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handoutMasterIdLst>
    <p:handoutMasterId r:id="rId51"/>
  </p:handoutMasterIdLst>
  <p:sldIdLst>
    <p:sldId id="408" r:id="rId2"/>
    <p:sldId id="432" r:id="rId3"/>
    <p:sldId id="433" r:id="rId4"/>
    <p:sldId id="434" r:id="rId5"/>
    <p:sldId id="435" r:id="rId6"/>
    <p:sldId id="436" r:id="rId7"/>
    <p:sldId id="437" r:id="rId8"/>
    <p:sldId id="438" r:id="rId9"/>
    <p:sldId id="439" r:id="rId10"/>
    <p:sldId id="440" r:id="rId11"/>
    <p:sldId id="478" r:id="rId12"/>
    <p:sldId id="442" r:id="rId13"/>
    <p:sldId id="443" r:id="rId14"/>
    <p:sldId id="444" r:id="rId15"/>
    <p:sldId id="445" r:id="rId16"/>
    <p:sldId id="446" r:id="rId17"/>
    <p:sldId id="447" r:id="rId18"/>
    <p:sldId id="448" r:id="rId19"/>
    <p:sldId id="449" r:id="rId20"/>
    <p:sldId id="450" r:id="rId21"/>
    <p:sldId id="451" r:id="rId22"/>
    <p:sldId id="452" r:id="rId23"/>
    <p:sldId id="453" r:id="rId24"/>
    <p:sldId id="454" r:id="rId25"/>
    <p:sldId id="455" r:id="rId26"/>
    <p:sldId id="456" r:id="rId27"/>
    <p:sldId id="457" r:id="rId28"/>
    <p:sldId id="458" r:id="rId29"/>
    <p:sldId id="459" r:id="rId30"/>
    <p:sldId id="460" r:id="rId31"/>
    <p:sldId id="461" r:id="rId32"/>
    <p:sldId id="462" r:id="rId33"/>
    <p:sldId id="463" r:id="rId34"/>
    <p:sldId id="464" r:id="rId35"/>
    <p:sldId id="465" r:id="rId36"/>
    <p:sldId id="466" r:id="rId37"/>
    <p:sldId id="467" r:id="rId38"/>
    <p:sldId id="468" r:id="rId39"/>
    <p:sldId id="469" r:id="rId40"/>
    <p:sldId id="470" r:id="rId41"/>
    <p:sldId id="471" r:id="rId42"/>
    <p:sldId id="472" r:id="rId43"/>
    <p:sldId id="473" r:id="rId44"/>
    <p:sldId id="474" r:id="rId45"/>
    <p:sldId id="475" r:id="rId46"/>
    <p:sldId id="476" r:id="rId47"/>
    <p:sldId id="406" r:id="rId48"/>
    <p:sldId id="407" r:id="rId49"/>
  </p:sldIdLst>
  <p:sldSz cx="9144000" cy="6858000" type="screen4x3"/>
  <p:notesSz cx="6858000" cy="9144000"/>
  <p:defaultTextStyle>
    <a:defPPr>
      <a:defRPr lang="fr-CA"/>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501" autoAdjust="0"/>
    <p:restoredTop sz="94660"/>
  </p:normalViewPr>
  <p:slideViewPr>
    <p:cSldViewPr>
      <p:cViewPr varScale="1">
        <p:scale>
          <a:sx n="110" d="100"/>
          <a:sy n="110" d="100"/>
        </p:scale>
        <p:origin x="1740"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ltLang="zh-TW" dirty="0" smtClean="0">
                <a:ea typeface="微軟正黑體" panose="020B0604030504040204" pitchFamily="34" charset="-120"/>
              </a:rPr>
              <a:t>www</a:t>
            </a:r>
            <a:endParaRPr lang="zh-TW" altLang="en-US" dirty="0">
              <a:ea typeface="微軟正黑體" panose="020B0604030504040204" pitchFamily="34" charset="-120"/>
            </a:endParaRPr>
          </a:p>
        </p:txBody>
      </p:sp>
      <p:sp>
        <p:nvSpPr>
          <p:cNvPr id="3" name="日期版面配置區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6286839-249D-459A-99BA-E624813789DE}" type="datetimeFigureOut">
              <a:rPr lang="zh-TW" altLang="en-US" smtClean="0">
                <a:ea typeface="微軟正黑體" panose="020B0604030504040204" pitchFamily="34" charset="-120"/>
              </a:rPr>
              <a:t>2017/9/5</a:t>
            </a:fld>
            <a:endParaRPr lang="zh-TW" altLang="en-US" dirty="0">
              <a:ea typeface="微軟正黑體" panose="020B0604030504040204" pitchFamily="34" charset="-120"/>
            </a:endParaRPr>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dirty="0">
              <a:ea typeface="微軟正黑體" panose="020B0604030504040204" pitchFamily="34" charset="-120"/>
            </a:endParaRPr>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9F4817-56E8-4F0A-B93C-F99F94404F54}" type="slidenum">
              <a:rPr lang="zh-TW" altLang="en-US" smtClean="0">
                <a:ea typeface="微軟正黑體" panose="020B0604030504040204" pitchFamily="34" charset="-120"/>
              </a:rPr>
              <a:t>‹#›</a:t>
            </a:fld>
            <a:endParaRPr lang="zh-TW" altLang="en-US" dirty="0">
              <a:ea typeface="微軟正黑體" panose="020B0604030504040204" pitchFamily="34" charset="-120"/>
            </a:endParaRPr>
          </a:p>
        </p:txBody>
      </p:sp>
    </p:spTree>
    <p:extLst>
      <p:ext uri="{BB962C8B-B14F-4D97-AF65-F5344CB8AC3E}">
        <p14:creationId xmlns:p14="http://schemas.microsoft.com/office/powerpoint/2010/main" val="86378679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微軟正黑體" panose="020B0604030504040204" pitchFamily="34" charset="-120"/>
              </a:defRPr>
            </a:lvl1pPr>
          </a:lstStyle>
          <a:p>
            <a:r>
              <a:rPr lang="en-US" altLang="zh-TW" dirty="0" smtClean="0"/>
              <a:t>www</a:t>
            </a:r>
            <a:endParaRPr lang="zh-TW" altLang="en-US" dirty="0"/>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ea typeface="微軟正黑體" panose="020B0604030504040204" pitchFamily="34" charset="-120"/>
              </a:defRPr>
            </a:lvl1pPr>
          </a:lstStyle>
          <a:p>
            <a:fld id="{52E3D38C-860A-4993-937A-44A351DAF30E}" type="datetimeFigureOut">
              <a:rPr lang="zh-TW" altLang="en-US" smtClean="0"/>
              <a:pPr/>
              <a:t>2017/9/5</a:t>
            </a:fld>
            <a:endParaRPr lang="zh-TW" altLang="en-US" dirty="0"/>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dirty="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微軟正黑體" panose="020B0604030504040204" pitchFamily="34" charset="-120"/>
              </a:defRPr>
            </a:lvl1pPr>
          </a:lstStyle>
          <a:p>
            <a:endParaRPr lang="zh-TW" altLang="en-US" dirty="0"/>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ea typeface="微軟正黑體" panose="020B0604030504040204" pitchFamily="34" charset="-120"/>
              </a:defRPr>
            </a:lvl1pPr>
          </a:lstStyle>
          <a:p>
            <a:fld id="{7C76C089-166B-48E2-AF5E-EDBDBE0331B1}" type="slidenum">
              <a:rPr lang="zh-TW" altLang="en-US" smtClean="0"/>
              <a:pPr/>
              <a:t>‹#›</a:t>
            </a:fld>
            <a:endParaRPr lang="zh-TW" altLang="en-US" dirty="0"/>
          </a:p>
        </p:txBody>
      </p:sp>
    </p:spTree>
    <p:extLst>
      <p:ext uri="{BB962C8B-B14F-4D97-AF65-F5344CB8AC3E}">
        <p14:creationId xmlns:p14="http://schemas.microsoft.com/office/powerpoint/2010/main" val="25666419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微軟正黑體" panose="020B0604030504040204" pitchFamily="34" charset="-120"/>
        <a:cs typeface="+mn-cs"/>
      </a:defRPr>
    </a:lvl1pPr>
    <a:lvl2pPr marL="457200" algn="l" defTabSz="914400" rtl="0" eaLnBrk="1" latinLnBrk="0" hangingPunct="1">
      <a:defRPr sz="1200" kern="1200">
        <a:solidFill>
          <a:schemeClr val="tx1"/>
        </a:solidFill>
        <a:latin typeface="+mn-lt"/>
        <a:ea typeface="微軟正黑體" panose="020B0604030504040204" pitchFamily="34" charset="-120"/>
        <a:cs typeface="+mn-cs"/>
      </a:defRPr>
    </a:lvl2pPr>
    <a:lvl3pPr marL="914400" algn="l" defTabSz="914400" rtl="0" eaLnBrk="1" latinLnBrk="0" hangingPunct="1">
      <a:defRPr sz="1200" kern="1200">
        <a:solidFill>
          <a:schemeClr val="tx1"/>
        </a:solidFill>
        <a:latin typeface="+mn-lt"/>
        <a:ea typeface="微軟正黑體" panose="020B0604030504040204" pitchFamily="34" charset="-120"/>
        <a:cs typeface="+mn-cs"/>
      </a:defRPr>
    </a:lvl3pPr>
    <a:lvl4pPr marL="1371600" algn="l" defTabSz="914400" rtl="0" eaLnBrk="1" latinLnBrk="0" hangingPunct="1">
      <a:defRPr sz="1200" kern="1200">
        <a:solidFill>
          <a:schemeClr val="tx1"/>
        </a:solidFill>
        <a:latin typeface="+mn-lt"/>
        <a:ea typeface="微軟正黑體" panose="020B0604030504040204" pitchFamily="34" charset="-120"/>
        <a:cs typeface="+mn-cs"/>
      </a:defRPr>
    </a:lvl4pPr>
    <a:lvl5pPr marL="1828800" algn="l" defTabSz="914400" rtl="0" eaLnBrk="1" latinLnBrk="0" hangingPunct="1">
      <a:defRPr sz="1200" kern="1200">
        <a:solidFill>
          <a:schemeClr val="tx1"/>
        </a:solidFill>
        <a:latin typeface="+mn-lt"/>
        <a:ea typeface="微軟正黑體" panose="020B0604030504040204" pitchFamily="34"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infoq.com/news/2014/01/IDC-software-developers"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money.usnews.com/careers/best-jobs/software-developer"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76" name="Shape 76"/>
          <p:cNvSpPr>
            <a:spLocks noGrp="1"/>
          </p:cNvSpPr>
          <p:nvPr>
            <p:ph type="body" sz="quarter" idx="1"/>
          </p:nvPr>
        </p:nvSpPr>
        <p:spPr>
          <a:prstGeom prst="rect">
            <a:avLst/>
          </a:prstGeom>
        </p:spPr>
        <p:txBody>
          <a:bodyPr/>
          <a:lstStyle/>
          <a:p>
            <a:pPr lvl="0">
              <a:defRPr sz="1800"/>
            </a:pPr>
            <a:r>
              <a:rPr sz="2200"/>
              <a:t>Objective - better understand the needs of the development team these sys admins are supporting.</a:t>
            </a:r>
          </a:p>
          <a:p>
            <a:pPr lvl="0">
              <a:defRPr sz="1800"/>
            </a:pPr>
            <a:endParaRPr sz="2200"/>
          </a:p>
          <a:p>
            <a:pPr lvl="0">
              <a:defRPr sz="1800"/>
            </a:pPr>
            <a:r>
              <a:rPr sz="2200"/>
              <a:t>Understand the impact developers have to the tool selection process.</a:t>
            </a:r>
          </a:p>
        </p:txBody>
      </p:sp>
    </p:spTree>
    <p:extLst>
      <p:ext uri="{BB962C8B-B14F-4D97-AF65-F5344CB8AC3E}">
        <p14:creationId xmlns:p14="http://schemas.microsoft.com/office/powerpoint/2010/main" val="1075984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73" name="Shape 273"/>
          <p:cNvSpPr>
            <a:spLocks noGrp="1"/>
          </p:cNvSpPr>
          <p:nvPr>
            <p:ph type="body" sz="quarter" idx="1"/>
          </p:nvPr>
        </p:nvSpPr>
        <p:spPr>
          <a:prstGeom prst="rect">
            <a:avLst/>
          </a:prstGeom>
        </p:spPr>
        <p:txBody>
          <a:bodyPr/>
          <a:lstStyle/>
          <a:p>
            <a:pPr lvl="0">
              <a:defRPr sz="1800"/>
            </a:pPr>
            <a:r>
              <a:rPr sz="2200"/>
              <a:t>One more example. Have any of you ever right-clicked on a webpage and hit the “view source” button?</a:t>
            </a:r>
          </a:p>
          <a:p>
            <a:pPr lvl="0">
              <a:defRPr sz="1800"/>
            </a:pPr>
            <a:endParaRPr sz="2200"/>
          </a:p>
          <a:p>
            <a:pPr lvl="0">
              <a:defRPr sz="1800"/>
            </a:pPr>
            <a:r>
              <a:rPr sz="2200"/>
              <a:t>The code and logic is there for you to see - it’s in every piece of software there is. </a:t>
            </a:r>
          </a:p>
        </p:txBody>
      </p:sp>
    </p:spTree>
    <p:extLst>
      <p:ext uri="{BB962C8B-B14F-4D97-AF65-F5344CB8AC3E}">
        <p14:creationId xmlns:p14="http://schemas.microsoft.com/office/powerpoint/2010/main" val="1863072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 name="Shape 30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07" name="Shape 307"/>
          <p:cNvSpPr>
            <a:spLocks noGrp="1"/>
          </p:cNvSpPr>
          <p:nvPr>
            <p:ph type="body" sz="quarter" idx="1"/>
          </p:nvPr>
        </p:nvSpPr>
        <p:spPr>
          <a:prstGeom prst="rect">
            <a:avLst/>
          </a:prstGeom>
        </p:spPr>
        <p:txBody>
          <a:bodyPr/>
          <a:lstStyle/>
          <a:p>
            <a:pPr lvl="0">
              <a:defRPr sz="1800"/>
            </a:pPr>
            <a:r>
              <a:rPr sz="2200"/>
              <a:t>Writing code, ensuring it’s of high quality, and releasing it for end users can involve any number of tools. </a:t>
            </a:r>
          </a:p>
          <a:p>
            <a:pPr lvl="0">
              <a:defRPr sz="1800"/>
            </a:pPr>
            <a:endParaRPr sz="2200"/>
          </a:p>
          <a:p>
            <a:pPr lvl="0">
              <a:defRPr sz="1800"/>
            </a:pPr>
            <a:r>
              <a:rPr sz="2200"/>
              <a:t>Tools can change based on coding language, developer preference, or mandated organizational toolsets. Developers have to navigate this ecosystem, select the best tools for the job, and determine how they work together, if at all. Not to mention there’s probably an organizational mandate for both traceability and visibility into the work that’s happening in this stage of the lifecycle.</a:t>
            </a:r>
          </a:p>
          <a:p>
            <a:pPr lvl="0">
              <a:defRPr sz="1800"/>
            </a:pPr>
            <a:endParaRPr sz="2200"/>
          </a:p>
          <a:p>
            <a:pPr lvl="0">
              <a:defRPr sz="1800"/>
            </a:pPr>
            <a:r>
              <a:rPr sz="2200"/>
              <a:t>The tools on the left are IDEs, or Integrated Development Environments. These are like the “Microsoft Words” of writing code. </a:t>
            </a:r>
          </a:p>
          <a:p>
            <a:pPr lvl="0">
              <a:defRPr sz="1800"/>
            </a:pPr>
            <a:endParaRPr sz="2200"/>
          </a:p>
          <a:p>
            <a:pPr lvl="0">
              <a:defRPr sz="1800"/>
            </a:pPr>
            <a:r>
              <a:rPr sz="2200"/>
              <a:t>The tools in the middle are version control / repository tools. These act like storage lockers for your code base and allow many developers to work on the same code base at one time. </a:t>
            </a:r>
          </a:p>
          <a:p>
            <a:pPr lvl="0">
              <a:defRPr sz="1800"/>
            </a:pPr>
            <a:endParaRPr sz="2200"/>
          </a:p>
          <a:p>
            <a:pPr lvl="0">
              <a:defRPr sz="1800"/>
            </a:pPr>
            <a:r>
              <a:rPr sz="2200"/>
              <a:t>The tools on the right are everything else. There are all kinds of things available to developers, analytical tools, build tools, automation tools, etc….</a:t>
            </a:r>
          </a:p>
          <a:p>
            <a:pPr lvl="0">
              <a:defRPr sz="1800"/>
            </a:pPr>
            <a:endParaRPr sz="2200"/>
          </a:p>
          <a:p>
            <a:pPr lvl="0">
              <a:defRPr sz="1800"/>
            </a:pPr>
            <a:endParaRPr sz="2200"/>
          </a:p>
        </p:txBody>
      </p:sp>
    </p:spTree>
    <p:extLst>
      <p:ext uri="{BB962C8B-B14F-4D97-AF65-F5344CB8AC3E}">
        <p14:creationId xmlns:p14="http://schemas.microsoft.com/office/powerpoint/2010/main" val="2303165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Shape 31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16" name="Shape 316"/>
          <p:cNvSpPr>
            <a:spLocks noGrp="1"/>
          </p:cNvSpPr>
          <p:nvPr>
            <p:ph type="body" sz="quarter" idx="1"/>
          </p:nvPr>
        </p:nvSpPr>
        <p:spPr>
          <a:prstGeom prst="rect">
            <a:avLst/>
          </a:prstGeom>
        </p:spPr>
        <p:txBody>
          <a:bodyPr/>
          <a:lstStyle/>
          <a:p>
            <a:pPr lvl="0">
              <a:defRPr sz="1800"/>
            </a:pPr>
            <a:r>
              <a:rPr sz="2200"/>
              <a:t>We want to make this easy for everyone by giving you a clear set of tools to get code written. All the while passing feedback back up to other stakeholders (i.e. PMs, Managers, etc…).</a:t>
            </a:r>
          </a:p>
          <a:p>
            <a:pPr lvl="0">
              <a:defRPr sz="1800"/>
            </a:pPr>
            <a:endParaRPr sz="2200"/>
          </a:p>
          <a:p>
            <a:pPr lvl="0">
              <a:defRPr sz="1800"/>
            </a:pPr>
            <a:r>
              <a:rPr sz="2200"/>
              <a:t>Atlassian gives you a clear path, helps to make sure code is high quality, and provides traceability throughout the entire simple philosophy of software.</a:t>
            </a:r>
          </a:p>
        </p:txBody>
      </p:sp>
    </p:spTree>
    <p:extLst>
      <p:ext uri="{BB962C8B-B14F-4D97-AF65-F5344CB8AC3E}">
        <p14:creationId xmlns:p14="http://schemas.microsoft.com/office/powerpoint/2010/main" val="368229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44" name="Shape 344"/>
          <p:cNvSpPr>
            <a:spLocks noGrp="1"/>
          </p:cNvSpPr>
          <p:nvPr>
            <p:ph type="body" sz="quarter" idx="1"/>
          </p:nvPr>
        </p:nvSpPr>
        <p:spPr>
          <a:prstGeom prst="rect">
            <a:avLst/>
          </a:prstGeom>
        </p:spPr>
        <p:txBody>
          <a:bodyPr/>
          <a:lstStyle/>
          <a:p>
            <a:pPr lvl="0">
              <a:defRPr sz="1800"/>
            </a:pPr>
            <a:r>
              <a:rPr sz="2200"/>
              <a:t>Our developer has selected his tools, now let’s talk about what a development process can look like. Note, this will vary wildly depending on all the variables we’ve discussed today. This is a high level example.</a:t>
            </a:r>
          </a:p>
          <a:p>
            <a:pPr lvl="0">
              <a:defRPr sz="1800"/>
            </a:pPr>
            <a:endParaRPr sz="2200"/>
          </a:p>
          <a:p>
            <a:pPr marL="268653" lvl="0" indent="-268653">
              <a:buSzPct val="75000"/>
              <a:buChar char="*"/>
              <a:defRPr sz="1800"/>
            </a:pPr>
            <a:r>
              <a:rPr sz="2200"/>
              <a:t>Requirements are passed to development</a:t>
            </a:r>
          </a:p>
          <a:p>
            <a:pPr marL="268653" lvl="0" indent="-268653">
              <a:buSzPct val="75000"/>
              <a:buChar char="*"/>
              <a:defRPr sz="1800"/>
            </a:pPr>
            <a:r>
              <a:rPr sz="2200"/>
              <a:t>Development begins to code</a:t>
            </a:r>
          </a:p>
          <a:p>
            <a:pPr marL="268653" lvl="0" indent="-268653">
              <a:buSzPct val="75000"/>
              <a:buChar char="*"/>
              <a:defRPr sz="1800"/>
            </a:pPr>
            <a:r>
              <a:rPr sz="2200"/>
              <a:t>Developer tests and collaborates with the team, i.e. code review, integrate</a:t>
            </a:r>
          </a:p>
          <a:p>
            <a:pPr marL="268653" lvl="0" indent="-268653">
              <a:buSzPct val="75000"/>
              <a:buChar char="*"/>
              <a:defRPr sz="1800"/>
            </a:pPr>
            <a:r>
              <a:rPr sz="2200"/>
              <a:t>Code/feature is released</a:t>
            </a:r>
          </a:p>
          <a:p>
            <a:pPr marL="268653" lvl="0" indent="-268653">
              <a:buSzPct val="75000"/>
              <a:buChar char="*"/>
              <a:defRPr sz="1800"/>
            </a:pPr>
            <a:r>
              <a:rPr sz="2200"/>
              <a:t>Feedback is sent to the business at every stage, i.e. pass/fail, progress, etc..</a:t>
            </a:r>
          </a:p>
        </p:txBody>
      </p:sp>
    </p:spTree>
    <p:extLst>
      <p:ext uri="{BB962C8B-B14F-4D97-AF65-F5344CB8AC3E}">
        <p14:creationId xmlns:p14="http://schemas.microsoft.com/office/powerpoint/2010/main" val="1339149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Shape 38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381" name="Shape 381"/>
          <p:cNvSpPr>
            <a:spLocks noGrp="1"/>
          </p:cNvSpPr>
          <p:nvPr>
            <p:ph type="body" sz="quarter" idx="1"/>
          </p:nvPr>
        </p:nvSpPr>
        <p:spPr>
          <a:prstGeom prst="rect">
            <a:avLst/>
          </a:prstGeom>
        </p:spPr>
        <p:txBody>
          <a:bodyPr/>
          <a:lstStyle/>
          <a:p>
            <a:pPr lvl="0">
              <a:defRPr sz="1800"/>
            </a:pPr>
            <a:r>
              <a:rPr sz="2200"/>
              <a:t>Let’s put each step into a bucket:</a:t>
            </a:r>
          </a:p>
          <a:p>
            <a:pPr lvl="0">
              <a:defRPr sz="1800"/>
            </a:pPr>
            <a:endParaRPr sz="2200"/>
          </a:p>
          <a:p>
            <a:pPr marL="268653" lvl="0" indent="-268653">
              <a:buSzPct val="75000"/>
              <a:buChar char="-"/>
              <a:defRPr sz="1800"/>
            </a:pPr>
            <a:r>
              <a:rPr sz="2200"/>
              <a:t>Work Assignment</a:t>
            </a:r>
          </a:p>
          <a:p>
            <a:pPr marL="268653" lvl="0" indent="-268653">
              <a:buSzPct val="75000"/>
              <a:buChar char="-"/>
              <a:defRPr sz="1800"/>
            </a:pPr>
            <a:r>
              <a:rPr sz="2200"/>
              <a:t>Write Code</a:t>
            </a:r>
          </a:p>
          <a:p>
            <a:pPr marL="268653" lvl="0" indent="-268653">
              <a:buSzPct val="75000"/>
              <a:buChar char="-"/>
              <a:defRPr sz="1800"/>
            </a:pPr>
            <a:r>
              <a:rPr sz="2200"/>
              <a:t>Test, Integrate, Deploy (i.e. code reviews, running test cases, and deploying code to staging, etc..)</a:t>
            </a:r>
          </a:p>
          <a:p>
            <a:pPr marL="268653" lvl="0" indent="-268653">
              <a:buSzPct val="75000"/>
              <a:buChar char="-"/>
              <a:defRPr sz="1800"/>
            </a:pPr>
            <a:r>
              <a:rPr sz="2200"/>
              <a:t>Release</a:t>
            </a:r>
          </a:p>
        </p:txBody>
      </p:sp>
    </p:spTree>
    <p:extLst>
      <p:ext uri="{BB962C8B-B14F-4D97-AF65-F5344CB8AC3E}">
        <p14:creationId xmlns:p14="http://schemas.microsoft.com/office/powerpoint/2010/main" val="3281880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Shape 408"/>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09" name="Shape 409"/>
          <p:cNvSpPr>
            <a:spLocks noGrp="1"/>
          </p:cNvSpPr>
          <p:nvPr>
            <p:ph type="body" sz="quarter" idx="1"/>
          </p:nvPr>
        </p:nvSpPr>
        <p:spPr>
          <a:prstGeom prst="rect">
            <a:avLst/>
          </a:prstGeom>
        </p:spPr>
        <p:txBody>
          <a:bodyPr/>
          <a:lstStyle/>
          <a:p>
            <a:pPr lvl="0">
              <a:defRPr sz="1800"/>
            </a:pPr>
            <a:r>
              <a:rPr sz="2200"/>
              <a:t>Mapped to different Atlassian tools, the workflow looks like this. Remember HipChat is involved for constant communication between all of these steps. </a:t>
            </a:r>
          </a:p>
          <a:p>
            <a:pPr lvl="0">
              <a:defRPr sz="1800"/>
            </a:pPr>
            <a:endParaRPr sz="2200"/>
          </a:p>
          <a:p>
            <a:pPr lvl="0">
              <a:defRPr sz="1800"/>
            </a:pPr>
            <a:r>
              <a:rPr sz="2200"/>
              <a:t>Note… this is an IDEAL end state. Most development teams and leaders you talk to, won’t be here yet. There will be big holes in their process, i.e. they’ve never heard of a pull request.</a:t>
            </a:r>
          </a:p>
          <a:p>
            <a:pPr lvl="0">
              <a:defRPr sz="1800"/>
            </a:pPr>
            <a:endParaRPr sz="2200"/>
          </a:p>
          <a:p>
            <a:pPr lvl="0">
              <a:defRPr sz="1800"/>
            </a:pPr>
            <a:r>
              <a:rPr sz="2200"/>
              <a:t>Although that seems bleak, this is where they want to go. We’re not only selling them kick-ass tools, but also a framework for developing kick-ass high quality code.</a:t>
            </a:r>
          </a:p>
        </p:txBody>
      </p:sp>
    </p:spTree>
    <p:extLst>
      <p:ext uri="{BB962C8B-B14F-4D97-AF65-F5344CB8AC3E}">
        <p14:creationId xmlns:p14="http://schemas.microsoft.com/office/powerpoint/2010/main" val="3313984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13" name="Shape 413"/>
          <p:cNvSpPr>
            <a:spLocks noGrp="1"/>
          </p:cNvSpPr>
          <p:nvPr>
            <p:ph type="body" sz="quarter" idx="1"/>
          </p:nvPr>
        </p:nvSpPr>
        <p:spPr>
          <a:prstGeom prst="rect">
            <a:avLst/>
          </a:prstGeom>
        </p:spPr>
        <p:txBody>
          <a:bodyPr/>
          <a:lstStyle/>
          <a:p>
            <a:pPr lvl="0">
              <a:defRPr sz="1800"/>
            </a:pPr>
            <a:r>
              <a:rPr sz="2200"/>
              <a:t>Let’s look at a real-life example. We’ll follow one of our Bitbucket Cloud developers through the stages of developing a new feature for Bitbucket. </a:t>
            </a:r>
          </a:p>
        </p:txBody>
      </p:sp>
    </p:spTree>
    <p:extLst>
      <p:ext uri="{BB962C8B-B14F-4D97-AF65-F5344CB8AC3E}">
        <p14:creationId xmlns:p14="http://schemas.microsoft.com/office/powerpoint/2010/main" val="40859720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hape 42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21" name="Shape 421"/>
          <p:cNvSpPr>
            <a:spLocks noGrp="1"/>
          </p:cNvSpPr>
          <p:nvPr>
            <p:ph type="body" sz="quarter" idx="1"/>
          </p:nvPr>
        </p:nvSpPr>
        <p:spPr>
          <a:prstGeom prst="rect">
            <a:avLst/>
          </a:prstGeom>
        </p:spPr>
        <p:txBody>
          <a:bodyPr/>
          <a:lstStyle/>
          <a:p>
            <a:pPr lvl="0">
              <a:defRPr sz="1800"/>
            </a:pPr>
            <a:r>
              <a:rPr sz="2200"/>
              <a:t>This is the ATX Bitbucket’s team active sprint board in JIRA Agile. Right now they’re working on the web hooks project. This will make it easier for teams to integrate directly into Bitbucket Cloud, i.e. when an action happens in Bitbucket, do something in another system outside of Bitbucket.</a:t>
            </a:r>
          </a:p>
          <a:p>
            <a:pPr lvl="0">
              <a:defRPr sz="1800"/>
            </a:pPr>
            <a:endParaRPr sz="2200"/>
          </a:p>
          <a:p>
            <a:pPr lvl="0">
              <a:defRPr sz="1800"/>
            </a:pPr>
            <a:r>
              <a:rPr sz="2200"/>
              <a:t>Mike, the developer, moves one of his issues from To Do to In Progress. </a:t>
            </a:r>
          </a:p>
          <a:p>
            <a:pPr lvl="0">
              <a:defRPr sz="1800"/>
            </a:pPr>
            <a:endParaRPr sz="2200"/>
          </a:p>
        </p:txBody>
      </p:sp>
    </p:spTree>
    <p:extLst>
      <p:ext uri="{BB962C8B-B14F-4D97-AF65-F5344CB8AC3E}">
        <p14:creationId xmlns:p14="http://schemas.microsoft.com/office/powerpoint/2010/main" val="34477978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Shape 42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30" name="Shape 430"/>
          <p:cNvSpPr>
            <a:spLocks noGrp="1"/>
          </p:cNvSpPr>
          <p:nvPr>
            <p:ph type="body" sz="quarter" idx="1"/>
          </p:nvPr>
        </p:nvSpPr>
        <p:spPr>
          <a:prstGeom prst="rect">
            <a:avLst/>
          </a:prstGeom>
        </p:spPr>
        <p:txBody>
          <a:bodyPr/>
          <a:lstStyle/>
          <a:p>
            <a:pPr lvl="0">
              <a:defRPr sz="1800"/>
            </a:pPr>
            <a:r>
              <a:rPr sz="2200"/>
              <a:t>Mike clicks on the issue and selects the ‘create branch’ button to begin doing his development. In this case, he’s going to build the web hooks admin screen to match the mockups handed over by the design team.</a:t>
            </a:r>
          </a:p>
        </p:txBody>
      </p:sp>
    </p:spTree>
    <p:extLst>
      <p:ext uri="{BB962C8B-B14F-4D97-AF65-F5344CB8AC3E}">
        <p14:creationId xmlns:p14="http://schemas.microsoft.com/office/powerpoint/2010/main" val="710641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34" name="Shape 434"/>
          <p:cNvSpPr>
            <a:spLocks noGrp="1"/>
          </p:cNvSpPr>
          <p:nvPr>
            <p:ph type="body" sz="quarter" idx="1"/>
          </p:nvPr>
        </p:nvSpPr>
        <p:spPr>
          <a:prstGeom prst="rect">
            <a:avLst/>
          </a:prstGeom>
        </p:spPr>
        <p:txBody>
          <a:bodyPr/>
          <a:lstStyle/>
          <a:p>
            <a:pPr lvl="0">
              <a:defRPr sz="1800"/>
            </a:pPr>
            <a:r>
              <a:rPr sz="2200"/>
              <a:t>He creates his branch using the integration between Bitbucket and JIRA.</a:t>
            </a:r>
          </a:p>
        </p:txBody>
      </p:sp>
    </p:spTree>
    <p:extLst>
      <p:ext uri="{BB962C8B-B14F-4D97-AF65-F5344CB8AC3E}">
        <p14:creationId xmlns:p14="http://schemas.microsoft.com/office/powerpoint/2010/main" val="393131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07" name="Shape 207"/>
          <p:cNvSpPr>
            <a:spLocks noGrp="1"/>
          </p:cNvSpPr>
          <p:nvPr>
            <p:ph type="body" sz="quarter" idx="1"/>
          </p:nvPr>
        </p:nvSpPr>
        <p:spPr>
          <a:prstGeom prst="rect">
            <a:avLst/>
          </a:prstGeom>
        </p:spPr>
        <p:txBody>
          <a:bodyPr/>
          <a:lstStyle/>
          <a:p>
            <a:pPr marL="268653" lvl="0" indent="-268653">
              <a:buSzPct val="75000"/>
              <a:buChar char="*"/>
              <a:defRPr sz="1800"/>
            </a:pPr>
            <a:r>
              <a:rPr sz="2200"/>
              <a:t>Software creation happens in every industry</a:t>
            </a:r>
          </a:p>
          <a:p>
            <a:pPr marL="268653" lvl="0" indent="-268653">
              <a:buSzPct val="75000"/>
              <a:buChar char="*"/>
              <a:defRPr sz="1800"/>
            </a:pPr>
            <a:r>
              <a:rPr sz="2200"/>
              <a:t>In order to build this software you need skilled engineers</a:t>
            </a:r>
          </a:p>
          <a:p>
            <a:pPr lvl="0">
              <a:defRPr sz="1800"/>
            </a:pPr>
            <a:endParaRPr sz="2200"/>
          </a:p>
          <a:p>
            <a:pPr lvl="0">
              <a:defRPr sz="1800"/>
            </a:pPr>
            <a:r>
              <a:rPr sz="2200"/>
              <a:t>For example, the Finance industry doesn’t traditionally call themselves software companies. They do math, but these days, math is done with software and computers. Thus, they need developers. </a:t>
            </a:r>
          </a:p>
          <a:p>
            <a:pPr lvl="0">
              <a:defRPr sz="1800"/>
            </a:pPr>
            <a:endParaRPr sz="2200"/>
          </a:p>
          <a:p>
            <a:pPr lvl="0">
              <a:defRPr sz="1800"/>
            </a:pPr>
            <a:endParaRPr sz="2200"/>
          </a:p>
        </p:txBody>
      </p:sp>
    </p:spTree>
    <p:extLst>
      <p:ext uri="{BB962C8B-B14F-4D97-AF65-F5344CB8AC3E}">
        <p14:creationId xmlns:p14="http://schemas.microsoft.com/office/powerpoint/2010/main" val="3327626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Shape 43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38" name="Shape 438"/>
          <p:cNvSpPr>
            <a:spLocks noGrp="1"/>
          </p:cNvSpPr>
          <p:nvPr>
            <p:ph type="body" sz="quarter" idx="1"/>
          </p:nvPr>
        </p:nvSpPr>
        <p:spPr>
          <a:prstGeom prst="rect">
            <a:avLst/>
          </a:prstGeom>
        </p:spPr>
        <p:txBody>
          <a:bodyPr/>
          <a:lstStyle/>
          <a:p>
            <a:pPr lvl="0">
              <a:defRPr sz="1800"/>
            </a:pPr>
            <a:r>
              <a:rPr sz="2200"/>
              <a:t>Mike uses VIM as his IDE, sort of like writing in a text editor, but with cool plugins </a:t>
            </a:r>
          </a:p>
          <a:p>
            <a:pPr lvl="0">
              <a:defRPr sz="1800"/>
            </a:pPr>
            <a:endParaRPr sz="2200"/>
          </a:p>
        </p:txBody>
      </p:sp>
    </p:spTree>
    <p:extLst>
      <p:ext uri="{BB962C8B-B14F-4D97-AF65-F5344CB8AC3E}">
        <p14:creationId xmlns:p14="http://schemas.microsoft.com/office/powerpoint/2010/main" val="31820922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Shape 441"/>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42" name="Shape 442"/>
          <p:cNvSpPr>
            <a:spLocks noGrp="1"/>
          </p:cNvSpPr>
          <p:nvPr>
            <p:ph type="body" sz="quarter" idx="1"/>
          </p:nvPr>
        </p:nvSpPr>
        <p:spPr>
          <a:prstGeom prst="rect">
            <a:avLst/>
          </a:prstGeom>
        </p:spPr>
        <p:txBody>
          <a:bodyPr/>
          <a:lstStyle/>
          <a:p>
            <a:pPr lvl="0">
              <a:defRPr sz="1800"/>
            </a:pPr>
            <a:r>
              <a:rPr sz="2200"/>
              <a:t>Time to commit his code. Notice the JIRA issue key in the commit message.</a:t>
            </a:r>
          </a:p>
          <a:p>
            <a:pPr lvl="0">
              <a:defRPr sz="1800"/>
            </a:pPr>
            <a:endParaRPr sz="2200"/>
          </a:p>
          <a:p>
            <a:pPr lvl="0">
              <a:defRPr sz="1800"/>
            </a:pPr>
            <a:r>
              <a:rPr sz="2200"/>
              <a:t>He could also use SourceTree if he preferred a GUI.</a:t>
            </a:r>
          </a:p>
          <a:p>
            <a:pPr lvl="0">
              <a:defRPr sz="1800"/>
            </a:pPr>
            <a:endParaRPr sz="2200"/>
          </a:p>
          <a:p>
            <a:pPr lvl="0">
              <a:defRPr sz="1800"/>
            </a:pPr>
            <a:r>
              <a:rPr sz="2200"/>
              <a:t>Several more commits and changes later…</a:t>
            </a:r>
          </a:p>
        </p:txBody>
      </p:sp>
    </p:spTree>
    <p:extLst>
      <p:ext uri="{BB962C8B-B14F-4D97-AF65-F5344CB8AC3E}">
        <p14:creationId xmlns:p14="http://schemas.microsoft.com/office/powerpoint/2010/main" val="1447661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Shape 44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46" name="Shape 446"/>
          <p:cNvSpPr>
            <a:spLocks noGrp="1"/>
          </p:cNvSpPr>
          <p:nvPr>
            <p:ph type="body" sz="quarter" idx="1"/>
          </p:nvPr>
        </p:nvSpPr>
        <p:spPr>
          <a:prstGeom prst="rect">
            <a:avLst/>
          </a:prstGeom>
        </p:spPr>
        <p:txBody>
          <a:bodyPr/>
          <a:lstStyle/>
          <a:p>
            <a:pPr lvl="0">
              <a:defRPr sz="1800"/>
            </a:pPr>
            <a:r>
              <a:rPr sz="2200"/>
              <a:t>He’s done. All of the commits are now shown in Bitbucket. </a:t>
            </a:r>
          </a:p>
        </p:txBody>
      </p:sp>
    </p:spTree>
    <p:extLst>
      <p:ext uri="{BB962C8B-B14F-4D97-AF65-F5344CB8AC3E}">
        <p14:creationId xmlns:p14="http://schemas.microsoft.com/office/powerpoint/2010/main" val="33211466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52" name="Shape 452"/>
          <p:cNvSpPr>
            <a:spLocks noGrp="1"/>
          </p:cNvSpPr>
          <p:nvPr>
            <p:ph type="body" sz="quarter" idx="1"/>
          </p:nvPr>
        </p:nvSpPr>
        <p:spPr>
          <a:prstGeom prst="rect">
            <a:avLst/>
          </a:prstGeom>
        </p:spPr>
        <p:txBody>
          <a:bodyPr/>
          <a:lstStyle/>
          <a:p>
            <a:pPr lvl="0">
              <a:defRPr sz="1800"/>
            </a:pPr>
            <a:r>
              <a:rPr sz="2200"/>
              <a:t>Mike creates a pull request and adds reviewers to approve his changes.</a:t>
            </a:r>
          </a:p>
        </p:txBody>
      </p:sp>
    </p:spTree>
    <p:extLst>
      <p:ext uri="{BB962C8B-B14F-4D97-AF65-F5344CB8AC3E}">
        <p14:creationId xmlns:p14="http://schemas.microsoft.com/office/powerpoint/2010/main" val="3651401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Shape 455"/>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56" name="Shape 456"/>
          <p:cNvSpPr>
            <a:spLocks noGrp="1"/>
          </p:cNvSpPr>
          <p:nvPr>
            <p:ph type="body" sz="quarter" idx="1"/>
          </p:nvPr>
        </p:nvSpPr>
        <p:spPr>
          <a:prstGeom prst="rect">
            <a:avLst/>
          </a:prstGeom>
        </p:spPr>
        <p:txBody>
          <a:bodyPr/>
          <a:lstStyle/>
          <a:p>
            <a:pPr lvl="0">
              <a:defRPr sz="1800"/>
            </a:pPr>
            <a:r>
              <a:rPr sz="2200"/>
              <a:t>In the background, Bamboo noticed he created a branch, and started running CI builds against his changes. There were some issues in the build so it failed.</a:t>
            </a:r>
          </a:p>
        </p:txBody>
      </p:sp>
    </p:spTree>
    <p:extLst>
      <p:ext uri="{BB962C8B-B14F-4D97-AF65-F5344CB8AC3E}">
        <p14:creationId xmlns:p14="http://schemas.microsoft.com/office/powerpoint/2010/main" val="42294702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 name="Shape 459"/>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60" name="Shape 460"/>
          <p:cNvSpPr>
            <a:spLocks noGrp="1"/>
          </p:cNvSpPr>
          <p:nvPr>
            <p:ph type="body" sz="quarter" idx="1"/>
          </p:nvPr>
        </p:nvSpPr>
        <p:spPr>
          <a:prstGeom prst="rect">
            <a:avLst/>
          </a:prstGeom>
        </p:spPr>
        <p:txBody>
          <a:bodyPr/>
          <a:lstStyle/>
          <a:p>
            <a:pPr lvl="0">
              <a:defRPr sz="1800"/>
            </a:pPr>
            <a:r>
              <a:rPr sz="2200"/>
              <a:t>Mike realized this when Bamboo pinged his HipChat room with the build result. </a:t>
            </a:r>
          </a:p>
        </p:txBody>
      </p:sp>
    </p:spTree>
    <p:extLst>
      <p:ext uri="{BB962C8B-B14F-4D97-AF65-F5344CB8AC3E}">
        <p14:creationId xmlns:p14="http://schemas.microsoft.com/office/powerpoint/2010/main" val="3501215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Shape 46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64" name="Shape 464"/>
          <p:cNvSpPr>
            <a:spLocks noGrp="1"/>
          </p:cNvSpPr>
          <p:nvPr>
            <p:ph type="body" sz="quarter" idx="1"/>
          </p:nvPr>
        </p:nvSpPr>
        <p:spPr>
          <a:prstGeom prst="rect">
            <a:avLst/>
          </a:prstGeom>
        </p:spPr>
        <p:txBody>
          <a:bodyPr/>
          <a:lstStyle/>
          <a:p>
            <a:pPr lvl="0">
              <a:defRPr sz="1800"/>
            </a:pPr>
            <a:r>
              <a:rPr sz="2200"/>
              <a:t>He decides to ask for some help to fix the broken build in the comments of his pull request (code review).</a:t>
            </a:r>
          </a:p>
          <a:p>
            <a:pPr lvl="0">
              <a:defRPr sz="1800"/>
            </a:pPr>
            <a:endParaRPr sz="2200"/>
          </a:p>
          <a:p>
            <a:pPr lvl="0">
              <a:defRPr sz="1800"/>
            </a:pPr>
            <a:r>
              <a:rPr sz="2200"/>
              <a:t>His team member checks in and goes to look at the broken build. </a:t>
            </a:r>
          </a:p>
        </p:txBody>
      </p:sp>
    </p:spTree>
    <p:extLst>
      <p:ext uri="{BB962C8B-B14F-4D97-AF65-F5344CB8AC3E}">
        <p14:creationId xmlns:p14="http://schemas.microsoft.com/office/powerpoint/2010/main" val="3912987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68" name="Shape 468"/>
          <p:cNvSpPr>
            <a:spLocks noGrp="1"/>
          </p:cNvSpPr>
          <p:nvPr>
            <p:ph type="body" sz="quarter" idx="1"/>
          </p:nvPr>
        </p:nvSpPr>
        <p:spPr>
          <a:prstGeom prst="rect">
            <a:avLst/>
          </a:prstGeom>
        </p:spPr>
        <p:txBody>
          <a:bodyPr/>
          <a:lstStyle/>
          <a:p>
            <a:pPr lvl="0">
              <a:defRPr sz="1800"/>
            </a:pPr>
            <a:r>
              <a:rPr sz="2200"/>
              <a:t>The build is now green and ready to be approved. </a:t>
            </a:r>
          </a:p>
        </p:txBody>
      </p:sp>
    </p:spTree>
    <p:extLst>
      <p:ext uri="{BB962C8B-B14F-4D97-AF65-F5344CB8AC3E}">
        <p14:creationId xmlns:p14="http://schemas.microsoft.com/office/powerpoint/2010/main" val="33770436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79" name="Shape 479"/>
          <p:cNvSpPr>
            <a:spLocks noGrp="1"/>
          </p:cNvSpPr>
          <p:nvPr>
            <p:ph type="body" sz="quarter" idx="1"/>
          </p:nvPr>
        </p:nvSpPr>
        <p:spPr>
          <a:prstGeom prst="rect">
            <a:avLst/>
          </a:prstGeom>
        </p:spPr>
        <p:txBody>
          <a:bodyPr/>
          <a:lstStyle/>
          <a:p>
            <a:pPr lvl="0">
              <a:defRPr sz="1800"/>
            </a:pPr>
            <a:r>
              <a:rPr sz="2200"/>
              <a:t>The team approves the change, and merges the code into staging. It’s now ready for the next production deploy.</a:t>
            </a:r>
          </a:p>
          <a:p>
            <a:pPr lvl="0">
              <a:defRPr sz="1800"/>
            </a:pPr>
            <a:endParaRPr sz="2200"/>
          </a:p>
        </p:txBody>
      </p:sp>
    </p:spTree>
    <p:extLst>
      <p:ext uri="{BB962C8B-B14F-4D97-AF65-F5344CB8AC3E}">
        <p14:creationId xmlns:p14="http://schemas.microsoft.com/office/powerpoint/2010/main" val="2277428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 name="Shape 48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83" name="Shape 483"/>
          <p:cNvSpPr>
            <a:spLocks noGrp="1"/>
          </p:cNvSpPr>
          <p:nvPr>
            <p:ph type="body" sz="quarter" idx="1"/>
          </p:nvPr>
        </p:nvSpPr>
        <p:spPr>
          <a:prstGeom prst="rect">
            <a:avLst/>
          </a:prstGeom>
        </p:spPr>
        <p:txBody>
          <a:bodyPr/>
          <a:lstStyle/>
          <a:p>
            <a:pPr lvl="0">
              <a:defRPr sz="1800"/>
            </a:pPr>
            <a:r>
              <a:rPr sz="2200"/>
              <a:t>The team can now view the feature live in their staging environment.</a:t>
            </a:r>
          </a:p>
        </p:txBody>
      </p:sp>
    </p:spTree>
    <p:extLst>
      <p:ext uri="{BB962C8B-B14F-4D97-AF65-F5344CB8AC3E}">
        <p14:creationId xmlns:p14="http://schemas.microsoft.com/office/powerpoint/2010/main" val="3472685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11" name="Shape 211"/>
          <p:cNvSpPr>
            <a:spLocks noGrp="1"/>
          </p:cNvSpPr>
          <p:nvPr>
            <p:ph type="body" sz="quarter" idx="1"/>
          </p:nvPr>
        </p:nvSpPr>
        <p:spPr>
          <a:prstGeom prst="rect">
            <a:avLst/>
          </a:prstGeom>
        </p:spPr>
        <p:txBody>
          <a:bodyPr/>
          <a:lstStyle/>
          <a:p>
            <a:pPr marL="268653" lvl="0" indent="-268653">
              <a:buSzPct val="75000"/>
              <a:buChar char="•"/>
              <a:defRPr sz="1800"/>
            </a:pPr>
            <a:r>
              <a:rPr sz="2200"/>
              <a:t>Number of estimated professional software developers globally in 2014 - IDC (international data corp.), a market analyst group. Doesn’t include hobbyists (7.5 million).</a:t>
            </a:r>
          </a:p>
          <a:p>
            <a:pPr lvl="0">
              <a:defRPr sz="1800"/>
            </a:pPr>
            <a:r>
              <a:rPr sz="2200"/>
              <a:t> 	</a:t>
            </a:r>
            <a:r>
              <a:rPr sz="2200" u="sng">
                <a:hlinkClick r:id="rId3"/>
              </a:rPr>
              <a:t>http://www.infoq.com/news/2014/01/IDC-software-developers</a:t>
            </a:r>
            <a:endParaRPr sz="2200"/>
          </a:p>
          <a:p>
            <a:pPr lvl="0">
              <a:defRPr sz="1800"/>
            </a:pPr>
            <a:endParaRPr sz="2200"/>
          </a:p>
          <a:p>
            <a:pPr marL="268653" lvl="0" indent="-268653">
              <a:buSzPct val="75000"/>
              <a:buChar char="•"/>
              <a:defRPr sz="1800"/>
            </a:pPr>
            <a:r>
              <a:rPr sz="2200"/>
              <a:t>Number of software developers in the US alone is expected to grow 22% from 2012 - 2022 - US News</a:t>
            </a:r>
          </a:p>
          <a:p>
            <a:pPr lvl="0">
              <a:defRPr sz="1800"/>
            </a:pPr>
            <a:r>
              <a:rPr sz="2200"/>
              <a:t>	</a:t>
            </a:r>
            <a:r>
              <a:rPr sz="2200" u="sng">
                <a:hlinkClick r:id="rId4"/>
              </a:rPr>
              <a:t>http://money.usnews.com/careers/best-jobs/software-developer</a:t>
            </a:r>
            <a:endParaRPr sz="2200"/>
          </a:p>
          <a:p>
            <a:pPr lvl="0">
              <a:defRPr sz="1800"/>
            </a:pPr>
            <a:endParaRPr sz="2200"/>
          </a:p>
          <a:p>
            <a:pPr marL="268653" lvl="0" indent="-268653">
              <a:buSzPct val="75000"/>
              <a:buChar char="•"/>
              <a:defRPr sz="1800"/>
            </a:pPr>
            <a:r>
              <a:rPr sz="2200"/>
              <a:t>That’s a lot of possible Atlassian end users - the Business listens when this group speaks</a:t>
            </a:r>
          </a:p>
          <a:p>
            <a:pPr lvl="0">
              <a:defRPr sz="1800"/>
            </a:pPr>
            <a:endParaRPr sz="2200"/>
          </a:p>
          <a:p>
            <a:pPr lvl="0">
              <a:defRPr sz="1800"/>
            </a:pPr>
            <a:endParaRPr sz="2200"/>
          </a:p>
          <a:p>
            <a:pPr lvl="0">
              <a:defRPr sz="1800"/>
            </a:pPr>
            <a:endParaRPr sz="2200"/>
          </a:p>
        </p:txBody>
      </p:sp>
    </p:spTree>
    <p:extLst>
      <p:ext uri="{BB962C8B-B14F-4D97-AF65-F5344CB8AC3E}">
        <p14:creationId xmlns:p14="http://schemas.microsoft.com/office/powerpoint/2010/main" val="788156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 name="Shape 49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93" name="Shape 493"/>
          <p:cNvSpPr>
            <a:spLocks noGrp="1"/>
          </p:cNvSpPr>
          <p:nvPr>
            <p:ph type="body" sz="quarter" idx="1"/>
          </p:nvPr>
        </p:nvSpPr>
        <p:spPr>
          <a:prstGeom prst="rect">
            <a:avLst/>
          </a:prstGeom>
        </p:spPr>
        <p:txBody>
          <a:bodyPr/>
          <a:lstStyle/>
          <a:p>
            <a:pPr lvl="0">
              <a:defRPr sz="1800"/>
            </a:pPr>
            <a:r>
              <a:rPr sz="2200"/>
              <a:t>Back in JIRA, you can view the linked commits, etc…</a:t>
            </a:r>
          </a:p>
        </p:txBody>
      </p:sp>
    </p:spTree>
    <p:extLst>
      <p:ext uri="{BB962C8B-B14F-4D97-AF65-F5344CB8AC3E}">
        <p14:creationId xmlns:p14="http://schemas.microsoft.com/office/powerpoint/2010/main" val="2685397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Shape 49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97" name="Shape 497"/>
          <p:cNvSpPr>
            <a:spLocks noGrp="1"/>
          </p:cNvSpPr>
          <p:nvPr>
            <p:ph type="body" sz="quarter" idx="1"/>
          </p:nvPr>
        </p:nvSpPr>
        <p:spPr>
          <a:prstGeom prst="rect">
            <a:avLst/>
          </a:prstGeom>
        </p:spPr>
        <p:txBody>
          <a:bodyPr/>
          <a:lstStyle/>
          <a:p>
            <a:pPr lvl="0">
              <a:defRPr sz="1800"/>
            </a:pPr>
            <a:r>
              <a:rPr sz="2200"/>
              <a:t>The Team Lead can also look at the state of the sprint in JIRA’s reporting.</a:t>
            </a:r>
          </a:p>
        </p:txBody>
      </p:sp>
    </p:spTree>
    <p:extLst>
      <p:ext uri="{BB962C8B-B14F-4D97-AF65-F5344CB8AC3E}">
        <p14:creationId xmlns:p14="http://schemas.microsoft.com/office/powerpoint/2010/main" val="4918344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 name="Shape 500"/>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01" name="Shape 501"/>
          <p:cNvSpPr>
            <a:spLocks noGrp="1"/>
          </p:cNvSpPr>
          <p:nvPr>
            <p:ph type="body" sz="quarter" idx="1"/>
          </p:nvPr>
        </p:nvSpPr>
        <p:spPr>
          <a:prstGeom prst="rect">
            <a:avLst/>
          </a:prstGeom>
        </p:spPr>
        <p:txBody>
          <a:bodyPr/>
          <a:lstStyle/>
          <a:p>
            <a:pPr lvl="0">
              <a:defRPr sz="1800"/>
            </a:pPr>
            <a:endParaRPr sz="2200"/>
          </a:p>
        </p:txBody>
      </p:sp>
    </p:spTree>
    <p:extLst>
      <p:ext uri="{BB962C8B-B14F-4D97-AF65-F5344CB8AC3E}">
        <p14:creationId xmlns:p14="http://schemas.microsoft.com/office/powerpoint/2010/main" val="34277864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37" name="Shape 537"/>
          <p:cNvSpPr>
            <a:spLocks noGrp="1"/>
          </p:cNvSpPr>
          <p:nvPr>
            <p:ph type="body" sz="quarter" idx="1"/>
          </p:nvPr>
        </p:nvSpPr>
        <p:spPr>
          <a:prstGeom prst="rect">
            <a:avLst/>
          </a:prstGeom>
        </p:spPr>
        <p:txBody>
          <a:bodyPr/>
          <a:lstStyle/>
          <a:p>
            <a:pPr lvl="0">
              <a:defRPr sz="1800"/>
            </a:pPr>
            <a:r>
              <a:rPr sz="2200"/>
              <a:t>To review, a feature was assigned in JIRA. The developer began building the feature via Bitbucket. Bamboo built and tested the changes, and a code review (pull request) was done in Bitbucket. The feature was deployed to staging via Bamboo. Full traceability was kept in JIRA. </a:t>
            </a:r>
          </a:p>
        </p:txBody>
      </p:sp>
    </p:spTree>
    <p:extLst>
      <p:ext uri="{BB962C8B-B14F-4D97-AF65-F5344CB8AC3E}">
        <p14:creationId xmlns:p14="http://schemas.microsoft.com/office/powerpoint/2010/main" val="22599965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Shape 56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64" name="Shape 564"/>
          <p:cNvSpPr>
            <a:spLocks noGrp="1"/>
          </p:cNvSpPr>
          <p:nvPr>
            <p:ph type="body" sz="quarter" idx="1"/>
          </p:nvPr>
        </p:nvSpPr>
        <p:spPr>
          <a:prstGeom prst="rect">
            <a:avLst/>
          </a:prstGeom>
        </p:spPr>
        <p:txBody>
          <a:bodyPr/>
          <a:lstStyle/>
          <a:p>
            <a:pPr lvl="0">
              <a:defRPr sz="1800"/>
            </a:pPr>
            <a:r>
              <a:rPr sz="2200"/>
              <a:t>By now I hope you have a better understanding of how developers use our development tools. </a:t>
            </a:r>
          </a:p>
          <a:p>
            <a:pPr lvl="0">
              <a:defRPr sz="1800"/>
            </a:pPr>
            <a:endParaRPr sz="2200"/>
          </a:p>
          <a:p>
            <a:pPr lvl="0">
              <a:defRPr sz="1800"/>
            </a:pPr>
            <a:r>
              <a:rPr sz="2200"/>
              <a:t>There’s one last question to answer, and that’s the why. You’ve seen the how… but why do developers want to use our products? There’s A LOT of reasons, but the most important can be summed up into 3 main points.</a:t>
            </a:r>
          </a:p>
        </p:txBody>
      </p:sp>
    </p:spTree>
    <p:extLst>
      <p:ext uri="{BB962C8B-B14F-4D97-AF65-F5344CB8AC3E}">
        <p14:creationId xmlns:p14="http://schemas.microsoft.com/office/powerpoint/2010/main" val="12751858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 name="Shape 584"/>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585" name="Shape 585"/>
          <p:cNvSpPr>
            <a:spLocks noGrp="1"/>
          </p:cNvSpPr>
          <p:nvPr>
            <p:ph type="body" sz="quarter" idx="1"/>
          </p:nvPr>
        </p:nvSpPr>
        <p:spPr>
          <a:prstGeom prst="rect">
            <a:avLst/>
          </a:prstGeom>
        </p:spPr>
        <p:txBody>
          <a:bodyPr/>
          <a:lstStyle/>
          <a:p>
            <a:pPr lvl="0">
              <a:defRPr sz="1800"/>
            </a:pPr>
            <a:r>
              <a:rPr sz="2200"/>
              <a:t>They are integrated. Awesome integrations with throughout the stack, including HipChat.</a:t>
            </a:r>
          </a:p>
          <a:p>
            <a:pPr lvl="0">
              <a:defRPr sz="1800"/>
            </a:pPr>
            <a:r>
              <a:rPr sz="2200"/>
              <a:t>They are simple. Easy decision to make, especially when using JIRA.</a:t>
            </a:r>
          </a:p>
          <a:p>
            <a:pPr lvl="0">
              <a:defRPr sz="1800"/>
            </a:pPr>
            <a:r>
              <a:rPr sz="2200"/>
              <a:t>They are collaborative. Not only can you collaborate with team members, but also systems. You can see that update to JIRA without ever leaving Bitbucket Server.</a:t>
            </a:r>
          </a:p>
        </p:txBody>
      </p:sp>
    </p:spTree>
    <p:extLst>
      <p:ext uri="{BB962C8B-B14F-4D97-AF65-F5344CB8AC3E}">
        <p14:creationId xmlns:p14="http://schemas.microsoft.com/office/powerpoint/2010/main" val="2964235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Shape 60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607" name="Shape 607"/>
          <p:cNvSpPr>
            <a:spLocks noGrp="1"/>
          </p:cNvSpPr>
          <p:nvPr>
            <p:ph type="body" sz="quarter" idx="1"/>
          </p:nvPr>
        </p:nvSpPr>
        <p:spPr>
          <a:prstGeom prst="rect">
            <a:avLst/>
          </a:prstGeom>
        </p:spPr>
        <p:txBody>
          <a:bodyPr/>
          <a:lstStyle/>
          <a:p>
            <a:pPr lvl="0">
              <a:defRPr sz="1800"/>
            </a:pPr>
            <a:r>
              <a:rPr sz="2200"/>
              <a:t>Bringing it back around the simple philosophy on software. This all takes place within the develop phase. </a:t>
            </a:r>
          </a:p>
        </p:txBody>
      </p:sp>
    </p:spTree>
    <p:extLst>
      <p:ext uri="{BB962C8B-B14F-4D97-AF65-F5344CB8AC3E}">
        <p14:creationId xmlns:p14="http://schemas.microsoft.com/office/powerpoint/2010/main" val="1652276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15" name="Shape 215"/>
          <p:cNvSpPr>
            <a:spLocks noGrp="1"/>
          </p:cNvSpPr>
          <p:nvPr>
            <p:ph type="body" sz="quarter" idx="1"/>
          </p:nvPr>
        </p:nvSpPr>
        <p:spPr>
          <a:prstGeom prst="rect">
            <a:avLst/>
          </a:prstGeom>
        </p:spPr>
        <p:txBody>
          <a:bodyPr/>
          <a:lstStyle/>
          <a:p>
            <a:pPr lvl="0">
              <a:defRPr sz="1800"/>
            </a:pPr>
            <a:endParaRPr sz="2200"/>
          </a:p>
          <a:p>
            <a:pPr lvl="0">
              <a:defRPr sz="1800"/>
            </a:pPr>
            <a:endParaRPr sz="2200"/>
          </a:p>
        </p:txBody>
      </p:sp>
    </p:spTree>
    <p:extLst>
      <p:ext uri="{BB962C8B-B14F-4D97-AF65-F5344CB8AC3E}">
        <p14:creationId xmlns:p14="http://schemas.microsoft.com/office/powerpoint/2010/main" val="3859140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33" name="Shape 233"/>
          <p:cNvSpPr>
            <a:spLocks noGrp="1"/>
          </p:cNvSpPr>
          <p:nvPr>
            <p:ph type="body" sz="quarter" idx="1"/>
          </p:nvPr>
        </p:nvSpPr>
        <p:spPr>
          <a:prstGeom prst="rect">
            <a:avLst/>
          </a:prstGeom>
        </p:spPr>
        <p:txBody>
          <a:bodyPr/>
          <a:lstStyle/>
          <a:p>
            <a:pPr lvl="0">
              <a:defRPr sz="1800"/>
            </a:pPr>
            <a:r>
              <a:rPr sz="2200"/>
              <a:t>Atlassian has a simple philosophy on software development. Whether it be Agile or Waterfall, the process boils down to these 4 phases.</a:t>
            </a:r>
          </a:p>
          <a:p>
            <a:pPr lvl="0">
              <a:defRPr sz="1800"/>
            </a:pPr>
            <a:endParaRPr sz="2200"/>
          </a:p>
          <a:p>
            <a:pPr marL="268653" lvl="0" indent="-268653">
              <a:buSzPct val="75000"/>
              <a:buChar char="*"/>
              <a:defRPr sz="1800"/>
            </a:pPr>
            <a:r>
              <a:rPr sz="2200"/>
              <a:t>Define: decide what it is you want to build (Confluence)</a:t>
            </a:r>
          </a:p>
          <a:p>
            <a:pPr marL="268653" lvl="0" indent="-268653">
              <a:buSzPct val="75000"/>
              <a:buChar char="*"/>
              <a:defRPr sz="1800"/>
            </a:pPr>
            <a:r>
              <a:rPr sz="2200"/>
              <a:t>Plan: prioritize and assign work (JIRA)</a:t>
            </a:r>
          </a:p>
          <a:p>
            <a:pPr marL="268653" lvl="0" indent="-268653">
              <a:buSzPct val="75000"/>
              <a:buChar char="*"/>
              <a:defRPr sz="1800"/>
            </a:pPr>
            <a:r>
              <a:rPr sz="2200"/>
              <a:t>Develop: actually build the product, test it, and review the changes (Dev Tools &amp; JIRA)</a:t>
            </a:r>
          </a:p>
          <a:p>
            <a:pPr marL="268653" lvl="0" indent="-268653">
              <a:buSzPct val="75000"/>
              <a:buChar char="*"/>
              <a:defRPr sz="1800"/>
            </a:pPr>
            <a:r>
              <a:rPr sz="2200"/>
              <a:t>Operate: deploy the product, learn, and iterate (Dev Tools, JIRA, JIRA Service Desk)</a:t>
            </a:r>
          </a:p>
        </p:txBody>
      </p:sp>
    </p:spTree>
    <p:extLst>
      <p:ext uri="{BB962C8B-B14F-4D97-AF65-F5344CB8AC3E}">
        <p14:creationId xmlns:p14="http://schemas.microsoft.com/office/powerpoint/2010/main" val="1850186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33" name="Shape 233"/>
          <p:cNvSpPr>
            <a:spLocks noGrp="1"/>
          </p:cNvSpPr>
          <p:nvPr>
            <p:ph type="body" sz="quarter" idx="1"/>
          </p:nvPr>
        </p:nvSpPr>
        <p:spPr>
          <a:prstGeom prst="rect">
            <a:avLst/>
          </a:prstGeom>
        </p:spPr>
        <p:txBody>
          <a:bodyPr/>
          <a:lstStyle/>
          <a:p>
            <a:pPr lvl="0">
              <a:defRPr sz="1800"/>
            </a:pPr>
            <a:r>
              <a:rPr lang="en-US" altLang="zh-TW" sz="2200" dirty="0" smtClean="0"/>
              <a:t>Today we’re going to focus on the Develop phase, which commonly includes JIRA, </a:t>
            </a:r>
            <a:r>
              <a:rPr lang="en-US" altLang="zh-TW" sz="2200" dirty="0" err="1" smtClean="0"/>
              <a:t>Bitbucket</a:t>
            </a:r>
            <a:r>
              <a:rPr lang="en-US" altLang="zh-TW" sz="2200" dirty="0" smtClean="0"/>
              <a:t>, &amp; Bamboo.</a:t>
            </a:r>
          </a:p>
          <a:p>
            <a:pPr lvl="0">
              <a:defRPr sz="1800"/>
            </a:pPr>
            <a:endParaRPr lang="en-US" altLang="zh-TW" sz="2200" dirty="0" smtClean="0"/>
          </a:p>
          <a:p>
            <a:pPr lvl="0">
              <a:defRPr sz="1800"/>
            </a:pPr>
            <a:r>
              <a:rPr lang="en-US" altLang="zh-TW" sz="2200" dirty="0" smtClean="0"/>
              <a:t>Let’s get started. What do you picture in your mind when you think of software development / coding / programming?</a:t>
            </a:r>
          </a:p>
          <a:p>
            <a:pPr lvl="0">
              <a:defRPr sz="1800"/>
            </a:pPr>
            <a:endParaRPr sz="2200" dirty="0"/>
          </a:p>
        </p:txBody>
      </p:sp>
    </p:spTree>
    <p:extLst>
      <p:ext uri="{BB962C8B-B14F-4D97-AF65-F5344CB8AC3E}">
        <p14:creationId xmlns:p14="http://schemas.microsoft.com/office/powerpoint/2010/main" val="3092947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59" name="Shape 259"/>
          <p:cNvSpPr>
            <a:spLocks noGrp="1"/>
          </p:cNvSpPr>
          <p:nvPr>
            <p:ph type="body" sz="quarter" idx="1"/>
          </p:nvPr>
        </p:nvSpPr>
        <p:spPr>
          <a:prstGeom prst="rect">
            <a:avLst/>
          </a:prstGeom>
        </p:spPr>
        <p:txBody>
          <a:bodyPr/>
          <a:lstStyle/>
          <a:p>
            <a:pPr marL="268653" lvl="0" indent="-268653">
              <a:buSzPct val="75000"/>
              <a:buChar char="*"/>
              <a:defRPr sz="1800"/>
            </a:pPr>
            <a:r>
              <a:rPr sz="2200"/>
              <a:t>Do you picture stuff like this? </a:t>
            </a:r>
          </a:p>
          <a:p>
            <a:pPr lvl="0">
              <a:defRPr sz="1800"/>
            </a:pPr>
            <a:endParaRPr sz="2200"/>
          </a:p>
          <a:p>
            <a:pPr marL="268653" lvl="0" indent="-268653">
              <a:buSzPct val="75000"/>
              <a:buChar char="*"/>
              <a:defRPr sz="1800"/>
            </a:pPr>
            <a:r>
              <a:rPr sz="2200"/>
              <a:t>Well that’s not really what it looks like. Depending the the coding language it can take on many forms, but for the most part, it looks like this -&gt; Click.</a:t>
            </a:r>
          </a:p>
        </p:txBody>
      </p:sp>
    </p:spTree>
    <p:extLst>
      <p:ext uri="{BB962C8B-B14F-4D97-AF65-F5344CB8AC3E}">
        <p14:creationId xmlns:p14="http://schemas.microsoft.com/office/powerpoint/2010/main" val="31273548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63" name="Shape 263"/>
          <p:cNvSpPr>
            <a:spLocks noGrp="1"/>
          </p:cNvSpPr>
          <p:nvPr>
            <p:ph type="body" sz="quarter" idx="1"/>
          </p:nvPr>
        </p:nvSpPr>
        <p:spPr>
          <a:prstGeom prst="rect">
            <a:avLst/>
          </a:prstGeom>
        </p:spPr>
        <p:txBody>
          <a:bodyPr/>
          <a:lstStyle/>
          <a:p>
            <a:pPr lvl="0">
              <a:defRPr sz="1800"/>
            </a:pPr>
            <a:r>
              <a:rPr sz="2200"/>
              <a:t>This is real Bitbucket Python code.</a:t>
            </a:r>
          </a:p>
          <a:p>
            <a:pPr lvl="0">
              <a:defRPr sz="1800"/>
            </a:pPr>
            <a:endParaRPr sz="2200"/>
          </a:p>
          <a:p>
            <a:pPr lvl="0">
              <a:defRPr sz="1800"/>
            </a:pPr>
            <a:r>
              <a:rPr sz="2200"/>
              <a:t>Code is logic. We have to write logic that can be made readable by computers to tell them what to do and when to do it. For example, “if i click a button, this window will display and show me this picture”</a:t>
            </a:r>
          </a:p>
          <a:p>
            <a:pPr lvl="0">
              <a:defRPr sz="1800"/>
            </a:pPr>
            <a:endParaRPr sz="2200"/>
          </a:p>
        </p:txBody>
      </p:sp>
    </p:spTree>
    <p:extLst>
      <p:ext uri="{BB962C8B-B14F-4D97-AF65-F5344CB8AC3E}">
        <p14:creationId xmlns:p14="http://schemas.microsoft.com/office/powerpoint/2010/main" val="3142383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267" name="Shape 267"/>
          <p:cNvSpPr>
            <a:spLocks noGrp="1"/>
          </p:cNvSpPr>
          <p:nvPr>
            <p:ph type="body" sz="quarter" idx="1"/>
          </p:nvPr>
        </p:nvSpPr>
        <p:spPr>
          <a:prstGeom prst="rect">
            <a:avLst/>
          </a:prstGeom>
        </p:spPr>
        <p:txBody>
          <a:bodyPr/>
          <a:lstStyle/>
          <a:p>
            <a:pPr lvl="0">
              <a:defRPr sz="1800"/>
            </a:pPr>
            <a:r>
              <a:rPr sz="2200"/>
              <a:t>A basic logic example is the website “If this then that”. For example, you can set it up to email you to wear shorts if it’s sunny outside. </a:t>
            </a:r>
          </a:p>
          <a:p>
            <a:pPr lvl="0">
              <a:defRPr sz="1800"/>
            </a:pPr>
            <a:endParaRPr sz="2200"/>
          </a:p>
          <a:p>
            <a:pPr lvl="0">
              <a:defRPr sz="1800"/>
            </a:pPr>
            <a:r>
              <a:rPr sz="2200"/>
              <a:t>If the weather is sunny, email me “wear shorts”.</a:t>
            </a:r>
          </a:p>
        </p:txBody>
      </p:sp>
    </p:spTree>
    <p:extLst>
      <p:ext uri="{BB962C8B-B14F-4D97-AF65-F5344CB8AC3E}">
        <p14:creationId xmlns:p14="http://schemas.microsoft.com/office/powerpoint/2010/main" val="35949766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首頁">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685425" y="2533534"/>
            <a:ext cx="7772400" cy="620980"/>
          </a:xfrm>
        </p:spPr>
        <p:txBody>
          <a:bodyPr/>
          <a:lstStyle>
            <a:lvl1pPr algn="ctr" rtl="0" eaLnBrk="1" fontAlgn="base">
              <a:lnSpc>
                <a:spcPct val="110000"/>
              </a:lnSpc>
              <a:spcBef>
                <a:spcPts val="300"/>
              </a:spcBef>
              <a:spcAft>
                <a:spcPct val="0"/>
              </a:spcAft>
              <a:defRPr lang="fr-FR" sz="4000" b="1" kern="1200" dirty="0">
                <a:solidFill>
                  <a:srgbClr val="FFFFFF"/>
                </a:solidFill>
                <a:latin typeface="Circular Pro Bold" charset="0"/>
                <a:ea typeface="微軟正黑體" panose="020B0604030504040204" pitchFamily="34" charset="-120"/>
                <a:cs typeface="+mn-cs"/>
              </a:defRPr>
            </a:lvl1pPr>
          </a:lstStyle>
          <a:p>
            <a:r>
              <a:rPr lang="en-US" dirty="0" smtClean="0"/>
              <a:t>Course Name CN-#</a:t>
            </a:r>
            <a:endParaRPr lang="fr-FR" dirty="0"/>
          </a:p>
        </p:txBody>
      </p:sp>
      <p:sp>
        <p:nvSpPr>
          <p:cNvPr id="3" name="Sous-titre 2"/>
          <p:cNvSpPr>
            <a:spLocks noGrp="1"/>
          </p:cNvSpPr>
          <p:nvPr>
            <p:ph type="subTitle" idx="1" hasCustomPrompt="1"/>
          </p:nvPr>
        </p:nvSpPr>
        <p:spPr>
          <a:xfrm>
            <a:off x="1371225" y="3517697"/>
            <a:ext cx="6400800" cy="528464"/>
          </a:xfrm>
        </p:spPr>
        <p:txBody>
          <a:bodyPr/>
          <a:lstStyle>
            <a:lvl1pPr marL="0" indent="0" algn="ctr" rtl="0" eaLnBrk="1" fontAlgn="base">
              <a:lnSpc>
                <a:spcPct val="110000"/>
              </a:lnSpc>
              <a:spcBef>
                <a:spcPct val="0"/>
              </a:spcBef>
              <a:spcAft>
                <a:spcPct val="0"/>
              </a:spcAft>
              <a:buNone/>
              <a:defRPr lang="fr-FR" sz="3200" kern="1200" dirty="0">
                <a:solidFill>
                  <a:srgbClr val="FFFFFF"/>
                </a:solidFill>
                <a:latin typeface="Circular Pro Book" charset="0"/>
                <a:ea typeface="微軟正黑體" panose="020B0604030504040204" pitchFamily="34" charset="-120"/>
                <a:cs typeface="+mn-cs"/>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ltLang="zh-TW" dirty="0" smtClean="0"/>
              <a:t>Subtitle</a:t>
            </a:r>
            <a:endParaRPr lang="fr-FR" dirty="0"/>
          </a:p>
        </p:txBody>
      </p:sp>
      <p:sp>
        <p:nvSpPr>
          <p:cNvPr id="7" name="頁尾版面配置區 3"/>
          <p:cNvSpPr txBox="1">
            <a:spLocks/>
          </p:cNvSpPr>
          <p:nvPr userDrawn="1"/>
        </p:nvSpPr>
        <p:spPr>
          <a:xfrm>
            <a:off x="3124200" y="6356354"/>
            <a:ext cx="2895600" cy="365125"/>
          </a:xfrm>
          <a:prstGeom prst="rect">
            <a:avLst/>
          </a:prstGeom>
        </p:spPr>
        <p:txBody>
          <a:bodyPr vert="horz" wrap="square" lIns="91440" tIns="45720" rIns="91440" bIns="45720" numCol="1" anchor="ctr" anchorCtr="0" compatLnSpc="1">
            <a:prstTxWarp prst="textNoShape">
              <a:avLst/>
            </a:prstTxWarp>
          </a:bodyPr>
          <a:lstStyle>
            <a:defPPr>
              <a:defRPr lang="fr-CA"/>
            </a:defPPr>
            <a:lvl1pPr algn="ctr" rtl="0" fontAlgn="base">
              <a:spcBef>
                <a:spcPct val="0"/>
              </a:spcBef>
              <a:spcAft>
                <a:spcPct val="0"/>
              </a:spcAft>
              <a:defRPr sz="900" kern="1200">
                <a:solidFill>
                  <a:srgbClr val="898989"/>
                </a:solidFill>
                <a:latin typeface="Calibri" pitchFamily="34"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fr-FR" altLang="zh-TW" dirty="0" smtClean="0"/>
              <a:t>www.linktech.com.tw</a:t>
            </a:r>
            <a:endParaRPr lang="fr-FR" altLang="zh-TW" dirty="0"/>
          </a:p>
        </p:txBody>
      </p:sp>
      <p:sp>
        <p:nvSpPr>
          <p:cNvPr id="8" name="日期版面配置區 7"/>
          <p:cNvSpPr>
            <a:spLocks noGrp="1"/>
          </p:cNvSpPr>
          <p:nvPr>
            <p:ph type="dt" sz="half" idx="10"/>
          </p:nvPr>
        </p:nvSpPr>
        <p:spPr/>
        <p:txBody>
          <a:bodyPr/>
          <a:lstStyle/>
          <a:p>
            <a:fld id="{F24BB5EB-6E13-444B-B545-D85CC84B0C0D}" type="datetime1">
              <a:rPr lang="fr-FR" altLang="zh-TW" smtClean="0"/>
              <a:pPr/>
              <a:t>05/09/2017</a:t>
            </a:fld>
            <a:endParaRPr lang="fr-FR" dirty="0"/>
          </a:p>
        </p:txBody>
      </p:sp>
      <p:sp>
        <p:nvSpPr>
          <p:cNvPr id="11" name="投影片編號版面配置區 10"/>
          <p:cNvSpPr>
            <a:spLocks noGrp="1"/>
          </p:cNvSpPr>
          <p:nvPr>
            <p:ph type="sldNum" sz="quarter" idx="12"/>
          </p:nvPr>
        </p:nvSpPr>
        <p:spPr/>
        <p:txBody>
          <a:bodyPr/>
          <a:lstStyle/>
          <a:p>
            <a:fld id="{D63A2A86-BB4C-4EF3-B5FE-70223D7216CF}" type="slidenum">
              <a:rPr lang="fr-FR" smtClean="0"/>
              <a:pPr/>
              <a:t>‹#›</a:t>
            </a:fld>
            <a:endParaRPr lang="fr-FR"/>
          </a:p>
        </p:txBody>
      </p:sp>
    </p:spTree>
    <p:extLst>
      <p:ext uri="{BB962C8B-B14F-4D97-AF65-F5344CB8AC3E}">
        <p14:creationId xmlns:p14="http://schemas.microsoft.com/office/powerpoint/2010/main" val="292802375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utline格式">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F24BB5EB-6E13-444B-B545-D85CC84B0C0D}" type="datetime1">
              <a:rPr lang="fr-FR" altLang="zh-TW" smtClean="0"/>
              <a:t>05/09/2017</a:t>
            </a:fld>
            <a:endParaRPr lang="fr-FR"/>
          </a:p>
        </p:txBody>
      </p:sp>
      <p:sp>
        <p:nvSpPr>
          <p:cNvPr id="4" name="頁尾版面配置區 3"/>
          <p:cNvSpPr>
            <a:spLocks noGrp="1"/>
          </p:cNvSpPr>
          <p:nvPr>
            <p:ph type="ftr" sz="quarter" idx="11"/>
          </p:nvPr>
        </p:nvSpPr>
        <p:spPr/>
        <p:txBody>
          <a:bodyPr/>
          <a:lstStyle/>
          <a:p>
            <a:r>
              <a:rPr lang="fr-FR" altLang="zh-TW" dirty="0" smtClean="0"/>
              <a:t>www.linktech.com.tw</a:t>
            </a:r>
            <a:endParaRPr lang="fr-FR" altLang="zh-TW" dirty="0"/>
          </a:p>
        </p:txBody>
      </p:sp>
      <p:sp>
        <p:nvSpPr>
          <p:cNvPr id="8" name="文字版面配置區 7"/>
          <p:cNvSpPr>
            <a:spLocks noGrp="1"/>
          </p:cNvSpPr>
          <p:nvPr>
            <p:ph type="body" sz="quarter" idx="13" hasCustomPrompt="1"/>
          </p:nvPr>
        </p:nvSpPr>
        <p:spPr>
          <a:xfrm>
            <a:off x="457200" y="908721"/>
            <a:ext cx="8229600" cy="5257130"/>
          </a:xfrm>
        </p:spPr>
        <p:txBody>
          <a:bodyPr/>
          <a:lstStyle>
            <a:lvl1pPr marL="285750" indent="-285750">
              <a:buFont typeface="Arial" panose="020B0604020202020204" pitchFamily="34" charset="0"/>
              <a:buChar char="•"/>
              <a:defRPr lang="zh-TW" altLang="en-US" sz="2200" b="1" smtClean="0">
                <a:solidFill>
                  <a:schemeClr val="bg1"/>
                </a:solidFill>
                <a:latin typeface="MS PGothic" panose="020B0600070205080204" pitchFamily="34" charset="-128"/>
                <a:ea typeface="MS PGothic" panose="020B0600070205080204" pitchFamily="34" charset="-128"/>
              </a:defRPr>
            </a:lvl1pPr>
            <a:lvl2pPr>
              <a:defRPr b="1">
                <a:solidFill>
                  <a:schemeClr val="bg1"/>
                </a:solidFill>
              </a:defRPr>
            </a:lvl2pPr>
          </a:lstStyle>
          <a:p>
            <a:pPr marL="285750" indent="-285750">
              <a:buFont typeface="Arial" panose="020B0604020202020204" pitchFamily="34" charset="0"/>
              <a:buChar char="•"/>
            </a:pPr>
            <a:r>
              <a:rPr lang="en-US" altLang="zh-TW" sz="2400" b="1" dirty="0" smtClean="0">
                <a:solidFill>
                  <a:schemeClr val="bg1"/>
                </a:solidFill>
                <a:latin typeface="+mj-lt"/>
              </a:rPr>
              <a:t>Your</a:t>
            </a:r>
            <a:r>
              <a:rPr lang="en-US" altLang="zh-TW" sz="2400" b="1" baseline="0" dirty="0" smtClean="0">
                <a:solidFill>
                  <a:schemeClr val="bg1"/>
                </a:solidFill>
                <a:latin typeface="+mj-lt"/>
              </a:rPr>
              <a:t> Agenda</a:t>
            </a:r>
            <a:endParaRPr lang="zh-TW" altLang="en-US" sz="2400" b="1" dirty="0" smtClean="0">
              <a:solidFill>
                <a:schemeClr val="bg1"/>
              </a:solidFill>
              <a:latin typeface="+mj-lt"/>
            </a:endParaRPr>
          </a:p>
          <a:p>
            <a:pPr lvl="1"/>
            <a:r>
              <a:rPr lang="en-US" altLang="zh-TW" dirty="0" smtClean="0"/>
              <a:t>Agenda 2th </a:t>
            </a:r>
            <a:endParaRPr lang="zh-TW" altLang="en-US" dirty="0" smtClean="0"/>
          </a:p>
        </p:txBody>
      </p:sp>
    </p:spTree>
    <p:extLst>
      <p:ext uri="{BB962C8B-B14F-4D97-AF65-F5344CB8AC3E}">
        <p14:creationId xmlns:p14="http://schemas.microsoft.com/office/powerpoint/2010/main" val="58485804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深藍色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457200" y="2564904"/>
            <a:ext cx="8229600" cy="1143000"/>
          </a:xfrm>
        </p:spPr>
        <p:txBody>
          <a:bodyPr/>
          <a:lstStyle>
            <a:lvl1pPr>
              <a:defRPr sz="4000" b="1">
                <a:solidFill>
                  <a:schemeClr val="bg1"/>
                </a:solidFill>
              </a:defRPr>
            </a:lvl1pPr>
          </a:lstStyle>
          <a:p>
            <a:r>
              <a:rPr lang="en-US" altLang="zh-TW" dirty="0" smtClean="0"/>
              <a:t>Title</a:t>
            </a:r>
            <a:endParaRPr lang="zh-TW" altLang="en-US" dirty="0"/>
          </a:p>
        </p:txBody>
      </p:sp>
      <p:sp>
        <p:nvSpPr>
          <p:cNvPr id="3" name="日期版面配置區 2"/>
          <p:cNvSpPr>
            <a:spLocks noGrp="1"/>
          </p:cNvSpPr>
          <p:nvPr>
            <p:ph type="dt" sz="half" idx="10"/>
          </p:nvPr>
        </p:nvSpPr>
        <p:spPr/>
        <p:txBody>
          <a:bodyPr/>
          <a:lstStyle/>
          <a:p>
            <a:fld id="{F24BB5EB-6E13-444B-B545-D85CC84B0C0D}" type="datetime1">
              <a:rPr lang="fr-FR" altLang="zh-TW" smtClean="0"/>
              <a:t>05/09/2017</a:t>
            </a:fld>
            <a:endParaRPr lang="fr-FR"/>
          </a:p>
        </p:txBody>
      </p:sp>
      <p:sp>
        <p:nvSpPr>
          <p:cNvPr id="4" name="頁尾版面配置區 3"/>
          <p:cNvSpPr>
            <a:spLocks noGrp="1"/>
          </p:cNvSpPr>
          <p:nvPr>
            <p:ph type="ftr" sz="quarter" idx="11"/>
          </p:nvPr>
        </p:nvSpPr>
        <p:spPr/>
        <p:txBody>
          <a:bodyPr/>
          <a:lstStyle/>
          <a:p>
            <a:r>
              <a:rPr lang="fr-FR" altLang="zh-TW" dirty="0" smtClean="0"/>
              <a:t>www.linktech.com.tw</a:t>
            </a:r>
            <a:endParaRPr lang="fr-FR" altLang="zh-TW" dirty="0"/>
          </a:p>
        </p:txBody>
      </p:sp>
      <p:sp>
        <p:nvSpPr>
          <p:cNvPr id="5" name="投影片編號版面配置區 4"/>
          <p:cNvSpPr>
            <a:spLocks noGrp="1"/>
          </p:cNvSpPr>
          <p:nvPr>
            <p:ph type="sldNum" sz="quarter" idx="12"/>
          </p:nvPr>
        </p:nvSpPr>
        <p:spPr>
          <a:xfrm>
            <a:off x="6300192" y="6356353"/>
            <a:ext cx="2133600" cy="365125"/>
          </a:xfrm>
        </p:spPr>
        <p:txBody>
          <a:bodyPr/>
          <a:lstStyle/>
          <a:p>
            <a:fld id="{D63A2A86-BB4C-4EF3-B5FE-70223D7216CF}" type="slidenum">
              <a:rPr lang="fr-FR" smtClean="0"/>
              <a:pPr/>
              <a:t>‹#›</a:t>
            </a:fld>
            <a:endParaRPr lang="fr-FR"/>
          </a:p>
        </p:txBody>
      </p:sp>
    </p:spTree>
    <p:extLst>
      <p:ext uri="{BB962C8B-B14F-4D97-AF65-F5344CB8AC3E}">
        <p14:creationId xmlns:p14="http://schemas.microsoft.com/office/powerpoint/2010/main" val="2966608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vy藍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457200" y="2564904"/>
            <a:ext cx="8229600" cy="1143000"/>
          </a:xfrm>
        </p:spPr>
        <p:txBody>
          <a:bodyPr/>
          <a:lstStyle>
            <a:lvl1pPr>
              <a:defRPr sz="4000" b="1">
                <a:solidFill>
                  <a:schemeClr val="bg1"/>
                </a:solidFill>
              </a:defRPr>
            </a:lvl1pPr>
          </a:lstStyle>
          <a:p>
            <a:r>
              <a:rPr lang="en-US" altLang="zh-TW" dirty="0" smtClean="0"/>
              <a:t>Note</a:t>
            </a:r>
            <a:endParaRPr lang="zh-TW" altLang="en-US" dirty="0"/>
          </a:p>
        </p:txBody>
      </p:sp>
      <p:sp>
        <p:nvSpPr>
          <p:cNvPr id="3" name="日期版面配置區 2"/>
          <p:cNvSpPr>
            <a:spLocks noGrp="1"/>
          </p:cNvSpPr>
          <p:nvPr>
            <p:ph type="dt" sz="half" idx="10"/>
          </p:nvPr>
        </p:nvSpPr>
        <p:spPr/>
        <p:txBody>
          <a:bodyPr/>
          <a:lstStyle/>
          <a:p>
            <a:fld id="{F24BB5EB-6E13-444B-B545-D85CC84B0C0D}" type="datetime1">
              <a:rPr lang="fr-FR" altLang="zh-TW" smtClean="0"/>
              <a:t>05/09/2017</a:t>
            </a:fld>
            <a:endParaRPr lang="fr-FR"/>
          </a:p>
        </p:txBody>
      </p:sp>
      <p:sp>
        <p:nvSpPr>
          <p:cNvPr id="4" name="頁尾版面配置區 3"/>
          <p:cNvSpPr>
            <a:spLocks noGrp="1"/>
          </p:cNvSpPr>
          <p:nvPr>
            <p:ph type="ftr" sz="quarter" idx="11"/>
          </p:nvPr>
        </p:nvSpPr>
        <p:spPr/>
        <p:txBody>
          <a:bodyPr/>
          <a:lstStyle/>
          <a:p>
            <a:r>
              <a:rPr lang="fr-FR" altLang="zh-TW" dirty="0" smtClean="0"/>
              <a:t>www.linktech.com.tw</a:t>
            </a:r>
            <a:endParaRPr lang="fr-FR" altLang="zh-TW" dirty="0"/>
          </a:p>
        </p:txBody>
      </p:sp>
      <p:sp>
        <p:nvSpPr>
          <p:cNvPr id="5" name="投影片編號版面配置區 4"/>
          <p:cNvSpPr>
            <a:spLocks noGrp="1"/>
          </p:cNvSpPr>
          <p:nvPr>
            <p:ph type="sldNum" sz="quarter" idx="12"/>
          </p:nvPr>
        </p:nvSpPr>
        <p:spPr/>
        <p:txBody>
          <a:bodyPr/>
          <a:lstStyle/>
          <a:p>
            <a:fld id="{D63A2A86-BB4C-4EF3-B5FE-70223D7216CF}" type="slidenum">
              <a:rPr lang="fr-FR" smtClean="0"/>
              <a:pPr/>
              <a:t>‹#›</a:t>
            </a:fld>
            <a:endParaRPr lang="fr-FR"/>
          </a:p>
        </p:txBody>
      </p:sp>
    </p:spTree>
    <p:extLst>
      <p:ext uri="{BB962C8B-B14F-4D97-AF65-F5344CB8AC3E}">
        <p14:creationId xmlns:p14="http://schemas.microsoft.com/office/powerpoint/2010/main" val="3627992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reen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457200" y="2564904"/>
            <a:ext cx="8229600" cy="1143000"/>
          </a:xfrm>
        </p:spPr>
        <p:txBody>
          <a:bodyPr/>
          <a:lstStyle>
            <a:lvl1pPr>
              <a:defRPr sz="4000" b="1">
                <a:solidFill>
                  <a:schemeClr val="bg1"/>
                </a:solidFill>
              </a:defRPr>
            </a:lvl1pPr>
          </a:lstStyle>
          <a:p>
            <a:r>
              <a:rPr lang="en-US" altLang="zh-TW" dirty="0" smtClean="0"/>
              <a:t>Note</a:t>
            </a:r>
            <a:endParaRPr lang="zh-TW" altLang="en-US" dirty="0"/>
          </a:p>
        </p:txBody>
      </p:sp>
      <p:sp>
        <p:nvSpPr>
          <p:cNvPr id="3" name="日期版面配置區 2"/>
          <p:cNvSpPr>
            <a:spLocks noGrp="1"/>
          </p:cNvSpPr>
          <p:nvPr>
            <p:ph type="dt" sz="half" idx="10"/>
          </p:nvPr>
        </p:nvSpPr>
        <p:spPr/>
        <p:txBody>
          <a:bodyPr/>
          <a:lstStyle/>
          <a:p>
            <a:fld id="{F24BB5EB-6E13-444B-B545-D85CC84B0C0D}" type="datetime1">
              <a:rPr lang="fr-FR" altLang="zh-TW" smtClean="0"/>
              <a:t>05/09/2017</a:t>
            </a:fld>
            <a:endParaRPr lang="fr-FR"/>
          </a:p>
        </p:txBody>
      </p:sp>
      <p:sp>
        <p:nvSpPr>
          <p:cNvPr id="4" name="頁尾版面配置區 3"/>
          <p:cNvSpPr>
            <a:spLocks noGrp="1"/>
          </p:cNvSpPr>
          <p:nvPr>
            <p:ph type="ftr" sz="quarter" idx="11"/>
          </p:nvPr>
        </p:nvSpPr>
        <p:spPr/>
        <p:txBody>
          <a:bodyPr/>
          <a:lstStyle/>
          <a:p>
            <a:r>
              <a:rPr lang="fr-FR" altLang="zh-TW" dirty="0" smtClean="0"/>
              <a:t>www.linktech.com.tw</a:t>
            </a:r>
            <a:endParaRPr lang="fr-FR" altLang="zh-TW" dirty="0"/>
          </a:p>
        </p:txBody>
      </p:sp>
      <p:sp>
        <p:nvSpPr>
          <p:cNvPr id="5" name="投影片編號版面配置區 4"/>
          <p:cNvSpPr>
            <a:spLocks noGrp="1"/>
          </p:cNvSpPr>
          <p:nvPr>
            <p:ph type="sldNum" sz="quarter" idx="12"/>
          </p:nvPr>
        </p:nvSpPr>
        <p:spPr/>
        <p:txBody>
          <a:bodyPr/>
          <a:lstStyle/>
          <a:p>
            <a:fld id="{D63A2A86-BB4C-4EF3-B5FE-70223D7216CF}" type="slidenum">
              <a:rPr lang="fr-FR" smtClean="0"/>
              <a:pPr/>
              <a:t>‹#›</a:t>
            </a:fld>
            <a:endParaRPr lang="fr-FR"/>
          </a:p>
        </p:txBody>
      </p:sp>
    </p:spTree>
    <p:extLst>
      <p:ext uri="{BB962C8B-B14F-4D97-AF65-F5344CB8AC3E}">
        <p14:creationId xmlns:p14="http://schemas.microsoft.com/office/powerpoint/2010/main" val="2425743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ay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hasCustomPrompt="1"/>
          </p:nvPr>
        </p:nvSpPr>
        <p:spPr>
          <a:xfrm>
            <a:off x="457200" y="2564904"/>
            <a:ext cx="8229600" cy="1143000"/>
          </a:xfrm>
        </p:spPr>
        <p:txBody>
          <a:bodyPr/>
          <a:lstStyle>
            <a:lvl1pPr>
              <a:defRPr sz="4000" b="1">
                <a:solidFill>
                  <a:schemeClr val="bg1"/>
                </a:solidFill>
              </a:defRPr>
            </a:lvl1pPr>
          </a:lstStyle>
          <a:p>
            <a:r>
              <a:rPr lang="en-US" altLang="zh-TW" dirty="0" smtClean="0"/>
              <a:t>Note</a:t>
            </a:r>
            <a:endParaRPr lang="zh-TW" altLang="en-US" dirty="0"/>
          </a:p>
        </p:txBody>
      </p:sp>
      <p:sp>
        <p:nvSpPr>
          <p:cNvPr id="3" name="日期版面配置區 2"/>
          <p:cNvSpPr>
            <a:spLocks noGrp="1"/>
          </p:cNvSpPr>
          <p:nvPr>
            <p:ph type="dt" sz="half" idx="10"/>
          </p:nvPr>
        </p:nvSpPr>
        <p:spPr/>
        <p:txBody>
          <a:bodyPr/>
          <a:lstStyle/>
          <a:p>
            <a:fld id="{F24BB5EB-6E13-444B-B545-D85CC84B0C0D}" type="datetime1">
              <a:rPr lang="fr-FR" altLang="zh-TW" smtClean="0"/>
              <a:t>05/09/2017</a:t>
            </a:fld>
            <a:endParaRPr lang="fr-FR"/>
          </a:p>
        </p:txBody>
      </p:sp>
      <p:sp>
        <p:nvSpPr>
          <p:cNvPr id="4" name="頁尾版面配置區 3"/>
          <p:cNvSpPr>
            <a:spLocks noGrp="1"/>
          </p:cNvSpPr>
          <p:nvPr>
            <p:ph type="ftr" sz="quarter" idx="11"/>
          </p:nvPr>
        </p:nvSpPr>
        <p:spPr/>
        <p:txBody>
          <a:bodyPr/>
          <a:lstStyle/>
          <a:p>
            <a:r>
              <a:rPr lang="fr-FR" altLang="zh-TW" dirty="0" smtClean="0"/>
              <a:t>www.linktech.com.tw</a:t>
            </a:r>
            <a:endParaRPr lang="fr-FR" altLang="zh-TW" dirty="0"/>
          </a:p>
        </p:txBody>
      </p:sp>
      <p:sp>
        <p:nvSpPr>
          <p:cNvPr id="5" name="投影片編號版面配置區 4"/>
          <p:cNvSpPr>
            <a:spLocks noGrp="1"/>
          </p:cNvSpPr>
          <p:nvPr>
            <p:ph type="sldNum" sz="quarter" idx="12"/>
          </p:nvPr>
        </p:nvSpPr>
        <p:spPr/>
        <p:txBody>
          <a:bodyPr/>
          <a:lstStyle/>
          <a:p>
            <a:fld id="{D63A2A86-BB4C-4EF3-B5FE-70223D7216CF}" type="slidenum">
              <a:rPr lang="fr-FR" smtClean="0"/>
              <a:pPr/>
              <a:t>‹#›</a:t>
            </a:fld>
            <a:endParaRPr lang="fr-FR"/>
          </a:p>
        </p:txBody>
      </p:sp>
    </p:spTree>
    <p:extLst>
      <p:ext uri="{BB962C8B-B14F-4D97-AF65-F5344CB8AC3E}">
        <p14:creationId xmlns:p14="http://schemas.microsoft.com/office/powerpoint/2010/main" val="467571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re et conten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sz="4000">
                <a:solidFill>
                  <a:schemeClr val="accent1">
                    <a:lumMod val="50000"/>
                  </a:schemeClr>
                </a:solidFill>
                <a:latin typeface="MS PGothic" panose="020B0600070205080204" pitchFamily="34" charset="-128"/>
                <a:ea typeface="MS PGothic" panose="020B0600070205080204" pitchFamily="34" charset="-128"/>
              </a:defRPr>
            </a:lvl1pPr>
          </a:lstStyle>
          <a:p>
            <a:r>
              <a:rPr lang="zh-TW" altLang="en-US" dirty="0" smtClean="0"/>
              <a:t>按一下以編輯母片標題樣式</a:t>
            </a:r>
            <a:endParaRPr lang="fr-FR" dirty="0"/>
          </a:p>
        </p:txBody>
      </p:sp>
      <p:sp>
        <p:nvSpPr>
          <p:cNvPr id="3" name="Espace réservé du contenu 2"/>
          <p:cNvSpPr>
            <a:spLocks noGrp="1"/>
          </p:cNvSpPr>
          <p:nvPr>
            <p:ph idx="1"/>
          </p:nvPr>
        </p:nvSpPr>
        <p:spPr>
          <a:xfrm>
            <a:off x="457200" y="1844824"/>
            <a:ext cx="8229600" cy="4281343"/>
          </a:xfrm>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fr-FR" dirty="0"/>
          </a:p>
        </p:txBody>
      </p:sp>
      <p:sp>
        <p:nvSpPr>
          <p:cNvPr id="4" name="Espace réservé de la date 3"/>
          <p:cNvSpPr>
            <a:spLocks noGrp="1"/>
          </p:cNvSpPr>
          <p:nvPr>
            <p:ph type="dt" sz="half" idx="10"/>
          </p:nvPr>
        </p:nvSpPr>
        <p:spPr/>
        <p:txBody>
          <a:bodyPr/>
          <a:lstStyle>
            <a:lvl1pPr>
              <a:defRPr/>
            </a:lvl1pPr>
          </a:lstStyle>
          <a:p>
            <a:fld id="{94D9BE1E-8DAC-49D9-8265-87474F8A3742}" type="datetime1">
              <a:rPr lang="fr-FR" altLang="zh-TW" smtClean="0"/>
              <a:t>05/09/2017</a:t>
            </a:fld>
            <a:endParaRPr lang="fr-FR"/>
          </a:p>
        </p:txBody>
      </p:sp>
      <p:sp>
        <p:nvSpPr>
          <p:cNvPr id="5" name="Espace réservé du pied de page 4"/>
          <p:cNvSpPr>
            <a:spLocks noGrp="1"/>
          </p:cNvSpPr>
          <p:nvPr>
            <p:ph type="ftr" sz="quarter" idx="11"/>
          </p:nvPr>
        </p:nvSpPr>
        <p:spPr/>
        <p:txBody>
          <a:bodyPr/>
          <a:lstStyle>
            <a:lvl1pPr>
              <a:defRPr/>
            </a:lvl1pPr>
          </a:lstStyle>
          <a:p>
            <a:r>
              <a:rPr lang="fr-FR" altLang="zh-TW" dirty="0" smtClean="0"/>
              <a:t>www.linktech.com.tw</a:t>
            </a:r>
            <a:endParaRPr lang="fr-FR" altLang="zh-TW" dirty="0"/>
          </a:p>
        </p:txBody>
      </p:sp>
      <p:sp>
        <p:nvSpPr>
          <p:cNvPr id="6" name="Espace réservé du numéro de diapositive 5"/>
          <p:cNvSpPr>
            <a:spLocks noGrp="1"/>
          </p:cNvSpPr>
          <p:nvPr>
            <p:ph type="sldNum" sz="quarter" idx="12"/>
          </p:nvPr>
        </p:nvSpPr>
        <p:spPr>
          <a:xfrm>
            <a:off x="6228184" y="6356353"/>
            <a:ext cx="2133600" cy="365125"/>
          </a:xfrm>
        </p:spPr>
        <p:txBody>
          <a:bodyPr/>
          <a:lstStyle>
            <a:lvl1pPr>
              <a:defRPr/>
            </a:lvl1pPr>
          </a:lstStyle>
          <a:p>
            <a:fld id="{4905BE90-2982-40B5-8311-7AD0797CD60E}" type="slidenum">
              <a:rPr lang="fr-FR"/>
              <a:pPr/>
              <a:t>‹#›</a:t>
            </a:fld>
            <a:endParaRPr lang="fr-FR"/>
          </a:p>
        </p:txBody>
      </p:sp>
    </p:spTree>
    <p:extLst>
      <p:ext uri="{BB962C8B-B14F-4D97-AF65-F5344CB8AC3E}">
        <p14:creationId xmlns:p14="http://schemas.microsoft.com/office/powerpoint/2010/main" val="298184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訂版面配置">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日期版面配置區 2"/>
          <p:cNvSpPr>
            <a:spLocks noGrp="1"/>
          </p:cNvSpPr>
          <p:nvPr>
            <p:ph type="dt" sz="half" idx="10"/>
          </p:nvPr>
        </p:nvSpPr>
        <p:spPr/>
        <p:txBody>
          <a:bodyPr/>
          <a:lstStyle/>
          <a:p>
            <a:fld id="{F24BB5EB-6E13-444B-B545-D85CC84B0C0D}" type="datetime1">
              <a:rPr lang="fr-FR" altLang="zh-TW" smtClean="0"/>
              <a:pPr/>
              <a:t>05/09/2017</a:t>
            </a:fld>
            <a:endParaRPr lang="fr-FR" dirty="0"/>
          </a:p>
        </p:txBody>
      </p:sp>
      <p:sp>
        <p:nvSpPr>
          <p:cNvPr id="4" name="頁尾版面配置區 3"/>
          <p:cNvSpPr>
            <a:spLocks noGrp="1"/>
          </p:cNvSpPr>
          <p:nvPr>
            <p:ph type="ftr" sz="quarter" idx="11"/>
          </p:nvPr>
        </p:nvSpPr>
        <p:spPr/>
        <p:txBody>
          <a:bodyPr/>
          <a:lstStyle/>
          <a:p>
            <a:r>
              <a:rPr lang="fr-FR" altLang="zh-TW" dirty="0" smtClean="0"/>
              <a:t>www.linktech.com.tw</a:t>
            </a:r>
            <a:endParaRPr lang="fr-FR" altLang="zh-TW" dirty="0"/>
          </a:p>
        </p:txBody>
      </p:sp>
      <p:sp>
        <p:nvSpPr>
          <p:cNvPr id="5" name="投影片編號版面配置區 4"/>
          <p:cNvSpPr>
            <a:spLocks noGrp="1"/>
          </p:cNvSpPr>
          <p:nvPr>
            <p:ph type="sldNum" sz="quarter" idx="12"/>
          </p:nvPr>
        </p:nvSpPr>
        <p:spPr/>
        <p:txBody>
          <a:bodyPr/>
          <a:lstStyle/>
          <a:p>
            <a:fld id="{D63A2A86-BB4C-4EF3-B5FE-70223D7216CF}" type="slidenum">
              <a:rPr lang="fr-FR" smtClean="0"/>
              <a:pPr/>
              <a:t>‹#›</a:t>
            </a:fld>
            <a:endParaRPr lang="fr-FR"/>
          </a:p>
        </p:txBody>
      </p:sp>
    </p:spTree>
    <p:extLst>
      <p:ext uri="{BB962C8B-B14F-4D97-AF65-F5344CB8AC3E}">
        <p14:creationId xmlns:p14="http://schemas.microsoft.com/office/powerpoint/2010/main" val="348929896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hapter Title (Optional)">
    <p:bg>
      <p:bgPr>
        <a:solidFill>
          <a:srgbClr val="205081"/>
        </a:solidFill>
        <a:effectLst/>
      </p:bgPr>
    </p:bg>
    <p:spTree>
      <p:nvGrpSpPr>
        <p:cNvPr id="1" name=""/>
        <p:cNvGrpSpPr/>
        <p:nvPr/>
      </p:nvGrpSpPr>
      <p:grpSpPr>
        <a:xfrm>
          <a:off x="0" y="0"/>
          <a:ext cx="0" cy="0"/>
          <a:chOff x="0" y="0"/>
          <a:chExt cx="0" cy="0"/>
        </a:xfrm>
      </p:grpSpPr>
      <p:sp>
        <p:nvSpPr>
          <p:cNvPr id="34" name="Shape 34"/>
          <p:cNvSpPr/>
          <p:nvPr/>
        </p:nvSpPr>
        <p:spPr>
          <a:xfrm>
            <a:off x="9324380" y="74811"/>
            <a:ext cx="2076153" cy="1669928"/>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spAutoFit/>
          </a:bodyPr>
          <a:lstStyle/>
          <a:p>
            <a:pPr lvl="0">
              <a:lnSpc>
                <a:spcPts val="2100"/>
              </a:lnSpc>
              <a:defRPr sz="1800">
                <a:solidFill>
                  <a:srgbClr val="000000"/>
                </a:solidFill>
              </a:defRPr>
            </a:pPr>
            <a:r>
              <a:rPr sz="1125"/>
              <a:t>NOTES:</a:t>
            </a:r>
            <a:br>
              <a:rPr sz="1125"/>
            </a:br>
            <a:endParaRPr sz="1125"/>
          </a:p>
          <a:p>
            <a:pPr lvl="0">
              <a:lnSpc>
                <a:spcPts val="2100"/>
              </a:lnSpc>
              <a:defRPr sz="1800">
                <a:solidFill>
                  <a:srgbClr val="000000"/>
                </a:solidFill>
              </a:defRPr>
            </a:pPr>
            <a:r>
              <a:rPr sz="1125"/>
              <a:t>• If you want to divide your talk into chapters, use this slide for Chapter titles</a:t>
            </a:r>
            <a:br>
              <a:rPr sz="1125"/>
            </a:br>
            <a:endParaRPr sz="1125"/>
          </a:p>
        </p:txBody>
      </p:sp>
      <p:pic>
        <p:nvPicPr>
          <p:cNvPr id="35" name="pasted-image.pdf"/>
          <p:cNvPicPr/>
          <p:nvPr/>
        </p:nvPicPr>
        <p:blipFill>
          <a:blip r:embed="rId2">
            <a:extLst/>
          </a:blip>
          <a:stretch>
            <a:fillRect/>
          </a:stretch>
        </p:blipFill>
        <p:spPr>
          <a:xfrm>
            <a:off x="8620710" y="6218837"/>
            <a:ext cx="298993" cy="363883"/>
          </a:xfrm>
          <a:prstGeom prst="rect">
            <a:avLst/>
          </a:prstGeom>
          <a:ln w="12700">
            <a:miter lim="400000"/>
          </a:ln>
        </p:spPr>
      </p:pic>
    </p:spTree>
    <p:extLst>
      <p:ext uri="{BB962C8B-B14F-4D97-AF65-F5344CB8AC3E}">
        <p14:creationId xmlns:p14="http://schemas.microsoft.com/office/powerpoint/2010/main" val="3276513656"/>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gi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CA" altLang="zh-TW" dirty="0" smtClean="0"/>
              <a:t>Cliquez pour modifier le style du titre</a:t>
            </a:r>
          </a:p>
        </p:txBody>
      </p:sp>
      <p:sp>
        <p:nvSpPr>
          <p:cNvPr id="1027" name="Espace réservé du texte 2"/>
          <p:cNvSpPr>
            <a:spLocks noGrp="1"/>
          </p:cNvSpPr>
          <p:nvPr>
            <p:ph type="body" idx="1"/>
          </p:nvPr>
        </p:nvSpPr>
        <p:spPr bwMode="auto">
          <a:xfrm>
            <a:off x="457200" y="1844824"/>
            <a:ext cx="8229600" cy="4281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CA" altLang="zh-TW" dirty="0" smtClean="0"/>
              <a:t>Cliquez pour modifier les styles du texte du masque</a:t>
            </a:r>
          </a:p>
          <a:p>
            <a:pPr lvl="1"/>
            <a:r>
              <a:rPr lang="fr-CA" altLang="zh-TW" dirty="0" smtClean="0"/>
              <a:t>Deuxième niveau</a:t>
            </a:r>
          </a:p>
          <a:p>
            <a:pPr lvl="2"/>
            <a:r>
              <a:rPr lang="fr-CA" altLang="zh-TW" dirty="0" smtClean="0"/>
              <a:t>Troisième niveau</a:t>
            </a:r>
          </a:p>
          <a:p>
            <a:pPr lvl="3"/>
            <a:r>
              <a:rPr lang="fr-CA" altLang="zh-TW" dirty="0" smtClean="0"/>
              <a:t>Quatrième niveau</a:t>
            </a:r>
          </a:p>
          <a:p>
            <a:pPr lvl="4"/>
            <a:r>
              <a:rPr lang="fr-CA" altLang="zh-TW" dirty="0" smtClean="0"/>
              <a:t>Cinquième niveau</a:t>
            </a:r>
          </a:p>
        </p:txBody>
      </p:sp>
      <p:sp>
        <p:nvSpPr>
          <p:cNvPr id="4" name="Espace réservé de la date 3"/>
          <p:cNvSpPr>
            <a:spLocks noGrp="1"/>
          </p:cNvSpPr>
          <p:nvPr>
            <p:ph type="dt" sz="half" idx="2"/>
          </p:nvPr>
        </p:nvSpPr>
        <p:spPr>
          <a:xfrm>
            <a:off x="457200" y="6356354"/>
            <a:ext cx="2133600" cy="365125"/>
          </a:xfrm>
          <a:prstGeom prst="rect">
            <a:avLst/>
          </a:prstGeom>
        </p:spPr>
        <p:txBody>
          <a:bodyPr vert="horz" wrap="square" lIns="91440" tIns="45720" rIns="91440" bIns="45720" numCol="1" anchor="ctr" anchorCtr="0" compatLnSpc="1">
            <a:prstTxWarp prst="textNoShape">
              <a:avLst/>
            </a:prstTxWarp>
          </a:bodyPr>
          <a:lstStyle>
            <a:lvl1pPr>
              <a:defRPr sz="900">
                <a:solidFill>
                  <a:srgbClr val="898989"/>
                </a:solidFill>
                <a:latin typeface="Calibri" pitchFamily="34" charset="0"/>
                <a:ea typeface="微軟正黑體" panose="020B0604030504040204" pitchFamily="34" charset="-120"/>
              </a:defRPr>
            </a:lvl1pPr>
          </a:lstStyle>
          <a:p>
            <a:fld id="{F24BB5EB-6E13-444B-B545-D85CC84B0C0D}" type="datetime1">
              <a:rPr lang="fr-FR" altLang="zh-TW" smtClean="0"/>
              <a:pPr/>
              <a:t>05/09/2017</a:t>
            </a:fld>
            <a:endParaRPr lang="fr-FR" dirty="0"/>
          </a:p>
        </p:txBody>
      </p:sp>
      <p:sp>
        <p:nvSpPr>
          <p:cNvPr id="5" name="Espace réservé du pied de page 4"/>
          <p:cNvSpPr>
            <a:spLocks noGrp="1"/>
          </p:cNvSpPr>
          <p:nvPr>
            <p:ph type="ftr" sz="quarter" idx="3"/>
          </p:nvPr>
        </p:nvSpPr>
        <p:spPr>
          <a:xfrm>
            <a:off x="3124200" y="6356354"/>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900">
                <a:solidFill>
                  <a:srgbClr val="898989"/>
                </a:solidFill>
                <a:latin typeface="Calibri" pitchFamily="34" charset="0"/>
              </a:defRPr>
            </a:lvl1pPr>
          </a:lstStyle>
          <a:p>
            <a:r>
              <a:rPr lang="fr-FR" dirty="0" smtClean="0"/>
              <a:t>www.linktech.com.tw</a:t>
            </a:r>
            <a:endParaRPr lang="fr-FR" dirty="0"/>
          </a:p>
        </p:txBody>
      </p:sp>
      <p:sp>
        <p:nvSpPr>
          <p:cNvPr id="6" name="Espace réservé du numéro de diapositive 5"/>
          <p:cNvSpPr>
            <a:spLocks noGrp="1"/>
          </p:cNvSpPr>
          <p:nvPr>
            <p:ph type="sldNum" sz="quarter" idx="4"/>
          </p:nvPr>
        </p:nvSpPr>
        <p:spPr>
          <a:xfrm>
            <a:off x="6553200" y="6356354"/>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latin typeface="Calibri" pitchFamily="34" charset="0"/>
              </a:defRPr>
            </a:lvl1pPr>
          </a:lstStyle>
          <a:p>
            <a:fld id="{D63A2A86-BB4C-4EF3-B5FE-70223D7216CF}" type="slidenum">
              <a:rPr lang="fr-FR"/>
              <a:pPr/>
              <a:t>‹#›</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50" r:id="rId7"/>
    <p:sldLayoutId id="2147483665" r:id="rId8"/>
    <p:sldLayoutId id="2147483666" r:id="rId9"/>
  </p:sldLayoutIdLst>
  <p:timing>
    <p:tnLst>
      <p:par>
        <p:cTn id="1" dur="indefinite" restart="never" nodeType="tmRoot"/>
      </p:par>
    </p:tnLst>
  </p:timing>
  <p:hf sldNum="0" hdr="0" dt="0"/>
  <p:txStyles>
    <p:titleStyle>
      <a:lvl1pPr algn="ctr" rtl="0" eaLnBrk="1" fontAlgn="base" hangingPunct="1">
        <a:spcBef>
          <a:spcPct val="0"/>
        </a:spcBef>
        <a:spcAft>
          <a:spcPct val="0"/>
        </a:spcAft>
        <a:defRPr lang="fr-CA" altLang="zh-TW" sz="4000" kern="1200" dirty="0" smtClean="0">
          <a:solidFill>
            <a:schemeClr val="accent1">
              <a:lumMod val="50000"/>
            </a:schemeClr>
          </a:solidFill>
          <a:latin typeface="MS PGothic" panose="020B0600070205080204" pitchFamily="34" charset="-128"/>
          <a:ea typeface="MS PGothic" panose="020B0600070205080204" pitchFamily="34" charset="-128"/>
          <a:cs typeface="+mj-cs"/>
        </a:defRPr>
      </a:lvl1pPr>
      <a:lvl2pPr algn="ctr" rtl="0" eaLnBrk="1" fontAlgn="base" hangingPunct="1">
        <a:spcBef>
          <a:spcPct val="0"/>
        </a:spcBef>
        <a:spcAft>
          <a:spcPct val="0"/>
        </a:spcAft>
        <a:defRPr sz="3300">
          <a:solidFill>
            <a:schemeClr val="tx1"/>
          </a:solidFill>
          <a:latin typeface="Calibri" pitchFamily="34" charset="0"/>
        </a:defRPr>
      </a:lvl2pPr>
      <a:lvl3pPr algn="ctr" rtl="0" eaLnBrk="1" fontAlgn="base" hangingPunct="1">
        <a:spcBef>
          <a:spcPct val="0"/>
        </a:spcBef>
        <a:spcAft>
          <a:spcPct val="0"/>
        </a:spcAft>
        <a:defRPr sz="3300">
          <a:solidFill>
            <a:schemeClr val="tx1"/>
          </a:solidFill>
          <a:latin typeface="Calibri" pitchFamily="34" charset="0"/>
        </a:defRPr>
      </a:lvl3pPr>
      <a:lvl4pPr algn="ctr" rtl="0" eaLnBrk="1" fontAlgn="base" hangingPunct="1">
        <a:spcBef>
          <a:spcPct val="0"/>
        </a:spcBef>
        <a:spcAft>
          <a:spcPct val="0"/>
        </a:spcAft>
        <a:defRPr sz="3300">
          <a:solidFill>
            <a:schemeClr val="tx1"/>
          </a:solidFill>
          <a:latin typeface="Calibri" pitchFamily="34" charset="0"/>
        </a:defRPr>
      </a:lvl4pPr>
      <a:lvl5pPr algn="ctr" rtl="0" eaLnBrk="1" fontAlgn="base" hangingPunct="1">
        <a:spcBef>
          <a:spcPct val="0"/>
        </a:spcBef>
        <a:spcAft>
          <a:spcPct val="0"/>
        </a:spcAft>
        <a:defRPr sz="3300">
          <a:solidFill>
            <a:schemeClr val="tx1"/>
          </a:solidFill>
          <a:latin typeface="Calibri" pitchFamily="34" charset="0"/>
        </a:defRPr>
      </a:lvl5pPr>
      <a:lvl6pPr marL="342900" algn="ctr" rtl="0" eaLnBrk="1" fontAlgn="base" hangingPunct="1">
        <a:spcBef>
          <a:spcPct val="0"/>
        </a:spcBef>
        <a:spcAft>
          <a:spcPct val="0"/>
        </a:spcAft>
        <a:defRPr sz="3300">
          <a:solidFill>
            <a:schemeClr val="tx1"/>
          </a:solidFill>
          <a:latin typeface="Calibri" pitchFamily="34" charset="0"/>
        </a:defRPr>
      </a:lvl6pPr>
      <a:lvl7pPr marL="685800" algn="ctr" rtl="0" eaLnBrk="1" fontAlgn="base" hangingPunct="1">
        <a:spcBef>
          <a:spcPct val="0"/>
        </a:spcBef>
        <a:spcAft>
          <a:spcPct val="0"/>
        </a:spcAft>
        <a:defRPr sz="3300">
          <a:solidFill>
            <a:schemeClr val="tx1"/>
          </a:solidFill>
          <a:latin typeface="Calibri" pitchFamily="34" charset="0"/>
        </a:defRPr>
      </a:lvl7pPr>
      <a:lvl8pPr marL="1028700" algn="ctr" rtl="0" eaLnBrk="1" fontAlgn="base" hangingPunct="1">
        <a:spcBef>
          <a:spcPct val="0"/>
        </a:spcBef>
        <a:spcAft>
          <a:spcPct val="0"/>
        </a:spcAft>
        <a:defRPr sz="3300">
          <a:solidFill>
            <a:schemeClr val="tx1"/>
          </a:solidFill>
          <a:latin typeface="Calibri" pitchFamily="34" charset="0"/>
        </a:defRPr>
      </a:lvl8pPr>
      <a:lvl9pPr marL="1371600" algn="ctr" rtl="0" eaLnBrk="1" fontAlgn="base" hangingPunct="1">
        <a:spcBef>
          <a:spcPct val="0"/>
        </a:spcBef>
        <a:spcAft>
          <a:spcPct val="0"/>
        </a:spcAft>
        <a:defRPr sz="3300">
          <a:solidFill>
            <a:schemeClr val="tx1"/>
          </a:solidFill>
          <a:latin typeface="Calibri" pitchFamily="34" charset="0"/>
        </a:defRPr>
      </a:lvl9pPr>
    </p:titleStyle>
    <p:bodyStyle>
      <a:lvl1pPr marL="257175" indent="-257175" algn="l" rtl="0" eaLnBrk="1" fontAlgn="base" hangingPunct="1">
        <a:spcBef>
          <a:spcPct val="20000"/>
        </a:spcBef>
        <a:spcAft>
          <a:spcPct val="0"/>
        </a:spcAft>
        <a:buFont typeface="Arial" charset="0"/>
        <a:buChar char="•"/>
        <a:defRPr lang="fr-CA" altLang="zh-TW" sz="2400" kern="1200" dirty="0" smtClean="0">
          <a:solidFill>
            <a:schemeClr val="tx1"/>
          </a:solidFill>
          <a:latin typeface="+mn-lt"/>
          <a:ea typeface="微軟正黑體" panose="020B0604030504040204" pitchFamily="34" charset="-120"/>
          <a:cs typeface="+mn-cs"/>
        </a:defRPr>
      </a:lvl1pPr>
      <a:lvl2pPr marL="557213" indent="-214313" algn="l" rtl="0" eaLnBrk="1" fontAlgn="base" hangingPunct="1">
        <a:spcBef>
          <a:spcPct val="20000"/>
        </a:spcBef>
        <a:spcAft>
          <a:spcPct val="0"/>
        </a:spcAft>
        <a:buFont typeface="Arial" charset="0"/>
        <a:buChar char="–"/>
        <a:defRPr lang="fr-CA" altLang="zh-TW" sz="2100" kern="1200" dirty="0" smtClean="0">
          <a:solidFill>
            <a:schemeClr val="tx1"/>
          </a:solidFill>
          <a:latin typeface="+mn-lt"/>
          <a:ea typeface="微軟正黑體" panose="020B0604030504040204" pitchFamily="34" charset="-120"/>
          <a:cs typeface="+mn-cs"/>
        </a:defRPr>
      </a:lvl2pPr>
      <a:lvl3pPr marL="857250" indent="-171450" algn="l" rtl="0" eaLnBrk="1" fontAlgn="base" hangingPunct="1">
        <a:spcBef>
          <a:spcPct val="20000"/>
        </a:spcBef>
        <a:spcAft>
          <a:spcPct val="0"/>
        </a:spcAft>
        <a:buFont typeface="Arial" charset="0"/>
        <a:buChar char="•"/>
        <a:defRPr lang="fr-CA" altLang="zh-TW" sz="1800" kern="1200" dirty="0" smtClean="0">
          <a:solidFill>
            <a:schemeClr val="tx1"/>
          </a:solidFill>
          <a:latin typeface="+mn-lt"/>
          <a:ea typeface="微軟正黑體" panose="020B0604030504040204" pitchFamily="34" charset="-120"/>
          <a:cs typeface="+mn-cs"/>
        </a:defRPr>
      </a:lvl3pPr>
      <a:lvl4pPr marL="1200150" indent="-171450" algn="l" rtl="0" eaLnBrk="1" fontAlgn="base" hangingPunct="1">
        <a:spcBef>
          <a:spcPct val="20000"/>
        </a:spcBef>
        <a:spcAft>
          <a:spcPct val="0"/>
        </a:spcAft>
        <a:buFont typeface="Arial" charset="0"/>
        <a:buChar char="–"/>
        <a:defRPr lang="fr-CA" altLang="zh-TW" sz="1500" kern="1200" dirty="0" smtClean="0">
          <a:solidFill>
            <a:schemeClr val="tx1"/>
          </a:solidFill>
          <a:latin typeface="+mn-lt"/>
          <a:ea typeface="微軟正黑體" panose="020B0604030504040204" pitchFamily="34" charset="-120"/>
          <a:cs typeface="+mn-cs"/>
        </a:defRPr>
      </a:lvl4pPr>
      <a:lvl5pPr marL="1543050" indent="-171450" algn="l" rtl="0" eaLnBrk="1" fontAlgn="base" hangingPunct="1">
        <a:spcBef>
          <a:spcPct val="20000"/>
        </a:spcBef>
        <a:spcAft>
          <a:spcPct val="0"/>
        </a:spcAft>
        <a:buFont typeface="Arial" charset="0"/>
        <a:buChar char="»"/>
        <a:defRPr lang="fr-CA" altLang="zh-TW" sz="1500" kern="1200" dirty="0" smtClean="0">
          <a:solidFill>
            <a:schemeClr val="tx1"/>
          </a:solidFill>
          <a:latin typeface="+mn-lt"/>
          <a:ea typeface="微軟正黑體" panose="020B0604030504040204" pitchFamily="34" charset="-120"/>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1.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4.png"/></Relationships>
</file>

<file path=ppt/slides/_rels/slide1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18" Type="http://schemas.openxmlformats.org/officeDocument/2006/relationships/image" Target="../media/image131.png"/><Relationship Id="rId3" Type="http://schemas.openxmlformats.org/officeDocument/2006/relationships/image" Target="../media/image116.png"/><Relationship Id="rId21" Type="http://schemas.openxmlformats.org/officeDocument/2006/relationships/image" Target="../media/image134.png"/><Relationship Id="rId7" Type="http://schemas.openxmlformats.org/officeDocument/2006/relationships/image" Target="../media/image120.png"/><Relationship Id="rId12" Type="http://schemas.openxmlformats.org/officeDocument/2006/relationships/image" Target="../media/image125.png"/><Relationship Id="rId17" Type="http://schemas.openxmlformats.org/officeDocument/2006/relationships/image" Target="../media/image130.png"/><Relationship Id="rId2" Type="http://schemas.openxmlformats.org/officeDocument/2006/relationships/notesSlide" Target="../notesSlides/notesSlide11.xml"/><Relationship Id="rId16" Type="http://schemas.openxmlformats.org/officeDocument/2006/relationships/image" Target="../media/image129.png"/><Relationship Id="rId20"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24.png"/><Relationship Id="rId24" Type="http://schemas.openxmlformats.org/officeDocument/2006/relationships/image" Target="../media/image137.png"/><Relationship Id="rId5" Type="http://schemas.openxmlformats.org/officeDocument/2006/relationships/image" Target="../media/image118.png"/><Relationship Id="rId15" Type="http://schemas.openxmlformats.org/officeDocument/2006/relationships/image" Target="../media/image128.png"/><Relationship Id="rId23" Type="http://schemas.openxmlformats.org/officeDocument/2006/relationships/image" Target="../media/image136.png"/><Relationship Id="rId10" Type="http://schemas.openxmlformats.org/officeDocument/2006/relationships/image" Target="../media/image123.png"/><Relationship Id="rId19" Type="http://schemas.openxmlformats.org/officeDocument/2006/relationships/image" Target="../media/image132.pn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png"/><Relationship Id="rId22" Type="http://schemas.openxmlformats.org/officeDocument/2006/relationships/image" Target="../media/image135.png"/></Relationships>
</file>

<file path=ppt/slides/_rels/slide18.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4.png"/><Relationship Id="rId7" Type="http://schemas.openxmlformats.org/officeDocument/2006/relationships/image" Target="../media/image14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19.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3" Type="http://schemas.openxmlformats.org/officeDocument/2006/relationships/image" Target="../media/image132.pn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153.png"/><Relationship Id="rId10" Type="http://schemas.openxmlformats.org/officeDocument/2006/relationships/image" Target="../media/image148.png"/><Relationship Id="rId4" Type="http://schemas.openxmlformats.org/officeDocument/2006/relationships/image" Target="../media/image133.png"/><Relationship Id="rId9" Type="http://schemas.openxmlformats.org/officeDocument/2006/relationships/image" Target="../media/image147.png"/><Relationship Id="rId14" Type="http://schemas.openxmlformats.org/officeDocument/2006/relationships/image" Target="../media/image152.png"/></Relationships>
</file>

<file path=ppt/slides/_rels/slide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4.emf"/></Relationships>
</file>

<file path=ppt/slides/_rels/slide20.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1.png"/><Relationship Id="rId3" Type="http://schemas.openxmlformats.org/officeDocument/2006/relationships/image" Target="../media/image132.png"/><Relationship Id="rId7" Type="http://schemas.openxmlformats.org/officeDocument/2006/relationships/image" Target="../media/image146.png"/><Relationship Id="rId12" Type="http://schemas.openxmlformats.org/officeDocument/2006/relationships/image" Target="../media/image150.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45.png"/><Relationship Id="rId11" Type="http://schemas.openxmlformats.org/officeDocument/2006/relationships/image" Target="../media/image149.png"/><Relationship Id="rId5" Type="http://schemas.openxmlformats.org/officeDocument/2006/relationships/image" Target="../media/image144.png"/><Relationship Id="rId15" Type="http://schemas.openxmlformats.org/officeDocument/2006/relationships/image" Target="../media/image153.png"/><Relationship Id="rId10" Type="http://schemas.openxmlformats.org/officeDocument/2006/relationships/image" Target="../media/image148.png"/><Relationship Id="rId4" Type="http://schemas.openxmlformats.org/officeDocument/2006/relationships/image" Target="../media/image133.png"/><Relationship Id="rId9" Type="http://schemas.openxmlformats.org/officeDocument/2006/relationships/image" Target="../media/image143.png"/><Relationship Id="rId14" Type="http://schemas.openxmlformats.org/officeDocument/2006/relationships/image" Target="../media/image152.png"/></Relationships>
</file>

<file path=ppt/slides/_rels/slide21.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58.png"/><Relationship Id="rId3" Type="http://schemas.openxmlformats.org/officeDocument/2006/relationships/image" Target="../media/image132.png"/><Relationship Id="rId7" Type="http://schemas.openxmlformats.org/officeDocument/2006/relationships/image" Target="../media/image155.png"/><Relationship Id="rId12" Type="http://schemas.openxmlformats.org/officeDocument/2006/relationships/image" Target="../media/image147.png"/><Relationship Id="rId2" Type="http://schemas.openxmlformats.org/officeDocument/2006/relationships/notesSlide" Target="../notesSlides/notesSlide15.xml"/><Relationship Id="rId16"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54.png"/><Relationship Id="rId11" Type="http://schemas.openxmlformats.org/officeDocument/2006/relationships/image" Target="../media/image153.png"/><Relationship Id="rId5" Type="http://schemas.openxmlformats.org/officeDocument/2006/relationships/image" Target="../media/image149.png"/><Relationship Id="rId15" Type="http://schemas.openxmlformats.org/officeDocument/2006/relationships/image" Target="../media/image141.png"/><Relationship Id="rId10" Type="http://schemas.openxmlformats.org/officeDocument/2006/relationships/image" Target="../media/image157.png"/><Relationship Id="rId4" Type="http://schemas.openxmlformats.org/officeDocument/2006/relationships/image" Target="../media/image133.png"/><Relationship Id="rId9" Type="http://schemas.openxmlformats.org/officeDocument/2006/relationships/image" Target="../media/image151.png"/><Relationship Id="rId14" Type="http://schemas.openxmlformats.org/officeDocument/2006/relationships/image" Target="../media/image13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6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64.png"/><Relationship Id="rId4" Type="http://schemas.openxmlformats.org/officeDocument/2006/relationships/image" Target="../media/image163.png"/></Relationships>
</file>

<file path=ppt/slides/_rels/slide2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3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2.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41.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58.png"/><Relationship Id="rId3" Type="http://schemas.openxmlformats.org/officeDocument/2006/relationships/image" Target="../media/image132.png"/><Relationship Id="rId7" Type="http://schemas.openxmlformats.org/officeDocument/2006/relationships/image" Target="../media/image155.png"/><Relationship Id="rId12" Type="http://schemas.openxmlformats.org/officeDocument/2006/relationships/image" Target="../media/image147.png"/><Relationship Id="rId2" Type="http://schemas.openxmlformats.org/officeDocument/2006/relationships/notesSlide" Target="../notesSlides/notesSlide33.xml"/><Relationship Id="rId16"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54.png"/><Relationship Id="rId11" Type="http://schemas.openxmlformats.org/officeDocument/2006/relationships/image" Target="../media/image153.png"/><Relationship Id="rId5" Type="http://schemas.openxmlformats.org/officeDocument/2006/relationships/image" Target="../media/image149.png"/><Relationship Id="rId15" Type="http://schemas.openxmlformats.org/officeDocument/2006/relationships/image" Target="../media/image141.png"/><Relationship Id="rId10" Type="http://schemas.openxmlformats.org/officeDocument/2006/relationships/image" Target="../media/image157.png"/><Relationship Id="rId4" Type="http://schemas.openxmlformats.org/officeDocument/2006/relationships/image" Target="../media/image133.png"/><Relationship Id="rId9" Type="http://schemas.openxmlformats.org/officeDocument/2006/relationships/image" Target="../media/image151.png"/><Relationship Id="rId14" Type="http://schemas.openxmlformats.org/officeDocument/2006/relationships/image" Target="../media/image134.png"/></Relationships>
</file>

<file path=ppt/slides/_rels/slide44.xml.rels><?xml version="1.0" encoding="UTF-8" standalone="yes"?>
<Relationships xmlns="http://schemas.openxmlformats.org/package/2006/relationships"><Relationship Id="rId8" Type="http://schemas.openxmlformats.org/officeDocument/2006/relationships/image" Target="../media/image156.png"/><Relationship Id="rId13" Type="http://schemas.openxmlformats.org/officeDocument/2006/relationships/image" Target="../media/image158.png"/><Relationship Id="rId3" Type="http://schemas.openxmlformats.org/officeDocument/2006/relationships/image" Target="../media/image132.png"/><Relationship Id="rId7" Type="http://schemas.openxmlformats.org/officeDocument/2006/relationships/image" Target="../media/image155.png"/><Relationship Id="rId12" Type="http://schemas.openxmlformats.org/officeDocument/2006/relationships/image" Target="../media/image147.png"/><Relationship Id="rId2" Type="http://schemas.openxmlformats.org/officeDocument/2006/relationships/notesSlide" Target="../notesSlides/notesSlide34.xml"/><Relationship Id="rId16"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54.png"/><Relationship Id="rId11" Type="http://schemas.openxmlformats.org/officeDocument/2006/relationships/image" Target="../media/image153.png"/><Relationship Id="rId5" Type="http://schemas.openxmlformats.org/officeDocument/2006/relationships/image" Target="../media/image149.png"/><Relationship Id="rId15" Type="http://schemas.openxmlformats.org/officeDocument/2006/relationships/image" Target="../media/image141.png"/><Relationship Id="rId10" Type="http://schemas.openxmlformats.org/officeDocument/2006/relationships/image" Target="../media/image157.png"/><Relationship Id="rId4" Type="http://schemas.openxmlformats.org/officeDocument/2006/relationships/image" Target="../media/image133.png"/><Relationship Id="rId9" Type="http://schemas.openxmlformats.org/officeDocument/2006/relationships/image" Target="../media/image151.png"/><Relationship Id="rId14" Type="http://schemas.openxmlformats.org/officeDocument/2006/relationships/image" Target="../media/image134.png"/></Relationships>
</file>

<file path=ppt/slides/_rels/slide4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141.png"/><Relationship Id="rId4" Type="http://schemas.openxmlformats.org/officeDocument/2006/relationships/image" Target="../media/image134.png"/></Relationships>
</file>

<file path=ppt/slides/_rels/slide46.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10" Type="http://schemas.openxmlformats.org/officeDocument/2006/relationships/image" Target="../media/image141.png"/><Relationship Id="rId4" Type="http://schemas.openxmlformats.org/officeDocument/2006/relationships/image" Target="../media/image106.png"/><Relationship Id="rId9" Type="http://schemas.openxmlformats.org/officeDocument/2006/relationships/image" Target="../media/image134.png"/></Relationships>
</file>

<file path=ppt/slides/_rels/slide47.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5.png"/><Relationship Id="rId7" Type="http://schemas.openxmlformats.org/officeDocument/2006/relationships/image" Target="../media/image11.png"/><Relationship Id="rId2" Type="http://schemas.openxmlformats.org/officeDocument/2006/relationships/image" Target="../media/image184.png"/><Relationship Id="rId1" Type="http://schemas.openxmlformats.org/officeDocument/2006/relationships/slideLayout" Target="../slideLayouts/slideLayout3.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png"/><Relationship Id="rId9" Type="http://schemas.openxmlformats.org/officeDocument/2006/relationships/image" Target="../media/image1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6" Type="http://schemas.openxmlformats.org/officeDocument/2006/relationships/image" Target="../media/image38.png"/><Relationship Id="rId21" Type="http://schemas.openxmlformats.org/officeDocument/2006/relationships/image" Target="../media/image33.png"/><Relationship Id="rId42" Type="http://schemas.openxmlformats.org/officeDocument/2006/relationships/image" Target="../media/image54.tif"/><Relationship Id="rId47" Type="http://schemas.openxmlformats.org/officeDocument/2006/relationships/image" Target="../media/image59.tif"/><Relationship Id="rId63" Type="http://schemas.openxmlformats.org/officeDocument/2006/relationships/image" Target="../media/image75.tif"/><Relationship Id="rId68" Type="http://schemas.openxmlformats.org/officeDocument/2006/relationships/image" Target="../media/image80.png"/><Relationship Id="rId84" Type="http://schemas.openxmlformats.org/officeDocument/2006/relationships/image" Target="../media/image96.png"/><Relationship Id="rId89" Type="http://schemas.openxmlformats.org/officeDocument/2006/relationships/image" Target="../media/image101.png"/><Relationship Id="rId16" Type="http://schemas.openxmlformats.org/officeDocument/2006/relationships/image" Target="../media/image28.png"/><Relationship Id="rId11" Type="http://schemas.openxmlformats.org/officeDocument/2006/relationships/image" Target="../media/image23.tif"/><Relationship Id="rId32" Type="http://schemas.openxmlformats.org/officeDocument/2006/relationships/image" Target="../media/image44.tif"/><Relationship Id="rId37" Type="http://schemas.openxmlformats.org/officeDocument/2006/relationships/image" Target="../media/image49.tif"/><Relationship Id="rId53" Type="http://schemas.openxmlformats.org/officeDocument/2006/relationships/image" Target="../media/image65.tif"/><Relationship Id="rId58" Type="http://schemas.openxmlformats.org/officeDocument/2006/relationships/image" Target="../media/image70.png"/><Relationship Id="rId74" Type="http://schemas.openxmlformats.org/officeDocument/2006/relationships/image" Target="../media/image86.tif"/><Relationship Id="rId79" Type="http://schemas.openxmlformats.org/officeDocument/2006/relationships/image" Target="../media/image91.tif"/><Relationship Id="rId5" Type="http://schemas.openxmlformats.org/officeDocument/2006/relationships/image" Target="../media/image17.tif"/><Relationship Id="rId90" Type="http://schemas.openxmlformats.org/officeDocument/2006/relationships/image" Target="../media/image102.png"/><Relationship Id="rId14" Type="http://schemas.openxmlformats.org/officeDocument/2006/relationships/image" Target="../media/image26.tif"/><Relationship Id="rId22" Type="http://schemas.openxmlformats.org/officeDocument/2006/relationships/image" Target="../media/image34.tif"/><Relationship Id="rId27" Type="http://schemas.openxmlformats.org/officeDocument/2006/relationships/image" Target="../media/image39.tif"/><Relationship Id="rId30" Type="http://schemas.openxmlformats.org/officeDocument/2006/relationships/image" Target="../media/image42.tif"/><Relationship Id="rId35" Type="http://schemas.openxmlformats.org/officeDocument/2006/relationships/image" Target="../media/image47.tif"/><Relationship Id="rId43" Type="http://schemas.openxmlformats.org/officeDocument/2006/relationships/image" Target="../media/image55.tif"/><Relationship Id="rId48" Type="http://schemas.openxmlformats.org/officeDocument/2006/relationships/image" Target="../media/image60.tif"/><Relationship Id="rId56" Type="http://schemas.openxmlformats.org/officeDocument/2006/relationships/image" Target="../media/image68.tif"/><Relationship Id="rId64" Type="http://schemas.openxmlformats.org/officeDocument/2006/relationships/image" Target="../media/image76.png"/><Relationship Id="rId69" Type="http://schemas.openxmlformats.org/officeDocument/2006/relationships/image" Target="../media/image81.tif"/><Relationship Id="rId77" Type="http://schemas.openxmlformats.org/officeDocument/2006/relationships/image" Target="../media/image89.png"/><Relationship Id="rId8" Type="http://schemas.openxmlformats.org/officeDocument/2006/relationships/image" Target="../media/image20.png"/><Relationship Id="rId51" Type="http://schemas.openxmlformats.org/officeDocument/2006/relationships/image" Target="../media/image63.tif"/><Relationship Id="rId72" Type="http://schemas.openxmlformats.org/officeDocument/2006/relationships/image" Target="../media/image84.tif"/><Relationship Id="rId80" Type="http://schemas.openxmlformats.org/officeDocument/2006/relationships/image" Target="../media/image92.tif"/><Relationship Id="rId85" Type="http://schemas.openxmlformats.org/officeDocument/2006/relationships/image" Target="../media/image97.tif"/><Relationship Id="rId3" Type="http://schemas.openxmlformats.org/officeDocument/2006/relationships/image" Target="../media/image15.png"/><Relationship Id="rId12" Type="http://schemas.openxmlformats.org/officeDocument/2006/relationships/image" Target="../media/image24.png"/><Relationship Id="rId17" Type="http://schemas.openxmlformats.org/officeDocument/2006/relationships/image" Target="../media/image29.tif"/><Relationship Id="rId25" Type="http://schemas.openxmlformats.org/officeDocument/2006/relationships/image" Target="../media/image37.png"/><Relationship Id="rId33" Type="http://schemas.openxmlformats.org/officeDocument/2006/relationships/image" Target="../media/image45.tif"/><Relationship Id="rId38" Type="http://schemas.openxmlformats.org/officeDocument/2006/relationships/image" Target="../media/image50.png"/><Relationship Id="rId46" Type="http://schemas.openxmlformats.org/officeDocument/2006/relationships/image" Target="../media/image58.png"/><Relationship Id="rId59" Type="http://schemas.openxmlformats.org/officeDocument/2006/relationships/image" Target="../media/image71.png"/><Relationship Id="rId67" Type="http://schemas.openxmlformats.org/officeDocument/2006/relationships/image" Target="../media/image79.png"/><Relationship Id="rId20" Type="http://schemas.openxmlformats.org/officeDocument/2006/relationships/image" Target="../media/image32.tif"/><Relationship Id="rId41" Type="http://schemas.openxmlformats.org/officeDocument/2006/relationships/image" Target="../media/image53.png"/><Relationship Id="rId54" Type="http://schemas.openxmlformats.org/officeDocument/2006/relationships/image" Target="../media/image66.tif"/><Relationship Id="rId62" Type="http://schemas.openxmlformats.org/officeDocument/2006/relationships/image" Target="../media/image74.tif"/><Relationship Id="rId70" Type="http://schemas.openxmlformats.org/officeDocument/2006/relationships/image" Target="../media/image82.png"/><Relationship Id="rId75" Type="http://schemas.openxmlformats.org/officeDocument/2006/relationships/image" Target="../media/image87.tif"/><Relationship Id="rId83" Type="http://schemas.openxmlformats.org/officeDocument/2006/relationships/image" Target="../media/image95.tif"/><Relationship Id="rId88" Type="http://schemas.openxmlformats.org/officeDocument/2006/relationships/image" Target="../media/image100.png"/><Relationship Id="rId91" Type="http://schemas.openxmlformats.org/officeDocument/2006/relationships/image" Target="../media/image103.png"/><Relationship Id="rId1" Type="http://schemas.openxmlformats.org/officeDocument/2006/relationships/slideLayout" Target="../slideLayouts/slideLayout3.xml"/><Relationship Id="rId6" Type="http://schemas.openxmlformats.org/officeDocument/2006/relationships/image" Target="../media/image18.png"/><Relationship Id="rId15" Type="http://schemas.openxmlformats.org/officeDocument/2006/relationships/image" Target="../media/image27.tif"/><Relationship Id="rId23" Type="http://schemas.openxmlformats.org/officeDocument/2006/relationships/image" Target="../media/image35.tif"/><Relationship Id="rId28" Type="http://schemas.openxmlformats.org/officeDocument/2006/relationships/image" Target="../media/image40.tif"/><Relationship Id="rId36" Type="http://schemas.openxmlformats.org/officeDocument/2006/relationships/image" Target="../media/image48.tif"/><Relationship Id="rId49" Type="http://schemas.openxmlformats.org/officeDocument/2006/relationships/image" Target="../media/image61.tif"/><Relationship Id="rId57" Type="http://schemas.openxmlformats.org/officeDocument/2006/relationships/image" Target="../media/image69.jpeg"/><Relationship Id="rId10" Type="http://schemas.openxmlformats.org/officeDocument/2006/relationships/image" Target="../media/image22.png"/><Relationship Id="rId31" Type="http://schemas.openxmlformats.org/officeDocument/2006/relationships/image" Target="../media/image43.tif"/><Relationship Id="rId44" Type="http://schemas.openxmlformats.org/officeDocument/2006/relationships/image" Target="../media/image56.png"/><Relationship Id="rId52" Type="http://schemas.openxmlformats.org/officeDocument/2006/relationships/image" Target="../media/image64.tif"/><Relationship Id="rId60" Type="http://schemas.openxmlformats.org/officeDocument/2006/relationships/image" Target="../media/image72.tif"/><Relationship Id="rId65" Type="http://schemas.openxmlformats.org/officeDocument/2006/relationships/image" Target="../media/image77.png"/><Relationship Id="rId73" Type="http://schemas.openxmlformats.org/officeDocument/2006/relationships/image" Target="../media/image85.png"/><Relationship Id="rId78" Type="http://schemas.openxmlformats.org/officeDocument/2006/relationships/image" Target="../media/image90.tif"/><Relationship Id="rId81" Type="http://schemas.openxmlformats.org/officeDocument/2006/relationships/image" Target="../media/image93.png"/><Relationship Id="rId86" Type="http://schemas.openxmlformats.org/officeDocument/2006/relationships/image" Target="../media/image98.tif"/><Relationship Id="rId4" Type="http://schemas.openxmlformats.org/officeDocument/2006/relationships/image" Target="../media/image16.tif"/><Relationship Id="rId9" Type="http://schemas.openxmlformats.org/officeDocument/2006/relationships/image" Target="../media/image21.png"/><Relationship Id="rId13" Type="http://schemas.openxmlformats.org/officeDocument/2006/relationships/image" Target="../media/image25.tif"/><Relationship Id="rId18" Type="http://schemas.openxmlformats.org/officeDocument/2006/relationships/image" Target="../media/image30.tif"/><Relationship Id="rId39" Type="http://schemas.openxmlformats.org/officeDocument/2006/relationships/image" Target="../media/image51.tif"/><Relationship Id="rId34" Type="http://schemas.openxmlformats.org/officeDocument/2006/relationships/image" Target="../media/image46.tif"/><Relationship Id="rId50" Type="http://schemas.openxmlformats.org/officeDocument/2006/relationships/image" Target="../media/image62.tif"/><Relationship Id="rId55" Type="http://schemas.openxmlformats.org/officeDocument/2006/relationships/image" Target="../media/image67.tif"/><Relationship Id="rId76" Type="http://schemas.openxmlformats.org/officeDocument/2006/relationships/image" Target="../media/image88.png"/><Relationship Id="rId7" Type="http://schemas.openxmlformats.org/officeDocument/2006/relationships/image" Target="../media/image19.tif"/><Relationship Id="rId71" Type="http://schemas.openxmlformats.org/officeDocument/2006/relationships/image" Target="../media/image83.jpeg"/><Relationship Id="rId92" Type="http://schemas.openxmlformats.org/officeDocument/2006/relationships/image" Target="../media/image104.png"/><Relationship Id="rId2" Type="http://schemas.openxmlformats.org/officeDocument/2006/relationships/notesSlide" Target="../notesSlides/notesSlide2.xml"/><Relationship Id="rId29" Type="http://schemas.openxmlformats.org/officeDocument/2006/relationships/image" Target="../media/image41.png"/><Relationship Id="rId24" Type="http://schemas.openxmlformats.org/officeDocument/2006/relationships/image" Target="../media/image36.png"/><Relationship Id="rId40" Type="http://schemas.openxmlformats.org/officeDocument/2006/relationships/image" Target="../media/image52.tif"/><Relationship Id="rId45" Type="http://schemas.openxmlformats.org/officeDocument/2006/relationships/image" Target="../media/image57.png"/><Relationship Id="rId66" Type="http://schemas.openxmlformats.org/officeDocument/2006/relationships/image" Target="../media/image78.png"/><Relationship Id="rId87" Type="http://schemas.openxmlformats.org/officeDocument/2006/relationships/image" Target="../media/image99.png"/><Relationship Id="rId61" Type="http://schemas.openxmlformats.org/officeDocument/2006/relationships/image" Target="../media/image73.png"/><Relationship Id="rId82" Type="http://schemas.openxmlformats.org/officeDocument/2006/relationships/image" Target="../media/image94.png"/><Relationship Id="rId19" Type="http://schemas.openxmlformats.org/officeDocument/2006/relationships/image" Target="../media/image31.ti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p:cNvSpPr>
          <p:nvPr/>
        </p:nvSpPr>
        <p:spPr bwMode="auto">
          <a:xfrm>
            <a:off x="130110" y="3099738"/>
            <a:ext cx="8928992" cy="624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a:lnSpc>
                <a:spcPct val="110000"/>
              </a:lnSpc>
              <a:spcBef>
                <a:spcPts val="300"/>
              </a:spcBef>
            </a:pPr>
            <a:r>
              <a:rPr lang="en-US" altLang="zh-TW" sz="4000" b="1" dirty="0">
                <a:solidFill>
                  <a:srgbClr val="FFFFFF"/>
                </a:solidFill>
                <a:latin typeface="Circular Pro Bold" charset="0"/>
                <a:sym typeface="Circular Pro Bold" charset="0"/>
              </a:rPr>
              <a:t>Tempo T</a:t>
            </a:r>
            <a:r>
              <a:rPr lang="en-US" altLang="zh-TW" sz="4000" b="1" dirty="0" smtClean="0">
                <a:solidFill>
                  <a:srgbClr val="FFFFFF"/>
                </a:solidFill>
                <a:latin typeface="Circular Pro Bold" charset="0"/>
                <a:sym typeface="Circular Pro Bold" charset="0"/>
              </a:rPr>
              <a:t>imesheets</a:t>
            </a:r>
            <a:endParaRPr lang="en-US" altLang="zh-TW" sz="4000" dirty="0">
              <a:solidFill>
                <a:srgbClr val="000000"/>
              </a:solidFill>
              <a:latin typeface="Circular Pro Bold" charset="0"/>
              <a:sym typeface="Circular Pro Bold" charset="0"/>
            </a:endParaRPr>
          </a:p>
        </p:txBody>
      </p:sp>
      <p:sp>
        <p:nvSpPr>
          <p:cNvPr id="7" name="Rectangle 2"/>
          <p:cNvSpPr>
            <a:spLocks/>
          </p:cNvSpPr>
          <p:nvPr/>
        </p:nvSpPr>
        <p:spPr bwMode="auto">
          <a:xfrm>
            <a:off x="140555" y="3724333"/>
            <a:ext cx="8928992" cy="499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eaLnBrk="1">
              <a:lnSpc>
                <a:spcPct val="110000"/>
              </a:lnSpc>
            </a:pPr>
            <a:r>
              <a:rPr lang="en-US" altLang="zh-TW" sz="3200" b="1" dirty="0" smtClean="0">
                <a:solidFill>
                  <a:srgbClr val="FFFFFF"/>
                </a:solidFill>
                <a:latin typeface="Circular Pro Bold" charset="0"/>
                <a:sym typeface="Circular Pro Bold" charset="0"/>
              </a:rPr>
              <a:t>JIRA plugin</a:t>
            </a:r>
            <a:endParaRPr lang="en-US" altLang="zh-TW" sz="3200" dirty="0">
              <a:solidFill>
                <a:srgbClr val="000000"/>
              </a:solidFill>
              <a:latin typeface="Circular Pro Book" charset="0"/>
              <a:sym typeface="Circular Pro Book" charset="0"/>
            </a:endParaRPr>
          </a:p>
        </p:txBody>
      </p:sp>
      <p:sp>
        <p:nvSpPr>
          <p:cNvPr id="9" name="Rectangle 3"/>
          <p:cNvSpPr>
            <a:spLocks/>
          </p:cNvSpPr>
          <p:nvPr/>
        </p:nvSpPr>
        <p:spPr bwMode="auto">
          <a:xfrm>
            <a:off x="1801376" y="5789793"/>
            <a:ext cx="6624736" cy="374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7859" tIns="17859" rIns="17859" bIns="17859">
            <a:spAutoFit/>
          </a:bodyPr>
          <a:lstStyle>
            <a:lvl1pPr>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1pPr>
            <a:lvl2pPr marL="742950" indent="-285750">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2pPr>
            <a:lvl3pPr marL="1143000" indent="-228600">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3pPr>
            <a:lvl4pPr marL="1600200" indent="-228600">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4pPr>
            <a:lvl5pPr marL="2057400" indent="-228600">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5pPr>
            <a:lvl6pPr marL="2514600" indent="-228600" defTabSz="584200" eaLnBrk="0" fontAlgn="base" hangingPunct="0">
              <a:spcBef>
                <a:spcPct val="0"/>
              </a:spcBef>
              <a:spcAft>
                <a:spcPct val="0"/>
              </a:spcAft>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6pPr>
            <a:lvl7pPr marL="2971800" indent="-228600" defTabSz="584200" eaLnBrk="0" fontAlgn="base" hangingPunct="0">
              <a:spcBef>
                <a:spcPct val="0"/>
              </a:spcBef>
              <a:spcAft>
                <a:spcPct val="0"/>
              </a:spcAft>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7pPr>
            <a:lvl8pPr marL="3429000" indent="-228600" defTabSz="584200" eaLnBrk="0" fontAlgn="base" hangingPunct="0">
              <a:spcBef>
                <a:spcPct val="0"/>
              </a:spcBef>
              <a:spcAft>
                <a:spcPct val="0"/>
              </a:spcAft>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8pPr>
            <a:lvl9pPr marL="3886200" indent="-228600" defTabSz="584200" eaLnBrk="0" fontAlgn="base" hangingPunct="0">
              <a:spcBef>
                <a:spcPct val="0"/>
              </a:spcBef>
              <a:spcAft>
                <a:spcPct val="0"/>
              </a:spcAft>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9pPr>
          </a:lstStyle>
          <a:p>
            <a:pPr algn="ctr" eaLnBrk="1">
              <a:lnSpc>
                <a:spcPct val="110000"/>
              </a:lnSpc>
              <a:spcBef>
                <a:spcPts val="300"/>
              </a:spcBef>
            </a:pPr>
            <a:r>
              <a:rPr lang="en-US" altLang="zh-TW" sz="2000" b="1" dirty="0" smtClean="0">
                <a:solidFill>
                  <a:srgbClr val="FFFFFF"/>
                </a:solidFill>
                <a:latin typeface="Helvetica" panose="020B0604020202020204" pitchFamily="34" charset="0"/>
                <a:sym typeface="Helvetica" panose="020B0604020202020204" pitchFamily="34" charset="0"/>
              </a:rPr>
              <a:t>Sapphire •  Linksoft </a:t>
            </a:r>
            <a:r>
              <a:rPr lang="en-US" altLang="zh-TW" sz="2000" b="1" dirty="0" err="1" smtClean="0">
                <a:solidFill>
                  <a:srgbClr val="FFFFFF"/>
                </a:solidFill>
                <a:latin typeface="Helvetica" panose="020B0604020202020204" pitchFamily="34" charset="0"/>
                <a:sym typeface="Helvetica" panose="020B0604020202020204" pitchFamily="34" charset="0"/>
              </a:rPr>
              <a:t>Inc</a:t>
            </a:r>
            <a:r>
              <a:rPr lang="en-US" altLang="zh-TW" sz="2000" b="1" dirty="0" smtClean="0">
                <a:solidFill>
                  <a:srgbClr val="FFFFFF"/>
                </a:solidFill>
                <a:latin typeface="Helvetica" panose="020B0604020202020204" pitchFamily="34" charset="0"/>
                <a:sym typeface="Helvetica" panose="020B0604020202020204" pitchFamily="34" charset="0"/>
              </a:rPr>
              <a:t>  </a:t>
            </a:r>
            <a:r>
              <a:rPr lang="en-US" altLang="zh-TW" sz="2000" b="1" dirty="0">
                <a:solidFill>
                  <a:srgbClr val="FFFFFF"/>
                </a:solidFill>
                <a:latin typeface="Helvetica" panose="020B0604020202020204" pitchFamily="34" charset="0"/>
                <a:sym typeface="Helvetica" panose="020B0604020202020204" pitchFamily="34" charset="0"/>
              </a:rPr>
              <a:t>•  </a:t>
            </a:r>
            <a:r>
              <a:rPr lang="en-US" altLang="zh-TW" sz="2000" b="1" dirty="0" smtClean="0">
                <a:solidFill>
                  <a:srgbClr val="FFFFFF"/>
                </a:solidFill>
                <a:latin typeface="Helvetica" panose="020B0604020202020204" pitchFamily="34" charset="0"/>
                <a:sym typeface="Helvetica" panose="020B0604020202020204" pitchFamily="34" charset="0"/>
              </a:rPr>
              <a:t>@ Live DEMO 2015</a:t>
            </a:r>
            <a:endParaRPr lang="en-US" altLang="zh-TW" sz="2000" dirty="0">
              <a:solidFill>
                <a:srgbClr val="000000"/>
              </a:solidFill>
              <a:cs typeface="Arial" panose="020B0604020202020204" pitchFamily="34" charset="0"/>
            </a:endParaRPr>
          </a:p>
        </p:txBody>
      </p:sp>
      <p:pic>
        <p:nvPicPr>
          <p:cNvPr id="10" name="Picture 7"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5478812"/>
            <a:ext cx="432048" cy="75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a:xfrm>
            <a:off x="8028384" y="6237312"/>
            <a:ext cx="553357" cy="307777"/>
          </a:xfrm>
          <a:prstGeom prst="rect">
            <a:avLst/>
          </a:prstGeom>
          <a:noFill/>
        </p:spPr>
        <p:txBody>
          <a:bodyPr wrap="none" rtlCol="0">
            <a:spAutoFit/>
          </a:bodyPr>
          <a:lstStyle/>
          <a:p>
            <a:r>
              <a:rPr lang="en-US" altLang="zh-TW" sz="1400" smtClean="0">
                <a:solidFill>
                  <a:schemeClr val="bg1"/>
                </a:solidFill>
              </a:rPr>
              <a:t>V0.1</a:t>
            </a:r>
            <a:endParaRPr lang="zh-TW" altLang="en-US" sz="1400" dirty="0">
              <a:solidFill>
                <a:schemeClr val="bg1"/>
              </a:solidFill>
            </a:endParaRPr>
          </a:p>
        </p:txBody>
      </p:sp>
      <p:pic>
        <p:nvPicPr>
          <p:cNvPr id="11" name="Picture 44" descr="pasted-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5464055"/>
            <a:ext cx="440829" cy="77325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22790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 name="Group 231"/>
          <p:cNvGrpSpPr/>
          <p:nvPr/>
        </p:nvGrpSpPr>
        <p:grpSpPr>
          <a:xfrm>
            <a:off x="2102857" y="1101160"/>
            <a:ext cx="4655687" cy="4655681"/>
            <a:chOff x="0" y="0"/>
            <a:chExt cx="12415164" cy="12415147"/>
          </a:xfrm>
        </p:grpSpPr>
        <p:pic>
          <p:nvPicPr>
            <p:cNvPr id="217" name="pasted-image.pdf"/>
            <p:cNvPicPr/>
            <p:nvPr/>
          </p:nvPicPr>
          <p:blipFill>
            <a:blip r:embed="rId3">
              <a:extLst/>
            </a:blip>
            <a:stretch>
              <a:fillRect/>
            </a:stretch>
          </p:blipFill>
          <p:spPr>
            <a:xfrm>
              <a:off x="0" y="0"/>
              <a:ext cx="12415164" cy="12415147"/>
            </a:xfrm>
            <a:prstGeom prst="rect">
              <a:avLst/>
            </a:prstGeom>
            <a:ln w="12700" cap="flat">
              <a:noFill/>
              <a:miter lim="400000"/>
            </a:ln>
            <a:effectLst/>
          </p:spPr>
        </p:pic>
        <p:sp>
          <p:nvSpPr>
            <p:cNvPr id="218" name="Shape 218"/>
            <p:cNvSpPr/>
            <p:nvPr/>
          </p:nvSpPr>
          <p:spPr>
            <a:xfrm>
              <a:off x="6313767" y="493195"/>
              <a:ext cx="1583810" cy="27432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t">
              <a:spAutoFit/>
            </a:bodyPr>
            <a:lstStyle>
              <a:lvl1pPr>
                <a:lnSpc>
                  <a:spcPts val="7600"/>
                </a:lnSpc>
                <a:defRPr sz="3600" b="1" cap="all" spc="180">
                  <a:solidFill>
                    <a:srgbClr val="FFFFFF"/>
                  </a:solidFill>
                  <a:latin typeface="Circular Pro"/>
                  <a:ea typeface="Circular Pro"/>
                  <a:cs typeface="Circular Pro"/>
                  <a:sym typeface="Circular Pro"/>
                </a:defRPr>
              </a:lvl1pPr>
            </a:lstStyle>
            <a:p>
              <a:pPr lvl="0">
                <a:defRPr sz="1800" b="0" cap="none" spc="0">
                  <a:solidFill>
                    <a:srgbClr val="000000"/>
                  </a:solidFill>
                </a:defRPr>
              </a:pPr>
              <a:r>
                <a:rPr sz="1600" spc="68">
                  <a:solidFill>
                    <a:schemeClr val="bg1"/>
                  </a:solidFill>
                </a:rPr>
                <a:t>PLAN</a:t>
              </a:r>
            </a:p>
          </p:txBody>
        </p:sp>
        <p:sp>
          <p:nvSpPr>
            <p:cNvPr id="219" name="Shape 219"/>
            <p:cNvSpPr/>
            <p:nvPr/>
          </p:nvSpPr>
          <p:spPr>
            <a:xfrm>
              <a:off x="1046123" y="4095338"/>
              <a:ext cx="2117632" cy="27432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t">
              <a:spAutoFit/>
            </a:bodyPr>
            <a:lstStyle>
              <a:lvl1pPr algn="r">
                <a:lnSpc>
                  <a:spcPts val="7600"/>
                </a:lnSpc>
                <a:defRPr sz="3600" b="1" cap="all" spc="180">
                  <a:solidFill>
                    <a:srgbClr val="FFFFFF"/>
                  </a:solidFill>
                  <a:latin typeface="Circular Pro"/>
                  <a:ea typeface="Circular Pro"/>
                  <a:cs typeface="Circular Pro"/>
                  <a:sym typeface="Circular Pro"/>
                </a:defRPr>
              </a:lvl1pPr>
            </a:lstStyle>
            <a:p>
              <a:pPr lvl="0">
                <a:defRPr sz="1800" b="0" cap="none" spc="0">
                  <a:solidFill>
                    <a:srgbClr val="000000"/>
                  </a:solidFill>
                </a:defRPr>
              </a:pPr>
              <a:r>
                <a:rPr sz="1600" spc="68" dirty="0">
                  <a:solidFill>
                    <a:schemeClr val="bg1"/>
                  </a:solidFill>
                </a:rPr>
                <a:t>DEFINE</a:t>
              </a:r>
            </a:p>
          </p:txBody>
        </p:sp>
        <p:sp>
          <p:nvSpPr>
            <p:cNvPr id="220" name="Shape 220"/>
            <p:cNvSpPr/>
            <p:nvPr/>
          </p:nvSpPr>
          <p:spPr>
            <a:xfrm>
              <a:off x="2986096" y="9318854"/>
              <a:ext cx="2628200" cy="27432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t">
              <a:spAutoFit/>
            </a:bodyPr>
            <a:lstStyle>
              <a:lvl1pPr>
                <a:lnSpc>
                  <a:spcPts val="7600"/>
                </a:lnSpc>
                <a:defRPr sz="3600" b="1" cap="all" spc="180">
                  <a:solidFill>
                    <a:srgbClr val="FFFFFF"/>
                  </a:solidFill>
                  <a:latin typeface="Circular Pro"/>
                  <a:ea typeface="Circular Pro"/>
                  <a:cs typeface="Circular Pro"/>
                  <a:sym typeface="Circular Pro"/>
                </a:defRPr>
              </a:lvl1pPr>
            </a:lstStyle>
            <a:p>
              <a:pPr lvl="0">
                <a:defRPr sz="1800" b="0" cap="none" spc="0">
                  <a:solidFill>
                    <a:srgbClr val="000000"/>
                  </a:solidFill>
                </a:defRPr>
              </a:pPr>
              <a:r>
                <a:rPr sz="1600" spc="68">
                  <a:solidFill>
                    <a:schemeClr val="bg1"/>
                  </a:solidFill>
                </a:rPr>
                <a:t>OPERATE</a:t>
              </a:r>
            </a:p>
          </p:txBody>
        </p:sp>
        <p:sp>
          <p:nvSpPr>
            <p:cNvPr id="221" name="Shape 221"/>
            <p:cNvSpPr/>
            <p:nvPr/>
          </p:nvSpPr>
          <p:spPr>
            <a:xfrm>
              <a:off x="3011557" y="10030281"/>
              <a:ext cx="3466560" cy="5751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t">
              <a:spAutoFit/>
            </a:bodyPr>
            <a:lstStyle>
              <a:lvl1pPr>
                <a:lnSpc>
                  <a:spcPct val="100000"/>
                </a:lnSpc>
                <a:spcBef>
                  <a:spcPts val="1500"/>
                </a:spcBef>
                <a:defRPr sz="2600">
                  <a:solidFill>
                    <a:srgbClr val="FFFFFF"/>
                  </a:solidFill>
                  <a:latin typeface="Helvetica Neue"/>
                  <a:ea typeface="Helvetica Neue"/>
                  <a:cs typeface="Helvetica Neue"/>
                  <a:sym typeface="Helvetica Neue"/>
                </a:defRPr>
              </a:lvl1pPr>
            </a:lstStyle>
            <a:p>
              <a:pPr lvl="0">
                <a:defRPr sz="1800">
                  <a:solidFill>
                    <a:srgbClr val="000000"/>
                  </a:solidFill>
                </a:defRPr>
              </a:pPr>
              <a:r>
                <a:rPr sz="1050">
                  <a:solidFill>
                    <a:schemeClr val="bg1"/>
                  </a:solidFill>
                </a:rPr>
                <a:t>Deploy, Learn &amp; Iterate</a:t>
              </a:r>
            </a:p>
          </p:txBody>
        </p:sp>
        <p:sp>
          <p:nvSpPr>
            <p:cNvPr id="222" name="Shape 222"/>
            <p:cNvSpPr/>
            <p:nvPr/>
          </p:nvSpPr>
          <p:spPr>
            <a:xfrm>
              <a:off x="9636780" y="7423228"/>
              <a:ext cx="1964520" cy="10060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t">
              <a:spAutoFit/>
            </a:bodyPr>
            <a:lstStyle>
              <a:lvl1pPr>
                <a:lnSpc>
                  <a:spcPct val="100000"/>
                </a:lnSpc>
                <a:spcBef>
                  <a:spcPts val="1500"/>
                </a:spcBef>
                <a:defRPr sz="2600">
                  <a:solidFill>
                    <a:srgbClr val="FFFFFF"/>
                  </a:solidFill>
                  <a:latin typeface="Helvetica Neue"/>
                  <a:ea typeface="Helvetica Neue"/>
                  <a:cs typeface="Helvetica Neue"/>
                  <a:sym typeface="Helvetica Neue"/>
                </a:defRPr>
              </a:lvl1pPr>
            </a:lstStyle>
            <a:p>
              <a:pPr lvl="0">
                <a:defRPr sz="1800">
                  <a:solidFill>
                    <a:srgbClr val="000000"/>
                  </a:solidFill>
                </a:defRPr>
              </a:pPr>
              <a:r>
                <a:rPr sz="1050">
                  <a:solidFill>
                    <a:schemeClr val="bg1"/>
                  </a:solidFill>
                </a:rPr>
                <a:t>Code, Test, Review</a:t>
              </a:r>
            </a:p>
          </p:txBody>
        </p:sp>
        <p:sp>
          <p:nvSpPr>
            <p:cNvPr id="223" name="Shape 223"/>
            <p:cNvSpPr/>
            <p:nvPr/>
          </p:nvSpPr>
          <p:spPr>
            <a:xfrm>
              <a:off x="6310271" y="1356794"/>
              <a:ext cx="3466560" cy="5751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t">
              <a:spAutoFit/>
            </a:bodyPr>
            <a:lstStyle>
              <a:lvl1pPr>
                <a:lnSpc>
                  <a:spcPct val="100000"/>
                </a:lnSpc>
                <a:spcBef>
                  <a:spcPts val="1500"/>
                </a:spcBef>
                <a:defRPr sz="2600">
                  <a:solidFill>
                    <a:srgbClr val="FFFFFF"/>
                  </a:solidFill>
                  <a:latin typeface="Helvetica Neue"/>
                  <a:ea typeface="Helvetica Neue"/>
                  <a:cs typeface="Helvetica Neue"/>
                  <a:sym typeface="Helvetica Neue"/>
                </a:defRPr>
              </a:lvl1pPr>
            </a:lstStyle>
            <a:p>
              <a:pPr lvl="0">
                <a:defRPr sz="1800">
                  <a:solidFill>
                    <a:srgbClr val="000000"/>
                  </a:solidFill>
                </a:defRPr>
              </a:pPr>
              <a:r>
                <a:rPr sz="1050">
                  <a:solidFill>
                    <a:schemeClr val="bg1"/>
                  </a:solidFill>
                </a:rPr>
                <a:t>Prioritize &amp; Assign</a:t>
              </a:r>
            </a:p>
          </p:txBody>
        </p:sp>
        <p:sp>
          <p:nvSpPr>
            <p:cNvPr id="224" name="Shape 224"/>
            <p:cNvSpPr/>
            <p:nvPr/>
          </p:nvSpPr>
          <p:spPr>
            <a:xfrm>
              <a:off x="650421" y="4603762"/>
              <a:ext cx="2469874" cy="10060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t">
              <a:spAutoFit/>
            </a:bodyPr>
            <a:lstStyle>
              <a:lvl1pPr algn="r">
                <a:lnSpc>
                  <a:spcPct val="100000"/>
                </a:lnSpc>
                <a:spcBef>
                  <a:spcPts val="1500"/>
                </a:spcBef>
                <a:defRPr sz="2600">
                  <a:solidFill>
                    <a:srgbClr val="FFFFFF"/>
                  </a:solidFill>
                  <a:latin typeface="Helvetica Neue"/>
                  <a:ea typeface="Helvetica Neue"/>
                  <a:cs typeface="Helvetica Neue"/>
                  <a:sym typeface="Helvetica Neue"/>
                </a:defRPr>
              </a:lvl1pPr>
            </a:lstStyle>
            <a:p>
              <a:pPr lvl="0">
                <a:defRPr sz="1800">
                  <a:solidFill>
                    <a:srgbClr val="000000"/>
                  </a:solidFill>
                </a:defRPr>
              </a:pPr>
              <a:r>
                <a:rPr sz="1050" dirty="0">
                  <a:solidFill>
                    <a:schemeClr val="bg1"/>
                  </a:solidFill>
                </a:rPr>
                <a:t>Document &amp; Discuss</a:t>
              </a:r>
            </a:p>
          </p:txBody>
        </p:sp>
        <p:pic>
          <p:nvPicPr>
            <p:cNvPr id="225" name="pasted-image.pdf"/>
            <p:cNvPicPr/>
            <p:nvPr/>
          </p:nvPicPr>
          <p:blipFill>
            <a:blip r:embed="rId4">
              <a:extLst/>
            </a:blip>
            <a:stretch>
              <a:fillRect/>
            </a:stretch>
          </p:blipFill>
          <p:spPr>
            <a:xfrm>
              <a:off x="1561507" y="6754560"/>
              <a:ext cx="1344217" cy="1344217"/>
            </a:xfrm>
            <a:prstGeom prst="rect">
              <a:avLst/>
            </a:prstGeom>
            <a:ln w="12700" cap="flat">
              <a:noFill/>
              <a:miter lim="400000"/>
            </a:ln>
            <a:effectLst/>
          </p:spPr>
        </p:pic>
        <p:pic>
          <p:nvPicPr>
            <p:cNvPr id="226" name="pasted-image.pdf"/>
            <p:cNvPicPr/>
            <p:nvPr/>
          </p:nvPicPr>
          <p:blipFill>
            <a:blip r:embed="rId5">
              <a:extLst/>
            </a:blip>
            <a:stretch>
              <a:fillRect/>
            </a:stretch>
          </p:blipFill>
          <p:spPr>
            <a:xfrm>
              <a:off x="9636779" y="4674037"/>
              <a:ext cx="1040076" cy="1040086"/>
            </a:xfrm>
            <a:prstGeom prst="rect">
              <a:avLst/>
            </a:prstGeom>
            <a:ln w="12700" cap="flat">
              <a:noFill/>
              <a:miter lim="400000"/>
            </a:ln>
            <a:effectLst/>
          </p:spPr>
        </p:pic>
        <p:pic>
          <p:nvPicPr>
            <p:cNvPr id="227" name="pasted-image.pdf"/>
            <p:cNvPicPr/>
            <p:nvPr/>
          </p:nvPicPr>
          <p:blipFill>
            <a:blip r:embed="rId6">
              <a:extLst/>
            </a:blip>
            <a:stretch>
              <a:fillRect/>
            </a:stretch>
          </p:blipFill>
          <p:spPr>
            <a:xfrm>
              <a:off x="4476471" y="1564039"/>
              <a:ext cx="1344217" cy="1176189"/>
            </a:xfrm>
            <a:prstGeom prst="rect">
              <a:avLst/>
            </a:prstGeom>
            <a:ln w="12700" cap="flat">
              <a:noFill/>
              <a:miter lim="400000"/>
            </a:ln>
            <a:effectLst/>
          </p:spPr>
        </p:pic>
        <p:pic>
          <p:nvPicPr>
            <p:cNvPr id="228" name="pasted-image.pdf"/>
            <p:cNvPicPr/>
            <p:nvPr/>
          </p:nvPicPr>
          <p:blipFill>
            <a:blip r:embed="rId7">
              <a:extLst/>
            </a:blip>
            <a:stretch>
              <a:fillRect/>
            </a:stretch>
          </p:blipFill>
          <p:spPr>
            <a:xfrm>
              <a:off x="6889226" y="10068083"/>
              <a:ext cx="1226776" cy="1226749"/>
            </a:xfrm>
            <a:prstGeom prst="rect">
              <a:avLst/>
            </a:prstGeom>
            <a:ln w="12700" cap="flat">
              <a:noFill/>
              <a:miter lim="400000"/>
            </a:ln>
            <a:effectLst/>
          </p:spPr>
        </p:pic>
        <p:sp>
          <p:nvSpPr>
            <p:cNvPr id="229" name="Shape 229"/>
            <p:cNvSpPr/>
            <p:nvPr/>
          </p:nvSpPr>
          <p:spPr>
            <a:xfrm>
              <a:off x="9080658" y="6920684"/>
              <a:ext cx="2658120" cy="27432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t">
              <a:spAutoFit/>
            </a:bodyPr>
            <a:lstStyle>
              <a:lvl1pPr>
                <a:lnSpc>
                  <a:spcPts val="7600"/>
                </a:lnSpc>
                <a:defRPr sz="3600" b="1" cap="all" spc="180">
                  <a:solidFill>
                    <a:srgbClr val="FFFFFF"/>
                  </a:solidFill>
                  <a:latin typeface="Circular Pro"/>
                  <a:ea typeface="Circular Pro"/>
                  <a:cs typeface="Circular Pro"/>
                  <a:sym typeface="Circular Pro"/>
                </a:defRPr>
              </a:lvl1pPr>
            </a:lstStyle>
            <a:p>
              <a:pPr lvl="0">
                <a:defRPr sz="1800" b="0" cap="none" spc="0">
                  <a:solidFill>
                    <a:srgbClr val="000000"/>
                  </a:solidFill>
                </a:defRPr>
              </a:pPr>
              <a:r>
                <a:rPr sz="1600" spc="68" dirty="0">
                  <a:solidFill>
                    <a:schemeClr val="bg1"/>
                  </a:solidFill>
                </a:rPr>
                <a:t>DEVELOP</a:t>
              </a:r>
            </a:p>
          </p:txBody>
        </p:sp>
        <p:sp>
          <p:nvSpPr>
            <p:cNvPr id="230" name="Shape 230"/>
            <p:cNvSpPr/>
            <p:nvPr/>
          </p:nvSpPr>
          <p:spPr>
            <a:xfrm>
              <a:off x="3975269" y="4953580"/>
              <a:ext cx="4461173" cy="25079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spAutoFit/>
            </a:bodyPr>
            <a:lstStyle>
              <a:lvl1pPr algn="ctr">
                <a:lnSpc>
                  <a:spcPct val="80000"/>
                </a:lnSpc>
                <a:defRPr sz="5000" spc="0">
                  <a:solidFill>
                    <a:srgbClr val="164F86"/>
                  </a:solidFill>
                  <a:latin typeface="Circular Pro"/>
                  <a:ea typeface="Circular Pro"/>
                  <a:cs typeface="Circular Pro"/>
                  <a:sym typeface="Circular Pro"/>
                </a:defRPr>
              </a:lvl1pPr>
            </a:lstStyle>
            <a:p>
              <a:pPr lvl="0">
                <a:defRPr sz="1800" spc="0">
                  <a:solidFill>
                    <a:srgbClr val="000000"/>
                  </a:solidFill>
                </a:defRPr>
              </a:pPr>
              <a:r>
                <a:rPr sz="2400">
                  <a:solidFill>
                    <a:schemeClr val="bg1"/>
                  </a:solidFill>
                </a:rPr>
                <a:t>Software development workflow</a:t>
              </a:r>
            </a:p>
          </p:txBody>
        </p:sp>
      </p:grpSp>
    </p:spTree>
    <p:extLst>
      <p:ext uri="{BB962C8B-B14F-4D97-AF65-F5344CB8AC3E}">
        <p14:creationId xmlns:p14="http://schemas.microsoft.com/office/powerpoint/2010/main" val="34814779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 name="Group 231"/>
          <p:cNvGrpSpPr/>
          <p:nvPr/>
        </p:nvGrpSpPr>
        <p:grpSpPr>
          <a:xfrm>
            <a:off x="2102857" y="1101160"/>
            <a:ext cx="4655687" cy="4655681"/>
            <a:chOff x="0" y="0"/>
            <a:chExt cx="12415164" cy="12415147"/>
          </a:xfrm>
        </p:grpSpPr>
        <p:pic>
          <p:nvPicPr>
            <p:cNvPr id="217" name="pasted-image.pdf"/>
            <p:cNvPicPr/>
            <p:nvPr/>
          </p:nvPicPr>
          <p:blipFill>
            <a:blip r:embed="rId3">
              <a:extLst/>
            </a:blip>
            <a:stretch>
              <a:fillRect/>
            </a:stretch>
          </p:blipFill>
          <p:spPr>
            <a:xfrm>
              <a:off x="0" y="0"/>
              <a:ext cx="12415164" cy="12415147"/>
            </a:xfrm>
            <a:prstGeom prst="rect">
              <a:avLst/>
            </a:prstGeom>
            <a:ln w="12700" cap="flat">
              <a:noFill/>
              <a:miter lim="400000"/>
            </a:ln>
            <a:effectLst/>
          </p:spPr>
        </p:pic>
        <p:sp>
          <p:nvSpPr>
            <p:cNvPr id="218" name="Shape 218"/>
            <p:cNvSpPr/>
            <p:nvPr/>
          </p:nvSpPr>
          <p:spPr>
            <a:xfrm>
              <a:off x="6313767" y="493195"/>
              <a:ext cx="1583810" cy="27432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t">
              <a:spAutoFit/>
            </a:bodyPr>
            <a:lstStyle>
              <a:lvl1pPr>
                <a:lnSpc>
                  <a:spcPts val="7600"/>
                </a:lnSpc>
                <a:defRPr sz="3600" b="1" cap="all" spc="180">
                  <a:solidFill>
                    <a:srgbClr val="FFFFFF"/>
                  </a:solidFill>
                  <a:latin typeface="Circular Pro"/>
                  <a:ea typeface="Circular Pro"/>
                  <a:cs typeface="Circular Pro"/>
                  <a:sym typeface="Circular Pro"/>
                </a:defRPr>
              </a:lvl1pPr>
            </a:lstStyle>
            <a:p>
              <a:pPr lvl="0">
                <a:defRPr sz="1800" b="0" cap="none" spc="0">
                  <a:solidFill>
                    <a:srgbClr val="000000"/>
                  </a:solidFill>
                </a:defRPr>
              </a:pPr>
              <a:r>
                <a:rPr sz="1600" spc="68">
                  <a:solidFill>
                    <a:schemeClr val="bg1"/>
                  </a:solidFill>
                </a:rPr>
                <a:t>PLAN</a:t>
              </a:r>
            </a:p>
          </p:txBody>
        </p:sp>
        <p:sp>
          <p:nvSpPr>
            <p:cNvPr id="219" name="Shape 219"/>
            <p:cNvSpPr/>
            <p:nvPr/>
          </p:nvSpPr>
          <p:spPr>
            <a:xfrm>
              <a:off x="1046123" y="4095338"/>
              <a:ext cx="2117632" cy="27432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t">
              <a:spAutoFit/>
            </a:bodyPr>
            <a:lstStyle>
              <a:lvl1pPr algn="r">
                <a:lnSpc>
                  <a:spcPts val="7600"/>
                </a:lnSpc>
                <a:defRPr sz="3600" b="1" cap="all" spc="180">
                  <a:solidFill>
                    <a:srgbClr val="FFFFFF"/>
                  </a:solidFill>
                  <a:latin typeface="Circular Pro"/>
                  <a:ea typeface="Circular Pro"/>
                  <a:cs typeface="Circular Pro"/>
                  <a:sym typeface="Circular Pro"/>
                </a:defRPr>
              </a:lvl1pPr>
            </a:lstStyle>
            <a:p>
              <a:pPr lvl="0">
                <a:defRPr sz="1800" b="0" cap="none" spc="0">
                  <a:solidFill>
                    <a:srgbClr val="000000"/>
                  </a:solidFill>
                </a:defRPr>
              </a:pPr>
              <a:r>
                <a:rPr sz="1600" spc="68" dirty="0">
                  <a:solidFill>
                    <a:schemeClr val="bg1"/>
                  </a:solidFill>
                </a:rPr>
                <a:t>DEFINE</a:t>
              </a:r>
            </a:p>
          </p:txBody>
        </p:sp>
        <p:sp>
          <p:nvSpPr>
            <p:cNvPr id="220" name="Shape 220"/>
            <p:cNvSpPr/>
            <p:nvPr/>
          </p:nvSpPr>
          <p:spPr>
            <a:xfrm>
              <a:off x="2986096" y="9318854"/>
              <a:ext cx="2628200" cy="27432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t">
              <a:spAutoFit/>
            </a:bodyPr>
            <a:lstStyle>
              <a:lvl1pPr>
                <a:lnSpc>
                  <a:spcPts val="7600"/>
                </a:lnSpc>
                <a:defRPr sz="3600" b="1" cap="all" spc="180">
                  <a:solidFill>
                    <a:srgbClr val="FFFFFF"/>
                  </a:solidFill>
                  <a:latin typeface="Circular Pro"/>
                  <a:ea typeface="Circular Pro"/>
                  <a:cs typeface="Circular Pro"/>
                  <a:sym typeface="Circular Pro"/>
                </a:defRPr>
              </a:lvl1pPr>
            </a:lstStyle>
            <a:p>
              <a:pPr lvl="0">
                <a:defRPr sz="1800" b="0" cap="none" spc="0">
                  <a:solidFill>
                    <a:srgbClr val="000000"/>
                  </a:solidFill>
                </a:defRPr>
              </a:pPr>
              <a:r>
                <a:rPr sz="1600" spc="68">
                  <a:solidFill>
                    <a:schemeClr val="bg1"/>
                  </a:solidFill>
                </a:rPr>
                <a:t>OPERATE</a:t>
              </a:r>
            </a:p>
          </p:txBody>
        </p:sp>
        <p:sp>
          <p:nvSpPr>
            <p:cNvPr id="221" name="Shape 221"/>
            <p:cNvSpPr/>
            <p:nvPr/>
          </p:nvSpPr>
          <p:spPr>
            <a:xfrm>
              <a:off x="3011557" y="10030281"/>
              <a:ext cx="3466560" cy="5751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t">
              <a:spAutoFit/>
            </a:bodyPr>
            <a:lstStyle>
              <a:lvl1pPr>
                <a:lnSpc>
                  <a:spcPct val="100000"/>
                </a:lnSpc>
                <a:spcBef>
                  <a:spcPts val="1500"/>
                </a:spcBef>
                <a:defRPr sz="2600">
                  <a:solidFill>
                    <a:srgbClr val="FFFFFF"/>
                  </a:solidFill>
                  <a:latin typeface="Helvetica Neue"/>
                  <a:ea typeface="Helvetica Neue"/>
                  <a:cs typeface="Helvetica Neue"/>
                  <a:sym typeface="Helvetica Neue"/>
                </a:defRPr>
              </a:lvl1pPr>
            </a:lstStyle>
            <a:p>
              <a:pPr lvl="0">
                <a:defRPr sz="1800">
                  <a:solidFill>
                    <a:srgbClr val="000000"/>
                  </a:solidFill>
                </a:defRPr>
              </a:pPr>
              <a:r>
                <a:rPr sz="1050">
                  <a:solidFill>
                    <a:schemeClr val="bg1"/>
                  </a:solidFill>
                </a:rPr>
                <a:t>Deploy, Learn &amp; Iterate</a:t>
              </a:r>
            </a:p>
          </p:txBody>
        </p:sp>
        <p:sp>
          <p:nvSpPr>
            <p:cNvPr id="222" name="Shape 222"/>
            <p:cNvSpPr/>
            <p:nvPr/>
          </p:nvSpPr>
          <p:spPr>
            <a:xfrm>
              <a:off x="9636780" y="7423228"/>
              <a:ext cx="1964520" cy="10060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t">
              <a:spAutoFit/>
            </a:bodyPr>
            <a:lstStyle>
              <a:lvl1pPr>
                <a:lnSpc>
                  <a:spcPct val="100000"/>
                </a:lnSpc>
                <a:spcBef>
                  <a:spcPts val="1500"/>
                </a:spcBef>
                <a:defRPr sz="2600">
                  <a:solidFill>
                    <a:srgbClr val="FFFFFF"/>
                  </a:solidFill>
                  <a:latin typeface="Helvetica Neue"/>
                  <a:ea typeface="Helvetica Neue"/>
                  <a:cs typeface="Helvetica Neue"/>
                  <a:sym typeface="Helvetica Neue"/>
                </a:defRPr>
              </a:lvl1pPr>
            </a:lstStyle>
            <a:p>
              <a:pPr lvl="0">
                <a:defRPr sz="1800">
                  <a:solidFill>
                    <a:srgbClr val="000000"/>
                  </a:solidFill>
                </a:defRPr>
              </a:pPr>
              <a:r>
                <a:rPr sz="1050">
                  <a:solidFill>
                    <a:schemeClr val="bg1"/>
                  </a:solidFill>
                </a:rPr>
                <a:t>Code, Test, Review</a:t>
              </a:r>
            </a:p>
          </p:txBody>
        </p:sp>
        <p:sp>
          <p:nvSpPr>
            <p:cNvPr id="223" name="Shape 223"/>
            <p:cNvSpPr/>
            <p:nvPr/>
          </p:nvSpPr>
          <p:spPr>
            <a:xfrm>
              <a:off x="6310271" y="1356794"/>
              <a:ext cx="3466560" cy="5751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t">
              <a:spAutoFit/>
            </a:bodyPr>
            <a:lstStyle>
              <a:lvl1pPr>
                <a:lnSpc>
                  <a:spcPct val="100000"/>
                </a:lnSpc>
                <a:spcBef>
                  <a:spcPts val="1500"/>
                </a:spcBef>
                <a:defRPr sz="2600">
                  <a:solidFill>
                    <a:srgbClr val="FFFFFF"/>
                  </a:solidFill>
                  <a:latin typeface="Helvetica Neue"/>
                  <a:ea typeface="Helvetica Neue"/>
                  <a:cs typeface="Helvetica Neue"/>
                  <a:sym typeface="Helvetica Neue"/>
                </a:defRPr>
              </a:lvl1pPr>
            </a:lstStyle>
            <a:p>
              <a:pPr lvl="0">
                <a:defRPr sz="1800">
                  <a:solidFill>
                    <a:srgbClr val="000000"/>
                  </a:solidFill>
                </a:defRPr>
              </a:pPr>
              <a:r>
                <a:rPr sz="1050">
                  <a:solidFill>
                    <a:schemeClr val="bg1"/>
                  </a:solidFill>
                </a:rPr>
                <a:t>Prioritize &amp; Assign</a:t>
              </a:r>
            </a:p>
          </p:txBody>
        </p:sp>
        <p:sp>
          <p:nvSpPr>
            <p:cNvPr id="224" name="Shape 224"/>
            <p:cNvSpPr/>
            <p:nvPr/>
          </p:nvSpPr>
          <p:spPr>
            <a:xfrm>
              <a:off x="650421" y="4603762"/>
              <a:ext cx="2469874" cy="100604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t">
              <a:spAutoFit/>
            </a:bodyPr>
            <a:lstStyle>
              <a:lvl1pPr algn="r">
                <a:lnSpc>
                  <a:spcPct val="100000"/>
                </a:lnSpc>
                <a:spcBef>
                  <a:spcPts val="1500"/>
                </a:spcBef>
                <a:defRPr sz="2600">
                  <a:solidFill>
                    <a:srgbClr val="FFFFFF"/>
                  </a:solidFill>
                  <a:latin typeface="Helvetica Neue"/>
                  <a:ea typeface="Helvetica Neue"/>
                  <a:cs typeface="Helvetica Neue"/>
                  <a:sym typeface="Helvetica Neue"/>
                </a:defRPr>
              </a:lvl1pPr>
            </a:lstStyle>
            <a:p>
              <a:pPr lvl="0">
                <a:defRPr sz="1800">
                  <a:solidFill>
                    <a:srgbClr val="000000"/>
                  </a:solidFill>
                </a:defRPr>
              </a:pPr>
              <a:r>
                <a:rPr sz="1050" dirty="0">
                  <a:solidFill>
                    <a:schemeClr val="bg1"/>
                  </a:solidFill>
                </a:rPr>
                <a:t>Document &amp; Discuss</a:t>
              </a:r>
            </a:p>
          </p:txBody>
        </p:sp>
        <p:pic>
          <p:nvPicPr>
            <p:cNvPr id="225" name="pasted-image.pdf"/>
            <p:cNvPicPr/>
            <p:nvPr/>
          </p:nvPicPr>
          <p:blipFill>
            <a:blip r:embed="rId4">
              <a:extLst/>
            </a:blip>
            <a:stretch>
              <a:fillRect/>
            </a:stretch>
          </p:blipFill>
          <p:spPr>
            <a:xfrm>
              <a:off x="1561507" y="6754560"/>
              <a:ext cx="1344217" cy="1344217"/>
            </a:xfrm>
            <a:prstGeom prst="rect">
              <a:avLst/>
            </a:prstGeom>
            <a:ln w="12700" cap="flat">
              <a:noFill/>
              <a:miter lim="400000"/>
            </a:ln>
            <a:effectLst/>
          </p:spPr>
        </p:pic>
        <p:pic>
          <p:nvPicPr>
            <p:cNvPr id="226" name="pasted-image.pdf"/>
            <p:cNvPicPr/>
            <p:nvPr/>
          </p:nvPicPr>
          <p:blipFill>
            <a:blip r:embed="rId5">
              <a:extLst/>
            </a:blip>
            <a:stretch>
              <a:fillRect/>
            </a:stretch>
          </p:blipFill>
          <p:spPr>
            <a:xfrm>
              <a:off x="9636779" y="4674037"/>
              <a:ext cx="1040076" cy="1040086"/>
            </a:xfrm>
            <a:prstGeom prst="rect">
              <a:avLst/>
            </a:prstGeom>
            <a:ln w="12700" cap="flat">
              <a:noFill/>
              <a:miter lim="400000"/>
            </a:ln>
            <a:effectLst/>
          </p:spPr>
        </p:pic>
        <p:pic>
          <p:nvPicPr>
            <p:cNvPr id="227" name="pasted-image.pdf"/>
            <p:cNvPicPr/>
            <p:nvPr/>
          </p:nvPicPr>
          <p:blipFill>
            <a:blip r:embed="rId6">
              <a:extLst/>
            </a:blip>
            <a:stretch>
              <a:fillRect/>
            </a:stretch>
          </p:blipFill>
          <p:spPr>
            <a:xfrm>
              <a:off x="4476471" y="1564039"/>
              <a:ext cx="1344217" cy="1176189"/>
            </a:xfrm>
            <a:prstGeom prst="rect">
              <a:avLst/>
            </a:prstGeom>
            <a:ln w="12700" cap="flat">
              <a:noFill/>
              <a:miter lim="400000"/>
            </a:ln>
            <a:effectLst/>
          </p:spPr>
        </p:pic>
        <p:pic>
          <p:nvPicPr>
            <p:cNvPr id="228" name="pasted-image.pdf"/>
            <p:cNvPicPr/>
            <p:nvPr/>
          </p:nvPicPr>
          <p:blipFill>
            <a:blip r:embed="rId7">
              <a:extLst/>
            </a:blip>
            <a:stretch>
              <a:fillRect/>
            </a:stretch>
          </p:blipFill>
          <p:spPr>
            <a:xfrm>
              <a:off x="6889226" y="10068083"/>
              <a:ext cx="1226776" cy="1226749"/>
            </a:xfrm>
            <a:prstGeom prst="rect">
              <a:avLst/>
            </a:prstGeom>
            <a:ln w="12700" cap="flat">
              <a:noFill/>
              <a:miter lim="400000"/>
            </a:ln>
            <a:effectLst/>
          </p:spPr>
        </p:pic>
        <p:sp>
          <p:nvSpPr>
            <p:cNvPr id="229" name="Shape 229"/>
            <p:cNvSpPr/>
            <p:nvPr/>
          </p:nvSpPr>
          <p:spPr>
            <a:xfrm>
              <a:off x="9080658" y="6920684"/>
              <a:ext cx="2658120" cy="27432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t">
              <a:spAutoFit/>
            </a:bodyPr>
            <a:lstStyle>
              <a:lvl1pPr>
                <a:lnSpc>
                  <a:spcPts val="7600"/>
                </a:lnSpc>
                <a:defRPr sz="3600" b="1" cap="all" spc="180">
                  <a:solidFill>
                    <a:srgbClr val="FFFFFF"/>
                  </a:solidFill>
                  <a:latin typeface="Circular Pro"/>
                  <a:ea typeface="Circular Pro"/>
                  <a:cs typeface="Circular Pro"/>
                  <a:sym typeface="Circular Pro"/>
                </a:defRPr>
              </a:lvl1pPr>
            </a:lstStyle>
            <a:p>
              <a:pPr lvl="0">
                <a:defRPr sz="1800" b="0" cap="none" spc="0">
                  <a:solidFill>
                    <a:srgbClr val="000000"/>
                  </a:solidFill>
                </a:defRPr>
              </a:pPr>
              <a:r>
                <a:rPr sz="1600" spc="68" dirty="0">
                  <a:solidFill>
                    <a:schemeClr val="bg1"/>
                  </a:solidFill>
                </a:rPr>
                <a:t>DEVELOP</a:t>
              </a:r>
            </a:p>
          </p:txBody>
        </p:sp>
        <p:sp>
          <p:nvSpPr>
            <p:cNvPr id="230" name="Shape 230"/>
            <p:cNvSpPr/>
            <p:nvPr/>
          </p:nvSpPr>
          <p:spPr>
            <a:xfrm>
              <a:off x="3975269" y="4953580"/>
              <a:ext cx="4461173" cy="250799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spAutoFit/>
            </a:bodyPr>
            <a:lstStyle>
              <a:lvl1pPr algn="ctr">
                <a:lnSpc>
                  <a:spcPct val="80000"/>
                </a:lnSpc>
                <a:defRPr sz="5000" spc="0">
                  <a:solidFill>
                    <a:srgbClr val="164F86"/>
                  </a:solidFill>
                  <a:latin typeface="Circular Pro"/>
                  <a:ea typeface="Circular Pro"/>
                  <a:cs typeface="Circular Pro"/>
                  <a:sym typeface="Circular Pro"/>
                </a:defRPr>
              </a:lvl1pPr>
            </a:lstStyle>
            <a:p>
              <a:pPr lvl="0">
                <a:defRPr sz="1800" spc="0">
                  <a:solidFill>
                    <a:srgbClr val="000000"/>
                  </a:solidFill>
                </a:defRPr>
              </a:pPr>
              <a:r>
                <a:rPr sz="2400">
                  <a:solidFill>
                    <a:schemeClr val="bg1"/>
                  </a:solidFill>
                </a:rPr>
                <a:t>Software development workflow</a:t>
              </a:r>
            </a:p>
          </p:txBody>
        </p:sp>
      </p:grpSp>
    </p:spTree>
    <p:extLst>
      <p:ext uri="{BB962C8B-B14F-4D97-AF65-F5344CB8AC3E}">
        <p14:creationId xmlns:p14="http://schemas.microsoft.com/office/powerpoint/2010/main" val="7873981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 name="pasted-image.png"/>
          <p:cNvPicPr/>
          <p:nvPr/>
        </p:nvPicPr>
        <p:blipFill>
          <a:blip r:embed="rId3">
            <a:extLst/>
          </a:blip>
          <a:srcRect t="4805" b="4805"/>
          <a:stretch>
            <a:fillRect/>
          </a:stretch>
        </p:blipFill>
        <p:spPr>
          <a:xfrm>
            <a:off x="-9982" y="857250"/>
            <a:ext cx="9163964" cy="5176986"/>
          </a:xfrm>
          <a:prstGeom prst="rect">
            <a:avLst/>
          </a:prstGeom>
          <a:ln w="12700">
            <a:miter lim="400000"/>
          </a:ln>
        </p:spPr>
      </p:pic>
    </p:spTree>
    <p:extLst>
      <p:ext uri="{BB962C8B-B14F-4D97-AF65-F5344CB8AC3E}">
        <p14:creationId xmlns:p14="http://schemas.microsoft.com/office/powerpoint/2010/main" val="35999555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pasted-image.png"/>
          <p:cNvPicPr/>
          <p:nvPr/>
        </p:nvPicPr>
        <p:blipFill>
          <a:blip r:embed="rId3">
            <a:extLst/>
          </a:blip>
          <a:stretch>
            <a:fillRect/>
          </a:stretch>
        </p:blipFill>
        <p:spPr>
          <a:xfrm>
            <a:off x="1038847" y="801168"/>
            <a:ext cx="7066307" cy="5482383"/>
          </a:xfrm>
          <a:prstGeom prst="rect">
            <a:avLst/>
          </a:prstGeom>
          <a:ln w="12700">
            <a:miter lim="400000"/>
          </a:ln>
        </p:spPr>
      </p:pic>
    </p:spTree>
    <p:extLst>
      <p:ext uri="{BB962C8B-B14F-4D97-AF65-F5344CB8AC3E}">
        <p14:creationId xmlns:p14="http://schemas.microsoft.com/office/powerpoint/2010/main" val="31660941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 name="pasted-image.png"/>
          <p:cNvPicPr/>
          <p:nvPr/>
        </p:nvPicPr>
        <p:blipFill>
          <a:blip r:embed="rId3">
            <a:extLst/>
          </a:blip>
          <a:stretch>
            <a:fillRect/>
          </a:stretch>
        </p:blipFill>
        <p:spPr>
          <a:xfrm>
            <a:off x="1332038" y="1130125"/>
            <a:ext cx="6807521" cy="4597750"/>
          </a:xfrm>
          <a:prstGeom prst="rect">
            <a:avLst/>
          </a:prstGeom>
          <a:ln w="25400">
            <a:miter lim="400000"/>
          </a:ln>
          <a:effectLst>
            <a:outerShdw blurRad="254000" dist="127000" dir="5400000" rotWithShape="0">
              <a:srgbClr val="000000">
                <a:alpha val="70000"/>
              </a:srgbClr>
            </a:outerShdw>
          </a:effectLst>
        </p:spPr>
      </p:pic>
    </p:spTree>
    <p:extLst>
      <p:ext uri="{BB962C8B-B14F-4D97-AF65-F5344CB8AC3E}">
        <p14:creationId xmlns:p14="http://schemas.microsoft.com/office/powerpoint/2010/main" val="26374789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pasted-image.png"/>
          <p:cNvPicPr/>
          <p:nvPr/>
        </p:nvPicPr>
        <p:blipFill>
          <a:blip r:embed="rId3">
            <a:extLst/>
          </a:blip>
          <a:stretch>
            <a:fillRect/>
          </a:stretch>
        </p:blipFill>
        <p:spPr>
          <a:xfrm>
            <a:off x="925354" y="1172113"/>
            <a:ext cx="7611175" cy="4513775"/>
          </a:xfrm>
          <a:prstGeom prst="rect">
            <a:avLst/>
          </a:prstGeom>
          <a:ln w="25400">
            <a:miter lim="400000"/>
          </a:ln>
          <a:effectLst>
            <a:outerShdw blurRad="254000" dist="127000" dir="5400000" rotWithShape="0">
              <a:srgbClr val="000000">
                <a:alpha val="70000"/>
              </a:srgbClr>
            </a:outerShdw>
          </a:effectLst>
        </p:spPr>
      </p:pic>
      <p:sp>
        <p:nvSpPr>
          <p:cNvPr id="270" name="Shape 270"/>
          <p:cNvSpPr/>
          <p:nvPr/>
        </p:nvSpPr>
        <p:spPr>
          <a:xfrm>
            <a:off x="6226683" y="3026283"/>
            <a:ext cx="574941" cy="220200"/>
          </a:xfrm>
          <a:prstGeom prst="rightArrow">
            <a:avLst>
              <a:gd name="adj1" fmla="val 32000"/>
              <a:gd name="adj2" fmla="val 87196"/>
            </a:avLst>
          </a:prstGeom>
          <a:blipFill>
            <a:blip r:embed="rId4"/>
          </a:blipFill>
          <a:ln w="12700">
            <a:miter lim="400000"/>
          </a:ln>
          <a:effectLst>
            <a:outerShdw blurRad="38100" dist="25400" dir="5400000" rotWithShape="0">
              <a:srgbClr val="000000">
                <a:alpha val="50000"/>
              </a:srgbClr>
            </a:outerShdw>
          </a:effectLst>
        </p:spPr>
        <p:txBody>
          <a:bodyPr lIns="19050" tIns="19050" rIns="19050" bIns="19050" anchor="ctr"/>
          <a:lstStyle/>
          <a:p>
            <a:pPr algn="ctr" defTabSz="233363">
              <a:defRPr sz="52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1950"/>
          </a:p>
        </p:txBody>
      </p:sp>
      <p:sp>
        <p:nvSpPr>
          <p:cNvPr id="271" name="Shape 271"/>
          <p:cNvSpPr/>
          <p:nvPr/>
        </p:nvSpPr>
        <p:spPr>
          <a:xfrm rot="10800000">
            <a:off x="7426452" y="3258312"/>
            <a:ext cx="574941" cy="220200"/>
          </a:xfrm>
          <a:prstGeom prst="rightArrow">
            <a:avLst>
              <a:gd name="adj1" fmla="val 32000"/>
              <a:gd name="adj2" fmla="val 87196"/>
            </a:avLst>
          </a:prstGeom>
          <a:blipFill>
            <a:blip r:embed="rId4"/>
          </a:blipFill>
          <a:ln w="12700">
            <a:miter lim="400000"/>
          </a:ln>
          <a:effectLst>
            <a:outerShdw blurRad="38100" dist="25400" dir="8084849" rotWithShape="0">
              <a:srgbClr val="000000">
                <a:alpha val="50000"/>
              </a:srgbClr>
            </a:outerShdw>
          </a:effectLst>
        </p:spPr>
        <p:txBody>
          <a:bodyPr lIns="0" tIns="0" rIns="0" bIns="0" anchor="ctr"/>
          <a:lstStyle/>
          <a:p>
            <a:pPr algn="ctr" defTabSz="233363">
              <a:defRPr sz="52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1950"/>
          </a:p>
        </p:txBody>
      </p:sp>
    </p:spTree>
    <p:extLst>
      <p:ext uri="{BB962C8B-B14F-4D97-AF65-F5344CB8AC3E}">
        <p14:creationId xmlns:p14="http://schemas.microsoft.com/office/powerpoint/2010/main" val="17904941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 name="pasted-image.png"/>
          <p:cNvPicPr/>
          <p:nvPr/>
        </p:nvPicPr>
        <p:blipFill>
          <a:blip r:embed="rId2">
            <a:extLst/>
          </a:blip>
          <a:stretch>
            <a:fillRect/>
          </a:stretch>
        </p:blipFill>
        <p:spPr>
          <a:xfrm>
            <a:off x="913408" y="1263903"/>
            <a:ext cx="7317184" cy="4330195"/>
          </a:xfrm>
          <a:prstGeom prst="rect">
            <a:avLst/>
          </a:prstGeom>
          <a:ln w="25400">
            <a:miter lim="400000"/>
          </a:ln>
          <a:effectLst>
            <a:outerShdw blurRad="254000" dist="127000" dir="5400000" rotWithShape="0">
              <a:srgbClr val="000000">
                <a:alpha val="70000"/>
              </a:srgbClr>
            </a:outerShdw>
          </a:effectLst>
        </p:spPr>
      </p:pic>
      <p:sp>
        <p:nvSpPr>
          <p:cNvPr id="276" name="Shape 276"/>
          <p:cNvSpPr/>
          <p:nvPr/>
        </p:nvSpPr>
        <p:spPr>
          <a:xfrm rot="9085569">
            <a:off x="7747746" y="1766808"/>
            <a:ext cx="1059311" cy="422053"/>
          </a:xfrm>
          <a:prstGeom prst="rightArrow">
            <a:avLst>
              <a:gd name="adj1" fmla="val 32000"/>
              <a:gd name="adj2" fmla="val 83819"/>
            </a:avLst>
          </a:prstGeom>
          <a:blipFill>
            <a:blip r:embed="rId3"/>
          </a:blipFill>
          <a:ln w="12700">
            <a:miter lim="400000"/>
          </a:ln>
          <a:effectLst>
            <a:outerShdw blurRad="38100" dist="25400" dir="8084849" rotWithShape="0">
              <a:srgbClr val="000000">
                <a:alpha val="50000"/>
              </a:srgbClr>
            </a:outerShdw>
          </a:effectLst>
        </p:spPr>
        <p:txBody>
          <a:bodyPr lIns="0" tIns="0" rIns="0" bIns="0" anchor="ctr"/>
          <a:lstStyle/>
          <a:p>
            <a:pPr algn="ctr" defTabSz="233363">
              <a:defRPr sz="52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1950"/>
          </a:p>
        </p:txBody>
      </p:sp>
    </p:spTree>
    <p:extLst>
      <p:ext uri="{BB962C8B-B14F-4D97-AF65-F5344CB8AC3E}">
        <p14:creationId xmlns:p14="http://schemas.microsoft.com/office/powerpoint/2010/main" val="16264179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 name="pasted-image.png"/>
          <p:cNvPicPr/>
          <p:nvPr/>
        </p:nvPicPr>
        <p:blipFill>
          <a:blip r:embed="rId3">
            <a:extLst/>
          </a:blip>
          <a:stretch>
            <a:fillRect/>
          </a:stretch>
        </p:blipFill>
        <p:spPr>
          <a:xfrm>
            <a:off x="951259" y="1284094"/>
            <a:ext cx="760946" cy="760946"/>
          </a:xfrm>
          <a:prstGeom prst="rect">
            <a:avLst/>
          </a:prstGeom>
          <a:ln w="12700">
            <a:miter lim="400000"/>
          </a:ln>
        </p:spPr>
      </p:pic>
      <p:pic>
        <p:nvPicPr>
          <p:cNvPr id="279" name="pasted-image.png"/>
          <p:cNvPicPr/>
          <p:nvPr/>
        </p:nvPicPr>
        <p:blipFill>
          <a:blip r:embed="rId4">
            <a:extLst/>
          </a:blip>
          <a:stretch>
            <a:fillRect/>
          </a:stretch>
        </p:blipFill>
        <p:spPr>
          <a:xfrm>
            <a:off x="6266163" y="4779233"/>
            <a:ext cx="1166813" cy="400050"/>
          </a:xfrm>
          <a:prstGeom prst="rect">
            <a:avLst/>
          </a:prstGeom>
          <a:ln w="12700">
            <a:miter lim="400000"/>
          </a:ln>
        </p:spPr>
      </p:pic>
      <p:pic>
        <p:nvPicPr>
          <p:cNvPr id="280" name="pasted-image.png"/>
          <p:cNvPicPr/>
          <p:nvPr/>
        </p:nvPicPr>
        <p:blipFill>
          <a:blip r:embed="rId5">
            <a:extLst/>
          </a:blip>
          <a:stretch>
            <a:fillRect/>
          </a:stretch>
        </p:blipFill>
        <p:spPr>
          <a:xfrm>
            <a:off x="3565684" y="1619191"/>
            <a:ext cx="1019175" cy="422726"/>
          </a:xfrm>
          <a:prstGeom prst="rect">
            <a:avLst/>
          </a:prstGeom>
          <a:ln w="12700">
            <a:miter lim="400000"/>
          </a:ln>
        </p:spPr>
      </p:pic>
      <p:pic>
        <p:nvPicPr>
          <p:cNvPr id="281" name="pasted-image.png"/>
          <p:cNvPicPr/>
          <p:nvPr/>
        </p:nvPicPr>
        <p:blipFill>
          <a:blip r:embed="rId6">
            <a:extLst/>
          </a:blip>
          <a:stretch>
            <a:fillRect/>
          </a:stretch>
        </p:blipFill>
        <p:spPr>
          <a:xfrm>
            <a:off x="3715566" y="2615423"/>
            <a:ext cx="719412" cy="623888"/>
          </a:xfrm>
          <a:prstGeom prst="rect">
            <a:avLst/>
          </a:prstGeom>
          <a:ln w="12700">
            <a:miter lim="400000"/>
          </a:ln>
        </p:spPr>
      </p:pic>
      <p:pic>
        <p:nvPicPr>
          <p:cNvPr id="282" name="pasted-image.png"/>
          <p:cNvPicPr/>
          <p:nvPr/>
        </p:nvPicPr>
        <p:blipFill>
          <a:blip r:embed="rId7">
            <a:extLst/>
          </a:blip>
          <a:stretch>
            <a:fillRect/>
          </a:stretch>
        </p:blipFill>
        <p:spPr>
          <a:xfrm>
            <a:off x="5815585" y="3140168"/>
            <a:ext cx="1514475" cy="485775"/>
          </a:xfrm>
          <a:prstGeom prst="rect">
            <a:avLst/>
          </a:prstGeom>
          <a:ln w="12700">
            <a:miter lim="400000"/>
          </a:ln>
        </p:spPr>
      </p:pic>
      <p:pic>
        <p:nvPicPr>
          <p:cNvPr id="283" name="pasted-image.png"/>
          <p:cNvPicPr/>
          <p:nvPr/>
        </p:nvPicPr>
        <p:blipFill>
          <a:blip r:embed="rId8">
            <a:extLst/>
          </a:blip>
          <a:stretch>
            <a:fillRect/>
          </a:stretch>
        </p:blipFill>
        <p:spPr>
          <a:xfrm>
            <a:off x="6932378" y="3721735"/>
            <a:ext cx="1890713" cy="604838"/>
          </a:xfrm>
          <a:prstGeom prst="rect">
            <a:avLst/>
          </a:prstGeom>
          <a:ln w="12700">
            <a:miter lim="400000"/>
          </a:ln>
        </p:spPr>
      </p:pic>
      <p:pic>
        <p:nvPicPr>
          <p:cNvPr id="284" name="pasted-image.png"/>
          <p:cNvPicPr/>
          <p:nvPr/>
        </p:nvPicPr>
        <p:blipFill>
          <a:blip r:embed="rId9">
            <a:extLst/>
          </a:blip>
          <a:stretch>
            <a:fillRect/>
          </a:stretch>
        </p:blipFill>
        <p:spPr>
          <a:xfrm>
            <a:off x="5804825" y="2371117"/>
            <a:ext cx="1838325" cy="623888"/>
          </a:xfrm>
          <a:prstGeom prst="rect">
            <a:avLst/>
          </a:prstGeom>
          <a:ln w="12700">
            <a:miter lim="400000"/>
          </a:ln>
        </p:spPr>
      </p:pic>
      <p:pic>
        <p:nvPicPr>
          <p:cNvPr id="285" name="pasted-image.png"/>
          <p:cNvPicPr/>
          <p:nvPr/>
        </p:nvPicPr>
        <p:blipFill>
          <a:blip r:embed="rId10">
            <a:extLst/>
          </a:blip>
          <a:stretch>
            <a:fillRect/>
          </a:stretch>
        </p:blipFill>
        <p:spPr>
          <a:xfrm>
            <a:off x="282876" y="2049047"/>
            <a:ext cx="952500" cy="952500"/>
          </a:xfrm>
          <a:prstGeom prst="rect">
            <a:avLst/>
          </a:prstGeom>
          <a:ln w="12700">
            <a:miter lim="400000"/>
          </a:ln>
        </p:spPr>
      </p:pic>
      <p:pic>
        <p:nvPicPr>
          <p:cNvPr id="286" name="pasted-image.png"/>
          <p:cNvPicPr/>
          <p:nvPr/>
        </p:nvPicPr>
        <p:blipFill>
          <a:blip r:embed="rId11">
            <a:extLst/>
          </a:blip>
          <a:stretch>
            <a:fillRect/>
          </a:stretch>
        </p:blipFill>
        <p:spPr>
          <a:xfrm>
            <a:off x="656462" y="3115961"/>
            <a:ext cx="1350541" cy="525211"/>
          </a:xfrm>
          <a:prstGeom prst="rect">
            <a:avLst/>
          </a:prstGeom>
          <a:ln w="12700">
            <a:miter lim="400000"/>
          </a:ln>
        </p:spPr>
      </p:pic>
      <p:pic>
        <p:nvPicPr>
          <p:cNvPr id="287" name="pasted-image.png"/>
          <p:cNvPicPr/>
          <p:nvPr/>
        </p:nvPicPr>
        <p:blipFill>
          <a:blip r:embed="rId12">
            <a:extLst/>
          </a:blip>
          <a:stretch>
            <a:fillRect/>
          </a:stretch>
        </p:blipFill>
        <p:spPr>
          <a:xfrm>
            <a:off x="7867572" y="2822045"/>
            <a:ext cx="838200" cy="303600"/>
          </a:xfrm>
          <a:prstGeom prst="rect">
            <a:avLst/>
          </a:prstGeom>
          <a:ln w="12700">
            <a:miter lim="400000"/>
          </a:ln>
        </p:spPr>
      </p:pic>
      <p:pic>
        <p:nvPicPr>
          <p:cNvPr id="288" name="pasted-image.png"/>
          <p:cNvPicPr/>
          <p:nvPr/>
        </p:nvPicPr>
        <p:blipFill>
          <a:blip r:embed="rId13">
            <a:extLst/>
          </a:blip>
          <a:stretch>
            <a:fillRect/>
          </a:stretch>
        </p:blipFill>
        <p:spPr>
          <a:xfrm>
            <a:off x="6089328" y="3948657"/>
            <a:ext cx="525211" cy="525210"/>
          </a:xfrm>
          <a:prstGeom prst="rect">
            <a:avLst/>
          </a:prstGeom>
          <a:ln w="12700">
            <a:miter lim="400000"/>
          </a:ln>
        </p:spPr>
      </p:pic>
      <p:pic>
        <p:nvPicPr>
          <p:cNvPr id="289" name="pasted-image.png"/>
          <p:cNvPicPr/>
          <p:nvPr/>
        </p:nvPicPr>
        <p:blipFill>
          <a:blip r:embed="rId14">
            <a:extLst/>
          </a:blip>
          <a:stretch>
            <a:fillRect/>
          </a:stretch>
        </p:blipFill>
        <p:spPr>
          <a:xfrm>
            <a:off x="7877735" y="4408176"/>
            <a:ext cx="1019175" cy="490538"/>
          </a:xfrm>
          <a:prstGeom prst="rect">
            <a:avLst/>
          </a:prstGeom>
          <a:ln w="12700">
            <a:miter lim="400000"/>
          </a:ln>
        </p:spPr>
      </p:pic>
      <p:pic>
        <p:nvPicPr>
          <p:cNvPr id="290" name="pasted-image.png"/>
          <p:cNvPicPr/>
          <p:nvPr/>
        </p:nvPicPr>
        <p:blipFill>
          <a:blip r:embed="rId15">
            <a:extLst/>
          </a:blip>
          <a:stretch>
            <a:fillRect/>
          </a:stretch>
        </p:blipFill>
        <p:spPr>
          <a:xfrm>
            <a:off x="1530111" y="2106197"/>
            <a:ext cx="838200" cy="838200"/>
          </a:xfrm>
          <a:prstGeom prst="rect">
            <a:avLst/>
          </a:prstGeom>
          <a:ln w="12700">
            <a:miter lim="400000"/>
          </a:ln>
        </p:spPr>
      </p:pic>
      <p:pic>
        <p:nvPicPr>
          <p:cNvPr id="291" name="pasted-image.png"/>
          <p:cNvPicPr/>
          <p:nvPr/>
        </p:nvPicPr>
        <p:blipFill>
          <a:blip r:embed="rId16">
            <a:alphaModFix amt="60380"/>
            <a:extLst/>
          </a:blip>
          <a:stretch>
            <a:fillRect/>
          </a:stretch>
        </p:blipFill>
        <p:spPr>
          <a:xfrm>
            <a:off x="3560357" y="4621128"/>
            <a:ext cx="876009" cy="876009"/>
          </a:xfrm>
          <a:prstGeom prst="rect">
            <a:avLst/>
          </a:prstGeom>
          <a:ln w="12700">
            <a:miter lim="400000"/>
          </a:ln>
        </p:spPr>
      </p:pic>
      <p:pic>
        <p:nvPicPr>
          <p:cNvPr id="292" name="pasted-image.png"/>
          <p:cNvPicPr/>
          <p:nvPr/>
        </p:nvPicPr>
        <p:blipFill>
          <a:blip r:embed="rId17">
            <a:extLst/>
          </a:blip>
          <a:stretch>
            <a:fillRect/>
          </a:stretch>
        </p:blipFill>
        <p:spPr>
          <a:xfrm>
            <a:off x="7234190" y="1658699"/>
            <a:ext cx="1566863" cy="728663"/>
          </a:xfrm>
          <a:prstGeom prst="rect">
            <a:avLst/>
          </a:prstGeom>
          <a:ln w="12700">
            <a:miter lim="400000"/>
          </a:ln>
        </p:spPr>
      </p:pic>
      <p:pic>
        <p:nvPicPr>
          <p:cNvPr id="293" name="pasted-image.png"/>
          <p:cNvPicPr/>
          <p:nvPr/>
        </p:nvPicPr>
        <p:blipFill>
          <a:blip r:embed="rId18">
            <a:extLst/>
          </a:blip>
          <a:stretch>
            <a:fillRect/>
          </a:stretch>
        </p:blipFill>
        <p:spPr>
          <a:xfrm>
            <a:off x="6414007" y="1337642"/>
            <a:ext cx="619959" cy="604838"/>
          </a:xfrm>
          <a:prstGeom prst="rect">
            <a:avLst/>
          </a:prstGeom>
          <a:ln w="12700">
            <a:miter lim="400000"/>
          </a:ln>
        </p:spPr>
      </p:pic>
      <p:grpSp>
        <p:nvGrpSpPr>
          <p:cNvPr id="296" name="Group 296"/>
          <p:cNvGrpSpPr/>
          <p:nvPr/>
        </p:nvGrpSpPr>
        <p:grpSpPr>
          <a:xfrm>
            <a:off x="194139" y="4629797"/>
            <a:ext cx="952500" cy="1290464"/>
            <a:chOff x="0" y="0"/>
            <a:chExt cx="2540000" cy="3441236"/>
          </a:xfrm>
        </p:grpSpPr>
        <p:pic>
          <p:nvPicPr>
            <p:cNvPr id="294" name="pasted-image.pdf"/>
            <p:cNvPicPr/>
            <p:nvPr/>
          </p:nvPicPr>
          <p:blipFill>
            <a:blip r:embed="rId19">
              <a:extLst/>
            </a:blip>
            <a:stretch>
              <a:fillRect/>
            </a:stretch>
          </p:blipFill>
          <p:spPr>
            <a:xfrm>
              <a:off x="0" y="0"/>
              <a:ext cx="1480317" cy="2868903"/>
            </a:xfrm>
            <a:prstGeom prst="rect">
              <a:avLst/>
            </a:prstGeom>
            <a:ln w="12700" cap="flat">
              <a:noFill/>
              <a:miter lim="400000"/>
            </a:ln>
            <a:effectLst/>
          </p:spPr>
        </p:pic>
        <p:pic>
          <p:nvPicPr>
            <p:cNvPr id="295" name="pasted-image.pdf"/>
            <p:cNvPicPr/>
            <p:nvPr/>
          </p:nvPicPr>
          <p:blipFill>
            <a:blip r:embed="rId20">
              <a:extLst/>
            </a:blip>
            <a:stretch>
              <a:fillRect/>
            </a:stretch>
          </p:blipFill>
          <p:spPr>
            <a:xfrm>
              <a:off x="962769" y="1864006"/>
              <a:ext cx="1577231" cy="1577231"/>
            </a:xfrm>
            <a:prstGeom prst="rect">
              <a:avLst/>
            </a:prstGeom>
            <a:ln w="12700" cap="flat">
              <a:noFill/>
              <a:miter lim="400000"/>
            </a:ln>
            <a:effectLst/>
          </p:spPr>
        </p:pic>
      </p:grpSp>
      <p:pic>
        <p:nvPicPr>
          <p:cNvPr id="297" name="pasted-image.pdf"/>
          <p:cNvPicPr/>
          <p:nvPr/>
        </p:nvPicPr>
        <p:blipFill>
          <a:blip r:embed="rId21">
            <a:extLst/>
          </a:blip>
          <a:stretch>
            <a:fillRect/>
          </a:stretch>
        </p:blipFill>
        <p:spPr>
          <a:xfrm>
            <a:off x="3250243" y="3812818"/>
            <a:ext cx="1650079" cy="422701"/>
          </a:xfrm>
          <a:prstGeom prst="rect">
            <a:avLst/>
          </a:prstGeom>
          <a:ln w="12700">
            <a:miter lim="400000"/>
          </a:ln>
        </p:spPr>
      </p:pic>
      <p:sp>
        <p:nvSpPr>
          <p:cNvPr id="298" name="Shape 298"/>
          <p:cNvSpPr/>
          <p:nvPr/>
        </p:nvSpPr>
        <p:spPr>
          <a:xfrm>
            <a:off x="874546" y="4716855"/>
            <a:ext cx="510735" cy="311365"/>
          </a:xfrm>
          <a:prstGeom prst="wedgeEllipseCallout">
            <a:avLst>
              <a:gd name="adj1" fmla="val -49254"/>
              <a:gd name="adj2" fmla="val 69578"/>
            </a:avLst>
          </a:prstGeom>
          <a:ln w="25400">
            <a:solidFill>
              <a:srgbClr val="85888D"/>
            </a:solidFill>
            <a:miter lim="400000"/>
          </a:ln>
        </p:spPr>
        <p:txBody>
          <a:bodyPr lIns="19050" tIns="19050" rIns="19050" bIns="19050" anchor="ctr"/>
          <a:lstStyle/>
          <a:p>
            <a:pPr algn="ctr" defTabSz="233363">
              <a:defRPr sz="52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1950"/>
          </a:p>
        </p:txBody>
      </p:sp>
      <p:sp>
        <p:nvSpPr>
          <p:cNvPr id="299" name="Shape 299"/>
          <p:cNvSpPr/>
          <p:nvPr/>
        </p:nvSpPr>
        <p:spPr>
          <a:xfrm>
            <a:off x="986204" y="4804404"/>
            <a:ext cx="275717" cy="165430"/>
          </a:xfrm>
          <a:prstGeom prst="rect">
            <a:avLst/>
          </a:prstGeom>
          <a:ln w="12700">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lvl="0">
              <a:defRPr sz="1800">
                <a:solidFill>
                  <a:srgbClr val="000000"/>
                </a:solidFill>
              </a:defRPr>
            </a:pPr>
            <a:r>
              <a:rPr sz="825">
                <a:solidFill>
                  <a:srgbClr val="363535"/>
                </a:solidFill>
              </a:rPr>
              <a:t>????</a:t>
            </a:r>
          </a:p>
        </p:txBody>
      </p:sp>
      <p:pic>
        <p:nvPicPr>
          <p:cNvPr id="300" name="圖片 299"/>
          <p:cNvPicPr/>
          <p:nvPr/>
        </p:nvPicPr>
        <p:blipFill>
          <a:blip r:embed="rId22">
            <a:extLst/>
          </a:blip>
          <a:stretch>
            <a:fillRect/>
          </a:stretch>
        </p:blipFill>
        <p:spPr>
          <a:xfrm>
            <a:off x="22632" y="1007054"/>
            <a:ext cx="2618202" cy="3352014"/>
          </a:xfrm>
          <a:prstGeom prst="rect">
            <a:avLst/>
          </a:prstGeom>
        </p:spPr>
      </p:pic>
      <p:pic>
        <p:nvPicPr>
          <p:cNvPr id="302" name="圖片 301"/>
          <p:cNvPicPr/>
          <p:nvPr/>
        </p:nvPicPr>
        <p:blipFill>
          <a:blip r:embed="rId23">
            <a:extLst/>
          </a:blip>
          <a:stretch>
            <a:fillRect/>
          </a:stretch>
        </p:blipFill>
        <p:spPr>
          <a:xfrm>
            <a:off x="2766171" y="857250"/>
            <a:ext cx="2464380" cy="5143501"/>
          </a:xfrm>
          <a:prstGeom prst="rect">
            <a:avLst/>
          </a:prstGeom>
        </p:spPr>
      </p:pic>
      <p:pic>
        <p:nvPicPr>
          <p:cNvPr id="304" name="圖片 303"/>
          <p:cNvPicPr/>
          <p:nvPr/>
        </p:nvPicPr>
        <p:blipFill>
          <a:blip r:embed="rId24">
            <a:extLst/>
          </a:blip>
          <a:stretch>
            <a:fillRect/>
          </a:stretch>
        </p:blipFill>
        <p:spPr>
          <a:xfrm>
            <a:off x="5355888" y="855521"/>
            <a:ext cx="3795842" cy="5143500"/>
          </a:xfrm>
          <a:prstGeom prst="rect">
            <a:avLst/>
          </a:prstGeom>
        </p:spPr>
      </p:pic>
    </p:spTree>
    <p:extLst>
      <p:ext uri="{BB962C8B-B14F-4D97-AF65-F5344CB8AC3E}">
        <p14:creationId xmlns:p14="http://schemas.microsoft.com/office/powerpoint/2010/main" val="14451824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300"/>
                                        </p:tgtEl>
                                        <p:attrNameLst>
                                          <p:attrName>style.visibility</p:attrName>
                                        </p:attrNameLst>
                                      </p:cBhvr>
                                      <p:to>
                                        <p:strVal val="visible"/>
                                      </p:to>
                                    </p:set>
                                    <p:animEffect transition="in" filter="wipe(left)">
                                      <p:cBhvr>
                                        <p:cTn id="7" dur="1000"/>
                                        <p:tgtEl>
                                          <p:spTgt spid="3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302"/>
                                        </p:tgtEl>
                                        <p:attrNameLst>
                                          <p:attrName>style.visibility</p:attrName>
                                        </p:attrNameLst>
                                      </p:cBhvr>
                                      <p:to>
                                        <p:strVal val="visible"/>
                                      </p:to>
                                    </p:set>
                                    <p:animEffect transition="in" filter="wipe(left)">
                                      <p:cBhvr>
                                        <p:cTn id="12" dur="1000"/>
                                        <p:tgtEl>
                                          <p:spTgt spid="30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p:tmAbs val="0"/>
                                  </p:iterate>
                                  <p:childTnLst>
                                    <p:set>
                                      <p:cBhvr>
                                        <p:cTn id="16" fill="hold"/>
                                        <p:tgtEl>
                                          <p:spTgt spid="304"/>
                                        </p:tgtEl>
                                        <p:attrNameLst>
                                          <p:attrName>style.visibility</p:attrName>
                                        </p:attrNameLst>
                                      </p:cBhvr>
                                      <p:to>
                                        <p:strVal val="visible"/>
                                      </p:to>
                                    </p:set>
                                    <p:animEffect transition="in" filter="wipe(left)">
                                      <p:cBhvr>
                                        <p:cTn id="17" dur="1000"/>
                                        <p:tgtEl>
                                          <p:spTgt spid="3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 grpId="0" animBg="1" advAuto="0"/>
      <p:bldP spid="302" grpId="0" animBg="1" advAuto="0"/>
      <p:bldP spid="304"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pasted-image.pdf"/>
          <p:cNvPicPr/>
          <p:nvPr/>
        </p:nvPicPr>
        <p:blipFill>
          <a:blip r:embed="rId3">
            <a:extLst/>
          </a:blip>
          <a:stretch>
            <a:fillRect/>
          </a:stretch>
        </p:blipFill>
        <p:spPr>
          <a:xfrm>
            <a:off x="1397281" y="1381980"/>
            <a:ext cx="2678384" cy="686123"/>
          </a:xfrm>
          <a:prstGeom prst="rect">
            <a:avLst/>
          </a:prstGeom>
          <a:ln w="12700">
            <a:miter lim="400000"/>
          </a:ln>
        </p:spPr>
      </p:pic>
      <p:pic>
        <p:nvPicPr>
          <p:cNvPr id="310" name="pasted-image.pdf"/>
          <p:cNvPicPr/>
          <p:nvPr/>
        </p:nvPicPr>
        <p:blipFill>
          <a:blip r:embed="rId4">
            <a:extLst/>
          </a:blip>
          <a:stretch>
            <a:fillRect/>
          </a:stretch>
        </p:blipFill>
        <p:spPr>
          <a:xfrm>
            <a:off x="1402631" y="2400323"/>
            <a:ext cx="2650695" cy="606474"/>
          </a:xfrm>
          <a:prstGeom prst="rect">
            <a:avLst/>
          </a:prstGeom>
          <a:ln w="12700">
            <a:miter lim="400000"/>
          </a:ln>
        </p:spPr>
      </p:pic>
      <p:pic>
        <p:nvPicPr>
          <p:cNvPr id="311" name="pasted-image.pdf"/>
          <p:cNvPicPr/>
          <p:nvPr/>
        </p:nvPicPr>
        <p:blipFill>
          <a:blip r:embed="rId5">
            <a:extLst/>
          </a:blip>
          <a:stretch>
            <a:fillRect/>
          </a:stretch>
        </p:blipFill>
        <p:spPr>
          <a:xfrm>
            <a:off x="1400101" y="3339042"/>
            <a:ext cx="2550962" cy="761741"/>
          </a:xfrm>
          <a:prstGeom prst="rect">
            <a:avLst/>
          </a:prstGeom>
          <a:ln w="12700">
            <a:miter lim="400000"/>
          </a:ln>
        </p:spPr>
      </p:pic>
      <p:pic>
        <p:nvPicPr>
          <p:cNvPr id="312" name="pasted-image.pdf"/>
          <p:cNvPicPr/>
          <p:nvPr/>
        </p:nvPicPr>
        <p:blipFill>
          <a:blip r:embed="rId6">
            <a:extLst/>
          </a:blip>
          <a:stretch>
            <a:fillRect/>
          </a:stretch>
        </p:blipFill>
        <p:spPr>
          <a:xfrm>
            <a:off x="1400101" y="4432989"/>
            <a:ext cx="2550907" cy="856188"/>
          </a:xfrm>
          <a:prstGeom prst="rect">
            <a:avLst/>
          </a:prstGeom>
          <a:ln w="12700">
            <a:miter lim="400000"/>
          </a:ln>
        </p:spPr>
      </p:pic>
      <p:pic>
        <p:nvPicPr>
          <p:cNvPr id="313" name="pasted-image.pdf"/>
          <p:cNvPicPr/>
          <p:nvPr/>
        </p:nvPicPr>
        <p:blipFill>
          <a:blip r:embed="rId7">
            <a:extLst/>
          </a:blip>
          <a:stretch>
            <a:fillRect/>
          </a:stretch>
        </p:blipFill>
        <p:spPr>
          <a:xfrm>
            <a:off x="5615752" y="2407468"/>
            <a:ext cx="2484207" cy="711292"/>
          </a:xfrm>
          <a:prstGeom prst="rect">
            <a:avLst/>
          </a:prstGeom>
          <a:ln w="12700">
            <a:miter lim="400000"/>
          </a:ln>
        </p:spPr>
      </p:pic>
      <p:pic>
        <p:nvPicPr>
          <p:cNvPr id="314" name="pasted-image.pdf"/>
          <p:cNvPicPr/>
          <p:nvPr/>
        </p:nvPicPr>
        <p:blipFill>
          <a:blip r:embed="rId8">
            <a:extLst/>
          </a:blip>
          <a:stretch>
            <a:fillRect/>
          </a:stretch>
        </p:blipFill>
        <p:spPr>
          <a:xfrm>
            <a:off x="5637330" y="3495439"/>
            <a:ext cx="2050559" cy="711250"/>
          </a:xfrm>
          <a:prstGeom prst="rect">
            <a:avLst/>
          </a:prstGeom>
          <a:ln w="12700">
            <a:miter lim="400000"/>
          </a:ln>
        </p:spPr>
      </p:pic>
    </p:spTree>
    <p:extLst>
      <p:ext uri="{BB962C8B-B14F-4D97-AF65-F5344CB8AC3E}">
        <p14:creationId xmlns:p14="http://schemas.microsoft.com/office/powerpoint/2010/main" val="358463631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0" name="Group 320"/>
          <p:cNvGrpSpPr/>
          <p:nvPr/>
        </p:nvGrpSpPr>
        <p:grpSpPr>
          <a:xfrm>
            <a:off x="422310" y="3907389"/>
            <a:ext cx="1050555" cy="1423310"/>
            <a:chOff x="0" y="0"/>
            <a:chExt cx="2801479" cy="3795493"/>
          </a:xfrm>
        </p:grpSpPr>
        <p:pic>
          <p:nvPicPr>
            <p:cNvPr id="318" name="pasted-image.pdf"/>
            <p:cNvPicPr/>
            <p:nvPr/>
          </p:nvPicPr>
          <p:blipFill>
            <a:blip r:embed="rId3">
              <a:extLst/>
            </a:blip>
            <a:stretch>
              <a:fillRect/>
            </a:stretch>
          </p:blipFill>
          <p:spPr>
            <a:xfrm>
              <a:off x="0" y="0"/>
              <a:ext cx="1632708" cy="3164241"/>
            </a:xfrm>
            <a:prstGeom prst="rect">
              <a:avLst/>
            </a:prstGeom>
            <a:ln w="12700" cap="flat">
              <a:noFill/>
              <a:miter lim="400000"/>
            </a:ln>
            <a:effectLst/>
          </p:spPr>
        </p:pic>
        <p:pic>
          <p:nvPicPr>
            <p:cNvPr id="319" name="pasted-image.pdf"/>
            <p:cNvPicPr/>
            <p:nvPr/>
          </p:nvPicPr>
          <p:blipFill>
            <a:blip r:embed="rId4">
              <a:extLst/>
            </a:blip>
            <a:stretch>
              <a:fillRect/>
            </a:stretch>
          </p:blipFill>
          <p:spPr>
            <a:xfrm>
              <a:off x="1061881" y="2055895"/>
              <a:ext cx="1739599" cy="1739599"/>
            </a:xfrm>
            <a:prstGeom prst="rect">
              <a:avLst/>
            </a:prstGeom>
            <a:ln w="12700" cap="flat">
              <a:noFill/>
              <a:miter lim="400000"/>
            </a:ln>
            <a:effectLst/>
          </p:spPr>
        </p:pic>
      </p:grpSp>
      <p:pic>
        <p:nvPicPr>
          <p:cNvPr id="321" name="pasted-image.pdf"/>
          <p:cNvPicPr/>
          <p:nvPr/>
        </p:nvPicPr>
        <p:blipFill>
          <a:blip r:embed="rId5">
            <a:extLst/>
          </a:blip>
          <a:stretch>
            <a:fillRect/>
          </a:stretch>
        </p:blipFill>
        <p:spPr>
          <a:xfrm>
            <a:off x="284541" y="1225176"/>
            <a:ext cx="987934" cy="917193"/>
          </a:xfrm>
          <a:prstGeom prst="rect">
            <a:avLst/>
          </a:prstGeom>
          <a:ln w="12700">
            <a:miter lim="400000"/>
          </a:ln>
        </p:spPr>
      </p:pic>
      <p:pic>
        <p:nvPicPr>
          <p:cNvPr id="322" name="pasted-image.pdf"/>
          <p:cNvPicPr/>
          <p:nvPr/>
        </p:nvPicPr>
        <p:blipFill>
          <a:blip r:embed="rId6">
            <a:extLst/>
          </a:blip>
          <a:stretch>
            <a:fillRect/>
          </a:stretch>
        </p:blipFill>
        <p:spPr>
          <a:xfrm>
            <a:off x="2116897" y="4059456"/>
            <a:ext cx="1441275" cy="1119177"/>
          </a:xfrm>
          <a:prstGeom prst="rect">
            <a:avLst/>
          </a:prstGeom>
          <a:ln w="12700">
            <a:miter lim="400000"/>
          </a:ln>
        </p:spPr>
      </p:pic>
      <p:pic>
        <p:nvPicPr>
          <p:cNvPr id="323" name="pasted-image.pdf"/>
          <p:cNvPicPr/>
          <p:nvPr/>
        </p:nvPicPr>
        <p:blipFill>
          <a:blip r:embed="rId7">
            <a:extLst/>
          </a:blip>
          <a:stretch>
            <a:fillRect/>
          </a:stretch>
        </p:blipFill>
        <p:spPr>
          <a:xfrm>
            <a:off x="4407626" y="4764961"/>
            <a:ext cx="1362667" cy="1070823"/>
          </a:xfrm>
          <a:prstGeom prst="rect">
            <a:avLst/>
          </a:prstGeom>
          <a:ln w="12700">
            <a:miter lim="400000"/>
          </a:ln>
        </p:spPr>
      </p:pic>
      <p:pic>
        <p:nvPicPr>
          <p:cNvPr id="324" name="pasted-image.pdf"/>
          <p:cNvPicPr/>
          <p:nvPr/>
        </p:nvPicPr>
        <p:blipFill>
          <a:blip r:embed="rId8">
            <a:extLst/>
          </a:blip>
          <a:stretch>
            <a:fillRect/>
          </a:stretch>
        </p:blipFill>
        <p:spPr>
          <a:xfrm>
            <a:off x="4439404" y="3642784"/>
            <a:ext cx="1299111" cy="891799"/>
          </a:xfrm>
          <a:prstGeom prst="rect">
            <a:avLst/>
          </a:prstGeom>
          <a:ln w="12700">
            <a:miter lim="400000"/>
          </a:ln>
        </p:spPr>
      </p:pic>
      <p:pic>
        <p:nvPicPr>
          <p:cNvPr id="325" name="pasted-image.pdf"/>
          <p:cNvPicPr/>
          <p:nvPr/>
        </p:nvPicPr>
        <p:blipFill>
          <a:blip r:embed="rId9">
            <a:extLst/>
          </a:blip>
          <a:stretch>
            <a:fillRect/>
          </a:stretch>
        </p:blipFill>
        <p:spPr>
          <a:xfrm>
            <a:off x="6619747" y="3869376"/>
            <a:ext cx="1924465" cy="1499336"/>
          </a:xfrm>
          <a:prstGeom prst="rect">
            <a:avLst/>
          </a:prstGeom>
          <a:ln w="12700">
            <a:miter lim="400000"/>
          </a:ln>
        </p:spPr>
      </p:pic>
      <p:pic>
        <p:nvPicPr>
          <p:cNvPr id="326" name="pasted-image.pdf"/>
          <p:cNvPicPr/>
          <p:nvPr/>
        </p:nvPicPr>
        <p:blipFill>
          <a:blip r:embed="rId10">
            <a:extLst/>
          </a:blip>
          <a:stretch>
            <a:fillRect/>
          </a:stretch>
        </p:blipFill>
        <p:spPr>
          <a:xfrm>
            <a:off x="1636004" y="1180062"/>
            <a:ext cx="935557" cy="1007421"/>
          </a:xfrm>
          <a:prstGeom prst="rect">
            <a:avLst/>
          </a:prstGeom>
          <a:ln w="12700">
            <a:miter lim="400000"/>
          </a:ln>
        </p:spPr>
      </p:pic>
      <p:pic>
        <p:nvPicPr>
          <p:cNvPr id="327" name="圖片 326"/>
          <p:cNvPicPr/>
          <p:nvPr/>
        </p:nvPicPr>
        <p:blipFill>
          <a:blip r:embed="rId11">
            <a:extLst/>
          </a:blip>
          <a:stretch>
            <a:fillRect/>
          </a:stretch>
        </p:blipFill>
        <p:spPr>
          <a:xfrm rot="5400000">
            <a:off x="155632" y="2939022"/>
            <a:ext cx="1245995" cy="171714"/>
          </a:xfrm>
          <a:prstGeom prst="rect">
            <a:avLst/>
          </a:prstGeom>
        </p:spPr>
      </p:pic>
      <p:pic>
        <p:nvPicPr>
          <p:cNvPr id="329" name="圖片 328"/>
          <p:cNvPicPr/>
          <p:nvPr/>
        </p:nvPicPr>
        <p:blipFill>
          <a:blip r:embed="rId12">
            <a:extLst/>
          </a:blip>
          <a:stretch>
            <a:fillRect/>
          </a:stretch>
        </p:blipFill>
        <p:spPr>
          <a:xfrm rot="21600000">
            <a:off x="1309137" y="4533188"/>
            <a:ext cx="585503" cy="171714"/>
          </a:xfrm>
          <a:prstGeom prst="rect">
            <a:avLst/>
          </a:prstGeom>
        </p:spPr>
      </p:pic>
      <p:pic>
        <p:nvPicPr>
          <p:cNvPr id="331" name="圖片 330"/>
          <p:cNvPicPr/>
          <p:nvPr/>
        </p:nvPicPr>
        <p:blipFill>
          <a:blip r:embed="rId12">
            <a:extLst/>
          </a:blip>
          <a:stretch>
            <a:fillRect/>
          </a:stretch>
        </p:blipFill>
        <p:spPr>
          <a:xfrm rot="21600000">
            <a:off x="3763961" y="4533188"/>
            <a:ext cx="585503" cy="171714"/>
          </a:xfrm>
          <a:prstGeom prst="rect">
            <a:avLst/>
          </a:prstGeom>
        </p:spPr>
      </p:pic>
      <p:pic>
        <p:nvPicPr>
          <p:cNvPr id="333" name="圖片 332"/>
          <p:cNvPicPr/>
          <p:nvPr/>
        </p:nvPicPr>
        <p:blipFill>
          <a:blip r:embed="rId12">
            <a:extLst/>
          </a:blip>
          <a:stretch>
            <a:fillRect/>
          </a:stretch>
        </p:blipFill>
        <p:spPr>
          <a:xfrm rot="21600000">
            <a:off x="5953004" y="4533188"/>
            <a:ext cx="585503" cy="171714"/>
          </a:xfrm>
          <a:prstGeom prst="rect">
            <a:avLst/>
          </a:prstGeom>
        </p:spPr>
      </p:pic>
      <p:pic>
        <p:nvPicPr>
          <p:cNvPr id="335" name="圖片 334"/>
          <p:cNvPicPr/>
          <p:nvPr/>
        </p:nvPicPr>
        <p:blipFill>
          <a:blip r:embed="rId13">
            <a:extLst/>
          </a:blip>
          <a:stretch>
            <a:fillRect/>
          </a:stretch>
        </p:blipFill>
        <p:spPr>
          <a:xfrm rot="15078042">
            <a:off x="1774554" y="3027539"/>
            <a:ext cx="1619616" cy="171714"/>
          </a:xfrm>
          <a:prstGeom prst="rect">
            <a:avLst/>
          </a:prstGeom>
        </p:spPr>
      </p:pic>
      <p:pic>
        <p:nvPicPr>
          <p:cNvPr id="337" name="圖片 336"/>
          <p:cNvPicPr/>
          <p:nvPr/>
        </p:nvPicPr>
        <p:blipFill>
          <a:blip r:embed="rId14">
            <a:extLst/>
          </a:blip>
          <a:stretch>
            <a:fillRect/>
          </a:stretch>
        </p:blipFill>
        <p:spPr>
          <a:xfrm rot="12570958">
            <a:off x="2392307" y="2827774"/>
            <a:ext cx="2857143" cy="171714"/>
          </a:xfrm>
          <a:prstGeom prst="rect">
            <a:avLst/>
          </a:prstGeom>
        </p:spPr>
      </p:pic>
      <p:pic>
        <p:nvPicPr>
          <p:cNvPr id="339" name="圖片 338"/>
          <p:cNvPicPr/>
          <p:nvPr/>
        </p:nvPicPr>
        <p:blipFill>
          <a:blip r:embed="rId15">
            <a:extLst/>
          </a:blip>
          <a:stretch>
            <a:fillRect/>
          </a:stretch>
        </p:blipFill>
        <p:spPr>
          <a:xfrm rot="12044087">
            <a:off x="2525999" y="2663914"/>
            <a:ext cx="5447815" cy="171714"/>
          </a:xfrm>
          <a:prstGeom prst="rect">
            <a:avLst/>
          </a:prstGeom>
        </p:spPr>
      </p:pic>
      <p:sp>
        <p:nvSpPr>
          <p:cNvPr id="341" name="Shape 341"/>
          <p:cNvSpPr/>
          <p:nvPr/>
        </p:nvSpPr>
        <p:spPr>
          <a:xfrm>
            <a:off x="2333435" y="4212213"/>
            <a:ext cx="795659" cy="750684"/>
          </a:xfrm>
          <a:prstGeom prst="roundRect">
            <a:avLst>
              <a:gd name="adj" fmla="val 15000"/>
            </a:avLst>
          </a:prstGeom>
          <a:solidFill>
            <a:srgbClr val="FFFFFF"/>
          </a:solidFill>
          <a:ln w="12700">
            <a:miter lim="400000"/>
          </a:ln>
        </p:spPr>
        <p:txBody>
          <a:bodyPr lIns="0" tIns="0" rIns="0" bIns="0" anchor="ctr"/>
          <a:lstStyle/>
          <a:p>
            <a:pPr algn="ctr" defTabSz="233363">
              <a:defRPr sz="52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1950"/>
          </a:p>
        </p:txBody>
      </p:sp>
      <p:sp>
        <p:nvSpPr>
          <p:cNvPr id="342" name="Shape 342"/>
          <p:cNvSpPr/>
          <p:nvPr/>
        </p:nvSpPr>
        <p:spPr>
          <a:xfrm>
            <a:off x="2361032" y="4218935"/>
            <a:ext cx="740466" cy="800219"/>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p>
            <a:pPr lvl="0">
              <a:defRPr sz="1800">
                <a:solidFill>
                  <a:srgbClr val="000000"/>
                </a:solidFill>
              </a:defRPr>
            </a:pPr>
            <a:r>
              <a:rPr sz="825" b="1">
                <a:solidFill>
                  <a:srgbClr val="363535"/>
                </a:solidFill>
              </a:rPr>
              <a:t>if this == that</a:t>
            </a:r>
          </a:p>
          <a:p>
            <a:pPr lvl="1">
              <a:defRPr sz="1800">
                <a:solidFill>
                  <a:srgbClr val="000000"/>
                </a:solidFill>
              </a:defRPr>
            </a:pPr>
            <a:r>
              <a:rPr sz="825" b="1">
                <a:solidFill>
                  <a:srgbClr val="363535"/>
                </a:solidFill>
              </a:rPr>
              <a:t>return;</a:t>
            </a:r>
          </a:p>
          <a:p>
            <a:pPr lvl="0">
              <a:defRPr sz="1800">
                <a:solidFill>
                  <a:srgbClr val="000000"/>
                </a:solidFill>
              </a:defRPr>
            </a:pPr>
            <a:r>
              <a:rPr sz="825" b="1">
                <a:solidFill>
                  <a:srgbClr val="363535"/>
                </a:solidFill>
              </a:rPr>
              <a:t>else </a:t>
            </a:r>
          </a:p>
          <a:p>
            <a:pPr lvl="1">
              <a:defRPr sz="1800">
                <a:solidFill>
                  <a:srgbClr val="000000"/>
                </a:solidFill>
              </a:defRPr>
            </a:pPr>
            <a:r>
              <a:rPr sz="825" b="1">
                <a:solidFill>
                  <a:srgbClr val="363535"/>
                </a:solidFill>
              </a:rPr>
              <a:t>this = 1;</a:t>
            </a:r>
          </a:p>
        </p:txBody>
      </p:sp>
    </p:spTree>
    <p:extLst>
      <p:ext uri="{BB962C8B-B14F-4D97-AF65-F5344CB8AC3E}">
        <p14:creationId xmlns:p14="http://schemas.microsoft.com/office/powerpoint/2010/main" val="1386671590"/>
      </p:ext>
    </p:extLst>
  </p:cSld>
  <p:clrMapOvr>
    <a:masterClrMapping/>
  </p:clrMapOvr>
  <p:transition spd="med" advClick="0" advTm="0"/>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327"/>
                                        </p:tgtEl>
                                        <p:attrNameLst>
                                          <p:attrName>style.visibility</p:attrName>
                                        </p:attrNameLst>
                                      </p:cBhvr>
                                      <p:to>
                                        <p:strVal val="visible"/>
                                      </p:to>
                                    </p:set>
                                    <p:animEffect transition="in" filter="wipe(up)">
                                      <p:cBhvr>
                                        <p:cTn id="7" dur="1000"/>
                                        <p:tgtEl>
                                          <p:spTgt spid="3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iterate>
                                    <p:tmAbs val="0"/>
                                  </p:iterate>
                                  <p:childTnLst>
                                    <p:set>
                                      <p:cBhvr>
                                        <p:cTn id="11" fill="hold"/>
                                        <p:tgtEl>
                                          <p:spTgt spid="329"/>
                                        </p:tgtEl>
                                        <p:attrNameLst>
                                          <p:attrName>style.visibility</p:attrName>
                                        </p:attrNameLst>
                                      </p:cBhvr>
                                      <p:to>
                                        <p:strVal val="visible"/>
                                      </p:to>
                                    </p:set>
                                    <p:animEffect transition="in" filter="wipe(left)">
                                      <p:cBhvr>
                                        <p:cTn id="12" dur="1000"/>
                                        <p:tgtEl>
                                          <p:spTgt spid="329"/>
                                        </p:tgtEl>
                                      </p:cBhvr>
                                    </p:animEffect>
                                  </p:childTnLst>
                                </p:cTn>
                              </p:par>
                            </p:childTnLst>
                          </p:cTn>
                        </p:par>
                        <p:par>
                          <p:cTn id="13" fill="hold">
                            <p:stCondLst>
                              <p:cond delay="1000"/>
                            </p:stCondLst>
                            <p:childTnLst>
                              <p:par>
                                <p:cTn id="14" presetID="1" presetClass="entr" presetSubtype="0" fill="hold" grpId="0" nodeType="afterEffect">
                                  <p:stCondLst>
                                    <p:cond delay="0"/>
                                  </p:stCondLst>
                                  <p:iterate>
                                    <p:tmAbs val="0"/>
                                  </p:iterate>
                                  <p:childTnLst>
                                    <p:set>
                                      <p:cBhvr>
                                        <p:cTn id="15" fill="hold"/>
                                        <p:tgtEl>
                                          <p:spTgt spid="322"/>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0"/>
                                  </p:stCondLst>
                                  <p:iterate>
                                    <p:tmAbs val="0"/>
                                  </p:iterate>
                                  <p:childTnLst>
                                    <p:set>
                                      <p:cBhvr>
                                        <p:cTn id="18" fill="hold"/>
                                        <p:tgtEl>
                                          <p:spTgt spid="3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iterate>
                                    <p:tmAbs val="0"/>
                                  </p:iterate>
                                  <p:childTnLst>
                                    <p:set>
                                      <p:cBhvr>
                                        <p:cTn id="22" fill="hold"/>
                                        <p:tgtEl>
                                          <p:spTgt spid="331"/>
                                        </p:tgtEl>
                                        <p:attrNameLst>
                                          <p:attrName>style.visibility</p:attrName>
                                        </p:attrNameLst>
                                      </p:cBhvr>
                                      <p:to>
                                        <p:strVal val="visible"/>
                                      </p:to>
                                    </p:set>
                                    <p:animEffect transition="in" filter="wipe(left)">
                                      <p:cBhvr>
                                        <p:cTn id="23" dur="1000"/>
                                        <p:tgtEl>
                                          <p:spTgt spid="331"/>
                                        </p:tgtEl>
                                      </p:cBhvr>
                                    </p:animEffect>
                                  </p:childTnLst>
                                </p:cTn>
                              </p:par>
                            </p:childTnLst>
                          </p:cTn>
                        </p:par>
                        <p:par>
                          <p:cTn id="24" fill="hold">
                            <p:stCondLst>
                              <p:cond delay="1000"/>
                            </p:stCondLst>
                            <p:childTnLst>
                              <p:par>
                                <p:cTn id="25" presetID="1" presetClass="entr" presetSubtype="0" fill="hold" grpId="0" nodeType="afterEffect">
                                  <p:stCondLst>
                                    <p:cond delay="0"/>
                                  </p:stCondLst>
                                  <p:iterate>
                                    <p:tmAbs val="0"/>
                                  </p:iterate>
                                  <p:childTnLst>
                                    <p:set>
                                      <p:cBhvr>
                                        <p:cTn id="26" fill="hold"/>
                                        <p:tgtEl>
                                          <p:spTgt spid="324"/>
                                        </p:tgtEl>
                                        <p:attrNameLst>
                                          <p:attrName>style.visibility</p:attrName>
                                        </p:attrNameLst>
                                      </p:cBhvr>
                                      <p:to>
                                        <p:strVal val="visible"/>
                                      </p:to>
                                    </p:set>
                                  </p:childTnLst>
                                </p:cTn>
                              </p:par>
                            </p:childTnLst>
                          </p:cTn>
                        </p:par>
                        <p:par>
                          <p:cTn id="27" fill="hold">
                            <p:stCondLst>
                              <p:cond delay="1000"/>
                            </p:stCondLst>
                            <p:childTnLst>
                              <p:par>
                                <p:cTn id="28" presetID="1" presetClass="entr" presetSubtype="0" fill="hold" grpId="0" nodeType="afterEffect">
                                  <p:stCondLst>
                                    <p:cond delay="0"/>
                                  </p:stCondLst>
                                  <p:iterate>
                                    <p:tmAbs val="0"/>
                                  </p:iterate>
                                  <p:childTnLst>
                                    <p:set>
                                      <p:cBhvr>
                                        <p:cTn id="29" fill="hold"/>
                                        <p:tgtEl>
                                          <p:spTgt spid="3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iterate>
                                    <p:tmAbs val="0"/>
                                  </p:iterate>
                                  <p:childTnLst>
                                    <p:set>
                                      <p:cBhvr>
                                        <p:cTn id="33" fill="hold"/>
                                        <p:tgtEl>
                                          <p:spTgt spid="333"/>
                                        </p:tgtEl>
                                        <p:attrNameLst>
                                          <p:attrName>style.visibility</p:attrName>
                                        </p:attrNameLst>
                                      </p:cBhvr>
                                      <p:to>
                                        <p:strVal val="visible"/>
                                      </p:to>
                                    </p:set>
                                    <p:animEffect transition="in" filter="wipe(left)">
                                      <p:cBhvr>
                                        <p:cTn id="34" dur="500"/>
                                        <p:tgtEl>
                                          <p:spTgt spid="333"/>
                                        </p:tgtEl>
                                      </p:cBhvr>
                                    </p:animEffect>
                                  </p:childTnLst>
                                </p:cTn>
                              </p:par>
                            </p:childTnLst>
                          </p:cTn>
                        </p:par>
                        <p:par>
                          <p:cTn id="35" fill="hold">
                            <p:stCondLst>
                              <p:cond delay="500"/>
                            </p:stCondLst>
                            <p:childTnLst>
                              <p:par>
                                <p:cTn id="36" presetID="1" presetClass="entr" presetSubtype="0" fill="hold" grpId="0" nodeType="afterEffect">
                                  <p:stCondLst>
                                    <p:cond delay="0"/>
                                  </p:stCondLst>
                                  <p:iterate>
                                    <p:tmAbs val="0"/>
                                  </p:iterate>
                                  <p:childTnLst>
                                    <p:set>
                                      <p:cBhvr>
                                        <p:cTn id="37" fill="hold"/>
                                        <p:tgtEl>
                                          <p:spTgt spid="32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8" presetClass="entr" presetSubtype="9" fill="hold" grpId="0" nodeType="clickEffect">
                                  <p:stCondLst>
                                    <p:cond delay="0"/>
                                  </p:stCondLst>
                                  <p:iterate>
                                    <p:tmAbs val="0"/>
                                  </p:iterate>
                                  <p:childTnLst>
                                    <p:set>
                                      <p:cBhvr>
                                        <p:cTn id="41" fill="hold"/>
                                        <p:tgtEl>
                                          <p:spTgt spid="339"/>
                                        </p:tgtEl>
                                        <p:attrNameLst>
                                          <p:attrName>style.visibility</p:attrName>
                                        </p:attrNameLst>
                                      </p:cBhvr>
                                      <p:to>
                                        <p:strVal val="visible"/>
                                      </p:to>
                                    </p:set>
                                    <p:animEffect transition="in" filter="strips(upLeft)">
                                      <p:cBhvr>
                                        <p:cTn id="42" dur="1000"/>
                                        <p:tgtEl>
                                          <p:spTgt spid="339"/>
                                        </p:tgtEl>
                                      </p:cBhvr>
                                    </p:animEffect>
                                  </p:childTnLst>
                                </p:cTn>
                              </p:par>
                            </p:childTnLst>
                          </p:cTn>
                        </p:par>
                        <p:par>
                          <p:cTn id="43" fill="hold">
                            <p:stCondLst>
                              <p:cond delay="1000"/>
                            </p:stCondLst>
                            <p:childTnLst>
                              <p:par>
                                <p:cTn id="44" presetID="18" presetClass="entr" presetSubtype="9" fill="hold" grpId="0" nodeType="afterEffect">
                                  <p:stCondLst>
                                    <p:cond delay="0"/>
                                  </p:stCondLst>
                                  <p:iterate>
                                    <p:tmAbs val="0"/>
                                  </p:iterate>
                                  <p:childTnLst>
                                    <p:set>
                                      <p:cBhvr>
                                        <p:cTn id="45" fill="hold"/>
                                        <p:tgtEl>
                                          <p:spTgt spid="337"/>
                                        </p:tgtEl>
                                        <p:attrNameLst>
                                          <p:attrName>style.visibility</p:attrName>
                                        </p:attrNameLst>
                                      </p:cBhvr>
                                      <p:to>
                                        <p:strVal val="visible"/>
                                      </p:to>
                                    </p:set>
                                    <p:animEffect transition="in" filter="strips(upLeft)">
                                      <p:cBhvr>
                                        <p:cTn id="46" dur="1000"/>
                                        <p:tgtEl>
                                          <p:spTgt spid="337"/>
                                        </p:tgtEl>
                                      </p:cBhvr>
                                    </p:animEffect>
                                  </p:childTnLst>
                                </p:cTn>
                              </p:par>
                            </p:childTnLst>
                          </p:cTn>
                        </p:par>
                        <p:par>
                          <p:cTn id="47" fill="hold">
                            <p:stCondLst>
                              <p:cond delay="2000"/>
                            </p:stCondLst>
                            <p:childTnLst>
                              <p:par>
                                <p:cTn id="48" presetID="18" presetClass="entr" presetSubtype="9" fill="hold" grpId="0" nodeType="afterEffect">
                                  <p:stCondLst>
                                    <p:cond delay="0"/>
                                  </p:stCondLst>
                                  <p:iterate>
                                    <p:tmAbs val="0"/>
                                  </p:iterate>
                                  <p:childTnLst>
                                    <p:set>
                                      <p:cBhvr>
                                        <p:cTn id="49" fill="hold"/>
                                        <p:tgtEl>
                                          <p:spTgt spid="335"/>
                                        </p:tgtEl>
                                        <p:attrNameLst>
                                          <p:attrName>style.visibility</p:attrName>
                                        </p:attrNameLst>
                                      </p:cBhvr>
                                      <p:to>
                                        <p:strVal val="visible"/>
                                      </p:to>
                                    </p:set>
                                    <p:animEffect transition="in" filter="strips(upLeft)">
                                      <p:cBhvr>
                                        <p:cTn id="50" dur="1000"/>
                                        <p:tgtEl>
                                          <p:spTgt spid="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 grpId="0" animBg="1" advAuto="0"/>
      <p:bldP spid="323" grpId="0" animBg="1" advAuto="0"/>
      <p:bldP spid="324" grpId="0" animBg="1" advAuto="0"/>
      <p:bldP spid="325" grpId="0" animBg="1" advAuto="0"/>
      <p:bldP spid="327" grpId="0" animBg="1" advAuto="0"/>
      <p:bldP spid="329" grpId="0" animBg="1" advAuto="0"/>
      <p:bldP spid="331" grpId="0" animBg="1" advAuto="0"/>
      <p:bldP spid="333" grpId="0" animBg="1" advAuto="0"/>
      <p:bldP spid="335" grpId="0" animBg="1" advAuto="0"/>
      <p:bldP spid="337" grpId="0" animBg="1" advAuto="0"/>
      <p:bldP spid="339" grpId="0" animBg="1" advAuto="0"/>
      <p:bldP spid="342"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70"/>
          <p:cNvSpPr/>
          <p:nvPr/>
        </p:nvSpPr>
        <p:spPr>
          <a:xfrm>
            <a:off x="741289" y="2740030"/>
            <a:ext cx="7661423" cy="539635"/>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lnSpc>
                <a:spcPct val="110000"/>
              </a:lnSpc>
              <a:spcBef>
                <a:spcPts val="300"/>
              </a:spcBef>
              <a:defRPr sz="8500" b="1" spc="-85">
                <a:solidFill>
                  <a:srgbClr val="FFFFFF"/>
                </a:solidFill>
                <a:latin typeface="Circular Pro"/>
                <a:ea typeface="Circular Pro"/>
                <a:cs typeface="Circular Pro"/>
                <a:sym typeface="Circular Pro"/>
              </a:defRPr>
            </a:lvl1pPr>
          </a:lstStyle>
          <a:p>
            <a:pPr lvl="0">
              <a:defRPr sz="1800" b="0" spc="0">
                <a:solidFill>
                  <a:srgbClr val="000000"/>
                </a:solidFill>
              </a:defRPr>
            </a:pPr>
            <a:r>
              <a:rPr sz="3188" spc="-32" dirty="0">
                <a:solidFill>
                  <a:schemeClr val="bg1"/>
                </a:solidFill>
                <a:latin typeface="Helvetica" panose="020B0604020202020204" pitchFamily="34" charset="0"/>
                <a:cs typeface="Helvetica" panose="020B0604020202020204" pitchFamily="34" charset="0"/>
              </a:rPr>
              <a:t>Developer Up</a:t>
            </a:r>
          </a:p>
        </p:txBody>
      </p:sp>
      <p:sp>
        <p:nvSpPr>
          <p:cNvPr id="3" name="Shape 71"/>
          <p:cNvSpPr/>
          <p:nvPr/>
        </p:nvSpPr>
        <p:spPr>
          <a:xfrm>
            <a:off x="1009249" y="3283044"/>
            <a:ext cx="7125503" cy="498454"/>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spAutoFit/>
          </a:bodyPr>
          <a:lstStyle>
            <a:lvl1pPr algn="ctr">
              <a:lnSpc>
                <a:spcPct val="110000"/>
              </a:lnSpc>
              <a:defRPr sz="7000" spc="69">
                <a:solidFill>
                  <a:srgbClr val="FFFFFF"/>
                </a:solidFill>
                <a:latin typeface="Circular Pro"/>
                <a:ea typeface="Circular Pro"/>
                <a:cs typeface="Circular Pro"/>
                <a:sym typeface="Circular Pro"/>
              </a:defRPr>
            </a:lvl1pPr>
          </a:lstStyle>
          <a:p>
            <a:pPr lvl="0">
              <a:defRPr sz="1800" spc="0">
                <a:solidFill>
                  <a:srgbClr val="000000"/>
                </a:solidFill>
              </a:defRPr>
            </a:pPr>
            <a:r>
              <a:rPr sz="2625" spc="26" dirty="0">
                <a:solidFill>
                  <a:schemeClr val="bg1"/>
                </a:solidFill>
                <a:latin typeface="Helvetica" panose="020B0604020202020204" pitchFamily="34" charset="0"/>
                <a:cs typeface="Helvetica" panose="020B0604020202020204" pitchFamily="34" charset="0"/>
              </a:rPr>
              <a:t>Development powered by Atlassian</a:t>
            </a:r>
          </a:p>
        </p:txBody>
      </p:sp>
      <p:sp>
        <p:nvSpPr>
          <p:cNvPr id="4" name="Rectangle 3"/>
          <p:cNvSpPr>
            <a:spLocks/>
          </p:cNvSpPr>
          <p:nvPr/>
        </p:nvSpPr>
        <p:spPr bwMode="auto">
          <a:xfrm>
            <a:off x="2205289" y="5141023"/>
            <a:ext cx="5539547" cy="318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697" tIns="6697" rIns="6697" bIns="6697">
            <a:spAutoFit/>
          </a:bodyPr>
          <a:lstStyle>
            <a:lvl1pPr>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1pPr>
            <a:lvl2pPr marL="742950" indent="-285750">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2pPr>
            <a:lvl3pPr marL="1143000" indent="-228600">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3pPr>
            <a:lvl4pPr marL="1600200" indent="-228600">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4pPr>
            <a:lvl5pPr marL="2057400" indent="-228600">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5pPr>
            <a:lvl6pPr marL="2514600" indent="-228600" defTabSz="584200" eaLnBrk="0" fontAlgn="base" hangingPunct="0">
              <a:spcBef>
                <a:spcPct val="0"/>
              </a:spcBef>
              <a:spcAft>
                <a:spcPct val="0"/>
              </a:spcAft>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6pPr>
            <a:lvl7pPr marL="2971800" indent="-228600" defTabSz="584200" eaLnBrk="0" fontAlgn="base" hangingPunct="0">
              <a:spcBef>
                <a:spcPct val="0"/>
              </a:spcBef>
              <a:spcAft>
                <a:spcPct val="0"/>
              </a:spcAft>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7pPr>
            <a:lvl8pPr marL="3429000" indent="-228600" defTabSz="584200" eaLnBrk="0" fontAlgn="base" hangingPunct="0">
              <a:spcBef>
                <a:spcPct val="0"/>
              </a:spcBef>
              <a:spcAft>
                <a:spcPct val="0"/>
              </a:spcAft>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8pPr>
            <a:lvl9pPr marL="3886200" indent="-228600" defTabSz="584200" eaLnBrk="0" fontAlgn="base" hangingPunct="0">
              <a:spcBef>
                <a:spcPct val="0"/>
              </a:spcBef>
              <a:spcAft>
                <a:spcPct val="0"/>
              </a:spcAft>
              <a:defRPr sz="2200">
                <a:solidFill>
                  <a:srgbClr val="363535"/>
                </a:solidFill>
                <a:latin typeface="Arial" panose="020B0604020202020204" pitchFamily="34" charset="0"/>
                <a:ea typeface="MS PGothic" panose="020B0600070205080204" pitchFamily="34" charset="-128"/>
                <a:sym typeface="Arial" panose="020B0604020202020204" pitchFamily="34" charset="0"/>
              </a:defRPr>
            </a:lvl9pPr>
          </a:lstStyle>
          <a:p>
            <a:pPr algn="ctr">
              <a:lnSpc>
                <a:spcPct val="110000"/>
              </a:lnSpc>
              <a:spcBef>
                <a:spcPts val="113"/>
              </a:spcBef>
            </a:pPr>
            <a:r>
              <a:rPr lang="en-US" altLang="zh-TW" sz="1800" b="1" dirty="0">
                <a:solidFill>
                  <a:srgbClr val="FFFFFF"/>
                </a:solidFill>
                <a:latin typeface="Helvetica" panose="020B0604020202020204" pitchFamily="34" charset="0"/>
                <a:sym typeface="Helvetica" panose="020B0604020202020204" pitchFamily="34" charset="0"/>
              </a:rPr>
              <a:t>Leon Hou  •  Linksoft </a:t>
            </a:r>
            <a:r>
              <a:rPr lang="en-US" altLang="zh-TW" sz="1800" b="1" dirty="0" err="1">
                <a:solidFill>
                  <a:srgbClr val="FFFFFF"/>
                </a:solidFill>
                <a:latin typeface="Helvetica" panose="020B0604020202020204" pitchFamily="34" charset="0"/>
                <a:sym typeface="Helvetica" panose="020B0604020202020204" pitchFamily="34" charset="0"/>
              </a:rPr>
              <a:t>Inc</a:t>
            </a:r>
            <a:r>
              <a:rPr lang="en-US" altLang="zh-TW" sz="1800" b="1" dirty="0">
                <a:solidFill>
                  <a:srgbClr val="FFFFFF"/>
                </a:solidFill>
                <a:latin typeface="Helvetica" panose="020B0604020202020204" pitchFamily="34" charset="0"/>
                <a:sym typeface="Helvetica" panose="020B0604020202020204" pitchFamily="34" charset="0"/>
              </a:rPr>
              <a:t>  </a:t>
            </a:r>
            <a:r>
              <a:rPr lang="en-US" altLang="zh-TW" sz="1800" b="1" dirty="0">
                <a:solidFill>
                  <a:srgbClr val="FFFFFF"/>
                </a:solidFill>
                <a:latin typeface="Helvetica" panose="020B0604020202020204" pitchFamily="34" charset="0"/>
                <a:sym typeface="Helvetica" panose="020B0604020202020204" pitchFamily="34" charset="0"/>
              </a:rPr>
              <a:t>•  </a:t>
            </a:r>
            <a:r>
              <a:rPr lang="en-US" altLang="zh-TW" sz="1800" b="1" dirty="0">
                <a:solidFill>
                  <a:srgbClr val="FFFFFF"/>
                </a:solidFill>
                <a:latin typeface="Helvetica" panose="020B0604020202020204" pitchFamily="34" charset="0"/>
                <a:sym typeface="Helvetica" panose="020B0604020202020204" pitchFamily="34" charset="0"/>
              </a:rPr>
              <a:t>@ Live DEMO 2016</a:t>
            </a:r>
            <a:endParaRPr lang="en-US" altLang="zh-TW" sz="1800" dirty="0">
              <a:solidFill>
                <a:srgbClr val="000000"/>
              </a:solidFill>
              <a:cs typeface="Arial" panose="020B0604020202020204" pitchFamily="34" charset="0"/>
            </a:endParaRPr>
          </a:p>
        </p:txBody>
      </p:sp>
      <p:pic>
        <p:nvPicPr>
          <p:cNvPr id="5" name="Picture 7"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4519" y="5001008"/>
            <a:ext cx="340770" cy="59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50012" y="4066022"/>
            <a:ext cx="1993701" cy="38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85442" y="4066022"/>
            <a:ext cx="1670547" cy="39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70660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 name="Group 348"/>
          <p:cNvGrpSpPr/>
          <p:nvPr/>
        </p:nvGrpSpPr>
        <p:grpSpPr>
          <a:xfrm>
            <a:off x="422310" y="3907389"/>
            <a:ext cx="1050555" cy="1423310"/>
            <a:chOff x="0" y="0"/>
            <a:chExt cx="2801479" cy="3795493"/>
          </a:xfrm>
        </p:grpSpPr>
        <p:pic>
          <p:nvPicPr>
            <p:cNvPr id="346" name="pasted-image.pdf"/>
            <p:cNvPicPr/>
            <p:nvPr/>
          </p:nvPicPr>
          <p:blipFill>
            <a:blip r:embed="rId3">
              <a:extLst/>
            </a:blip>
            <a:stretch>
              <a:fillRect/>
            </a:stretch>
          </p:blipFill>
          <p:spPr>
            <a:xfrm>
              <a:off x="0" y="0"/>
              <a:ext cx="1632708" cy="3164241"/>
            </a:xfrm>
            <a:prstGeom prst="rect">
              <a:avLst/>
            </a:prstGeom>
            <a:ln w="12700" cap="flat">
              <a:noFill/>
              <a:miter lim="400000"/>
            </a:ln>
            <a:effectLst/>
          </p:spPr>
        </p:pic>
        <p:pic>
          <p:nvPicPr>
            <p:cNvPr id="347" name="pasted-image.pdf"/>
            <p:cNvPicPr/>
            <p:nvPr/>
          </p:nvPicPr>
          <p:blipFill>
            <a:blip r:embed="rId4">
              <a:extLst/>
            </a:blip>
            <a:stretch>
              <a:fillRect/>
            </a:stretch>
          </p:blipFill>
          <p:spPr>
            <a:xfrm>
              <a:off x="1061881" y="2055895"/>
              <a:ext cx="1739599" cy="1739599"/>
            </a:xfrm>
            <a:prstGeom prst="rect">
              <a:avLst/>
            </a:prstGeom>
            <a:ln w="12700" cap="flat">
              <a:noFill/>
              <a:miter lim="400000"/>
            </a:ln>
            <a:effectLst/>
          </p:spPr>
        </p:pic>
      </p:grpSp>
      <p:pic>
        <p:nvPicPr>
          <p:cNvPr id="349" name="pasted-image.pdf"/>
          <p:cNvPicPr/>
          <p:nvPr/>
        </p:nvPicPr>
        <p:blipFill>
          <a:blip r:embed="rId5">
            <a:extLst/>
          </a:blip>
          <a:stretch>
            <a:fillRect/>
          </a:stretch>
        </p:blipFill>
        <p:spPr>
          <a:xfrm>
            <a:off x="2116897" y="4059456"/>
            <a:ext cx="1441275" cy="1119177"/>
          </a:xfrm>
          <a:prstGeom prst="rect">
            <a:avLst/>
          </a:prstGeom>
          <a:ln w="12700">
            <a:miter lim="400000"/>
          </a:ln>
        </p:spPr>
      </p:pic>
      <p:grpSp>
        <p:nvGrpSpPr>
          <p:cNvPr id="352" name="Group 352"/>
          <p:cNvGrpSpPr/>
          <p:nvPr/>
        </p:nvGrpSpPr>
        <p:grpSpPr>
          <a:xfrm>
            <a:off x="4407626" y="3642785"/>
            <a:ext cx="1362667" cy="2193000"/>
            <a:chOff x="0" y="0"/>
            <a:chExt cx="3633776" cy="5847998"/>
          </a:xfrm>
        </p:grpSpPr>
        <p:pic>
          <p:nvPicPr>
            <p:cNvPr id="350" name="pasted-image.pdf"/>
            <p:cNvPicPr/>
            <p:nvPr/>
          </p:nvPicPr>
          <p:blipFill>
            <a:blip r:embed="rId6">
              <a:extLst/>
            </a:blip>
            <a:stretch>
              <a:fillRect/>
            </a:stretch>
          </p:blipFill>
          <p:spPr>
            <a:xfrm>
              <a:off x="0" y="2992470"/>
              <a:ext cx="3633777" cy="2855529"/>
            </a:xfrm>
            <a:prstGeom prst="rect">
              <a:avLst/>
            </a:prstGeom>
            <a:ln w="12700" cap="flat">
              <a:noFill/>
              <a:miter lim="400000"/>
            </a:ln>
            <a:effectLst/>
          </p:spPr>
        </p:pic>
        <p:pic>
          <p:nvPicPr>
            <p:cNvPr id="351" name="pasted-image.pdf"/>
            <p:cNvPicPr/>
            <p:nvPr/>
          </p:nvPicPr>
          <p:blipFill>
            <a:blip r:embed="rId7">
              <a:extLst/>
            </a:blip>
            <a:stretch>
              <a:fillRect/>
            </a:stretch>
          </p:blipFill>
          <p:spPr>
            <a:xfrm>
              <a:off x="84740" y="0"/>
              <a:ext cx="3464296" cy="2378130"/>
            </a:xfrm>
            <a:prstGeom prst="rect">
              <a:avLst/>
            </a:prstGeom>
            <a:ln w="12700" cap="flat">
              <a:noFill/>
              <a:miter lim="400000"/>
            </a:ln>
            <a:effectLst/>
          </p:spPr>
        </p:pic>
      </p:grpSp>
      <p:pic>
        <p:nvPicPr>
          <p:cNvPr id="353" name="pasted-image.pdf"/>
          <p:cNvPicPr/>
          <p:nvPr/>
        </p:nvPicPr>
        <p:blipFill>
          <a:blip r:embed="rId8">
            <a:extLst/>
          </a:blip>
          <a:stretch>
            <a:fillRect/>
          </a:stretch>
        </p:blipFill>
        <p:spPr>
          <a:xfrm>
            <a:off x="6619747" y="3869376"/>
            <a:ext cx="1924465" cy="1499336"/>
          </a:xfrm>
          <a:prstGeom prst="rect">
            <a:avLst/>
          </a:prstGeom>
          <a:ln w="12700">
            <a:miter lim="400000"/>
          </a:ln>
        </p:spPr>
      </p:pic>
      <p:grpSp>
        <p:nvGrpSpPr>
          <p:cNvPr id="356" name="Group 356"/>
          <p:cNvGrpSpPr/>
          <p:nvPr/>
        </p:nvGrpSpPr>
        <p:grpSpPr>
          <a:xfrm>
            <a:off x="284541" y="1180062"/>
            <a:ext cx="2287020" cy="1007421"/>
            <a:chOff x="0" y="0"/>
            <a:chExt cx="6098718" cy="2686455"/>
          </a:xfrm>
        </p:grpSpPr>
        <p:pic>
          <p:nvPicPr>
            <p:cNvPr id="354" name="pasted-image.pdf"/>
            <p:cNvPicPr/>
            <p:nvPr/>
          </p:nvPicPr>
          <p:blipFill>
            <a:blip r:embed="rId9">
              <a:extLst/>
            </a:blip>
            <a:srcRect/>
            <a:stretch>
              <a:fillRect/>
            </a:stretch>
          </p:blipFill>
          <p:spPr>
            <a:xfrm>
              <a:off x="0" y="120304"/>
              <a:ext cx="2634489" cy="2445848"/>
            </a:xfrm>
            <a:prstGeom prst="rect">
              <a:avLst/>
            </a:prstGeom>
            <a:ln w="12700" cap="flat">
              <a:noFill/>
              <a:miter lim="400000"/>
            </a:ln>
            <a:effectLst/>
          </p:spPr>
        </p:pic>
        <p:pic>
          <p:nvPicPr>
            <p:cNvPr id="355" name="pasted-image.pdf"/>
            <p:cNvPicPr/>
            <p:nvPr/>
          </p:nvPicPr>
          <p:blipFill>
            <a:blip r:embed="rId10">
              <a:extLst/>
            </a:blip>
            <a:stretch>
              <a:fillRect/>
            </a:stretch>
          </p:blipFill>
          <p:spPr>
            <a:xfrm>
              <a:off x="3603900" y="0"/>
              <a:ext cx="2494819" cy="2686456"/>
            </a:xfrm>
            <a:prstGeom prst="rect">
              <a:avLst/>
            </a:prstGeom>
            <a:ln w="12700" cap="flat">
              <a:noFill/>
              <a:miter lim="400000"/>
            </a:ln>
            <a:effectLst/>
          </p:spPr>
        </p:pic>
      </p:grpSp>
      <p:pic>
        <p:nvPicPr>
          <p:cNvPr id="357" name="圖片 356"/>
          <p:cNvPicPr/>
          <p:nvPr/>
        </p:nvPicPr>
        <p:blipFill>
          <a:blip r:embed="rId11">
            <a:extLst/>
          </a:blip>
          <a:stretch>
            <a:fillRect/>
          </a:stretch>
        </p:blipFill>
        <p:spPr>
          <a:xfrm rot="5400000">
            <a:off x="155632" y="2939022"/>
            <a:ext cx="1245995" cy="171714"/>
          </a:xfrm>
          <a:prstGeom prst="rect">
            <a:avLst/>
          </a:prstGeom>
        </p:spPr>
      </p:pic>
      <p:pic>
        <p:nvPicPr>
          <p:cNvPr id="359" name="圖片 358"/>
          <p:cNvPicPr/>
          <p:nvPr/>
        </p:nvPicPr>
        <p:blipFill>
          <a:blip r:embed="rId12">
            <a:extLst/>
          </a:blip>
          <a:stretch>
            <a:fillRect/>
          </a:stretch>
        </p:blipFill>
        <p:spPr>
          <a:xfrm rot="21600000">
            <a:off x="1309137" y="4533188"/>
            <a:ext cx="585503" cy="171714"/>
          </a:xfrm>
          <a:prstGeom prst="rect">
            <a:avLst/>
          </a:prstGeom>
        </p:spPr>
      </p:pic>
      <p:pic>
        <p:nvPicPr>
          <p:cNvPr id="361" name="圖片 360"/>
          <p:cNvPicPr/>
          <p:nvPr/>
        </p:nvPicPr>
        <p:blipFill>
          <a:blip r:embed="rId12">
            <a:extLst/>
          </a:blip>
          <a:stretch>
            <a:fillRect/>
          </a:stretch>
        </p:blipFill>
        <p:spPr>
          <a:xfrm rot="21600000">
            <a:off x="3763961" y="4533188"/>
            <a:ext cx="585503" cy="171714"/>
          </a:xfrm>
          <a:prstGeom prst="rect">
            <a:avLst/>
          </a:prstGeom>
        </p:spPr>
      </p:pic>
      <p:pic>
        <p:nvPicPr>
          <p:cNvPr id="363" name="圖片 362"/>
          <p:cNvPicPr/>
          <p:nvPr/>
        </p:nvPicPr>
        <p:blipFill>
          <a:blip r:embed="rId12">
            <a:extLst/>
          </a:blip>
          <a:stretch>
            <a:fillRect/>
          </a:stretch>
        </p:blipFill>
        <p:spPr>
          <a:xfrm rot="21600000">
            <a:off x="5953004" y="4533188"/>
            <a:ext cx="585503" cy="171714"/>
          </a:xfrm>
          <a:prstGeom prst="rect">
            <a:avLst/>
          </a:prstGeom>
        </p:spPr>
      </p:pic>
      <p:pic>
        <p:nvPicPr>
          <p:cNvPr id="365" name="圖片 364"/>
          <p:cNvPicPr/>
          <p:nvPr/>
        </p:nvPicPr>
        <p:blipFill>
          <a:blip r:embed="rId13">
            <a:extLst/>
          </a:blip>
          <a:stretch>
            <a:fillRect/>
          </a:stretch>
        </p:blipFill>
        <p:spPr>
          <a:xfrm rot="15078042">
            <a:off x="1774554" y="3027539"/>
            <a:ext cx="1619616" cy="171714"/>
          </a:xfrm>
          <a:prstGeom prst="rect">
            <a:avLst/>
          </a:prstGeom>
        </p:spPr>
      </p:pic>
      <p:pic>
        <p:nvPicPr>
          <p:cNvPr id="367" name="圖片 366"/>
          <p:cNvPicPr/>
          <p:nvPr/>
        </p:nvPicPr>
        <p:blipFill>
          <a:blip r:embed="rId14">
            <a:extLst/>
          </a:blip>
          <a:stretch>
            <a:fillRect/>
          </a:stretch>
        </p:blipFill>
        <p:spPr>
          <a:xfrm rot="12570958">
            <a:off x="2392307" y="2827774"/>
            <a:ext cx="2857143" cy="171714"/>
          </a:xfrm>
          <a:prstGeom prst="rect">
            <a:avLst/>
          </a:prstGeom>
        </p:spPr>
      </p:pic>
      <p:pic>
        <p:nvPicPr>
          <p:cNvPr id="369" name="圖片 368"/>
          <p:cNvPicPr/>
          <p:nvPr/>
        </p:nvPicPr>
        <p:blipFill>
          <a:blip r:embed="rId15">
            <a:extLst/>
          </a:blip>
          <a:stretch>
            <a:fillRect/>
          </a:stretch>
        </p:blipFill>
        <p:spPr>
          <a:xfrm rot="12044087">
            <a:off x="2525999" y="2663914"/>
            <a:ext cx="5447815" cy="171714"/>
          </a:xfrm>
          <a:prstGeom prst="rect">
            <a:avLst/>
          </a:prstGeom>
        </p:spPr>
      </p:pic>
      <p:sp>
        <p:nvSpPr>
          <p:cNvPr id="371" name="Shape 371"/>
          <p:cNvSpPr/>
          <p:nvPr/>
        </p:nvSpPr>
        <p:spPr>
          <a:xfrm>
            <a:off x="2333435" y="4212213"/>
            <a:ext cx="795659" cy="750684"/>
          </a:xfrm>
          <a:prstGeom prst="roundRect">
            <a:avLst>
              <a:gd name="adj" fmla="val 15000"/>
            </a:avLst>
          </a:prstGeom>
          <a:solidFill>
            <a:srgbClr val="FFFFFF"/>
          </a:solidFill>
          <a:ln w="12700">
            <a:miter lim="400000"/>
          </a:ln>
        </p:spPr>
        <p:txBody>
          <a:bodyPr lIns="0" tIns="0" rIns="0" bIns="0" anchor="ctr"/>
          <a:lstStyle/>
          <a:p>
            <a:pPr algn="ctr" defTabSz="233363">
              <a:defRPr sz="52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1950"/>
          </a:p>
        </p:txBody>
      </p:sp>
      <p:sp>
        <p:nvSpPr>
          <p:cNvPr id="372" name="Shape 372"/>
          <p:cNvSpPr/>
          <p:nvPr/>
        </p:nvSpPr>
        <p:spPr>
          <a:xfrm>
            <a:off x="465818" y="1533732"/>
            <a:ext cx="1924465" cy="30008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defTabSz="622300">
              <a:lnSpc>
                <a:spcPct val="100000"/>
              </a:lnSpc>
              <a:defRPr sz="5200">
                <a:solidFill>
                  <a:srgbClr val="C82506"/>
                </a:solidFill>
                <a:effectLst>
                  <a:outerShdw blurRad="38100" dist="12700" dir="5400000" rotWithShape="0">
                    <a:srgbClr val="000000">
                      <a:alpha val="50000"/>
                    </a:srgbClr>
                  </a:outerShdw>
                </a:effectLst>
                <a:latin typeface="+mn-lt"/>
                <a:ea typeface="+mn-ea"/>
                <a:cs typeface="+mn-cs"/>
                <a:sym typeface="Gill Sans"/>
              </a:defRPr>
            </a:lvl1pPr>
          </a:lstStyle>
          <a:p>
            <a:pPr lvl="0">
              <a:defRPr sz="1800">
                <a:solidFill>
                  <a:srgbClr val="000000"/>
                </a:solidFill>
                <a:effectLst/>
              </a:defRPr>
            </a:pPr>
            <a:r>
              <a:rPr sz="1950"/>
              <a:t>Work Assignment</a:t>
            </a:r>
          </a:p>
        </p:txBody>
      </p:sp>
      <p:sp>
        <p:nvSpPr>
          <p:cNvPr id="373" name="Shape 373"/>
          <p:cNvSpPr/>
          <p:nvPr/>
        </p:nvSpPr>
        <p:spPr>
          <a:xfrm>
            <a:off x="1802370" y="4469004"/>
            <a:ext cx="1924465" cy="30008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defTabSz="622300">
              <a:lnSpc>
                <a:spcPct val="100000"/>
              </a:lnSpc>
              <a:defRPr sz="5200">
                <a:solidFill>
                  <a:srgbClr val="C82506"/>
                </a:solidFill>
                <a:effectLst>
                  <a:outerShdw blurRad="38100" dist="12700" dir="5400000" rotWithShape="0">
                    <a:srgbClr val="000000">
                      <a:alpha val="50000"/>
                    </a:srgbClr>
                  </a:outerShdw>
                </a:effectLst>
                <a:latin typeface="+mn-lt"/>
                <a:ea typeface="+mn-ea"/>
                <a:cs typeface="+mn-cs"/>
                <a:sym typeface="Gill Sans"/>
              </a:defRPr>
            </a:lvl1pPr>
          </a:lstStyle>
          <a:p>
            <a:pPr lvl="0">
              <a:defRPr sz="1800">
                <a:solidFill>
                  <a:srgbClr val="000000"/>
                </a:solidFill>
                <a:effectLst/>
              </a:defRPr>
            </a:pPr>
            <a:r>
              <a:rPr sz="1950"/>
              <a:t>Write Code</a:t>
            </a:r>
          </a:p>
        </p:txBody>
      </p:sp>
      <p:sp>
        <p:nvSpPr>
          <p:cNvPr id="374" name="Shape 374"/>
          <p:cNvSpPr/>
          <p:nvPr/>
        </p:nvSpPr>
        <p:spPr>
          <a:xfrm>
            <a:off x="2361032" y="4218935"/>
            <a:ext cx="740466" cy="800219"/>
          </a:xfrm>
          <a:prstGeom prst="rect">
            <a:avLst/>
          </a:prstGeom>
          <a:ln w="12700">
            <a:miter lim="400000"/>
          </a:ln>
          <a:extLst>
            <a:ext uri="{C572A759-6A51-4108-AA02-DFA0A04FC94B}">
              <ma14:wrappingTextBoxFlag xmlns:ma14="http://schemas.microsoft.com/office/mac/drawingml/2011/main" xmlns="" val="1"/>
            </a:ext>
          </a:extLst>
        </p:spPr>
        <p:txBody>
          <a:bodyPr lIns="19050" tIns="19050" rIns="19050" bIns="19050" anchor="ctr">
            <a:spAutoFit/>
          </a:bodyPr>
          <a:lstStyle/>
          <a:p>
            <a:pPr lvl="0">
              <a:defRPr sz="1800">
                <a:solidFill>
                  <a:srgbClr val="000000"/>
                </a:solidFill>
              </a:defRPr>
            </a:pPr>
            <a:r>
              <a:rPr sz="825" b="1">
                <a:solidFill>
                  <a:srgbClr val="363535"/>
                </a:solidFill>
              </a:rPr>
              <a:t>if this == that</a:t>
            </a:r>
          </a:p>
          <a:p>
            <a:pPr lvl="1">
              <a:defRPr sz="1800">
                <a:solidFill>
                  <a:srgbClr val="000000"/>
                </a:solidFill>
              </a:defRPr>
            </a:pPr>
            <a:r>
              <a:rPr sz="825" b="1">
                <a:solidFill>
                  <a:srgbClr val="363535"/>
                </a:solidFill>
              </a:rPr>
              <a:t>return;</a:t>
            </a:r>
          </a:p>
          <a:p>
            <a:pPr lvl="0">
              <a:defRPr sz="1800">
                <a:solidFill>
                  <a:srgbClr val="000000"/>
                </a:solidFill>
              </a:defRPr>
            </a:pPr>
            <a:r>
              <a:rPr sz="825" b="1">
                <a:solidFill>
                  <a:srgbClr val="363535"/>
                </a:solidFill>
              </a:rPr>
              <a:t>else </a:t>
            </a:r>
          </a:p>
          <a:p>
            <a:pPr lvl="1">
              <a:defRPr sz="1800">
                <a:solidFill>
                  <a:srgbClr val="000000"/>
                </a:solidFill>
              </a:defRPr>
            </a:pPr>
            <a:r>
              <a:rPr sz="825" b="1">
                <a:solidFill>
                  <a:srgbClr val="363535"/>
                </a:solidFill>
              </a:rPr>
              <a:t>this = 1;</a:t>
            </a:r>
          </a:p>
        </p:txBody>
      </p:sp>
      <p:grpSp>
        <p:nvGrpSpPr>
          <p:cNvPr id="378" name="Group 378"/>
          <p:cNvGrpSpPr/>
          <p:nvPr/>
        </p:nvGrpSpPr>
        <p:grpSpPr>
          <a:xfrm>
            <a:off x="4126728" y="3883921"/>
            <a:ext cx="1924465" cy="1407269"/>
            <a:chOff x="0" y="31692"/>
            <a:chExt cx="5131905" cy="3752714"/>
          </a:xfrm>
        </p:grpSpPr>
        <p:sp>
          <p:nvSpPr>
            <p:cNvPr id="375" name="Shape 375"/>
            <p:cNvSpPr/>
            <p:nvPr/>
          </p:nvSpPr>
          <p:spPr>
            <a:xfrm>
              <a:off x="0" y="31692"/>
              <a:ext cx="5131905" cy="8002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622300">
                <a:lnSpc>
                  <a:spcPct val="100000"/>
                </a:lnSpc>
                <a:defRPr sz="5200">
                  <a:solidFill>
                    <a:srgbClr val="C82506"/>
                  </a:solidFill>
                  <a:effectLst>
                    <a:outerShdw blurRad="38100" dist="12700" dir="5400000" rotWithShape="0">
                      <a:srgbClr val="000000">
                        <a:alpha val="50000"/>
                      </a:srgbClr>
                    </a:outerShdw>
                  </a:effectLst>
                  <a:latin typeface="+mn-lt"/>
                  <a:ea typeface="+mn-ea"/>
                  <a:cs typeface="+mn-cs"/>
                  <a:sym typeface="Gill Sans"/>
                </a:defRPr>
              </a:lvl1pPr>
            </a:lstStyle>
            <a:p>
              <a:pPr lvl="0">
                <a:defRPr sz="1800">
                  <a:solidFill>
                    <a:srgbClr val="000000"/>
                  </a:solidFill>
                  <a:effectLst/>
                </a:defRPr>
              </a:pPr>
              <a:r>
                <a:rPr sz="1950"/>
                <a:t>Test / Review</a:t>
              </a:r>
            </a:p>
          </p:txBody>
        </p:sp>
        <p:sp>
          <p:nvSpPr>
            <p:cNvPr id="376" name="Shape 376"/>
            <p:cNvSpPr/>
            <p:nvPr/>
          </p:nvSpPr>
          <p:spPr>
            <a:xfrm>
              <a:off x="0" y="1507941"/>
              <a:ext cx="5131905" cy="8002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622300">
                <a:lnSpc>
                  <a:spcPct val="100000"/>
                </a:lnSpc>
                <a:defRPr sz="5200">
                  <a:solidFill>
                    <a:srgbClr val="C82506"/>
                  </a:solidFill>
                  <a:effectLst>
                    <a:outerShdw blurRad="38100" dist="12700" dir="5400000" rotWithShape="0">
                      <a:srgbClr val="000000">
                        <a:alpha val="50000"/>
                      </a:srgbClr>
                    </a:outerShdw>
                  </a:effectLst>
                  <a:latin typeface="+mn-lt"/>
                  <a:ea typeface="+mn-ea"/>
                  <a:cs typeface="+mn-cs"/>
                  <a:sym typeface="Gill Sans"/>
                </a:defRPr>
              </a:lvl1pPr>
            </a:lstStyle>
            <a:p>
              <a:pPr lvl="0">
                <a:defRPr sz="1800">
                  <a:solidFill>
                    <a:srgbClr val="000000"/>
                  </a:solidFill>
                  <a:effectLst/>
                </a:defRPr>
              </a:pPr>
              <a:r>
                <a:rPr sz="1950"/>
                <a:t>Integrate</a:t>
              </a:r>
            </a:p>
          </p:txBody>
        </p:sp>
        <p:sp>
          <p:nvSpPr>
            <p:cNvPr id="377" name="Shape 377"/>
            <p:cNvSpPr/>
            <p:nvPr/>
          </p:nvSpPr>
          <p:spPr>
            <a:xfrm>
              <a:off x="0" y="2984188"/>
              <a:ext cx="5131905" cy="8002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622300">
                <a:lnSpc>
                  <a:spcPct val="100000"/>
                </a:lnSpc>
                <a:defRPr sz="5200">
                  <a:solidFill>
                    <a:srgbClr val="C82506"/>
                  </a:solidFill>
                  <a:effectLst>
                    <a:outerShdw blurRad="38100" dist="12700" dir="5400000" rotWithShape="0">
                      <a:srgbClr val="000000">
                        <a:alpha val="50000"/>
                      </a:srgbClr>
                    </a:outerShdw>
                  </a:effectLst>
                  <a:latin typeface="+mn-lt"/>
                  <a:ea typeface="+mn-ea"/>
                  <a:cs typeface="+mn-cs"/>
                  <a:sym typeface="Gill Sans"/>
                </a:defRPr>
              </a:lvl1pPr>
            </a:lstStyle>
            <a:p>
              <a:pPr lvl="0">
                <a:defRPr sz="1800">
                  <a:solidFill>
                    <a:srgbClr val="000000"/>
                  </a:solidFill>
                  <a:effectLst/>
                </a:defRPr>
              </a:pPr>
              <a:r>
                <a:rPr sz="1950"/>
                <a:t>Deploy</a:t>
              </a:r>
            </a:p>
          </p:txBody>
        </p:sp>
      </p:grpSp>
      <p:sp>
        <p:nvSpPr>
          <p:cNvPr id="379" name="Shape 379"/>
          <p:cNvSpPr/>
          <p:nvPr/>
        </p:nvSpPr>
        <p:spPr>
          <a:xfrm>
            <a:off x="6619747" y="4469004"/>
            <a:ext cx="1924465" cy="30008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defTabSz="622300">
              <a:lnSpc>
                <a:spcPct val="100000"/>
              </a:lnSpc>
              <a:defRPr sz="5200">
                <a:solidFill>
                  <a:srgbClr val="C82506"/>
                </a:solidFill>
                <a:effectLst>
                  <a:outerShdw blurRad="38100" dist="12700" dir="5400000" rotWithShape="0">
                    <a:srgbClr val="000000">
                      <a:alpha val="50000"/>
                    </a:srgbClr>
                  </a:outerShdw>
                </a:effectLst>
                <a:latin typeface="+mn-lt"/>
                <a:ea typeface="+mn-ea"/>
                <a:cs typeface="+mn-cs"/>
                <a:sym typeface="Gill Sans"/>
              </a:defRPr>
            </a:lvl1pPr>
          </a:lstStyle>
          <a:p>
            <a:pPr lvl="0">
              <a:defRPr sz="1800">
                <a:solidFill>
                  <a:srgbClr val="000000"/>
                </a:solidFill>
                <a:effectLst/>
              </a:defRPr>
            </a:pPr>
            <a:r>
              <a:rPr sz="1950"/>
              <a:t>Release</a:t>
            </a:r>
          </a:p>
        </p:txBody>
      </p:sp>
    </p:spTree>
    <p:extLst>
      <p:ext uri="{BB962C8B-B14F-4D97-AF65-F5344CB8AC3E}">
        <p14:creationId xmlns:p14="http://schemas.microsoft.com/office/powerpoint/2010/main" val="3712040210"/>
      </p:ext>
    </p:extLst>
  </p:cSld>
  <p:clrMapOvr>
    <a:masterClrMapping/>
  </p:clrMapOvr>
  <p:transition spd="slow"/>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37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7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7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0"/>
                                  </p:stCondLst>
                                  <p:iterate>
                                    <p:tmAbs val="0"/>
                                  </p:iterate>
                                  <p:childTnLst>
                                    <p:set>
                                      <p:cBhvr>
                                        <p:cTn id="15" fill="hold"/>
                                        <p:tgtEl>
                                          <p:spTgt spid="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animBg="1" advAuto="0"/>
      <p:bldP spid="373" grpId="0" animBg="1" advAuto="0"/>
      <p:bldP spid="378" grpId="0" animBg="1" advAuto="0"/>
      <p:bldP spid="379"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5" name="Group 385"/>
          <p:cNvGrpSpPr/>
          <p:nvPr/>
        </p:nvGrpSpPr>
        <p:grpSpPr>
          <a:xfrm>
            <a:off x="422310" y="3907389"/>
            <a:ext cx="1050555" cy="1423310"/>
            <a:chOff x="0" y="0"/>
            <a:chExt cx="2801479" cy="3795493"/>
          </a:xfrm>
        </p:grpSpPr>
        <p:pic>
          <p:nvPicPr>
            <p:cNvPr id="383" name="pasted-image.pdf"/>
            <p:cNvPicPr/>
            <p:nvPr/>
          </p:nvPicPr>
          <p:blipFill>
            <a:blip r:embed="rId3">
              <a:extLst/>
            </a:blip>
            <a:stretch>
              <a:fillRect/>
            </a:stretch>
          </p:blipFill>
          <p:spPr>
            <a:xfrm>
              <a:off x="0" y="0"/>
              <a:ext cx="1632708" cy="3164241"/>
            </a:xfrm>
            <a:prstGeom prst="rect">
              <a:avLst/>
            </a:prstGeom>
            <a:ln w="12700" cap="flat">
              <a:noFill/>
              <a:miter lim="400000"/>
            </a:ln>
            <a:effectLst/>
          </p:spPr>
        </p:pic>
        <p:pic>
          <p:nvPicPr>
            <p:cNvPr id="384" name="pasted-image.pdf"/>
            <p:cNvPicPr/>
            <p:nvPr/>
          </p:nvPicPr>
          <p:blipFill>
            <a:blip r:embed="rId4">
              <a:extLst/>
            </a:blip>
            <a:stretch>
              <a:fillRect/>
            </a:stretch>
          </p:blipFill>
          <p:spPr>
            <a:xfrm>
              <a:off x="1061881" y="2055895"/>
              <a:ext cx="1739599" cy="1739599"/>
            </a:xfrm>
            <a:prstGeom prst="rect">
              <a:avLst/>
            </a:prstGeom>
            <a:ln w="12700" cap="flat">
              <a:noFill/>
              <a:miter lim="400000"/>
            </a:ln>
            <a:effectLst/>
          </p:spPr>
        </p:pic>
      </p:grpSp>
      <p:pic>
        <p:nvPicPr>
          <p:cNvPr id="386" name="圖片 385"/>
          <p:cNvPicPr/>
          <p:nvPr/>
        </p:nvPicPr>
        <p:blipFill>
          <a:blip r:embed="rId5">
            <a:extLst/>
          </a:blip>
          <a:stretch>
            <a:fillRect/>
          </a:stretch>
        </p:blipFill>
        <p:spPr>
          <a:xfrm rot="5400000">
            <a:off x="155632" y="2939022"/>
            <a:ext cx="1245995" cy="171714"/>
          </a:xfrm>
          <a:prstGeom prst="rect">
            <a:avLst/>
          </a:prstGeom>
        </p:spPr>
      </p:pic>
      <p:pic>
        <p:nvPicPr>
          <p:cNvPr id="388" name="圖片 387"/>
          <p:cNvPicPr/>
          <p:nvPr/>
        </p:nvPicPr>
        <p:blipFill>
          <a:blip r:embed="rId6">
            <a:extLst/>
          </a:blip>
          <a:stretch>
            <a:fillRect/>
          </a:stretch>
        </p:blipFill>
        <p:spPr>
          <a:xfrm>
            <a:off x="1309137" y="4533188"/>
            <a:ext cx="680272" cy="171714"/>
          </a:xfrm>
          <a:prstGeom prst="rect">
            <a:avLst/>
          </a:prstGeom>
        </p:spPr>
      </p:pic>
      <p:pic>
        <p:nvPicPr>
          <p:cNvPr id="390" name="圖片 389"/>
          <p:cNvPicPr/>
          <p:nvPr/>
        </p:nvPicPr>
        <p:blipFill>
          <a:blip r:embed="rId7">
            <a:extLst/>
          </a:blip>
          <a:stretch>
            <a:fillRect/>
          </a:stretch>
        </p:blipFill>
        <p:spPr>
          <a:xfrm>
            <a:off x="3491938" y="4533188"/>
            <a:ext cx="1071369" cy="171714"/>
          </a:xfrm>
          <a:prstGeom prst="rect">
            <a:avLst/>
          </a:prstGeom>
        </p:spPr>
      </p:pic>
      <p:pic>
        <p:nvPicPr>
          <p:cNvPr id="392" name="圖片 391"/>
          <p:cNvPicPr/>
          <p:nvPr/>
        </p:nvPicPr>
        <p:blipFill>
          <a:blip r:embed="rId8">
            <a:extLst/>
          </a:blip>
          <a:stretch>
            <a:fillRect/>
          </a:stretch>
        </p:blipFill>
        <p:spPr>
          <a:xfrm rot="21600000">
            <a:off x="5656476" y="4533188"/>
            <a:ext cx="882030" cy="171714"/>
          </a:xfrm>
          <a:prstGeom prst="rect">
            <a:avLst/>
          </a:prstGeom>
        </p:spPr>
      </p:pic>
      <p:pic>
        <p:nvPicPr>
          <p:cNvPr id="394" name="圖片 393"/>
          <p:cNvPicPr/>
          <p:nvPr/>
        </p:nvPicPr>
        <p:blipFill>
          <a:blip r:embed="rId9">
            <a:extLst/>
          </a:blip>
          <a:stretch>
            <a:fillRect/>
          </a:stretch>
        </p:blipFill>
        <p:spPr>
          <a:xfrm rot="15078042">
            <a:off x="1774554" y="3027539"/>
            <a:ext cx="1619616" cy="171714"/>
          </a:xfrm>
          <a:prstGeom prst="rect">
            <a:avLst/>
          </a:prstGeom>
        </p:spPr>
      </p:pic>
      <p:pic>
        <p:nvPicPr>
          <p:cNvPr id="396" name="圖片 395"/>
          <p:cNvPicPr/>
          <p:nvPr/>
        </p:nvPicPr>
        <p:blipFill>
          <a:blip r:embed="rId10">
            <a:extLst/>
          </a:blip>
          <a:stretch>
            <a:fillRect/>
          </a:stretch>
        </p:blipFill>
        <p:spPr>
          <a:xfrm rot="12819240">
            <a:off x="2319979" y="2849076"/>
            <a:ext cx="2698808" cy="171714"/>
          </a:xfrm>
          <a:prstGeom prst="rect">
            <a:avLst/>
          </a:prstGeom>
        </p:spPr>
      </p:pic>
      <p:pic>
        <p:nvPicPr>
          <p:cNvPr id="398" name="圖片 397"/>
          <p:cNvPicPr/>
          <p:nvPr/>
        </p:nvPicPr>
        <p:blipFill>
          <a:blip r:embed="rId11">
            <a:extLst/>
          </a:blip>
          <a:stretch>
            <a:fillRect/>
          </a:stretch>
        </p:blipFill>
        <p:spPr>
          <a:xfrm rot="12044087">
            <a:off x="2525999" y="2663914"/>
            <a:ext cx="5447815" cy="171714"/>
          </a:xfrm>
          <a:prstGeom prst="rect">
            <a:avLst/>
          </a:prstGeom>
        </p:spPr>
      </p:pic>
      <p:grpSp>
        <p:nvGrpSpPr>
          <p:cNvPr id="406" name="Group 406"/>
          <p:cNvGrpSpPr/>
          <p:nvPr/>
        </p:nvGrpSpPr>
        <p:grpSpPr>
          <a:xfrm>
            <a:off x="899731" y="645556"/>
            <a:ext cx="7360456" cy="4893747"/>
            <a:chOff x="0" y="0"/>
            <a:chExt cx="19627881" cy="13049991"/>
          </a:xfrm>
        </p:grpSpPr>
        <p:pic>
          <p:nvPicPr>
            <p:cNvPr id="400" name="pasted-image.pdf"/>
            <p:cNvPicPr/>
            <p:nvPr/>
          </p:nvPicPr>
          <p:blipFill>
            <a:blip r:embed="rId12">
              <a:extLst/>
            </a:blip>
            <a:stretch>
              <a:fillRect/>
            </a:stretch>
          </p:blipFill>
          <p:spPr>
            <a:xfrm>
              <a:off x="16826402" y="8404350"/>
              <a:ext cx="2801480" cy="2182611"/>
            </a:xfrm>
            <a:prstGeom prst="rect">
              <a:avLst/>
            </a:prstGeom>
            <a:ln w="12700" cap="flat">
              <a:noFill/>
              <a:miter lim="400000"/>
            </a:ln>
            <a:effectLst/>
          </p:spPr>
        </p:pic>
        <p:pic>
          <p:nvPicPr>
            <p:cNvPr id="401" name="pasted-image.pdf"/>
            <p:cNvPicPr/>
            <p:nvPr/>
          </p:nvPicPr>
          <p:blipFill>
            <a:blip r:embed="rId13">
              <a:extLst/>
            </a:blip>
            <a:srcRect r="69224"/>
            <a:stretch>
              <a:fillRect/>
            </a:stretch>
          </p:blipFill>
          <p:spPr>
            <a:xfrm>
              <a:off x="0" y="0"/>
              <a:ext cx="2801610" cy="4306448"/>
            </a:xfrm>
            <a:prstGeom prst="rect">
              <a:avLst/>
            </a:prstGeom>
            <a:ln w="12700" cap="flat">
              <a:noFill/>
              <a:miter lim="400000"/>
            </a:ln>
            <a:effectLst/>
          </p:spPr>
        </p:pic>
        <p:pic>
          <p:nvPicPr>
            <p:cNvPr id="402" name="pasted-image.pdf"/>
            <p:cNvPicPr/>
            <p:nvPr/>
          </p:nvPicPr>
          <p:blipFill>
            <a:blip r:embed="rId14">
              <a:extLst/>
            </a:blip>
            <a:srcRect r="82535"/>
            <a:stretch>
              <a:fillRect/>
            </a:stretch>
          </p:blipFill>
          <p:spPr>
            <a:xfrm>
              <a:off x="10142776" y="7911782"/>
              <a:ext cx="1908170" cy="2798903"/>
            </a:xfrm>
            <a:prstGeom prst="rect">
              <a:avLst/>
            </a:prstGeom>
            <a:ln w="12700" cap="flat">
              <a:noFill/>
              <a:miter lim="400000"/>
            </a:ln>
            <a:effectLst/>
          </p:spPr>
        </p:pic>
        <p:pic>
          <p:nvPicPr>
            <p:cNvPr id="403" name="pasted-image.pdf"/>
            <p:cNvPicPr/>
            <p:nvPr/>
          </p:nvPicPr>
          <p:blipFill>
            <a:blip r:embed="rId15">
              <a:extLst/>
            </a:blip>
            <a:srcRect r="80852"/>
            <a:stretch>
              <a:fillRect/>
            </a:stretch>
          </p:blipFill>
          <p:spPr>
            <a:xfrm>
              <a:off x="10142776" y="10196318"/>
              <a:ext cx="1908310" cy="2853674"/>
            </a:xfrm>
            <a:prstGeom prst="rect">
              <a:avLst/>
            </a:prstGeom>
            <a:ln w="12700" cap="flat">
              <a:noFill/>
              <a:miter lim="400000"/>
            </a:ln>
            <a:effectLst/>
          </p:spPr>
        </p:pic>
        <p:pic>
          <p:nvPicPr>
            <p:cNvPr id="404" name="pasted-image.pdf"/>
            <p:cNvPicPr/>
            <p:nvPr/>
          </p:nvPicPr>
          <p:blipFill>
            <a:blip r:embed="rId14">
              <a:extLst/>
            </a:blip>
            <a:srcRect r="82535"/>
            <a:stretch>
              <a:fillRect/>
            </a:stretch>
          </p:blipFill>
          <p:spPr>
            <a:xfrm>
              <a:off x="4002152" y="8440506"/>
              <a:ext cx="2231082" cy="3272550"/>
            </a:xfrm>
            <a:prstGeom prst="rect">
              <a:avLst/>
            </a:prstGeom>
            <a:ln w="12700" cap="flat">
              <a:noFill/>
              <a:miter lim="400000"/>
            </a:ln>
            <a:effectLst/>
          </p:spPr>
        </p:pic>
        <p:pic>
          <p:nvPicPr>
            <p:cNvPr id="405" name="pasted-image.pdf"/>
            <p:cNvPicPr/>
            <p:nvPr/>
          </p:nvPicPr>
          <p:blipFill>
            <a:blip r:embed="rId15">
              <a:extLst/>
            </a:blip>
            <a:srcRect r="80852"/>
            <a:stretch>
              <a:fillRect/>
            </a:stretch>
          </p:blipFill>
          <p:spPr>
            <a:xfrm>
              <a:off x="17273054" y="10196318"/>
              <a:ext cx="1908310" cy="2853674"/>
            </a:xfrm>
            <a:prstGeom prst="rect">
              <a:avLst/>
            </a:prstGeom>
            <a:ln w="12700" cap="flat">
              <a:noFill/>
              <a:miter lim="400000"/>
            </a:ln>
            <a:effectLst/>
          </p:spPr>
        </p:pic>
      </p:grpSp>
      <p:pic>
        <p:nvPicPr>
          <p:cNvPr id="407" name="pasted-image.pdf"/>
          <p:cNvPicPr/>
          <p:nvPr/>
        </p:nvPicPr>
        <p:blipFill>
          <a:blip r:embed="rId16">
            <a:extLst/>
          </a:blip>
          <a:srcRect t="17282" r="76811"/>
          <a:stretch>
            <a:fillRect/>
          </a:stretch>
        </p:blipFill>
        <p:spPr>
          <a:xfrm>
            <a:off x="8094953" y="831901"/>
            <a:ext cx="908082" cy="1047065"/>
          </a:xfrm>
          <a:prstGeom prst="rect">
            <a:avLst/>
          </a:prstGeom>
          <a:ln w="12700">
            <a:miter lim="400000"/>
          </a:ln>
        </p:spPr>
      </p:pic>
    </p:spTree>
    <p:extLst>
      <p:ext uri="{BB962C8B-B14F-4D97-AF65-F5344CB8AC3E}">
        <p14:creationId xmlns:p14="http://schemas.microsoft.com/office/powerpoint/2010/main" val="1539121202"/>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p:nvPr/>
        </p:nvSpPr>
        <p:spPr>
          <a:xfrm>
            <a:off x="1474515" y="3084645"/>
            <a:ext cx="6194971" cy="688710"/>
          </a:xfrm>
          <a:prstGeom prst="rect">
            <a:avLst/>
          </a:prstGeom>
          <a:ln w="12700">
            <a:miter lim="400000"/>
          </a:ln>
          <a:extLst>
            <a:ext uri="{C572A759-6A51-4108-AA02-DFA0A04FC94B}">
              <ma14:wrappingTextBoxFlag xmlns:ma14="http://schemas.microsoft.com/office/mac/drawingml/2011/main" xmlns="" val="1"/>
            </a:ext>
          </a:extLst>
        </p:spPr>
        <p:txBody>
          <a:bodyPr lIns="6697" tIns="6697" rIns="6697" bIns="6697" anchor="ctr">
            <a:spAutoFit/>
          </a:bodyPr>
          <a:lstStyle>
            <a:lvl1pPr algn="ctr">
              <a:lnSpc>
                <a:spcPct val="90000"/>
              </a:lnSpc>
              <a:defRPr sz="13000" b="1" spc="-130">
                <a:solidFill>
                  <a:srgbClr val="FFFFFF"/>
                </a:solidFill>
                <a:latin typeface="Circular Pro"/>
                <a:ea typeface="Circular Pro"/>
                <a:cs typeface="Circular Pro"/>
                <a:sym typeface="Circular Pro"/>
              </a:defRPr>
            </a:lvl1pPr>
          </a:lstStyle>
          <a:p>
            <a:pPr lvl="0">
              <a:defRPr sz="1800" b="0" spc="0">
                <a:solidFill>
                  <a:srgbClr val="000000"/>
                </a:solidFill>
              </a:defRPr>
            </a:pPr>
            <a:r>
              <a:rPr sz="4875" spc="-49" dirty="0">
                <a:solidFill>
                  <a:schemeClr val="bg1"/>
                </a:solidFill>
              </a:rPr>
              <a:t>Real-life Example</a:t>
            </a:r>
          </a:p>
        </p:txBody>
      </p:sp>
    </p:spTree>
    <p:extLst>
      <p:ext uri="{BB962C8B-B14F-4D97-AF65-F5344CB8AC3E}">
        <p14:creationId xmlns:p14="http://schemas.microsoft.com/office/powerpoint/2010/main" val="15402048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Shape 415"/>
          <p:cNvSpPr/>
          <p:nvPr/>
        </p:nvSpPr>
        <p:spPr>
          <a:xfrm>
            <a:off x="1705571" y="2893577"/>
            <a:ext cx="5699373" cy="729286"/>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lvl1pPr algn="ctr">
              <a:lnSpc>
                <a:spcPct val="90000"/>
              </a:lnSpc>
              <a:defRPr sz="13000" b="1" spc="-130">
                <a:solidFill>
                  <a:srgbClr val="FFFFFF"/>
                </a:solidFill>
                <a:latin typeface="Circular Pro"/>
                <a:ea typeface="Circular Pro"/>
                <a:cs typeface="Circular Pro"/>
                <a:sym typeface="Circular Pro"/>
              </a:defRPr>
            </a:lvl1pPr>
          </a:lstStyle>
          <a:p>
            <a:pPr lvl="0">
              <a:defRPr sz="1800" b="0" spc="0">
                <a:solidFill>
                  <a:srgbClr val="000000"/>
                </a:solidFill>
              </a:defRPr>
            </a:pPr>
            <a:r>
              <a:rPr sz="4875" spc="-49" dirty="0">
                <a:solidFill>
                  <a:schemeClr val="bg1"/>
                </a:solidFill>
              </a:rPr>
              <a:t>Work Assignment</a:t>
            </a:r>
          </a:p>
        </p:txBody>
      </p:sp>
    </p:spTree>
    <p:extLst>
      <p:ext uri="{BB962C8B-B14F-4D97-AF65-F5344CB8AC3E}">
        <p14:creationId xmlns:p14="http://schemas.microsoft.com/office/powerpoint/2010/main" val="213964708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pasted-image.png"/>
          <p:cNvPicPr/>
          <p:nvPr/>
        </p:nvPicPr>
        <p:blipFill>
          <a:blip r:embed="rId3">
            <a:extLst/>
          </a:blip>
          <a:stretch>
            <a:fillRect/>
          </a:stretch>
        </p:blipFill>
        <p:spPr>
          <a:xfrm>
            <a:off x="728093" y="857250"/>
            <a:ext cx="7687814" cy="5313362"/>
          </a:xfrm>
          <a:prstGeom prst="rect">
            <a:avLst/>
          </a:prstGeom>
          <a:ln w="12700">
            <a:miter lim="400000"/>
          </a:ln>
        </p:spPr>
      </p:pic>
      <p:pic>
        <p:nvPicPr>
          <p:cNvPr id="418" name="圖片 417"/>
          <p:cNvPicPr/>
          <p:nvPr/>
        </p:nvPicPr>
        <p:blipFill>
          <a:blip r:embed="rId4">
            <a:extLst/>
          </a:blip>
          <a:stretch>
            <a:fillRect/>
          </a:stretch>
        </p:blipFill>
        <p:spPr>
          <a:xfrm>
            <a:off x="2431944" y="3934320"/>
            <a:ext cx="1335855" cy="354095"/>
          </a:xfrm>
          <a:prstGeom prst="rect">
            <a:avLst/>
          </a:prstGeom>
        </p:spPr>
      </p:pic>
    </p:spTree>
    <p:extLst>
      <p:ext uri="{BB962C8B-B14F-4D97-AF65-F5344CB8AC3E}">
        <p14:creationId xmlns:p14="http://schemas.microsoft.com/office/powerpoint/2010/main" val="22751507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p:tmAbs val="0"/>
                                  </p:iterate>
                                  <p:childTnLst>
                                    <p:set>
                                      <p:cBhvr>
                                        <p:cTn id="6" fill="hold"/>
                                        <p:tgtEl>
                                          <p:spTgt spid="418"/>
                                        </p:tgtEl>
                                        <p:attrNameLst>
                                          <p:attrName>style.visibility</p:attrName>
                                        </p:attrNameLst>
                                      </p:cBhvr>
                                      <p:to>
                                        <p:strVal val="visible"/>
                                      </p:to>
                                    </p:set>
                                    <p:animEffect transition="in" filter="wipe(left)">
                                      <p:cBhvr>
                                        <p:cTn id="7" dur="1000"/>
                                        <p:tgtEl>
                                          <p:spTgt spid="4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8" grpId="0"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Shape 423"/>
          <p:cNvSpPr/>
          <p:nvPr/>
        </p:nvSpPr>
        <p:spPr>
          <a:xfrm>
            <a:off x="1705571" y="2893577"/>
            <a:ext cx="5699373" cy="729286"/>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lvl1pPr algn="ctr">
              <a:lnSpc>
                <a:spcPct val="90000"/>
              </a:lnSpc>
              <a:defRPr sz="13000" b="1" spc="-130">
                <a:solidFill>
                  <a:srgbClr val="FFFFFF"/>
                </a:solidFill>
                <a:latin typeface="Circular Pro"/>
                <a:ea typeface="Circular Pro"/>
                <a:cs typeface="Circular Pro"/>
                <a:sym typeface="Circular Pro"/>
              </a:defRPr>
            </a:lvl1pPr>
          </a:lstStyle>
          <a:p>
            <a:pPr lvl="0">
              <a:defRPr sz="1800" b="0" spc="0">
                <a:solidFill>
                  <a:srgbClr val="000000"/>
                </a:solidFill>
              </a:defRPr>
            </a:pPr>
            <a:r>
              <a:rPr sz="4875" spc="-49" dirty="0">
                <a:solidFill>
                  <a:schemeClr val="bg1"/>
                </a:solidFill>
              </a:rPr>
              <a:t>Write Code</a:t>
            </a:r>
          </a:p>
        </p:txBody>
      </p:sp>
    </p:spTree>
    <p:extLst>
      <p:ext uri="{BB962C8B-B14F-4D97-AF65-F5344CB8AC3E}">
        <p14:creationId xmlns:p14="http://schemas.microsoft.com/office/powerpoint/2010/main" val="98818359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 name="pasted-image.png"/>
          <p:cNvPicPr/>
          <p:nvPr/>
        </p:nvPicPr>
        <p:blipFill>
          <a:blip r:embed="rId3">
            <a:extLst/>
          </a:blip>
          <a:stretch>
            <a:fillRect/>
          </a:stretch>
        </p:blipFill>
        <p:spPr>
          <a:xfrm>
            <a:off x="1027290" y="857250"/>
            <a:ext cx="7529586" cy="5204004"/>
          </a:xfrm>
          <a:prstGeom prst="rect">
            <a:avLst/>
          </a:prstGeom>
          <a:ln w="12700">
            <a:miter lim="400000"/>
          </a:ln>
        </p:spPr>
      </p:pic>
      <p:grpSp>
        <p:nvGrpSpPr>
          <p:cNvPr id="428" name="Group 428"/>
          <p:cNvGrpSpPr/>
          <p:nvPr/>
        </p:nvGrpSpPr>
        <p:grpSpPr>
          <a:xfrm>
            <a:off x="6320378" y="4509358"/>
            <a:ext cx="1089620" cy="1043013"/>
            <a:chOff x="-305428" y="-181289"/>
            <a:chExt cx="2905653" cy="2781365"/>
          </a:xfrm>
        </p:grpSpPr>
        <p:pic>
          <p:nvPicPr>
            <p:cNvPr id="427" name="pasted-image.png"/>
            <p:cNvPicPr/>
            <p:nvPr/>
          </p:nvPicPr>
          <p:blipFill>
            <a:blip r:embed="rId4">
              <a:extLst/>
            </a:blip>
            <a:stretch>
              <a:fillRect/>
            </a:stretch>
          </p:blipFill>
          <p:spPr>
            <a:xfrm>
              <a:off x="-1" y="-1"/>
              <a:ext cx="2543076" cy="2542928"/>
            </a:xfrm>
            <a:prstGeom prst="rect">
              <a:avLst/>
            </a:prstGeom>
            <a:ln>
              <a:noFill/>
            </a:ln>
            <a:effectLst/>
          </p:spPr>
        </p:pic>
        <p:pic>
          <p:nvPicPr>
            <p:cNvPr id="426" name="圖片 425"/>
            <p:cNvPicPr/>
            <p:nvPr/>
          </p:nvPicPr>
          <p:blipFill>
            <a:blip r:embed="rId5">
              <a:extLst/>
            </a:blip>
            <a:stretch>
              <a:fillRect/>
            </a:stretch>
          </p:blipFill>
          <p:spPr>
            <a:xfrm>
              <a:off x="-305429" y="-181290"/>
              <a:ext cx="2905654" cy="2781367"/>
            </a:xfrm>
            <a:prstGeom prst="rect">
              <a:avLst/>
            </a:prstGeom>
            <a:effectLst/>
          </p:spPr>
        </p:pic>
      </p:grpSp>
    </p:spTree>
    <p:extLst>
      <p:ext uri="{BB962C8B-B14F-4D97-AF65-F5344CB8AC3E}">
        <p14:creationId xmlns:p14="http://schemas.microsoft.com/office/powerpoint/2010/main" val="413958004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 name="pasted-image.png"/>
          <p:cNvPicPr/>
          <p:nvPr/>
        </p:nvPicPr>
        <p:blipFill>
          <a:blip r:embed="rId3">
            <a:extLst/>
          </a:blip>
          <a:stretch>
            <a:fillRect/>
          </a:stretch>
        </p:blipFill>
        <p:spPr>
          <a:xfrm>
            <a:off x="645100" y="954552"/>
            <a:ext cx="7975438" cy="5143500"/>
          </a:xfrm>
          <a:prstGeom prst="rect">
            <a:avLst/>
          </a:prstGeom>
          <a:ln w="12700">
            <a:miter lim="400000"/>
          </a:ln>
        </p:spPr>
      </p:pic>
    </p:spTree>
    <p:extLst>
      <p:ext uri="{BB962C8B-B14F-4D97-AF65-F5344CB8AC3E}">
        <p14:creationId xmlns:p14="http://schemas.microsoft.com/office/powerpoint/2010/main" val="27797101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 name="pasted-image.png"/>
          <p:cNvPicPr/>
          <p:nvPr/>
        </p:nvPicPr>
        <p:blipFill>
          <a:blip r:embed="rId3">
            <a:extLst/>
          </a:blip>
          <a:stretch>
            <a:fillRect/>
          </a:stretch>
        </p:blipFill>
        <p:spPr>
          <a:xfrm>
            <a:off x="1038847" y="801168"/>
            <a:ext cx="7066307" cy="5482383"/>
          </a:xfrm>
          <a:prstGeom prst="rect">
            <a:avLst/>
          </a:prstGeom>
          <a:ln w="12700">
            <a:miter lim="400000"/>
          </a:ln>
        </p:spPr>
      </p:pic>
    </p:spTree>
    <p:extLst>
      <p:ext uri="{BB962C8B-B14F-4D97-AF65-F5344CB8AC3E}">
        <p14:creationId xmlns:p14="http://schemas.microsoft.com/office/powerpoint/2010/main" val="18251786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 name="pasted-image.png"/>
          <p:cNvPicPr/>
          <p:nvPr/>
        </p:nvPicPr>
        <p:blipFill>
          <a:blip r:embed="rId3">
            <a:extLst/>
          </a:blip>
          <a:srcRect b="61655"/>
          <a:stretch>
            <a:fillRect/>
          </a:stretch>
        </p:blipFill>
        <p:spPr>
          <a:xfrm>
            <a:off x="1647825" y="2442800"/>
            <a:ext cx="5848422" cy="1972275"/>
          </a:xfrm>
          <a:prstGeom prst="rect">
            <a:avLst/>
          </a:prstGeom>
          <a:ln w="12700">
            <a:miter lim="400000"/>
          </a:ln>
        </p:spPr>
      </p:pic>
    </p:spTree>
    <p:extLst>
      <p:ext uri="{BB962C8B-B14F-4D97-AF65-F5344CB8AC3E}">
        <p14:creationId xmlns:p14="http://schemas.microsoft.com/office/powerpoint/2010/main" val="19732276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hape 74"/>
          <p:cNvSpPr/>
          <p:nvPr/>
        </p:nvSpPr>
        <p:spPr>
          <a:xfrm>
            <a:off x="1471166" y="2836846"/>
            <a:ext cx="6194971" cy="688710"/>
          </a:xfrm>
          <a:prstGeom prst="rect">
            <a:avLst/>
          </a:prstGeom>
          <a:ln w="12700">
            <a:miter lim="400000"/>
          </a:ln>
          <a:extLst>
            <a:ext uri="{C572A759-6A51-4108-AA02-DFA0A04FC94B}">
              <ma14:wrappingTextBoxFlag xmlns:ma14="http://schemas.microsoft.com/office/mac/drawingml/2011/main" xmlns="" val="1"/>
            </a:ext>
          </a:extLst>
        </p:spPr>
        <p:txBody>
          <a:bodyPr lIns="6697" tIns="6697" rIns="6697" bIns="6697" anchor="ctr">
            <a:spAutoFit/>
          </a:bodyPr>
          <a:lstStyle>
            <a:lvl1pPr algn="ctr">
              <a:lnSpc>
                <a:spcPct val="90000"/>
              </a:lnSpc>
              <a:defRPr sz="13000" b="1" spc="-130">
                <a:solidFill>
                  <a:srgbClr val="FFFFFF"/>
                </a:solidFill>
                <a:latin typeface="Circular Pro"/>
                <a:ea typeface="Circular Pro"/>
                <a:cs typeface="Circular Pro"/>
                <a:sym typeface="Circular Pro"/>
              </a:defRPr>
            </a:lvl1pPr>
          </a:lstStyle>
          <a:p>
            <a:pPr lvl="0">
              <a:defRPr sz="1800" b="0" spc="0">
                <a:solidFill>
                  <a:srgbClr val="000000"/>
                </a:solidFill>
              </a:defRPr>
            </a:pPr>
            <a:r>
              <a:rPr sz="4875" spc="-49" dirty="0">
                <a:solidFill>
                  <a:schemeClr val="bg1"/>
                </a:solidFill>
              </a:rPr>
              <a:t>Why are we here?</a:t>
            </a:r>
          </a:p>
        </p:txBody>
      </p:sp>
    </p:spTree>
    <p:extLst>
      <p:ext uri="{BB962C8B-B14F-4D97-AF65-F5344CB8AC3E}">
        <p14:creationId xmlns:p14="http://schemas.microsoft.com/office/powerpoint/2010/main" val="40842686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 name="pasted-image.png"/>
          <p:cNvPicPr/>
          <p:nvPr/>
        </p:nvPicPr>
        <p:blipFill>
          <a:blip r:embed="rId3">
            <a:extLst/>
          </a:blip>
          <a:stretch>
            <a:fillRect/>
          </a:stretch>
        </p:blipFill>
        <p:spPr>
          <a:xfrm>
            <a:off x="1072497" y="857250"/>
            <a:ext cx="6999006" cy="5143500"/>
          </a:xfrm>
          <a:prstGeom prst="rect">
            <a:avLst/>
          </a:prstGeom>
          <a:ln w="12700">
            <a:miter lim="400000"/>
          </a:ln>
        </p:spPr>
      </p:pic>
    </p:spTree>
    <p:extLst>
      <p:ext uri="{BB962C8B-B14F-4D97-AF65-F5344CB8AC3E}">
        <p14:creationId xmlns:p14="http://schemas.microsoft.com/office/powerpoint/2010/main" val="40124227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p:nvPr/>
        </p:nvSpPr>
        <p:spPr>
          <a:xfrm>
            <a:off x="1705571" y="1543208"/>
            <a:ext cx="5699373" cy="3430025"/>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p>
            <a:pPr lvl="0" algn="ctr">
              <a:lnSpc>
                <a:spcPct val="150000"/>
              </a:lnSpc>
              <a:defRPr sz="1800">
                <a:solidFill>
                  <a:srgbClr val="000000"/>
                </a:solidFill>
              </a:defRPr>
            </a:pPr>
            <a:r>
              <a:rPr sz="4875" b="1" spc="-49">
                <a:solidFill>
                  <a:srgbClr val="FFFFFF"/>
                </a:solidFill>
                <a:latin typeface="Circular Pro"/>
                <a:ea typeface="Circular Pro"/>
                <a:cs typeface="Circular Pro"/>
                <a:sym typeface="Circular Pro"/>
              </a:rPr>
              <a:t>Test / Review</a:t>
            </a:r>
          </a:p>
          <a:p>
            <a:pPr lvl="0" algn="ctr">
              <a:lnSpc>
                <a:spcPct val="150000"/>
              </a:lnSpc>
              <a:defRPr sz="1800">
                <a:solidFill>
                  <a:srgbClr val="000000"/>
                </a:solidFill>
              </a:defRPr>
            </a:pPr>
            <a:r>
              <a:rPr sz="4875" b="1" spc="-49">
                <a:solidFill>
                  <a:srgbClr val="FFFFFF"/>
                </a:solidFill>
                <a:latin typeface="Circular Pro"/>
                <a:ea typeface="Circular Pro"/>
                <a:cs typeface="Circular Pro"/>
                <a:sym typeface="Circular Pro"/>
              </a:rPr>
              <a:t>Integrate</a:t>
            </a:r>
          </a:p>
          <a:p>
            <a:pPr lvl="0" algn="ctr">
              <a:lnSpc>
                <a:spcPct val="150000"/>
              </a:lnSpc>
              <a:defRPr sz="1800">
                <a:solidFill>
                  <a:srgbClr val="000000"/>
                </a:solidFill>
              </a:defRPr>
            </a:pPr>
            <a:r>
              <a:rPr sz="4875" b="1" spc="-49">
                <a:solidFill>
                  <a:srgbClr val="FFFFFF"/>
                </a:solidFill>
                <a:latin typeface="Circular Pro"/>
                <a:ea typeface="Circular Pro"/>
                <a:cs typeface="Circular Pro"/>
                <a:sym typeface="Circular Pro"/>
              </a:rPr>
              <a:t>Deploy</a:t>
            </a:r>
          </a:p>
        </p:txBody>
      </p:sp>
      <p:sp>
        <p:nvSpPr>
          <p:cNvPr id="2" name="標題 1"/>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29787662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 name="pasted-image.png"/>
          <p:cNvPicPr/>
          <p:nvPr/>
        </p:nvPicPr>
        <p:blipFill>
          <a:blip r:embed="rId3">
            <a:extLst/>
          </a:blip>
          <a:stretch>
            <a:fillRect/>
          </a:stretch>
        </p:blipFill>
        <p:spPr>
          <a:xfrm>
            <a:off x="1072497" y="857250"/>
            <a:ext cx="6999006" cy="5143500"/>
          </a:xfrm>
          <a:prstGeom prst="rect">
            <a:avLst/>
          </a:prstGeom>
          <a:ln w="12700">
            <a:miter lim="400000"/>
          </a:ln>
        </p:spPr>
      </p:pic>
      <p:sp>
        <p:nvSpPr>
          <p:cNvPr id="2" name="標題 1"/>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208562858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 name="pasted-image.png"/>
          <p:cNvPicPr/>
          <p:nvPr/>
        </p:nvPicPr>
        <p:blipFill>
          <a:blip r:embed="rId3">
            <a:extLst/>
          </a:blip>
          <a:stretch>
            <a:fillRect/>
          </a:stretch>
        </p:blipFill>
        <p:spPr>
          <a:xfrm>
            <a:off x="1146137" y="857250"/>
            <a:ext cx="6851726" cy="5143500"/>
          </a:xfrm>
          <a:prstGeom prst="rect">
            <a:avLst/>
          </a:prstGeom>
          <a:ln w="12700">
            <a:miter lim="400000"/>
          </a:ln>
        </p:spPr>
      </p:pic>
      <p:sp>
        <p:nvSpPr>
          <p:cNvPr id="2" name="標題 1"/>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25354440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 name="upload.png"/>
          <p:cNvPicPr/>
          <p:nvPr/>
        </p:nvPicPr>
        <p:blipFill>
          <a:blip r:embed="rId3">
            <a:extLst/>
          </a:blip>
          <a:stretch>
            <a:fillRect/>
          </a:stretch>
        </p:blipFill>
        <p:spPr>
          <a:xfrm>
            <a:off x="466251" y="1229492"/>
            <a:ext cx="8094789" cy="4336494"/>
          </a:xfrm>
          <a:prstGeom prst="rect">
            <a:avLst/>
          </a:prstGeom>
          <a:ln w="25400">
            <a:miter lim="400000"/>
          </a:ln>
          <a:effectLst>
            <a:outerShdw blurRad="254000" dist="127000" dir="5400000" rotWithShape="0">
              <a:srgbClr val="000000">
                <a:alpha val="70000"/>
              </a:srgbClr>
            </a:outerShdw>
          </a:effectLst>
        </p:spPr>
      </p:pic>
      <p:sp>
        <p:nvSpPr>
          <p:cNvPr id="2" name="標題 1"/>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10443965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 name="pasted-image.png"/>
          <p:cNvPicPr/>
          <p:nvPr/>
        </p:nvPicPr>
        <p:blipFill>
          <a:blip r:embed="rId3">
            <a:extLst/>
          </a:blip>
          <a:stretch>
            <a:fillRect/>
          </a:stretch>
        </p:blipFill>
        <p:spPr>
          <a:xfrm>
            <a:off x="1072497" y="857250"/>
            <a:ext cx="6999006" cy="5143500"/>
          </a:xfrm>
          <a:prstGeom prst="rect">
            <a:avLst/>
          </a:prstGeom>
          <a:ln w="12700">
            <a:miter lim="400000"/>
          </a:ln>
        </p:spPr>
      </p:pic>
    </p:spTree>
    <p:extLst>
      <p:ext uri="{BB962C8B-B14F-4D97-AF65-F5344CB8AC3E}">
        <p14:creationId xmlns:p14="http://schemas.microsoft.com/office/powerpoint/2010/main" val="24862943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 name="pasted-image.png"/>
          <p:cNvPicPr/>
          <p:nvPr/>
        </p:nvPicPr>
        <p:blipFill>
          <a:blip r:embed="rId3">
            <a:extLst/>
          </a:blip>
          <a:stretch>
            <a:fillRect/>
          </a:stretch>
        </p:blipFill>
        <p:spPr>
          <a:xfrm>
            <a:off x="1146137" y="857250"/>
            <a:ext cx="6851726" cy="5143500"/>
          </a:xfrm>
          <a:prstGeom prst="rect">
            <a:avLst/>
          </a:prstGeom>
          <a:ln w="12700">
            <a:miter lim="400000"/>
          </a:ln>
        </p:spPr>
      </p:pic>
    </p:spTree>
    <p:extLst>
      <p:ext uri="{BB962C8B-B14F-4D97-AF65-F5344CB8AC3E}">
        <p14:creationId xmlns:p14="http://schemas.microsoft.com/office/powerpoint/2010/main" val="19647669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p:nvPr/>
        </p:nvSpPr>
        <p:spPr>
          <a:xfrm>
            <a:off x="1705571" y="2893577"/>
            <a:ext cx="5699373" cy="729286"/>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lvl1pPr algn="ctr">
              <a:lnSpc>
                <a:spcPct val="90000"/>
              </a:lnSpc>
              <a:defRPr sz="13000" b="1" spc="-130">
                <a:solidFill>
                  <a:srgbClr val="FFFFFF"/>
                </a:solidFill>
                <a:latin typeface="Circular Pro"/>
                <a:ea typeface="Circular Pro"/>
                <a:cs typeface="Circular Pro"/>
                <a:sym typeface="Circular Pro"/>
              </a:defRPr>
            </a:lvl1pPr>
          </a:lstStyle>
          <a:p>
            <a:pPr lvl="0">
              <a:defRPr sz="1800" b="0" spc="0">
                <a:solidFill>
                  <a:srgbClr val="000000"/>
                </a:solidFill>
              </a:defRPr>
            </a:pPr>
            <a:r>
              <a:rPr sz="4875" spc="-49" dirty="0">
                <a:solidFill>
                  <a:schemeClr val="bg1"/>
                </a:solidFill>
              </a:rPr>
              <a:t>Release</a:t>
            </a:r>
          </a:p>
        </p:txBody>
      </p:sp>
    </p:spTree>
    <p:extLst>
      <p:ext uri="{BB962C8B-B14F-4D97-AF65-F5344CB8AC3E}">
        <p14:creationId xmlns:p14="http://schemas.microsoft.com/office/powerpoint/2010/main" val="29865734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 name="pasted-image.png"/>
          <p:cNvPicPr/>
          <p:nvPr/>
        </p:nvPicPr>
        <p:blipFill>
          <a:blip r:embed="rId3">
            <a:extLst/>
          </a:blip>
          <a:stretch>
            <a:fillRect/>
          </a:stretch>
        </p:blipFill>
        <p:spPr>
          <a:xfrm>
            <a:off x="1029128" y="835797"/>
            <a:ext cx="7085744" cy="5207243"/>
          </a:xfrm>
          <a:prstGeom prst="rect">
            <a:avLst/>
          </a:prstGeom>
          <a:ln w="12700">
            <a:miter lim="400000"/>
          </a:ln>
        </p:spPr>
      </p:pic>
      <p:grpSp>
        <p:nvGrpSpPr>
          <p:cNvPr id="475" name="Group 475"/>
          <p:cNvGrpSpPr/>
          <p:nvPr/>
        </p:nvGrpSpPr>
        <p:grpSpPr>
          <a:xfrm>
            <a:off x="1523754" y="2049401"/>
            <a:ext cx="1907423" cy="1089079"/>
            <a:chOff x="-499395" y="-186996"/>
            <a:chExt cx="5086460" cy="2904209"/>
          </a:xfrm>
        </p:grpSpPr>
        <p:pic>
          <p:nvPicPr>
            <p:cNvPr id="474" name="pasted-image.png"/>
            <p:cNvPicPr/>
            <p:nvPr/>
          </p:nvPicPr>
          <p:blipFill>
            <a:blip r:embed="rId4">
              <a:extLst/>
            </a:blip>
            <a:stretch>
              <a:fillRect/>
            </a:stretch>
          </p:blipFill>
          <p:spPr>
            <a:xfrm>
              <a:off x="0" y="-1"/>
              <a:ext cx="4529915" cy="2660064"/>
            </a:xfrm>
            <a:prstGeom prst="rect">
              <a:avLst/>
            </a:prstGeom>
            <a:ln>
              <a:noFill/>
            </a:ln>
            <a:effectLst/>
          </p:spPr>
        </p:pic>
        <p:pic>
          <p:nvPicPr>
            <p:cNvPr id="473" name="圖片 472"/>
            <p:cNvPicPr/>
            <p:nvPr/>
          </p:nvPicPr>
          <p:blipFill>
            <a:blip r:embed="rId5">
              <a:extLst/>
            </a:blip>
            <a:stretch>
              <a:fillRect/>
            </a:stretch>
          </p:blipFill>
          <p:spPr>
            <a:xfrm>
              <a:off x="-499396" y="-186997"/>
              <a:ext cx="5086462" cy="2904210"/>
            </a:xfrm>
            <a:prstGeom prst="rect">
              <a:avLst/>
            </a:prstGeom>
            <a:effectLst/>
          </p:spPr>
        </p:pic>
      </p:grpSp>
      <p:pic>
        <p:nvPicPr>
          <p:cNvPr id="476" name="圖片 475"/>
          <p:cNvPicPr/>
          <p:nvPr/>
        </p:nvPicPr>
        <p:blipFill>
          <a:blip r:embed="rId6">
            <a:extLst/>
          </a:blip>
          <a:stretch>
            <a:fillRect/>
          </a:stretch>
        </p:blipFill>
        <p:spPr>
          <a:xfrm>
            <a:off x="5849891" y="1523780"/>
            <a:ext cx="1042749" cy="531509"/>
          </a:xfrm>
          <a:prstGeom prst="rect">
            <a:avLst/>
          </a:prstGeom>
        </p:spPr>
      </p:pic>
    </p:spTree>
    <p:extLst>
      <p:ext uri="{BB962C8B-B14F-4D97-AF65-F5344CB8AC3E}">
        <p14:creationId xmlns:p14="http://schemas.microsoft.com/office/powerpoint/2010/main" val="89300835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iterate>
                                    <p:tmAbs val="0"/>
                                  </p:iterate>
                                  <p:childTnLst>
                                    <p:set>
                                      <p:cBhvr>
                                        <p:cTn id="6" fill="hold">
                                          <p:stCondLst>
                                            <p:cond delay="0"/>
                                          </p:stCondLst>
                                        </p:cTn>
                                        <p:tgtEl>
                                          <p:spTgt spid="47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iterate>
                                    <p:tmAbs val="0"/>
                                  </p:iterate>
                                  <p:childTnLst>
                                    <p:set>
                                      <p:cBhvr>
                                        <p:cTn id="10" fill="hold"/>
                                        <p:tgtEl>
                                          <p:spTgt spid="476"/>
                                        </p:tgtEl>
                                        <p:attrNameLst>
                                          <p:attrName>style.visibility</p:attrName>
                                        </p:attrNameLst>
                                      </p:cBhvr>
                                      <p:to>
                                        <p:strVal val="visible"/>
                                      </p:to>
                                    </p:set>
                                    <p:animEffect transition="in" filter="wipe(left)">
                                      <p:cBhvr>
                                        <p:cTn id="11" dur="1000"/>
                                        <p:tgtEl>
                                          <p:spTgt spid="4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5" grpId="0" animBg="1" advAuto="0"/>
      <p:bldP spid="476" grpId="0"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pasted-image.png"/>
          <p:cNvPicPr/>
          <p:nvPr/>
        </p:nvPicPr>
        <p:blipFill>
          <a:blip r:embed="rId3">
            <a:extLst/>
          </a:blip>
          <a:stretch>
            <a:fillRect/>
          </a:stretch>
        </p:blipFill>
        <p:spPr>
          <a:xfrm>
            <a:off x="791481" y="816129"/>
            <a:ext cx="7561038" cy="5225742"/>
          </a:xfrm>
          <a:prstGeom prst="rect">
            <a:avLst/>
          </a:prstGeom>
          <a:ln w="12700">
            <a:miter lim="400000"/>
          </a:ln>
        </p:spPr>
      </p:pic>
    </p:spTree>
    <p:extLst>
      <p:ext uri="{BB962C8B-B14F-4D97-AF65-F5344CB8AC3E}">
        <p14:creationId xmlns:p14="http://schemas.microsoft.com/office/powerpoint/2010/main" val="41526108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p:nvPr/>
        </p:nvSpPr>
        <p:spPr>
          <a:xfrm>
            <a:off x="3173946" y="3343402"/>
            <a:ext cx="2792760" cy="268150"/>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xmlns="" val="1"/>
            </a:ext>
          </a:extLst>
        </p:spPr>
        <p:txBody>
          <a:bodyPr lIns="0" tIns="0" rIns="0" bIns="0" anchor="ctr"/>
          <a:lstStyle>
            <a:lvl1pPr algn="ctr">
              <a:lnSpc>
                <a:spcPct val="100000"/>
              </a:lnSpc>
              <a:spcBef>
                <a:spcPts val="300"/>
              </a:spcBef>
              <a:defRPr sz="2800" b="1" cap="all" spc="392">
                <a:solidFill>
                  <a:srgbClr val="FFFFFF"/>
                </a:solidFill>
                <a:latin typeface="Helvetica"/>
                <a:ea typeface="Helvetica"/>
                <a:cs typeface="Helvetica"/>
                <a:sym typeface="Helvetica"/>
              </a:defRPr>
            </a:lvl1pPr>
          </a:lstStyle>
          <a:p>
            <a:pPr lvl="0">
              <a:defRPr sz="1800" b="0" cap="none" spc="0">
                <a:solidFill>
                  <a:srgbClr val="000000"/>
                </a:solidFill>
              </a:defRPr>
            </a:pPr>
            <a:r>
              <a:rPr sz="1050" spc="147">
                <a:solidFill>
                  <a:schemeClr val="bg1"/>
                </a:solidFill>
              </a:rPr>
              <a:t>Software talk</a:t>
            </a:r>
          </a:p>
        </p:txBody>
      </p:sp>
      <p:sp>
        <p:nvSpPr>
          <p:cNvPr id="79" name="Shape 79"/>
          <p:cNvSpPr/>
          <p:nvPr/>
        </p:nvSpPr>
        <p:spPr>
          <a:xfrm>
            <a:off x="3170597" y="2933007"/>
            <a:ext cx="2792760" cy="268149"/>
          </a:xfrm>
          <a:prstGeom prst="roundRect">
            <a:avLst>
              <a:gd name="adj" fmla="val 8880"/>
            </a:avLst>
          </a:prstGeom>
          <a:solidFill>
            <a:srgbClr val="164F86"/>
          </a:solidFill>
          <a:ln w="12700">
            <a:solidFill>
              <a:srgbClr val="FFFFFF"/>
            </a:solidFill>
            <a:miter lim="400000"/>
          </a:ln>
          <a:extLst>
            <a:ext uri="{C572A759-6A51-4108-AA02-DFA0A04FC94B}">
              <ma14:wrappingTextBoxFlag xmlns:ma14="http://schemas.microsoft.com/office/mac/drawingml/2011/main" xmlns="" val="1"/>
            </a:ext>
          </a:extLst>
        </p:spPr>
        <p:txBody>
          <a:bodyPr lIns="0" tIns="0" rIns="0" bIns="0" anchor="ctr"/>
          <a:lstStyle>
            <a:lvl1pPr algn="ctr">
              <a:lnSpc>
                <a:spcPct val="100000"/>
              </a:lnSpc>
              <a:spcBef>
                <a:spcPts val="300"/>
              </a:spcBef>
              <a:defRPr sz="2800" b="1" cap="all" spc="392">
                <a:solidFill>
                  <a:srgbClr val="FFFFFF"/>
                </a:solidFill>
                <a:latin typeface="Helvetica"/>
                <a:ea typeface="Helvetica"/>
                <a:cs typeface="Helvetica"/>
                <a:sym typeface="Helvetica"/>
              </a:defRPr>
            </a:lvl1pPr>
          </a:lstStyle>
          <a:p>
            <a:pPr lvl="0">
              <a:defRPr sz="1800" b="0" cap="none" spc="0">
                <a:solidFill>
                  <a:srgbClr val="000000"/>
                </a:solidFill>
              </a:defRPr>
            </a:pPr>
            <a:r>
              <a:rPr sz="1050" spc="147" dirty="0">
                <a:solidFill>
                  <a:schemeClr val="bg1"/>
                </a:solidFill>
              </a:rPr>
              <a:t>Set the stage</a:t>
            </a:r>
          </a:p>
        </p:txBody>
      </p:sp>
      <p:sp>
        <p:nvSpPr>
          <p:cNvPr id="80" name="Shape 80"/>
          <p:cNvSpPr/>
          <p:nvPr/>
        </p:nvSpPr>
        <p:spPr>
          <a:xfrm>
            <a:off x="1471166" y="1702968"/>
            <a:ext cx="6194971" cy="688710"/>
          </a:xfrm>
          <a:prstGeom prst="rect">
            <a:avLst/>
          </a:prstGeom>
          <a:ln w="12700">
            <a:miter lim="400000"/>
          </a:ln>
          <a:extLst>
            <a:ext uri="{C572A759-6A51-4108-AA02-DFA0A04FC94B}">
              <ma14:wrappingTextBoxFlag xmlns:ma14="http://schemas.microsoft.com/office/mac/drawingml/2011/main" xmlns="" val="1"/>
            </a:ext>
          </a:extLst>
        </p:spPr>
        <p:txBody>
          <a:bodyPr lIns="6697" tIns="6697" rIns="6697" bIns="6697" anchor="ctr">
            <a:spAutoFit/>
          </a:bodyPr>
          <a:lstStyle>
            <a:lvl1pPr algn="ctr">
              <a:lnSpc>
                <a:spcPct val="90000"/>
              </a:lnSpc>
              <a:defRPr sz="13000" b="1" spc="-130">
                <a:solidFill>
                  <a:srgbClr val="FFFFFF"/>
                </a:solidFill>
                <a:latin typeface="Circular Pro"/>
                <a:ea typeface="Circular Pro"/>
                <a:cs typeface="Circular Pro"/>
                <a:sym typeface="Circular Pro"/>
              </a:defRPr>
            </a:lvl1pPr>
          </a:lstStyle>
          <a:p>
            <a:pPr lvl="0">
              <a:defRPr sz="1800" b="0" spc="0">
                <a:solidFill>
                  <a:srgbClr val="000000"/>
                </a:solidFill>
              </a:defRPr>
            </a:pPr>
            <a:r>
              <a:rPr sz="4875" spc="-49" dirty="0">
                <a:solidFill>
                  <a:schemeClr val="bg1"/>
                </a:solidFill>
              </a:rPr>
              <a:t>The plan</a:t>
            </a:r>
          </a:p>
        </p:txBody>
      </p:sp>
      <p:sp>
        <p:nvSpPr>
          <p:cNvPr id="81" name="Shape 81"/>
          <p:cNvSpPr/>
          <p:nvPr/>
        </p:nvSpPr>
        <p:spPr>
          <a:xfrm>
            <a:off x="3170597" y="4164193"/>
            <a:ext cx="2792760" cy="268150"/>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xmlns="" val="1"/>
            </a:ext>
          </a:extLst>
        </p:spPr>
        <p:txBody>
          <a:bodyPr lIns="0" tIns="0" rIns="0" bIns="0" anchor="ctr"/>
          <a:lstStyle>
            <a:lvl1pPr algn="ctr">
              <a:lnSpc>
                <a:spcPct val="100000"/>
              </a:lnSpc>
              <a:spcBef>
                <a:spcPts val="300"/>
              </a:spcBef>
              <a:defRPr sz="2800" b="1" cap="all" spc="392">
                <a:solidFill>
                  <a:srgbClr val="FFFFFF"/>
                </a:solidFill>
                <a:latin typeface="Helvetica"/>
                <a:ea typeface="Helvetica"/>
                <a:cs typeface="Helvetica"/>
                <a:sym typeface="Helvetica"/>
              </a:defRPr>
            </a:lvl1pPr>
          </a:lstStyle>
          <a:p>
            <a:pPr lvl="0">
              <a:defRPr sz="1800" b="0" cap="none" spc="0">
                <a:solidFill>
                  <a:srgbClr val="000000"/>
                </a:solidFill>
              </a:defRPr>
            </a:pPr>
            <a:r>
              <a:rPr sz="1050" spc="147">
                <a:solidFill>
                  <a:schemeClr val="bg1"/>
                </a:solidFill>
              </a:rPr>
              <a:t>putting it together</a:t>
            </a:r>
          </a:p>
        </p:txBody>
      </p:sp>
      <p:sp>
        <p:nvSpPr>
          <p:cNvPr id="82" name="Shape 82"/>
          <p:cNvSpPr/>
          <p:nvPr/>
        </p:nvSpPr>
        <p:spPr>
          <a:xfrm>
            <a:off x="3170597" y="3753798"/>
            <a:ext cx="2792760" cy="268150"/>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xmlns="" val="1"/>
            </a:ext>
          </a:extLst>
        </p:spPr>
        <p:txBody>
          <a:bodyPr lIns="0" tIns="0" rIns="0" bIns="0" anchor="ctr"/>
          <a:lstStyle>
            <a:lvl1pPr algn="ctr">
              <a:lnSpc>
                <a:spcPct val="100000"/>
              </a:lnSpc>
              <a:spcBef>
                <a:spcPts val="300"/>
              </a:spcBef>
              <a:defRPr sz="2800" b="1" cap="all" spc="392">
                <a:solidFill>
                  <a:srgbClr val="FFFFFF"/>
                </a:solidFill>
                <a:latin typeface="Helvetica"/>
                <a:ea typeface="Helvetica"/>
                <a:cs typeface="Helvetica"/>
                <a:sym typeface="Helvetica"/>
              </a:defRPr>
            </a:lvl1pPr>
          </a:lstStyle>
          <a:p>
            <a:pPr lvl="0">
              <a:defRPr sz="1800" b="0" cap="none" spc="0">
                <a:solidFill>
                  <a:srgbClr val="000000"/>
                </a:solidFill>
              </a:defRPr>
            </a:pPr>
            <a:r>
              <a:rPr sz="1050" spc="147">
                <a:solidFill>
                  <a:schemeClr val="bg1"/>
                </a:solidFill>
              </a:rPr>
              <a:t>developer example</a:t>
            </a:r>
          </a:p>
        </p:txBody>
      </p:sp>
      <p:sp>
        <p:nvSpPr>
          <p:cNvPr id="83" name="Shape 83"/>
          <p:cNvSpPr/>
          <p:nvPr/>
        </p:nvSpPr>
        <p:spPr>
          <a:xfrm>
            <a:off x="3170597" y="4574590"/>
            <a:ext cx="2792760" cy="268149"/>
          </a:xfrm>
          <a:prstGeom prst="roundRect">
            <a:avLst>
              <a:gd name="adj" fmla="val 8880"/>
            </a:avLst>
          </a:prstGeom>
          <a:ln w="12700">
            <a:solidFill>
              <a:srgbClr val="FFFFFF"/>
            </a:solidFill>
            <a:miter lim="400000"/>
          </a:ln>
          <a:extLst>
            <a:ext uri="{C572A759-6A51-4108-AA02-DFA0A04FC94B}">
              <ma14:wrappingTextBoxFlag xmlns:ma14="http://schemas.microsoft.com/office/mac/drawingml/2011/main" xmlns="" val="1"/>
            </a:ext>
          </a:extLst>
        </p:spPr>
        <p:txBody>
          <a:bodyPr lIns="0" tIns="0" rIns="0" bIns="0" anchor="ctr"/>
          <a:lstStyle>
            <a:lvl1pPr algn="ctr">
              <a:lnSpc>
                <a:spcPct val="100000"/>
              </a:lnSpc>
              <a:spcBef>
                <a:spcPts val="300"/>
              </a:spcBef>
              <a:defRPr sz="2800" b="1" cap="all" spc="392">
                <a:solidFill>
                  <a:srgbClr val="FFFFFF"/>
                </a:solidFill>
                <a:latin typeface="Helvetica"/>
                <a:ea typeface="Helvetica"/>
                <a:cs typeface="Helvetica"/>
                <a:sym typeface="Helvetica"/>
              </a:defRPr>
            </a:lvl1pPr>
          </a:lstStyle>
          <a:p>
            <a:pPr lvl="0">
              <a:defRPr sz="1800" b="0" cap="none" spc="0">
                <a:solidFill>
                  <a:srgbClr val="000000"/>
                </a:solidFill>
              </a:defRPr>
            </a:pPr>
            <a:r>
              <a:rPr sz="1050" spc="147">
                <a:solidFill>
                  <a:schemeClr val="bg1"/>
                </a:solidFill>
              </a:rPr>
              <a:t>q &amp; A</a:t>
            </a:r>
          </a:p>
        </p:txBody>
      </p:sp>
    </p:spTree>
    <p:extLst>
      <p:ext uri="{BB962C8B-B14F-4D97-AF65-F5344CB8AC3E}">
        <p14:creationId xmlns:p14="http://schemas.microsoft.com/office/powerpoint/2010/main" val="166151618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pasted-image.png"/>
          <p:cNvPicPr/>
          <p:nvPr/>
        </p:nvPicPr>
        <p:blipFill>
          <a:blip r:embed="rId3">
            <a:extLst/>
          </a:blip>
          <a:stretch>
            <a:fillRect/>
          </a:stretch>
        </p:blipFill>
        <p:spPr>
          <a:xfrm>
            <a:off x="7089709" y="7388607"/>
            <a:ext cx="1894731" cy="3156095"/>
          </a:xfrm>
          <a:prstGeom prst="rect">
            <a:avLst/>
          </a:prstGeom>
          <a:ln w="12700">
            <a:miter lim="400000"/>
          </a:ln>
        </p:spPr>
      </p:pic>
      <p:grpSp>
        <p:nvGrpSpPr>
          <p:cNvPr id="488" name="Group 488"/>
          <p:cNvGrpSpPr/>
          <p:nvPr/>
        </p:nvGrpSpPr>
        <p:grpSpPr>
          <a:xfrm>
            <a:off x="789085" y="468784"/>
            <a:ext cx="7886687" cy="5920432"/>
            <a:chOff x="0" y="0"/>
            <a:chExt cx="21031162" cy="15787816"/>
          </a:xfrm>
        </p:grpSpPr>
        <p:pic>
          <p:nvPicPr>
            <p:cNvPr id="486" name="pasted-image.png"/>
            <p:cNvPicPr/>
            <p:nvPr/>
          </p:nvPicPr>
          <p:blipFill>
            <a:blip r:embed="rId4">
              <a:extLst/>
            </a:blip>
            <a:stretch>
              <a:fillRect/>
            </a:stretch>
          </p:blipFill>
          <p:spPr>
            <a:xfrm>
              <a:off x="0" y="0"/>
              <a:ext cx="21031163" cy="15787817"/>
            </a:xfrm>
            <a:prstGeom prst="rect">
              <a:avLst/>
            </a:prstGeom>
            <a:ln w="12700" cap="flat">
              <a:noFill/>
              <a:miter lim="400000"/>
            </a:ln>
            <a:effectLst/>
          </p:spPr>
        </p:pic>
        <p:pic>
          <p:nvPicPr>
            <p:cNvPr id="487" name="pasted-image.png"/>
            <p:cNvPicPr/>
            <p:nvPr/>
          </p:nvPicPr>
          <p:blipFill>
            <a:blip r:embed="rId5">
              <a:extLst/>
            </a:blip>
            <a:stretch>
              <a:fillRect/>
            </a:stretch>
          </p:blipFill>
          <p:spPr>
            <a:xfrm>
              <a:off x="14432819" y="4234403"/>
              <a:ext cx="5661900" cy="10146011"/>
            </a:xfrm>
            <a:prstGeom prst="rect">
              <a:avLst/>
            </a:prstGeom>
            <a:ln w="12700" cap="flat">
              <a:noFill/>
              <a:miter lim="400000"/>
            </a:ln>
            <a:effectLst/>
          </p:spPr>
        </p:pic>
      </p:grpSp>
      <p:grpSp>
        <p:nvGrpSpPr>
          <p:cNvPr id="491" name="Group 491"/>
          <p:cNvGrpSpPr/>
          <p:nvPr/>
        </p:nvGrpSpPr>
        <p:grpSpPr>
          <a:xfrm>
            <a:off x="6043646" y="2790215"/>
            <a:ext cx="2124359" cy="1428855"/>
            <a:chOff x="-550853" y="-229165"/>
            <a:chExt cx="5664956" cy="3810278"/>
          </a:xfrm>
        </p:grpSpPr>
        <p:pic>
          <p:nvPicPr>
            <p:cNvPr id="490" name="pasted-image.png"/>
            <p:cNvPicPr/>
            <p:nvPr/>
          </p:nvPicPr>
          <p:blipFill>
            <a:blip r:embed="rId6">
              <a:extLst/>
            </a:blip>
            <a:stretch>
              <a:fillRect/>
            </a:stretch>
          </p:blipFill>
          <p:spPr>
            <a:xfrm>
              <a:off x="-1" y="0"/>
              <a:ext cx="5056955" cy="3523963"/>
            </a:xfrm>
            <a:prstGeom prst="rect">
              <a:avLst/>
            </a:prstGeom>
            <a:ln>
              <a:noFill/>
            </a:ln>
            <a:effectLst/>
          </p:spPr>
        </p:pic>
        <p:pic>
          <p:nvPicPr>
            <p:cNvPr id="489" name="圖片 488"/>
            <p:cNvPicPr/>
            <p:nvPr/>
          </p:nvPicPr>
          <p:blipFill>
            <a:blip r:embed="rId7">
              <a:extLst/>
            </a:blip>
            <a:stretch>
              <a:fillRect/>
            </a:stretch>
          </p:blipFill>
          <p:spPr>
            <a:xfrm>
              <a:off x="-550854" y="-229166"/>
              <a:ext cx="5664958" cy="3810280"/>
            </a:xfrm>
            <a:prstGeom prst="rect">
              <a:avLst/>
            </a:prstGeom>
            <a:effectLst/>
          </p:spPr>
        </p:pic>
      </p:grpSp>
    </p:spTree>
    <p:extLst>
      <p:ext uri="{BB962C8B-B14F-4D97-AF65-F5344CB8AC3E}">
        <p14:creationId xmlns:p14="http://schemas.microsoft.com/office/powerpoint/2010/main" val="31595501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 name="pasted-image.png"/>
          <p:cNvPicPr/>
          <p:nvPr/>
        </p:nvPicPr>
        <p:blipFill>
          <a:blip r:embed="rId3">
            <a:extLst/>
          </a:blip>
          <a:stretch>
            <a:fillRect/>
          </a:stretch>
        </p:blipFill>
        <p:spPr>
          <a:xfrm>
            <a:off x="1045741" y="857250"/>
            <a:ext cx="7052519" cy="5405639"/>
          </a:xfrm>
          <a:prstGeom prst="rect">
            <a:avLst/>
          </a:prstGeom>
          <a:ln w="12700">
            <a:miter lim="400000"/>
          </a:ln>
        </p:spPr>
      </p:pic>
    </p:spTree>
    <p:extLst>
      <p:ext uri="{BB962C8B-B14F-4D97-AF65-F5344CB8AC3E}">
        <p14:creationId xmlns:p14="http://schemas.microsoft.com/office/powerpoint/2010/main" val="11744025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hape 499"/>
          <p:cNvSpPr/>
          <p:nvPr/>
        </p:nvSpPr>
        <p:spPr>
          <a:xfrm>
            <a:off x="1474515" y="3084645"/>
            <a:ext cx="6194971" cy="688710"/>
          </a:xfrm>
          <a:prstGeom prst="rect">
            <a:avLst/>
          </a:prstGeom>
          <a:ln w="12700">
            <a:miter lim="400000"/>
          </a:ln>
          <a:extLst>
            <a:ext uri="{C572A759-6A51-4108-AA02-DFA0A04FC94B}">
              <ma14:wrappingTextBoxFlag xmlns:ma14="http://schemas.microsoft.com/office/mac/drawingml/2011/main" xmlns="" val="1"/>
            </a:ext>
          </a:extLst>
        </p:spPr>
        <p:txBody>
          <a:bodyPr lIns="6697" tIns="6697" rIns="6697" bIns="6697" anchor="ctr">
            <a:spAutoFit/>
          </a:bodyPr>
          <a:lstStyle>
            <a:lvl1pPr algn="ctr">
              <a:lnSpc>
                <a:spcPct val="90000"/>
              </a:lnSpc>
              <a:defRPr sz="13000" b="1" spc="-130">
                <a:solidFill>
                  <a:srgbClr val="FFFFFF"/>
                </a:solidFill>
                <a:latin typeface="Circular Pro"/>
                <a:ea typeface="Circular Pro"/>
                <a:cs typeface="Circular Pro"/>
                <a:sym typeface="Circular Pro"/>
              </a:defRPr>
            </a:lvl1pPr>
          </a:lstStyle>
          <a:p>
            <a:pPr lvl="0">
              <a:defRPr sz="1800" b="0" spc="0">
                <a:solidFill>
                  <a:srgbClr val="000000"/>
                </a:solidFill>
              </a:defRPr>
            </a:pPr>
            <a:r>
              <a:rPr sz="4875" spc="-49" dirty="0">
                <a:solidFill>
                  <a:schemeClr val="bg1"/>
                </a:solidFill>
              </a:rPr>
              <a:t>Putting it together</a:t>
            </a:r>
          </a:p>
        </p:txBody>
      </p:sp>
    </p:spTree>
    <p:extLst>
      <p:ext uri="{BB962C8B-B14F-4D97-AF65-F5344CB8AC3E}">
        <p14:creationId xmlns:p14="http://schemas.microsoft.com/office/powerpoint/2010/main" val="16538492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5" name="Group 505"/>
          <p:cNvGrpSpPr/>
          <p:nvPr/>
        </p:nvGrpSpPr>
        <p:grpSpPr>
          <a:xfrm>
            <a:off x="422310" y="3907389"/>
            <a:ext cx="1050555" cy="1423310"/>
            <a:chOff x="0" y="0"/>
            <a:chExt cx="2801479" cy="3795493"/>
          </a:xfrm>
        </p:grpSpPr>
        <p:pic>
          <p:nvPicPr>
            <p:cNvPr id="503" name="pasted-image.pdf"/>
            <p:cNvPicPr/>
            <p:nvPr/>
          </p:nvPicPr>
          <p:blipFill>
            <a:blip r:embed="rId3">
              <a:extLst/>
            </a:blip>
            <a:stretch>
              <a:fillRect/>
            </a:stretch>
          </p:blipFill>
          <p:spPr>
            <a:xfrm>
              <a:off x="0" y="0"/>
              <a:ext cx="1632708" cy="3164241"/>
            </a:xfrm>
            <a:prstGeom prst="rect">
              <a:avLst/>
            </a:prstGeom>
            <a:ln w="12700" cap="flat">
              <a:noFill/>
              <a:miter lim="400000"/>
            </a:ln>
            <a:effectLst/>
          </p:spPr>
        </p:pic>
        <p:pic>
          <p:nvPicPr>
            <p:cNvPr id="504" name="pasted-image.pdf"/>
            <p:cNvPicPr/>
            <p:nvPr/>
          </p:nvPicPr>
          <p:blipFill>
            <a:blip r:embed="rId4">
              <a:extLst/>
            </a:blip>
            <a:stretch>
              <a:fillRect/>
            </a:stretch>
          </p:blipFill>
          <p:spPr>
            <a:xfrm>
              <a:off x="1061881" y="2055895"/>
              <a:ext cx="1739599" cy="1739599"/>
            </a:xfrm>
            <a:prstGeom prst="rect">
              <a:avLst/>
            </a:prstGeom>
            <a:ln w="12700" cap="flat">
              <a:noFill/>
              <a:miter lim="400000"/>
            </a:ln>
            <a:effectLst/>
          </p:spPr>
        </p:pic>
      </p:grpSp>
      <p:pic>
        <p:nvPicPr>
          <p:cNvPr id="506" name="圖片 505"/>
          <p:cNvPicPr/>
          <p:nvPr/>
        </p:nvPicPr>
        <p:blipFill>
          <a:blip r:embed="rId5">
            <a:extLst/>
          </a:blip>
          <a:stretch>
            <a:fillRect/>
          </a:stretch>
        </p:blipFill>
        <p:spPr>
          <a:xfrm rot="5400000">
            <a:off x="155632" y="2939022"/>
            <a:ext cx="1245995" cy="171714"/>
          </a:xfrm>
          <a:prstGeom prst="rect">
            <a:avLst/>
          </a:prstGeom>
        </p:spPr>
      </p:pic>
      <p:pic>
        <p:nvPicPr>
          <p:cNvPr id="508" name="圖片 507"/>
          <p:cNvPicPr/>
          <p:nvPr/>
        </p:nvPicPr>
        <p:blipFill>
          <a:blip r:embed="rId6">
            <a:extLst/>
          </a:blip>
          <a:stretch>
            <a:fillRect/>
          </a:stretch>
        </p:blipFill>
        <p:spPr>
          <a:xfrm>
            <a:off x="1309137" y="4533188"/>
            <a:ext cx="680272" cy="171714"/>
          </a:xfrm>
          <a:prstGeom prst="rect">
            <a:avLst/>
          </a:prstGeom>
        </p:spPr>
      </p:pic>
      <p:pic>
        <p:nvPicPr>
          <p:cNvPr id="510" name="圖片 509"/>
          <p:cNvPicPr/>
          <p:nvPr/>
        </p:nvPicPr>
        <p:blipFill>
          <a:blip r:embed="rId7">
            <a:extLst/>
          </a:blip>
          <a:stretch>
            <a:fillRect/>
          </a:stretch>
        </p:blipFill>
        <p:spPr>
          <a:xfrm>
            <a:off x="3491938" y="4533188"/>
            <a:ext cx="1071369" cy="171714"/>
          </a:xfrm>
          <a:prstGeom prst="rect">
            <a:avLst/>
          </a:prstGeom>
        </p:spPr>
      </p:pic>
      <p:pic>
        <p:nvPicPr>
          <p:cNvPr id="512" name="圖片 511"/>
          <p:cNvPicPr/>
          <p:nvPr/>
        </p:nvPicPr>
        <p:blipFill>
          <a:blip r:embed="rId8">
            <a:extLst/>
          </a:blip>
          <a:stretch>
            <a:fillRect/>
          </a:stretch>
        </p:blipFill>
        <p:spPr>
          <a:xfrm rot="21600000">
            <a:off x="5656476" y="4533188"/>
            <a:ext cx="882030" cy="171714"/>
          </a:xfrm>
          <a:prstGeom prst="rect">
            <a:avLst/>
          </a:prstGeom>
        </p:spPr>
      </p:pic>
      <p:pic>
        <p:nvPicPr>
          <p:cNvPr id="514" name="圖片 513"/>
          <p:cNvPicPr/>
          <p:nvPr/>
        </p:nvPicPr>
        <p:blipFill>
          <a:blip r:embed="rId9">
            <a:extLst/>
          </a:blip>
          <a:stretch>
            <a:fillRect/>
          </a:stretch>
        </p:blipFill>
        <p:spPr>
          <a:xfrm rot="15078042">
            <a:off x="1774554" y="3027539"/>
            <a:ext cx="1619616" cy="171714"/>
          </a:xfrm>
          <a:prstGeom prst="rect">
            <a:avLst/>
          </a:prstGeom>
        </p:spPr>
      </p:pic>
      <p:pic>
        <p:nvPicPr>
          <p:cNvPr id="516" name="圖片 515"/>
          <p:cNvPicPr/>
          <p:nvPr/>
        </p:nvPicPr>
        <p:blipFill>
          <a:blip r:embed="rId10">
            <a:extLst/>
          </a:blip>
          <a:stretch>
            <a:fillRect/>
          </a:stretch>
        </p:blipFill>
        <p:spPr>
          <a:xfrm rot="12819240">
            <a:off x="2319979" y="2849076"/>
            <a:ext cx="2698808" cy="171714"/>
          </a:xfrm>
          <a:prstGeom prst="rect">
            <a:avLst/>
          </a:prstGeom>
        </p:spPr>
      </p:pic>
      <p:pic>
        <p:nvPicPr>
          <p:cNvPr id="518" name="圖片 517"/>
          <p:cNvPicPr/>
          <p:nvPr/>
        </p:nvPicPr>
        <p:blipFill>
          <a:blip r:embed="rId11">
            <a:extLst/>
          </a:blip>
          <a:stretch>
            <a:fillRect/>
          </a:stretch>
        </p:blipFill>
        <p:spPr>
          <a:xfrm rot="12044087">
            <a:off x="2525999" y="2663914"/>
            <a:ext cx="5447815" cy="171714"/>
          </a:xfrm>
          <a:prstGeom prst="rect">
            <a:avLst/>
          </a:prstGeom>
        </p:spPr>
      </p:pic>
      <p:grpSp>
        <p:nvGrpSpPr>
          <p:cNvPr id="526" name="Group 526"/>
          <p:cNvGrpSpPr/>
          <p:nvPr/>
        </p:nvGrpSpPr>
        <p:grpSpPr>
          <a:xfrm>
            <a:off x="899731" y="645556"/>
            <a:ext cx="7360456" cy="4893747"/>
            <a:chOff x="0" y="0"/>
            <a:chExt cx="19627881" cy="13049991"/>
          </a:xfrm>
        </p:grpSpPr>
        <p:pic>
          <p:nvPicPr>
            <p:cNvPr id="520" name="pasted-image.pdf"/>
            <p:cNvPicPr/>
            <p:nvPr/>
          </p:nvPicPr>
          <p:blipFill>
            <a:blip r:embed="rId12">
              <a:extLst/>
            </a:blip>
            <a:stretch>
              <a:fillRect/>
            </a:stretch>
          </p:blipFill>
          <p:spPr>
            <a:xfrm>
              <a:off x="16826402" y="8404350"/>
              <a:ext cx="2801480" cy="2182611"/>
            </a:xfrm>
            <a:prstGeom prst="rect">
              <a:avLst/>
            </a:prstGeom>
            <a:ln w="12700" cap="flat">
              <a:noFill/>
              <a:miter lim="400000"/>
            </a:ln>
            <a:effectLst/>
          </p:spPr>
        </p:pic>
        <p:pic>
          <p:nvPicPr>
            <p:cNvPr id="521" name="pasted-image.pdf"/>
            <p:cNvPicPr/>
            <p:nvPr/>
          </p:nvPicPr>
          <p:blipFill>
            <a:blip r:embed="rId13">
              <a:extLst/>
            </a:blip>
            <a:srcRect r="69224"/>
            <a:stretch>
              <a:fillRect/>
            </a:stretch>
          </p:blipFill>
          <p:spPr>
            <a:xfrm>
              <a:off x="0" y="0"/>
              <a:ext cx="2801610" cy="4306448"/>
            </a:xfrm>
            <a:prstGeom prst="rect">
              <a:avLst/>
            </a:prstGeom>
            <a:ln w="12700" cap="flat">
              <a:noFill/>
              <a:miter lim="400000"/>
            </a:ln>
            <a:effectLst/>
          </p:spPr>
        </p:pic>
        <p:pic>
          <p:nvPicPr>
            <p:cNvPr id="522" name="pasted-image.pdf"/>
            <p:cNvPicPr/>
            <p:nvPr/>
          </p:nvPicPr>
          <p:blipFill>
            <a:blip r:embed="rId14">
              <a:extLst/>
            </a:blip>
            <a:srcRect r="82535"/>
            <a:stretch>
              <a:fillRect/>
            </a:stretch>
          </p:blipFill>
          <p:spPr>
            <a:xfrm>
              <a:off x="10142776" y="7911782"/>
              <a:ext cx="1908170" cy="2798903"/>
            </a:xfrm>
            <a:prstGeom prst="rect">
              <a:avLst/>
            </a:prstGeom>
            <a:ln w="12700" cap="flat">
              <a:noFill/>
              <a:miter lim="400000"/>
            </a:ln>
            <a:effectLst/>
          </p:spPr>
        </p:pic>
        <p:pic>
          <p:nvPicPr>
            <p:cNvPr id="523" name="pasted-image.pdf"/>
            <p:cNvPicPr/>
            <p:nvPr/>
          </p:nvPicPr>
          <p:blipFill>
            <a:blip r:embed="rId15">
              <a:extLst/>
            </a:blip>
            <a:srcRect r="80852"/>
            <a:stretch>
              <a:fillRect/>
            </a:stretch>
          </p:blipFill>
          <p:spPr>
            <a:xfrm>
              <a:off x="10142776" y="10196318"/>
              <a:ext cx="1908310" cy="2853674"/>
            </a:xfrm>
            <a:prstGeom prst="rect">
              <a:avLst/>
            </a:prstGeom>
            <a:ln w="12700" cap="flat">
              <a:noFill/>
              <a:miter lim="400000"/>
            </a:ln>
            <a:effectLst/>
          </p:spPr>
        </p:pic>
        <p:pic>
          <p:nvPicPr>
            <p:cNvPr id="524" name="pasted-image.pdf"/>
            <p:cNvPicPr/>
            <p:nvPr/>
          </p:nvPicPr>
          <p:blipFill>
            <a:blip r:embed="rId14">
              <a:extLst/>
            </a:blip>
            <a:srcRect r="82535"/>
            <a:stretch>
              <a:fillRect/>
            </a:stretch>
          </p:blipFill>
          <p:spPr>
            <a:xfrm>
              <a:off x="4002152" y="8440506"/>
              <a:ext cx="2231082" cy="3272550"/>
            </a:xfrm>
            <a:prstGeom prst="rect">
              <a:avLst/>
            </a:prstGeom>
            <a:ln w="12700" cap="flat">
              <a:noFill/>
              <a:miter lim="400000"/>
            </a:ln>
            <a:effectLst/>
          </p:spPr>
        </p:pic>
        <p:pic>
          <p:nvPicPr>
            <p:cNvPr id="525" name="pasted-image.pdf"/>
            <p:cNvPicPr/>
            <p:nvPr/>
          </p:nvPicPr>
          <p:blipFill>
            <a:blip r:embed="rId15">
              <a:extLst/>
            </a:blip>
            <a:srcRect r="80852"/>
            <a:stretch>
              <a:fillRect/>
            </a:stretch>
          </p:blipFill>
          <p:spPr>
            <a:xfrm>
              <a:off x="17273054" y="10196318"/>
              <a:ext cx="1908310" cy="2853674"/>
            </a:xfrm>
            <a:prstGeom prst="rect">
              <a:avLst/>
            </a:prstGeom>
            <a:ln w="12700" cap="flat">
              <a:noFill/>
              <a:miter lim="400000"/>
            </a:ln>
            <a:effectLst/>
          </p:spPr>
        </p:pic>
      </p:grpSp>
      <p:grpSp>
        <p:nvGrpSpPr>
          <p:cNvPr id="534" name="Group 534"/>
          <p:cNvGrpSpPr/>
          <p:nvPr/>
        </p:nvGrpSpPr>
        <p:grpSpPr>
          <a:xfrm>
            <a:off x="465818" y="1533732"/>
            <a:ext cx="8078394" cy="3757458"/>
            <a:chOff x="0" y="31691"/>
            <a:chExt cx="21542381" cy="10019888"/>
          </a:xfrm>
        </p:grpSpPr>
        <p:sp>
          <p:nvSpPr>
            <p:cNvPr id="527" name="Shape 527"/>
            <p:cNvSpPr/>
            <p:nvPr/>
          </p:nvSpPr>
          <p:spPr>
            <a:xfrm>
              <a:off x="0" y="31691"/>
              <a:ext cx="5131906" cy="800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622300">
                <a:lnSpc>
                  <a:spcPct val="100000"/>
                </a:lnSpc>
                <a:defRPr sz="5200">
                  <a:solidFill>
                    <a:srgbClr val="C82506"/>
                  </a:solidFill>
                  <a:effectLst>
                    <a:outerShdw blurRad="38100" dist="12700" dir="5400000" rotWithShape="0">
                      <a:srgbClr val="000000">
                        <a:alpha val="50000"/>
                      </a:srgbClr>
                    </a:outerShdw>
                  </a:effectLst>
                  <a:latin typeface="+mn-lt"/>
                  <a:ea typeface="+mn-ea"/>
                  <a:cs typeface="+mn-cs"/>
                  <a:sym typeface="Gill Sans"/>
                </a:defRPr>
              </a:lvl1pPr>
            </a:lstStyle>
            <a:p>
              <a:pPr lvl="0">
                <a:defRPr sz="1800">
                  <a:solidFill>
                    <a:srgbClr val="000000"/>
                  </a:solidFill>
                  <a:effectLst/>
                </a:defRPr>
              </a:pPr>
              <a:r>
                <a:rPr sz="1950"/>
                <a:t>Work Assignment</a:t>
              </a:r>
            </a:p>
          </p:txBody>
        </p:sp>
        <p:sp>
          <p:nvSpPr>
            <p:cNvPr id="528" name="Shape 528"/>
            <p:cNvSpPr/>
            <p:nvPr/>
          </p:nvSpPr>
          <p:spPr>
            <a:xfrm>
              <a:off x="3564138" y="7859082"/>
              <a:ext cx="5131906" cy="800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622300">
                <a:lnSpc>
                  <a:spcPct val="100000"/>
                </a:lnSpc>
                <a:defRPr sz="5200">
                  <a:solidFill>
                    <a:srgbClr val="C82506"/>
                  </a:solidFill>
                  <a:effectLst>
                    <a:outerShdw blurRad="38100" dist="12700" dir="5400000" rotWithShape="0">
                      <a:srgbClr val="000000">
                        <a:alpha val="50000"/>
                      </a:srgbClr>
                    </a:outerShdw>
                  </a:effectLst>
                  <a:latin typeface="+mn-lt"/>
                  <a:ea typeface="+mn-ea"/>
                  <a:cs typeface="+mn-cs"/>
                  <a:sym typeface="Gill Sans"/>
                </a:defRPr>
              </a:lvl1pPr>
            </a:lstStyle>
            <a:p>
              <a:pPr lvl="0">
                <a:defRPr sz="1800">
                  <a:solidFill>
                    <a:srgbClr val="000000"/>
                  </a:solidFill>
                  <a:effectLst/>
                </a:defRPr>
              </a:pPr>
              <a:r>
                <a:rPr sz="1950"/>
                <a:t>Write Code</a:t>
              </a:r>
            </a:p>
          </p:txBody>
        </p:sp>
        <p:grpSp>
          <p:nvGrpSpPr>
            <p:cNvPr id="532" name="Group 532"/>
            <p:cNvGrpSpPr/>
            <p:nvPr/>
          </p:nvGrpSpPr>
          <p:grpSpPr>
            <a:xfrm>
              <a:off x="9762424" y="6298863"/>
              <a:ext cx="5131907" cy="3752716"/>
              <a:chOff x="0" y="31692"/>
              <a:chExt cx="5131905" cy="3752715"/>
            </a:xfrm>
          </p:grpSpPr>
          <p:sp>
            <p:nvSpPr>
              <p:cNvPr id="529" name="Shape 529"/>
              <p:cNvSpPr/>
              <p:nvPr/>
            </p:nvSpPr>
            <p:spPr>
              <a:xfrm>
                <a:off x="0" y="31692"/>
                <a:ext cx="5131905" cy="80021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622300">
                  <a:lnSpc>
                    <a:spcPct val="100000"/>
                  </a:lnSpc>
                  <a:defRPr sz="5200">
                    <a:solidFill>
                      <a:srgbClr val="C82506"/>
                    </a:solidFill>
                    <a:effectLst>
                      <a:outerShdw blurRad="38100" dist="12700" dir="5400000" rotWithShape="0">
                        <a:srgbClr val="000000">
                          <a:alpha val="50000"/>
                        </a:srgbClr>
                      </a:outerShdw>
                    </a:effectLst>
                    <a:latin typeface="+mn-lt"/>
                    <a:ea typeface="+mn-ea"/>
                    <a:cs typeface="+mn-cs"/>
                    <a:sym typeface="Gill Sans"/>
                  </a:defRPr>
                </a:lvl1pPr>
              </a:lstStyle>
              <a:p>
                <a:pPr lvl="0">
                  <a:defRPr sz="1800">
                    <a:solidFill>
                      <a:srgbClr val="000000"/>
                    </a:solidFill>
                    <a:effectLst/>
                  </a:defRPr>
                </a:pPr>
                <a:r>
                  <a:rPr sz="1950"/>
                  <a:t>Test / Review</a:t>
                </a:r>
              </a:p>
            </p:txBody>
          </p:sp>
          <p:sp>
            <p:nvSpPr>
              <p:cNvPr id="530" name="Shape 530"/>
              <p:cNvSpPr/>
              <p:nvPr/>
            </p:nvSpPr>
            <p:spPr>
              <a:xfrm>
                <a:off x="0" y="1507940"/>
                <a:ext cx="5131905" cy="800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622300">
                  <a:lnSpc>
                    <a:spcPct val="100000"/>
                  </a:lnSpc>
                  <a:defRPr sz="5200">
                    <a:solidFill>
                      <a:srgbClr val="C82506"/>
                    </a:solidFill>
                    <a:effectLst>
                      <a:outerShdw blurRad="38100" dist="12700" dir="5400000" rotWithShape="0">
                        <a:srgbClr val="000000">
                          <a:alpha val="50000"/>
                        </a:srgbClr>
                      </a:outerShdw>
                    </a:effectLst>
                    <a:latin typeface="+mn-lt"/>
                    <a:ea typeface="+mn-ea"/>
                    <a:cs typeface="+mn-cs"/>
                    <a:sym typeface="Gill Sans"/>
                  </a:defRPr>
                </a:lvl1pPr>
              </a:lstStyle>
              <a:p>
                <a:pPr lvl="0">
                  <a:defRPr sz="1800">
                    <a:solidFill>
                      <a:srgbClr val="000000"/>
                    </a:solidFill>
                    <a:effectLst/>
                  </a:defRPr>
                </a:pPr>
                <a:r>
                  <a:rPr sz="1950"/>
                  <a:t>Integrate</a:t>
                </a:r>
              </a:p>
            </p:txBody>
          </p:sp>
          <p:sp>
            <p:nvSpPr>
              <p:cNvPr id="531" name="Shape 531"/>
              <p:cNvSpPr/>
              <p:nvPr/>
            </p:nvSpPr>
            <p:spPr>
              <a:xfrm>
                <a:off x="0" y="2984188"/>
                <a:ext cx="5131905" cy="800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622300">
                  <a:lnSpc>
                    <a:spcPct val="100000"/>
                  </a:lnSpc>
                  <a:defRPr sz="5200">
                    <a:solidFill>
                      <a:srgbClr val="C82506"/>
                    </a:solidFill>
                    <a:effectLst>
                      <a:outerShdw blurRad="38100" dist="12700" dir="5400000" rotWithShape="0">
                        <a:srgbClr val="000000">
                          <a:alpha val="50000"/>
                        </a:srgbClr>
                      </a:outerShdw>
                    </a:effectLst>
                    <a:latin typeface="+mn-lt"/>
                    <a:ea typeface="+mn-ea"/>
                    <a:cs typeface="+mn-cs"/>
                    <a:sym typeface="Gill Sans"/>
                  </a:defRPr>
                </a:lvl1pPr>
              </a:lstStyle>
              <a:p>
                <a:pPr lvl="0">
                  <a:defRPr sz="1800">
                    <a:solidFill>
                      <a:srgbClr val="000000"/>
                    </a:solidFill>
                    <a:effectLst/>
                  </a:defRPr>
                </a:pPr>
                <a:r>
                  <a:rPr sz="1950"/>
                  <a:t>Deploy</a:t>
                </a:r>
              </a:p>
            </p:txBody>
          </p:sp>
        </p:grpSp>
        <p:sp>
          <p:nvSpPr>
            <p:cNvPr id="533" name="Shape 533"/>
            <p:cNvSpPr/>
            <p:nvPr/>
          </p:nvSpPr>
          <p:spPr>
            <a:xfrm>
              <a:off x="16410475" y="7859083"/>
              <a:ext cx="5131906" cy="80021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ctr" defTabSz="622300">
                <a:lnSpc>
                  <a:spcPct val="100000"/>
                </a:lnSpc>
                <a:defRPr sz="5200">
                  <a:solidFill>
                    <a:srgbClr val="C82506"/>
                  </a:solidFill>
                  <a:effectLst>
                    <a:outerShdw blurRad="38100" dist="12700" dir="5400000" rotWithShape="0">
                      <a:srgbClr val="000000">
                        <a:alpha val="50000"/>
                      </a:srgbClr>
                    </a:outerShdw>
                  </a:effectLst>
                  <a:latin typeface="+mn-lt"/>
                  <a:ea typeface="+mn-ea"/>
                  <a:cs typeface="+mn-cs"/>
                  <a:sym typeface="Gill Sans"/>
                </a:defRPr>
              </a:lvl1pPr>
            </a:lstStyle>
            <a:p>
              <a:pPr lvl="0">
                <a:defRPr sz="1800">
                  <a:solidFill>
                    <a:srgbClr val="000000"/>
                  </a:solidFill>
                  <a:effectLst/>
                </a:defRPr>
              </a:pPr>
              <a:r>
                <a:rPr sz="1950"/>
                <a:t>Release</a:t>
              </a:r>
            </a:p>
          </p:txBody>
        </p:sp>
      </p:grpSp>
      <p:pic>
        <p:nvPicPr>
          <p:cNvPr id="535" name="pasted-image.pdf"/>
          <p:cNvPicPr/>
          <p:nvPr/>
        </p:nvPicPr>
        <p:blipFill>
          <a:blip r:embed="rId16">
            <a:extLst/>
          </a:blip>
          <a:srcRect t="17282" r="76811"/>
          <a:stretch>
            <a:fillRect/>
          </a:stretch>
        </p:blipFill>
        <p:spPr>
          <a:xfrm>
            <a:off x="8094953" y="831901"/>
            <a:ext cx="908082" cy="1047065"/>
          </a:xfrm>
          <a:prstGeom prst="rect">
            <a:avLst/>
          </a:prstGeom>
          <a:ln w="12700">
            <a:miter lim="400000"/>
          </a:ln>
        </p:spPr>
      </p:pic>
    </p:spTree>
    <p:extLst>
      <p:ext uri="{BB962C8B-B14F-4D97-AF65-F5344CB8AC3E}">
        <p14:creationId xmlns:p14="http://schemas.microsoft.com/office/powerpoint/2010/main" val="3372549157"/>
      </p:ext>
    </p:extLst>
  </p:cSld>
  <p:clrMapOvr>
    <a:masterClrMapping/>
  </p:clrMapOvr>
  <p:transition spd="med" advClick="0" advTm="0"/>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5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iterate>
                                    <p:tmAbs val="0"/>
                                  </p:iterate>
                                  <p:childTnLst>
                                    <p:set>
                                      <p:cBhvr>
                                        <p:cTn id="10" fill="hold">
                                          <p:stCondLst>
                                            <p:cond delay="0"/>
                                          </p:stCondLst>
                                        </p:cTn>
                                        <p:tgtEl>
                                          <p:spTgt spid="5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 grpId="0" animBg="1" advAuto="0"/>
      <p:bldP spid="534" grpId="1"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1" name="Group 541"/>
          <p:cNvGrpSpPr/>
          <p:nvPr/>
        </p:nvGrpSpPr>
        <p:grpSpPr>
          <a:xfrm>
            <a:off x="422310" y="3907389"/>
            <a:ext cx="1050555" cy="1423310"/>
            <a:chOff x="0" y="0"/>
            <a:chExt cx="2801479" cy="3795493"/>
          </a:xfrm>
        </p:grpSpPr>
        <p:pic>
          <p:nvPicPr>
            <p:cNvPr id="539" name="pasted-image.pdf"/>
            <p:cNvPicPr/>
            <p:nvPr/>
          </p:nvPicPr>
          <p:blipFill>
            <a:blip r:embed="rId3">
              <a:extLst/>
            </a:blip>
            <a:stretch>
              <a:fillRect/>
            </a:stretch>
          </p:blipFill>
          <p:spPr>
            <a:xfrm>
              <a:off x="0" y="0"/>
              <a:ext cx="1632708" cy="3164241"/>
            </a:xfrm>
            <a:prstGeom prst="rect">
              <a:avLst/>
            </a:prstGeom>
            <a:ln w="12700" cap="flat">
              <a:noFill/>
              <a:miter lim="400000"/>
            </a:ln>
            <a:effectLst/>
          </p:spPr>
        </p:pic>
        <p:pic>
          <p:nvPicPr>
            <p:cNvPr id="540" name="pasted-image.pdf"/>
            <p:cNvPicPr/>
            <p:nvPr/>
          </p:nvPicPr>
          <p:blipFill>
            <a:blip r:embed="rId4">
              <a:extLst/>
            </a:blip>
            <a:stretch>
              <a:fillRect/>
            </a:stretch>
          </p:blipFill>
          <p:spPr>
            <a:xfrm>
              <a:off x="1061881" y="2055895"/>
              <a:ext cx="1739599" cy="1739599"/>
            </a:xfrm>
            <a:prstGeom prst="rect">
              <a:avLst/>
            </a:prstGeom>
            <a:ln w="12700" cap="flat">
              <a:noFill/>
              <a:miter lim="400000"/>
            </a:ln>
            <a:effectLst/>
          </p:spPr>
        </p:pic>
      </p:grpSp>
      <p:pic>
        <p:nvPicPr>
          <p:cNvPr id="542" name="圖片 541"/>
          <p:cNvPicPr/>
          <p:nvPr/>
        </p:nvPicPr>
        <p:blipFill>
          <a:blip r:embed="rId5">
            <a:extLst/>
          </a:blip>
          <a:stretch>
            <a:fillRect/>
          </a:stretch>
        </p:blipFill>
        <p:spPr>
          <a:xfrm rot="5400000">
            <a:off x="155632" y="2939022"/>
            <a:ext cx="1245995" cy="171714"/>
          </a:xfrm>
          <a:prstGeom prst="rect">
            <a:avLst/>
          </a:prstGeom>
        </p:spPr>
      </p:pic>
      <p:pic>
        <p:nvPicPr>
          <p:cNvPr id="544" name="圖片 543"/>
          <p:cNvPicPr/>
          <p:nvPr/>
        </p:nvPicPr>
        <p:blipFill>
          <a:blip r:embed="rId6">
            <a:extLst/>
          </a:blip>
          <a:stretch>
            <a:fillRect/>
          </a:stretch>
        </p:blipFill>
        <p:spPr>
          <a:xfrm>
            <a:off x="1309137" y="4533188"/>
            <a:ext cx="680272" cy="171714"/>
          </a:xfrm>
          <a:prstGeom prst="rect">
            <a:avLst/>
          </a:prstGeom>
        </p:spPr>
      </p:pic>
      <p:pic>
        <p:nvPicPr>
          <p:cNvPr id="546" name="圖片 545"/>
          <p:cNvPicPr/>
          <p:nvPr/>
        </p:nvPicPr>
        <p:blipFill>
          <a:blip r:embed="rId7">
            <a:extLst/>
          </a:blip>
          <a:stretch>
            <a:fillRect/>
          </a:stretch>
        </p:blipFill>
        <p:spPr>
          <a:xfrm>
            <a:off x="3491938" y="4533188"/>
            <a:ext cx="1071369" cy="171714"/>
          </a:xfrm>
          <a:prstGeom prst="rect">
            <a:avLst/>
          </a:prstGeom>
        </p:spPr>
      </p:pic>
      <p:pic>
        <p:nvPicPr>
          <p:cNvPr id="548" name="圖片 547"/>
          <p:cNvPicPr/>
          <p:nvPr/>
        </p:nvPicPr>
        <p:blipFill>
          <a:blip r:embed="rId8">
            <a:extLst/>
          </a:blip>
          <a:stretch>
            <a:fillRect/>
          </a:stretch>
        </p:blipFill>
        <p:spPr>
          <a:xfrm rot="21600000">
            <a:off x="5656476" y="4533188"/>
            <a:ext cx="882030" cy="171714"/>
          </a:xfrm>
          <a:prstGeom prst="rect">
            <a:avLst/>
          </a:prstGeom>
        </p:spPr>
      </p:pic>
      <p:pic>
        <p:nvPicPr>
          <p:cNvPr id="550" name="圖片 549"/>
          <p:cNvPicPr/>
          <p:nvPr/>
        </p:nvPicPr>
        <p:blipFill>
          <a:blip r:embed="rId9">
            <a:extLst/>
          </a:blip>
          <a:stretch>
            <a:fillRect/>
          </a:stretch>
        </p:blipFill>
        <p:spPr>
          <a:xfrm rot="15078042">
            <a:off x="1774554" y="3027539"/>
            <a:ext cx="1619616" cy="171714"/>
          </a:xfrm>
          <a:prstGeom prst="rect">
            <a:avLst/>
          </a:prstGeom>
        </p:spPr>
      </p:pic>
      <p:pic>
        <p:nvPicPr>
          <p:cNvPr id="552" name="圖片 551"/>
          <p:cNvPicPr/>
          <p:nvPr/>
        </p:nvPicPr>
        <p:blipFill>
          <a:blip r:embed="rId10">
            <a:extLst/>
          </a:blip>
          <a:stretch>
            <a:fillRect/>
          </a:stretch>
        </p:blipFill>
        <p:spPr>
          <a:xfrm rot="12819240">
            <a:off x="2319979" y="2849076"/>
            <a:ext cx="2698808" cy="171714"/>
          </a:xfrm>
          <a:prstGeom prst="rect">
            <a:avLst/>
          </a:prstGeom>
        </p:spPr>
      </p:pic>
      <p:pic>
        <p:nvPicPr>
          <p:cNvPr id="554" name="圖片 553"/>
          <p:cNvPicPr/>
          <p:nvPr/>
        </p:nvPicPr>
        <p:blipFill>
          <a:blip r:embed="rId11">
            <a:extLst/>
          </a:blip>
          <a:stretch>
            <a:fillRect/>
          </a:stretch>
        </p:blipFill>
        <p:spPr>
          <a:xfrm rot="12044087">
            <a:off x="2525999" y="2663914"/>
            <a:ext cx="5447815" cy="171714"/>
          </a:xfrm>
          <a:prstGeom prst="rect">
            <a:avLst/>
          </a:prstGeom>
        </p:spPr>
      </p:pic>
      <p:pic>
        <p:nvPicPr>
          <p:cNvPr id="556" name="pasted-image.pdf"/>
          <p:cNvPicPr/>
          <p:nvPr/>
        </p:nvPicPr>
        <p:blipFill>
          <a:blip r:embed="rId12">
            <a:extLst/>
          </a:blip>
          <a:stretch>
            <a:fillRect/>
          </a:stretch>
        </p:blipFill>
        <p:spPr>
          <a:xfrm>
            <a:off x="7209632" y="3797188"/>
            <a:ext cx="1050555" cy="818479"/>
          </a:xfrm>
          <a:prstGeom prst="rect">
            <a:avLst/>
          </a:prstGeom>
          <a:ln w="12700">
            <a:miter lim="400000"/>
          </a:ln>
        </p:spPr>
      </p:pic>
      <p:pic>
        <p:nvPicPr>
          <p:cNvPr id="557" name="pasted-image.pdf"/>
          <p:cNvPicPr/>
          <p:nvPr/>
        </p:nvPicPr>
        <p:blipFill>
          <a:blip r:embed="rId13">
            <a:extLst/>
          </a:blip>
          <a:srcRect r="69224"/>
          <a:stretch>
            <a:fillRect/>
          </a:stretch>
        </p:blipFill>
        <p:spPr>
          <a:xfrm>
            <a:off x="899730" y="645556"/>
            <a:ext cx="1050604" cy="1614918"/>
          </a:xfrm>
          <a:prstGeom prst="rect">
            <a:avLst/>
          </a:prstGeom>
          <a:ln w="12700">
            <a:miter lim="400000"/>
          </a:ln>
        </p:spPr>
      </p:pic>
      <p:pic>
        <p:nvPicPr>
          <p:cNvPr id="558" name="pasted-image.pdf"/>
          <p:cNvPicPr/>
          <p:nvPr/>
        </p:nvPicPr>
        <p:blipFill>
          <a:blip r:embed="rId14">
            <a:extLst/>
          </a:blip>
          <a:srcRect r="82535"/>
          <a:stretch>
            <a:fillRect/>
          </a:stretch>
        </p:blipFill>
        <p:spPr>
          <a:xfrm>
            <a:off x="4703271" y="3612474"/>
            <a:ext cx="715564" cy="1049589"/>
          </a:xfrm>
          <a:prstGeom prst="rect">
            <a:avLst/>
          </a:prstGeom>
          <a:ln w="12700">
            <a:miter lim="400000"/>
          </a:ln>
        </p:spPr>
      </p:pic>
      <p:pic>
        <p:nvPicPr>
          <p:cNvPr id="559" name="pasted-image.pdf"/>
          <p:cNvPicPr/>
          <p:nvPr/>
        </p:nvPicPr>
        <p:blipFill>
          <a:blip r:embed="rId15">
            <a:extLst/>
          </a:blip>
          <a:srcRect r="80852"/>
          <a:stretch>
            <a:fillRect/>
          </a:stretch>
        </p:blipFill>
        <p:spPr>
          <a:xfrm>
            <a:off x="4703271" y="4469176"/>
            <a:ext cx="715617" cy="1070127"/>
          </a:xfrm>
          <a:prstGeom prst="rect">
            <a:avLst/>
          </a:prstGeom>
          <a:ln w="12700">
            <a:miter lim="400000"/>
          </a:ln>
        </p:spPr>
      </p:pic>
      <p:pic>
        <p:nvPicPr>
          <p:cNvPr id="560" name="pasted-image.pdf"/>
          <p:cNvPicPr/>
          <p:nvPr/>
        </p:nvPicPr>
        <p:blipFill>
          <a:blip r:embed="rId14">
            <a:extLst/>
          </a:blip>
          <a:srcRect r="82535"/>
          <a:stretch>
            <a:fillRect/>
          </a:stretch>
        </p:blipFill>
        <p:spPr>
          <a:xfrm>
            <a:off x="2400538" y="3810746"/>
            <a:ext cx="836656" cy="1227206"/>
          </a:xfrm>
          <a:prstGeom prst="rect">
            <a:avLst/>
          </a:prstGeom>
          <a:ln w="12700">
            <a:miter lim="400000"/>
          </a:ln>
        </p:spPr>
      </p:pic>
      <p:pic>
        <p:nvPicPr>
          <p:cNvPr id="561" name="pasted-image.pdf"/>
          <p:cNvPicPr/>
          <p:nvPr/>
        </p:nvPicPr>
        <p:blipFill>
          <a:blip r:embed="rId15">
            <a:extLst/>
          </a:blip>
          <a:srcRect r="80852"/>
          <a:stretch>
            <a:fillRect/>
          </a:stretch>
        </p:blipFill>
        <p:spPr>
          <a:xfrm>
            <a:off x="7377126" y="4469176"/>
            <a:ext cx="715617" cy="1070127"/>
          </a:xfrm>
          <a:prstGeom prst="rect">
            <a:avLst/>
          </a:prstGeom>
          <a:ln w="12700">
            <a:miter lim="400000"/>
          </a:ln>
        </p:spPr>
      </p:pic>
      <p:pic>
        <p:nvPicPr>
          <p:cNvPr id="562" name="pasted-image.pdf"/>
          <p:cNvPicPr/>
          <p:nvPr/>
        </p:nvPicPr>
        <p:blipFill>
          <a:blip r:embed="rId16">
            <a:extLst/>
          </a:blip>
          <a:srcRect t="17282" r="76811"/>
          <a:stretch>
            <a:fillRect/>
          </a:stretch>
        </p:blipFill>
        <p:spPr>
          <a:xfrm>
            <a:off x="8094953" y="831901"/>
            <a:ext cx="908082" cy="1047065"/>
          </a:xfrm>
          <a:prstGeom prst="rect">
            <a:avLst/>
          </a:prstGeom>
          <a:ln w="12700">
            <a:miter lim="400000"/>
          </a:ln>
        </p:spPr>
      </p:pic>
    </p:spTree>
    <p:extLst>
      <p:ext uri="{BB962C8B-B14F-4D97-AF65-F5344CB8AC3E}">
        <p14:creationId xmlns:p14="http://schemas.microsoft.com/office/powerpoint/2010/main" val="2614418557"/>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 name="pasted-image.pdf"/>
          <p:cNvPicPr/>
          <p:nvPr/>
        </p:nvPicPr>
        <p:blipFill>
          <a:blip r:embed="rId3">
            <a:extLst/>
          </a:blip>
          <a:srcRect r="69224"/>
          <a:stretch>
            <a:fillRect/>
          </a:stretch>
        </p:blipFill>
        <p:spPr>
          <a:xfrm>
            <a:off x="3952428" y="933592"/>
            <a:ext cx="1239172" cy="1904772"/>
          </a:xfrm>
          <a:prstGeom prst="rect">
            <a:avLst/>
          </a:prstGeom>
          <a:ln w="12700">
            <a:miter lim="400000"/>
          </a:ln>
        </p:spPr>
      </p:pic>
      <p:pic>
        <p:nvPicPr>
          <p:cNvPr id="567" name="pasted-image.pdf"/>
          <p:cNvPicPr/>
          <p:nvPr/>
        </p:nvPicPr>
        <p:blipFill>
          <a:blip r:embed="rId4">
            <a:extLst/>
          </a:blip>
          <a:srcRect r="82535"/>
          <a:stretch>
            <a:fillRect/>
          </a:stretch>
        </p:blipFill>
        <p:spPr>
          <a:xfrm>
            <a:off x="2358242" y="2784524"/>
            <a:ext cx="1177170" cy="1726673"/>
          </a:xfrm>
          <a:prstGeom prst="rect">
            <a:avLst/>
          </a:prstGeom>
          <a:ln w="12700">
            <a:miter lim="400000"/>
          </a:ln>
        </p:spPr>
      </p:pic>
      <p:pic>
        <p:nvPicPr>
          <p:cNvPr id="568" name="pasted-image.pdf"/>
          <p:cNvPicPr/>
          <p:nvPr/>
        </p:nvPicPr>
        <p:blipFill>
          <a:blip r:embed="rId5">
            <a:extLst/>
          </a:blip>
          <a:srcRect r="80852"/>
          <a:stretch>
            <a:fillRect/>
          </a:stretch>
        </p:blipFill>
        <p:spPr>
          <a:xfrm>
            <a:off x="5731971" y="2783929"/>
            <a:ext cx="1155476" cy="1727890"/>
          </a:xfrm>
          <a:prstGeom prst="rect">
            <a:avLst/>
          </a:prstGeom>
          <a:ln w="12700">
            <a:miter lim="400000"/>
          </a:ln>
        </p:spPr>
      </p:pic>
      <p:sp>
        <p:nvSpPr>
          <p:cNvPr id="569" name="Shape 569"/>
          <p:cNvSpPr/>
          <p:nvPr/>
        </p:nvSpPr>
        <p:spPr>
          <a:xfrm>
            <a:off x="5946927" y="2174948"/>
            <a:ext cx="1924465" cy="38670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defTabSz="622300">
              <a:lnSpc>
                <a:spcPct val="100000"/>
              </a:lnSpc>
              <a:defRPr sz="6700">
                <a:solidFill>
                  <a:srgbClr val="000000"/>
                </a:solidFill>
                <a:effectLst>
                  <a:outerShdw blurRad="38100" dist="12700" dir="5400000" rotWithShape="0">
                    <a:srgbClr val="000000">
                      <a:alpha val="50000"/>
                    </a:srgbClr>
                  </a:outerShdw>
                </a:effectLst>
                <a:latin typeface="+mn-lt"/>
                <a:ea typeface="+mn-ea"/>
                <a:cs typeface="+mn-cs"/>
                <a:sym typeface="Gill Sans"/>
              </a:defRPr>
            </a:lvl1pPr>
          </a:lstStyle>
          <a:p>
            <a:pPr lvl="0">
              <a:defRPr sz="1800">
                <a:effectLst/>
              </a:defRPr>
            </a:pPr>
            <a:r>
              <a:rPr sz="2513"/>
              <a:t>Simple</a:t>
            </a:r>
          </a:p>
        </p:txBody>
      </p:sp>
      <p:sp>
        <p:nvSpPr>
          <p:cNvPr id="570" name="Shape 570"/>
          <p:cNvSpPr/>
          <p:nvPr/>
        </p:nvSpPr>
        <p:spPr>
          <a:xfrm>
            <a:off x="1483531" y="2174948"/>
            <a:ext cx="1924464" cy="38670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defTabSz="622300">
              <a:lnSpc>
                <a:spcPct val="100000"/>
              </a:lnSpc>
              <a:defRPr sz="6700">
                <a:solidFill>
                  <a:srgbClr val="000000"/>
                </a:solidFill>
                <a:effectLst>
                  <a:outerShdw blurRad="38100" dist="12700" dir="5400000" rotWithShape="0">
                    <a:srgbClr val="000000">
                      <a:alpha val="50000"/>
                    </a:srgbClr>
                  </a:outerShdw>
                </a:effectLst>
                <a:latin typeface="+mn-lt"/>
                <a:ea typeface="+mn-ea"/>
                <a:cs typeface="+mn-cs"/>
                <a:sym typeface="Gill Sans"/>
              </a:defRPr>
            </a:lvl1pPr>
          </a:lstStyle>
          <a:p>
            <a:pPr lvl="0">
              <a:defRPr sz="1800">
                <a:effectLst/>
              </a:defRPr>
            </a:pPr>
            <a:r>
              <a:rPr sz="2513"/>
              <a:t>Integrated</a:t>
            </a:r>
          </a:p>
        </p:txBody>
      </p:sp>
      <p:sp>
        <p:nvSpPr>
          <p:cNvPr id="578" name="Shape 578"/>
          <p:cNvSpPr/>
          <p:nvPr/>
        </p:nvSpPr>
        <p:spPr>
          <a:xfrm>
            <a:off x="5282696" y="2163045"/>
            <a:ext cx="977561" cy="9018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702" y="4369"/>
                  <a:pt x="17902" y="11569"/>
                  <a:pt x="21600" y="21600"/>
                </a:cubicBezTo>
              </a:path>
            </a:pathLst>
          </a:custGeom>
          <a:ln w="38100">
            <a:solidFill/>
            <a:miter lim="400000"/>
            <a:tailEnd type="triangle"/>
          </a:ln>
        </p:spPr>
        <p:txBody>
          <a:bodyPr/>
          <a:lstStyle/>
          <a:p>
            <a:pPr lvl="0"/>
            <a:endParaRPr/>
          </a:p>
        </p:txBody>
      </p:sp>
      <p:sp>
        <p:nvSpPr>
          <p:cNvPr id="579" name="Shape 579"/>
          <p:cNvSpPr/>
          <p:nvPr/>
        </p:nvSpPr>
        <p:spPr>
          <a:xfrm>
            <a:off x="2971276" y="2199266"/>
            <a:ext cx="955311" cy="9112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2018" y="3241"/>
                  <a:pt x="4818" y="10441"/>
                  <a:pt x="0" y="21600"/>
                </a:cubicBezTo>
              </a:path>
            </a:pathLst>
          </a:custGeom>
          <a:ln w="38100">
            <a:solidFill/>
            <a:miter lim="400000"/>
            <a:tailEnd type="triangle"/>
          </a:ln>
        </p:spPr>
        <p:txBody>
          <a:bodyPr/>
          <a:lstStyle/>
          <a:p>
            <a:pPr lvl="0"/>
            <a:endParaRPr/>
          </a:p>
        </p:txBody>
      </p:sp>
      <p:sp>
        <p:nvSpPr>
          <p:cNvPr id="580" name="Shape 580"/>
          <p:cNvSpPr/>
          <p:nvPr/>
        </p:nvSpPr>
        <p:spPr>
          <a:xfrm>
            <a:off x="3580706" y="4215043"/>
            <a:ext cx="1993253" cy="148198"/>
          </a:xfrm>
          <a:custGeom>
            <a:avLst/>
            <a:gdLst/>
            <a:ahLst/>
            <a:cxnLst>
              <a:cxn ang="0">
                <a:pos x="wd2" y="hd2"/>
              </a:cxn>
              <a:cxn ang="5400000">
                <a:pos x="wd2" y="hd2"/>
              </a:cxn>
              <a:cxn ang="10800000">
                <a:pos x="wd2" y="hd2"/>
              </a:cxn>
              <a:cxn ang="16200000">
                <a:pos x="wd2" y="hd2"/>
              </a:cxn>
            </a:cxnLst>
            <a:rect l="0" t="0" r="r" b="b"/>
            <a:pathLst>
              <a:path w="21600" h="16201" extrusionOk="0">
                <a:moveTo>
                  <a:pt x="21600" y="0"/>
                </a:moveTo>
                <a:cubicBezTo>
                  <a:pt x="13815" y="21431"/>
                  <a:pt x="6615" y="21600"/>
                  <a:pt x="0" y="506"/>
                </a:cubicBezTo>
              </a:path>
            </a:pathLst>
          </a:custGeom>
          <a:ln w="38100">
            <a:solidFill/>
            <a:miter lim="400000"/>
            <a:tailEnd type="triangle"/>
          </a:ln>
        </p:spPr>
        <p:txBody>
          <a:bodyPr/>
          <a:lstStyle/>
          <a:p>
            <a:pPr lvl="0"/>
            <a:endParaRPr/>
          </a:p>
        </p:txBody>
      </p:sp>
      <p:sp>
        <p:nvSpPr>
          <p:cNvPr id="581" name="Shape 581"/>
          <p:cNvSpPr/>
          <p:nvPr/>
        </p:nvSpPr>
        <p:spPr>
          <a:xfrm>
            <a:off x="3574433" y="4026067"/>
            <a:ext cx="1993253" cy="148198"/>
          </a:xfrm>
          <a:custGeom>
            <a:avLst/>
            <a:gdLst/>
            <a:ahLst/>
            <a:cxnLst>
              <a:cxn ang="0">
                <a:pos x="wd2" y="hd2"/>
              </a:cxn>
              <a:cxn ang="5400000">
                <a:pos x="wd2" y="hd2"/>
              </a:cxn>
              <a:cxn ang="10800000">
                <a:pos x="wd2" y="hd2"/>
              </a:cxn>
              <a:cxn ang="16200000">
                <a:pos x="wd2" y="hd2"/>
              </a:cxn>
            </a:cxnLst>
            <a:rect l="0" t="0" r="r" b="b"/>
            <a:pathLst>
              <a:path w="21600" h="16201" extrusionOk="0">
                <a:moveTo>
                  <a:pt x="21600" y="0"/>
                </a:moveTo>
                <a:cubicBezTo>
                  <a:pt x="13815" y="21431"/>
                  <a:pt x="6615" y="21600"/>
                  <a:pt x="0" y="506"/>
                </a:cubicBezTo>
              </a:path>
            </a:pathLst>
          </a:custGeom>
          <a:ln w="38100">
            <a:solidFill/>
            <a:miter lim="400000"/>
            <a:headEnd type="triangle"/>
          </a:ln>
        </p:spPr>
        <p:txBody>
          <a:bodyPr/>
          <a:lstStyle/>
          <a:p>
            <a:pPr lvl="0"/>
            <a:endParaRPr/>
          </a:p>
        </p:txBody>
      </p:sp>
      <p:sp>
        <p:nvSpPr>
          <p:cNvPr id="582" name="Shape 582"/>
          <p:cNvSpPr/>
          <p:nvPr/>
        </p:nvSpPr>
        <p:spPr>
          <a:xfrm>
            <a:off x="3111484" y="2318900"/>
            <a:ext cx="955311" cy="911209"/>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2018" y="3241"/>
                  <a:pt x="4818" y="10441"/>
                  <a:pt x="0" y="21600"/>
                </a:cubicBezTo>
              </a:path>
            </a:pathLst>
          </a:custGeom>
          <a:ln w="38100">
            <a:solidFill/>
            <a:miter lim="400000"/>
            <a:headEnd type="triangle"/>
          </a:ln>
        </p:spPr>
        <p:txBody>
          <a:bodyPr/>
          <a:lstStyle/>
          <a:p>
            <a:pPr lvl="0"/>
            <a:endParaRPr/>
          </a:p>
        </p:txBody>
      </p:sp>
      <p:sp>
        <p:nvSpPr>
          <p:cNvPr id="583" name="Shape 583"/>
          <p:cNvSpPr/>
          <p:nvPr/>
        </p:nvSpPr>
        <p:spPr>
          <a:xfrm>
            <a:off x="5134867" y="2314922"/>
            <a:ext cx="952929" cy="82895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0682" y="3969"/>
                  <a:pt x="17882" y="11169"/>
                  <a:pt x="21600" y="21600"/>
                </a:cubicBezTo>
              </a:path>
            </a:pathLst>
          </a:custGeom>
          <a:ln w="38100">
            <a:solidFill/>
            <a:miter lim="400000"/>
            <a:headEnd type="triangle"/>
          </a:ln>
        </p:spPr>
        <p:txBody>
          <a:bodyPr/>
          <a:lstStyle/>
          <a:p>
            <a:pPr lvl="0"/>
            <a:endParaRPr/>
          </a:p>
        </p:txBody>
      </p:sp>
      <p:sp>
        <p:nvSpPr>
          <p:cNvPr id="577" name="Shape 577"/>
          <p:cNvSpPr/>
          <p:nvPr/>
        </p:nvSpPr>
        <p:spPr>
          <a:xfrm>
            <a:off x="3616040" y="4825137"/>
            <a:ext cx="1924465" cy="38670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spAutoFit/>
          </a:bodyPr>
          <a:lstStyle>
            <a:lvl1pPr algn="ctr" defTabSz="622300">
              <a:lnSpc>
                <a:spcPct val="100000"/>
              </a:lnSpc>
              <a:defRPr sz="6700">
                <a:solidFill>
                  <a:srgbClr val="000000"/>
                </a:solidFill>
                <a:effectLst>
                  <a:outerShdw blurRad="38100" dist="12700" dir="5400000" rotWithShape="0">
                    <a:srgbClr val="000000">
                      <a:alpha val="50000"/>
                    </a:srgbClr>
                  </a:outerShdw>
                </a:effectLst>
                <a:latin typeface="+mn-lt"/>
                <a:ea typeface="+mn-ea"/>
                <a:cs typeface="+mn-cs"/>
                <a:sym typeface="Gill Sans"/>
              </a:defRPr>
            </a:lvl1pPr>
          </a:lstStyle>
          <a:p>
            <a:pPr lvl="0">
              <a:defRPr sz="1800">
                <a:effectLst/>
              </a:defRPr>
            </a:pPr>
            <a:r>
              <a:rPr sz="2513"/>
              <a:t>Collaborative</a:t>
            </a:r>
          </a:p>
        </p:txBody>
      </p:sp>
    </p:spTree>
    <p:extLst>
      <p:ext uri="{BB962C8B-B14F-4D97-AF65-F5344CB8AC3E}">
        <p14:creationId xmlns:p14="http://schemas.microsoft.com/office/powerpoint/2010/main" val="337775312"/>
      </p:ext>
    </p:extLst>
  </p:cSld>
  <p:clrMapOvr>
    <a:masterClrMapping/>
  </p:clrMapOvr>
  <p:transition spd="slow">
    <p:pull/>
  </p:transition>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7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 grpId="0" animBg="1" advAuto="0"/>
      <p:bldP spid="570" grpId="0" animBg="1" advAuto="0"/>
      <p:bldP spid="577" grpId="0"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1" name="Group 601"/>
          <p:cNvGrpSpPr/>
          <p:nvPr/>
        </p:nvGrpSpPr>
        <p:grpSpPr>
          <a:xfrm>
            <a:off x="1462000" y="1101160"/>
            <a:ext cx="4655687" cy="4655681"/>
            <a:chOff x="0" y="0"/>
            <a:chExt cx="12415164" cy="12415147"/>
          </a:xfrm>
        </p:grpSpPr>
        <p:pic>
          <p:nvPicPr>
            <p:cNvPr id="587" name="pasted-image.pdf"/>
            <p:cNvPicPr/>
            <p:nvPr/>
          </p:nvPicPr>
          <p:blipFill>
            <a:blip r:embed="rId3">
              <a:extLst/>
            </a:blip>
            <a:stretch>
              <a:fillRect/>
            </a:stretch>
          </p:blipFill>
          <p:spPr>
            <a:xfrm>
              <a:off x="0" y="0"/>
              <a:ext cx="12415164" cy="12415147"/>
            </a:xfrm>
            <a:prstGeom prst="rect">
              <a:avLst/>
            </a:prstGeom>
            <a:ln w="12700" cap="flat">
              <a:noFill/>
              <a:miter lim="400000"/>
            </a:ln>
            <a:effectLst/>
          </p:spPr>
        </p:pic>
        <p:sp>
          <p:nvSpPr>
            <p:cNvPr id="588" name="Shape 588"/>
            <p:cNvSpPr/>
            <p:nvPr/>
          </p:nvSpPr>
          <p:spPr>
            <a:xfrm>
              <a:off x="6313767" y="493195"/>
              <a:ext cx="1365800" cy="27432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t">
              <a:spAutoFit/>
            </a:bodyPr>
            <a:lstStyle>
              <a:lvl1pPr>
                <a:lnSpc>
                  <a:spcPts val="7600"/>
                </a:lnSpc>
                <a:defRPr sz="3600" b="1" cap="all" spc="180">
                  <a:solidFill>
                    <a:srgbClr val="FFFFFF"/>
                  </a:solidFill>
                  <a:latin typeface="Circular Pro"/>
                  <a:ea typeface="Circular Pro"/>
                  <a:cs typeface="Circular Pro"/>
                  <a:sym typeface="Circular Pro"/>
                </a:defRPr>
              </a:lvl1pPr>
            </a:lstStyle>
            <a:p>
              <a:pPr lvl="0">
                <a:defRPr sz="1800" b="0" cap="none" spc="0">
                  <a:solidFill>
                    <a:srgbClr val="000000"/>
                  </a:solidFill>
                </a:defRPr>
              </a:pPr>
              <a:r>
                <a:rPr sz="1350" spc="68"/>
                <a:t>PLAN</a:t>
              </a:r>
            </a:p>
          </p:txBody>
        </p:sp>
        <p:sp>
          <p:nvSpPr>
            <p:cNvPr id="589" name="Shape 589"/>
            <p:cNvSpPr/>
            <p:nvPr/>
          </p:nvSpPr>
          <p:spPr>
            <a:xfrm>
              <a:off x="1341075" y="3829282"/>
              <a:ext cx="1822680" cy="27432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t">
              <a:spAutoFit/>
            </a:bodyPr>
            <a:lstStyle>
              <a:lvl1pPr algn="r">
                <a:lnSpc>
                  <a:spcPts val="7600"/>
                </a:lnSpc>
                <a:defRPr sz="3600" b="1" cap="all" spc="180">
                  <a:solidFill>
                    <a:srgbClr val="FFFFFF"/>
                  </a:solidFill>
                  <a:latin typeface="Circular Pro"/>
                  <a:ea typeface="Circular Pro"/>
                  <a:cs typeface="Circular Pro"/>
                  <a:sym typeface="Circular Pro"/>
                </a:defRPr>
              </a:lvl1pPr>
            </a:lstStyle>
            <a:p>
              <a:pPr lvl="0">
                <a:defRPr sz="1800" b="0" cap="none" spc="0">
                  <a:solidFill>
                    <a:srgbClr val="000000"/>
                  </a:solidFill>
                </a:defRPr>
              </a:pPr>
              <a:r>
                <a:rPr sz="1350" spc="68"/>
                <a:t>DEFINE</a:t>
              </a:r>
            </a:p>
          </p:txBody>
        </p:sp>
        <p:sp>
          <p:nvSpPr>
            <p:cNvPr id="590" name="Shape 590"/>
            <p:cNvSpPr/>
            <p:nvPr/>
          </p:nvSpPr>
          <p:spPr>
            <a:xfrm>
              <a:off x="2986096" y="9318854"/>
              <a:ext cx="2256301" cy="27432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t">
              <a:spAutoFit/>
            </a:bodyPr>
            <a:lstStyle>
              <a:lvl1pPr>
                <a:lnSpc>
                  <a:spcPts val="7600"/>
                </a:lnSpc>
                <a:defRPr sz="3600" b="1" cap="all" spc="180">
                  <a:solidFill>
                    <a:srgbClr val="FFFFFF"/>
                  </a:solidFill>
                  <a:latin typeface="Circular Pro"/>
                  <a:ea typeface="Circular Pro"/>
                  <a:cs typeface="Circular Pro"/>
                  <a:sym typeface="Circular Pro"/>
                </a:defRPr>
              </a:lvl1pPr>
            </a:lstStyle>
            <a:p>
              <a:pPr lvl="0">
                <a:defRPr sz="1800" b="0" cap="none" spc="0">
                  <a:solidFill>
                    <a:srgbClr val="000000"/>
                  </a:solidFill>
                </a:defRPr>
              </a:pPr>
              <a:r>
                <a:rPr sz="1350" spc="68"/>
                <a:t>OPERATE</a:t>
              </a:r>
            </a:p>
          </p:txBody>
        </p:sp>
        <p:sp>
          <p:nvSpPr>
            <p:cNvPr id="591" name="Shape 591"/>
            <p:cNvSpPr/>
            <p:nvPr/>
          </p:nvSpPr>
          <p:spPr>
            <a:xfrm>
              <a:off x="3011557" y="10030281"/>
              <a:ext cx="3466560" cy="5443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t">
              <a:spAutoFit/>
            </a:bodyPr>
            <a:lstStyle>
              <a:lvl1pPr>
                <a:lnSpc>
                  <a:spcPct val="100000"/>
                </a:lnSpc>
                <a:spcBef>
                  <a:spcPts val="1500"/>
                </a:spcBef>
                <a:defRPr sz="2600">
                  <a:solidFill>
                    <a:srgbClr val="FFFFFF"/>
                  </a:solidFill>
                  <a:latin typeface="Helvetica Neue"/>
                  <a:ea typeface="Helvetica Neue"/>
                  <a:cs typeface="Helvetica Neue"/>
                  <a:sym typeface="Helvetica Neue"/>
                </a:defRPr>
              </a:lvl1pPr>
            </a:lstStyle>
            <a:p>
              <a:pPr lvl="0">
                <a:defRPr sz="1800">
                  <a:solidFill>
                    <a:srgbClr val="000000"/>
                  </a:solidFill>
                </a:defRPr>
              </a:pPr>
              <a:r>
                <a:rPr sz="975"/>
                <a:t>Deploy, Learn &amp; Iterate</a:t>
              </a:r>
            </a:p>
          </p:txBody>
        </p:sp>
        <p:sp>
          <p:nvSpPr>
            <p:cNvPr id="592" name="Shape 592"/>
            <p:cNvSpPr/>
            <p:nvPr/>
          </p:nvSpPr>
          <p:spPr>
            <a:xfrm>
              <a:off x="9636780" y="7423228"/>
              <a:ext cx="1964520" cy="9444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t">
              <a:spAutoFit/>
            </a:bodyPr>
            <a:lstStyle>
              <a:lvl1pPr>
                <a:lnSpc>
                  <a:spcPct val="100000"/>
                </a:lnSpc>
                <a:spcBef>
                  <a:spcPts val="1500"/>
                </a:spcBef>
                <a:defRPr sz="2600">
                  <a:solidFill>
                    <a:srgbClr val="FFFFFF"/>
                  </a:solidFill>
                  <a:latin typeface="Helvetica Neue"/>
                  <a:ea typeface="Helvetica Neue"/>
                  <a:cs typeface="Helvetica Neue"/>
                  <a:sym typeface="Helvetica Neue"/>
                </a:defRPr>
              </a:lvl1pPr>
            </a:lstStyle>
            <a:p>
              <a:pPr lvl="0">
                <a:defRPr sz="1800">
                  <a:solidFill>
                    <a:srgbClr val="000000"/>
                  </a:solidFill>
                </a:defRPr>
              </a:pPr>
              <a:r>
                <a:rPr sz="975"/>
                <a:t>Code, Test, Review</a:t>
              </a:r>
            </a:p>
          </p:txBody>
        </p:sp>
        <p:sp>
          <p:nvSpPr>
            <p:cNvPr id="593" name="Shape 593"/>
            <p:cNvSpPr/>
            <p:nvPr/>
          </p:nvSpPr>
          <p:spPr>
            <a:xfrm>
              <a:off x="6310271" y="1356794"/>
              <a:ext cx="3466560" cy="54437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t">
              <a:spAutoFit/>
            </a:bodyPr>
            <a:lstStyle>
              <a:lvl1pPr>
                <a:lnSpc>
                  <a:spcPct val="100000"/>
                </a:lnSpc>
                <a:spcBef>
                  <a:spcPts val="1500"/>
                </a:spcBef>
                <a:defRPr sz="2600">
                  <a:solidFill>
                    <a:srgbClr val="FFFFFF"/>
                  </a:solidFill>
                  <a:latin typeface="Helvetica Neue"/>
                  <a:ea typeface="Helvetica Neue"/>
                  <a:cs typeface="Helvetica Neue"/>
                  <a:sym typeface="Helvetica Neue"/>
                </a:defRPr>
              </a:lvl1pPr>
            </a:lstStyle>
            <a:p>
              <a:pPr lvl="0">
                <a:defRPr sz="1800">
                  <a:solidFill>
                    <a:srgbClr val="000000"/>
                  </a:solidFill>
                </a:defRPr>
              </a:pPr>
              <a:r>
                <a:rPr sz="975"/>
                <a:t>Prioritize &amp; Assign</a:t>
              </a:r>
            </a:p>
          </p:txBody>
        </p:sp>
        <p:sp>
          <p:nvSpPr>
            <p:cNvPr id="594" name="Shape 594"/>
            <p:cNvSpPr/>
            <p:nvPr/>
          </p:nvSpPr>
          <p:spPr>
            <a:xfrm>
              <a:off x="650421" y="4603762"/>
              <a:ext cx="2469874" cy="9444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t">
              <a:spAutoFit/>
            </a:bodyPr>
            <a:lstStyle>
              <a:lvl1pPr algn="r">
                <a:lnSpc>
                  <a:spcPct val="100000"/>
                </a:lnSpc>
                <a:spcBef>
                  <a:spcPts val="1500"/>
                </a:spcBef>
                <a:defRPr sz="2600">
                  <a:solidFill>
                    <a:srgbClr val="FFFFFF"/>
                  </a:solidFill>
                  <a:latin typeface="Helvetica Neue"/>
                  <a:ea typeface="Helvetica Neue"/>
                  <a:cs typeface="Helvetica Neue"/>
                  <a:sym typeface="Helvetica Neue"/>
                </a:defRPr>
              </a:lvl1pPr>
            </a:lstStyle>
            <a:p>
              <a:pPr lvl="0">
                <a:defRPr sz="1800">
                  <a:solidFill>
                    <a:srgbClr val="000000"/>
                  </a:solidFill>
                </a:defRPr>
              </a:pPr>
              <a:r>
                <a:rPr sz="975"/>
                <a:t>Document &amp; Discuss</a:t>
              </a:r>
            </a:p>
          </p:txBody>
        </p:sp>
        <p:pic>
          <p:nvPicPr>
            <p:cNvPr id="595" name="pasted-image.pdf"/>
            <p:cNvPicPr/>
            <p:nvPr/>
          </p:nvPicPr>
          <p:blipFill>
            <a:blip r:embed="rId4">
              <a:extLst/>
            </a:blip>
            <a:stretch>
              <a:fillRect/>
            </a:stretch>
          </p:blipFill>
          <p:spPr>
            <a:xfrm>
              <a:off x="1561507" y="6754560"/>
              <a:ext cx="1344217" cy="1344217"/>
            </a:xfrm>
            <a:prstGeom prst="rect">
              <a:avLst/>
            </a:prstGeom>
            <a:ln w="12700" cap="flat">
              <a:noFill/>
              <a:miter lim="400000"/>
            </a:ln>
            <a:effectLst/>
          </p:spPr>
        </p:pic>
        <p:pic>
          <p:nvPicPr>
            <p:cNvPr id="596" name="pasted-image.pdf"/>
            <p:cNvPicPr/>
            <p:nvPr/>
          </p:nvPicPr>
          <p:blipFill>
            <a:blip r:embed="rId5">
              <a:extLst/>
            </a:blip>
            <a:stretch>
              <a:fillRect/>
            </a:stretch>
          </p:blipFill>
          <p:spPr>
            <a:xfrm>
              <a:off x="9636779" y="4674037"/>
              <a:ext cx="1040076" cy="1040086"/>
            </a:xfrm>
            <a:prstGeom prst="rect">
              <a:avLst/>
            </a:prstGeom>
            <a:ln w="12700" cap="flat">
              <a:noFill/>
              <a:miter lim="400000"/>
            </a:ln>
            <a:effectLst/>
          </p:spPr>
        </p:pic>
        <p:pic>
          <p:nvPicPr>
            <p:cNvPr id="597" name="pasted-image.pdf"/>
            <p:cNvPicPr/>
            <p:nvPr/>
          </p:nvPicPr>
          <p:blipFill>
            <a:blip r:embed="rId6">
              <a:extLst/>
            </a:blip>
            <a:stretch>
              <a:fillRect/>
            </a:stretch>
          </p:blipFill>
          <p:spPr>
            <a:xfrm>
              <a:off x="4476471" y="1564039"/>
              <a:ext cx="1344217" cy="1176189"/>
            </a:xfrm>
            <a:prstGeom prst="rect">
              <a:avLst/>
            </a:prstGeom>
            <a:ln w="12700" cap="flat">
              <a:noFill/>
              <a:miter lim="400000"/>
            </a:ln>
            <a:effectLst/>
          </p:spPr>
        </p:pic>
        <p:pic>
          <p:nvPicPr>
            <p:cNvPr id="598" name="pasted-image.pdf"/>
            <p:cNvPicPr/>
            <p:nvPr/>
          </p:nvPicPr>
          <p:blipFill>
            <a:blip r:embed="rId7">
              <a:extLst/>
            </a:blip>
            <a:stretch>
              <a:fillRect/>
            </a:stretch>
          </p:blipFill>
          <p:spPr>
            <a:xfrm>
              <a:off x="6889226" y="10068083"/>
              <a:ext cx="1226776" cy="1226749"/>
            </a:xfrm>
            <a:prstGeom prst="rect">
              <a:avLst/>
            </a:prstGeom>
            <a:ln w="12700" cap="flat">
              <a:noFill/>
              <a:miter lim="400000"/>
            </a:ln>
            <a:effectLst/>
          </p:spPr>
        </p:pic>
        <p:sp>
          <p:nvSpPr>
            <p:cNvPr id="599" name="Shape 599"/>
            <p:cNvSpPr/>
            <p:nvPr/>
          </p:nvSpPr>
          <p:spPr>
            <a:xfrm>
              <a:off x="9636780" y="6369063"/>
              <a:ext cx="2277674" cy="274327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t">
              <a:spAutoFit/>
            </a:bodyPr>
            <a:lstStyle>
              <a:lvl1pPr>
                <a:lnSpc>
                  <a:spcPts val="7600"/>
                </a:lnSpc>
                <a:defRPr sz="3600" b="1" cap="all" spc="180">
                  <a:solidFill>
                    <a:srgbClr val="FFFFFF"/>
                  </a:solidFill>
                  <a:latin typeface="Circular Pro"/>
                  <a:ea typeface="Circular Pro"/>
                  <a:cs typeface="Circular Pro"/>
                  <a:sym typeface="Circular Pro"/>
                </a:defRPr>
              </a:lvl1pPr>
            </a:lstStyle>
            <a:p>
              <a:pPr lvl="0">
                <a:defRPr sz="1800" b="0" cap="none" spc="0">
                  <a:solidFill>
                    <a:srgbClr val="000000"/>
                  </a:solidFill>
                </a:defRPr>
              </a:pPr>
              <a:r>
                <a:rPr sz="1350" spc="68"/>
                <a:t>DEVELOP</a:t>
              </a:r>
            </a:p>
          </p:txBody>
        </p:sp>
        <p:sp>
          <p:nvSpPr>
            <p:cNvPr id="600" name="Shape 600"/>
            <p:cNvSpPr/>
            <p:nvPr/>
          </p:nvSpPr>
          <p:spPr>
            <a:xfrm>
              <a:off x="3975269" y="5212111"/>
              <a:ext cx="4461173" cy="199092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26789" tIns="26789" rIns="26789" bIns="26789" numCol="1" anchor="ctr">
              <a:spAutoFit/>
            </a:bodyPr>
            <a:lstStyle>
              <a:lvl1pPr algn="ctr">
                <a:lnSpc>
                  <a:spcPct val="80000"/>
                </a:lnSpc>
                <a:defRPr sz="5000" spc="0">
                  <a:solidFill>
                    <a:srgbClr val="164F86"/>
                  </a:solidFill>
                  <a:latin typeface="Circular Pro"/>
                  <a:ea typeface="Circular Pro"/>
                  <a:cs typeface="Circular Pro"/>
                  <a:sym typeface="Circular Pro"/>
                </a:defRPr>
              </a:lvl1pPr>
            </a:lstStyle>
            <a:p>
              <a:pPr lvl="0">
                <a:defRPr sz="1800" spc="0">
                  <a:solidFill>
                    <a:srgbClr val="000000"/>
                  </a:solidFill>
                </a:defRPr>
              </a:pPr>
              <a:r>
                <a:rPr sz="1875"/>
                <a:t>Software development workflow</a:t>
              </a:r>
            </a:p>
          </p:txBody>
        </p:sp>
      </p:grpSp>
      <p:pic>
        <p:nvPicPr>
          <p:cNvPr id="602" name="pasted-image.pdf"/>
          <p:cNvPicPr/>
          <p:nvPr/>
        </p:nvPicPr>
        <p:blipFill>
          <a:blip r:embed="rId8">
            <a:extLst/>
          </a:blip>
          <a:srcRect r="69224"/>
          <a:stretch>
            <a:fillRect/>
          </a:stretch>
        </p:blipFill>
        <p:spPr>
          <a:xfrm>
            <a:off x="7711026" y="2994928"/>
            <a:ext cx="461494" cy="709377"/>
          </a:xfrm>
          <a:prstGeom prst="rect">
            <a:avLst/>
          </a:prstGeom>
          <a:ln w="12700">
            <a:miter lim="400000"/>
          </a:ln>
        </p:spPr>
      </p:pic>
      <p:pic>
        <p:nvPicPr>
          <p:cNvPr id="603" name="pasted-image.pdf"/>
          <p:cNvPicPr/>
          <p:nvPr/>
        </p:nvPicPr>
        <p:blipFill>
          <a:blip r:embed="rId9">
            <a:extLst/>
          </a:blip>
          <a:srcRect r="82535"/>
          <a:stretch>
            <a:fillRect/>
          </a:stretch>
        </p:blipFill>
        <p:spPr>
          <a:xfrm>
            <a:off x="7227855" y="3453633"/>
            <a:ext cx="570203" cy="836374"/>
          </a:xfrm>
          <a:prstGeom prst="rect">
            <a:avLst/>
          </a:prstGeom>
          <a:ln w="12700">
            <a:miter lim="400000"/>
          </a:ln>
        </p:spPr>
      </p:pic>
      <p:pic>
        <p:nvPicPr>
          <p:cNvPr id="604" name="pasted-image.pdf"/>
          <p:cNvPicPr/>
          <p:nvPr/>
        </p:nvPicPr>
        <p:blipFill>
          <a:blip r:embed="rId10">
            <a:extLst/>
          </a:blip>
          <a:srcRect r="80852"/>
          <a:stretch>
            <a:fillRect/>
          </a:stretch>
        </p:blipFill>
        <p:spPr>
          <a:xfrm>
            <a:off x="8070047" y="3578142"/>
            <a:ext cx="486649" cy="727732"/>
          </a:xfrm>
          <a:prstGeom prst="rect">
            <a:avLst/>
          </a:prstGeom>
          <a:ln w="12700">
            <a:miter lim="400000"/>
          </a:ln>
        </p:spPr>
      </p:pic>
      <p:sp>
        <p:nvSpPr>
          <p:cNvPr id="605" name="Shape 605"/>
          <p:cNvSpPr/>
          <p:nvPr/>
        </p:nvSpPr>
        <p:spPr>
          <a:xfrm flipV="1">
            <a:off x="6285989" y="3650420"/>
            <a:ext cx="673520" cy="0"/>
          </a:xfrm>
          <a:prstGeom prst="line">
            <a:avLst/>
          </a:prstGeom>
          <a:ln w="76200">
            <a:solidFill>
              <a:srgbClr val="164F86"/>
            </a:solidFill>
            <a:miter lim="400000"/>
          </a:ln>
        </p:spPr>
        <p:txBody>
          <a:bodyPr lIns="0" tIns="0" rIns="0" bIns="0" anchor="ctr"/>
          <a:lstStyle/>
          <a:p>
            <a:pPr algn="ctr" defTabSz="233363">
              <a:defRPr sz="5200">
                <a:solidFill>
                  <a:srgbClr val="FFFFFF"/>
                </a:solidFill>
                <a:effectLst>
                  <a:outerShdw blurRad="38100" dist="12700" dir="5400000" rotWithShape="0">
                    <a:srgbClr val="000000">
                      <a:alpha val="50000"/>
                    </a:srgbClr>
                  </a:outerShdw>
                </a:effectLst>
                <a:latin typeface="+mn-lt"/>
                <a:ea typeface="+mn-ea"/>
                <a:cs typeface="+mn-cs"/>
                <a:sym typeface="Gill Sans"/>
              </a:defRPr>
            </a:pPr>
            <a:endParaRPr sz="1950"/>
          </a:p>
        </p:txBody>
      </p:sp>
    </p:spTree>
    <p:extLst>
      <p:ext uri="{BB962C8B-B14F-4D97-AF65-F5344CB8AC3E}">
        <p14:creationId xmlns:p14="http://schemas.microsoft.com/office/powerpoint/2010/main" val="1608537600"/>
      </p:ext>
    </p:extLst>
  </p:cSld>
  <p:clrMapOvr>
    <a:masterClrMapping/>
  </p:clrMapOvr>
  <p:transition spd="slow">
    <p:dissolv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頁尾版面配置區 3"/>
          <p:cNvSpPr>
            <a:spLocks noGrp="1"/>
          </p:cNvSpPr>
          <p:nvPr>
            <p:ph type="ftr" sz="quarter" idx="11"/>
          </p:nvPr>
        </p:nvSpPr>
        <p:spPr/>
        <p:txBody>
          <a:bodyPr/>
          <a:lstStyle/>
          <a:p>
            <a:r>
              <a:rPr lang="fr-FR" altLang="zh-TW" smtClean="0"/>
              <a:t>www.linktech.com.tw</a:t>
            </a:r>
            <a:endParaRPr lang="fr-FR" altLang="zh-TW" dirty="0"/>
          </a:p>
        </p:txBody>
      </p:sp>
      <p:sp>
        <p:nvSpPr>
          <p:cNvPr id="6" name="標題 1"/>
          <p:cNvSpPr>
            <a:spLocks noGrp="1"/>
          </p:cNvSpPr>
          <p:nvPr>
            <p:ph type="title"/>
          </p:nvPr>
        </p:nvSpPr>
        <p:spPr/>
        <p:txBody>
          <a:bodyPr/>
          <a:lstStyle/>
          <a:p>
            <a:r>
              <a:rPr lang="en-US" altLang="zh-TW" b="1" dirty="0">
                <a:solidFill>
                  <a:schemeClr val="bg1"/>
                </a:solidFill>
                <a:latin typeface="+mj-lt"/>
              </a:rPr>
              <a:t>Q&amp;A</a:t>
            </a:r>
            <a:endParaRPr lang="zh-TW" altLang="en-US" b="1" dirty="0">
              <a:solidFill>
                <a:schemeClr val="bg1"/>
              </a:solidFill>
              <a:latin typeface="+mj-lt"/>
            </a:endParaRPr>
          </a:p>
        </p:txBody>
      </p:sp>
      <p:pic>
        <p:nvPicPr>
          <p:cNvPr id="7" name="Picture 2" descr="pasted-image.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31188" y="3496005"/>
            <a:ext cx="525462" cy="1017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 name="Picture 3" descr="pasted-image.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90000" y="3494418"/>
            <a:ext cx="523875" cy="1017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9" name="Picture 4" descr="pasted-image.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6913" y="3494418"/>
            <a:ext cx="525462" cy="1017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0" name="Picture 5" descr="pasted-image.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26588" y="3496005"/>
            <a:ext cx="523875" cy="1017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1" name="Picture 6" descr="pasted-image.pd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93500" y="3494418"/>
            <a:ext cx="514350" cy="10128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2" name="Picture 7" descr="pasted-image.pd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63175" y="3496005"/>
            <a:ext cx="579438" cy="1017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3" name="Picture 43" descr="pasted-image.pdf"/>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922150" y="3494418"/>
            <a:ext cx="514350" cy="10128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4" name="Picture 44" descr="pasted-image.pdf"/>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555563" y="3496005"/>
            <a:ext cx="581025" cy="1019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639640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頁尾版面配置區 2"/>
          <p:cNvSpPr>
            <a:spLocks noGrp="1"/>
          </p:cNvSpPr>
          <p:nvPr>
            <p:ph type="ftr" sz="quarter" idx="11"/>
          </p:nvPr>
        </p:nvSpPr>
        <p:spPr/>
        <p:txBody>
          <a:bodyPr/>
          <a:lstStyle/>
          <a:p>
            <a:r>
              <a:rPr lang="fr-FR" altLang="zh-TW" dirty="0" smtClean="0"/>
              <a:t>www.linktech.com.tw</a:t>
            </a:r>
            <a:endParaRPr lang="fr-FR" altLang="zh-TW" dirty="0"/>
          </a:p>
        </p:txBody>
      </p:sp>
    </p:spTree>
    <p:extLst>
      <p:ext uri="{BB962C8B-B14F-4D97-AF65-F5344CB8AC3E}">
        <p14:creationId xmlns:p14="http://schemas.microsoft.com/office/powerpoint/2010/main" val="35632941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hape 85"/>
          <p:cNvSpPr/>
          <p:nvPr/>
        </p:nvSpPr>
        <p:spPr>
          <a:xfrm>
            <a:off x="1474515" y="3084645"/>
            <a:ext cx="6194971" cy="688710"/>
          </a:xfrm>
          <a:prstGeom prst="rect">
            <a:avLst/>
          </a:prstGeom>
          <a:ln w="12700">
            <a:miter lim="400000"/>
          </a:ln>
          <a:extLst>
            <a:ext uri="{C572A759-6A51-4108-AA02-DFA0A04FC94B}">
              <ma14:wrappingTextBoxFlag xmlns:ma14="http://schemas.microsoft.com/office/mac/drawingml/2011/main" xmlns="" val="1"/>
            </a:ext>
          </a:extLst>
        </p:spPr>
        <p:txBody>
          <a:bodyPr lIns="6697" tIns="6697" rIns="6697" bIns="6697" anchor="ctr">
            <a:spAutoFit/>
          </a:bodyPr>
          <a:lstStyle>
            <a:lvl1pPr algn="ctr">
              <a:lnSpc>
                <a:spcPct val="90000"/>
              </a:lnSpc>
              <a:defRPr sz="13000" b="1" spc="-130">
                <a:solidFill>
                  <a:srgbClr val="FFFFFF"/>
                </a:solidFill>
                <a:latin typeface="Circular Pro"/>
                <a:ea typeface="Circular Pro"/>
                <a:cs typeface="Circular Pro"/>
                <a:sym typeface="Circular Pro"/>
              </a:defRPr>
            </a:lvl1pPr>
          </a:lstStyle>
          <a:p>
            <a:pPr lvl="0">
              <a:defRPr sz="1800" b="0" spc="0">
                <a:solidFill>
                  <a:srgbClr val="000000"/>
                </a:solidFill>
              </a:defRPr>
            </a:pPr>
            <a:r>
              <a:rPr sz="4875" spc="-49" dirty="0">
                <a:solidFill>
                  <a:schemeClr val="bg1"/>
                </a:solidFill>
              </a:rPr>
              <a:t>Set the stage</a:t>
            </a:r>
          </a:p>
        </p:txBody>
      </p:sp>
    </p:spTree>
    <p:extLst>
      <p:ext uri="{BB962C8B-B14F-4D97-AF65-F5344CB8AC3E}">
        <p14:creationId xmlns:p14="http://schemas.microsoft.com/office/powerpoint/2010/main" val="35842805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Shape 87"/>
          <p:cNvSpPr/>
          <p:nvPr/>
        </p:nvSpPr>
        <p:spPr>
          <a:xfrm>
            <a:off x="1579674" y="2540883"/>
            <a:ext cx="5984652" cy="1404471"/>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lvl1pPr algn="ctr">
              <a:lnSpc>
                <a:spcPct val="90000"/>
              </a:lnSpc>
              <a:defRPr sz="13000" b="1" spc="-130">
                <a:solidFill>
                  <a:srgbClr val="FFFFFF"/>
                </a:solidFill>
                <a:latin typeface="Circular Pro"/>
                <a:ea typeface="Circular Pro"/>
                <a:cs typeface="Circular Pro"/>
                <a:sym typeface="Circular Pro"/>
              </a:defRPr>
            </a:lvl1pPr>
          </a:lstStyle>
          <a:p>
            <a:pPr lvl="0">
              <a:defRPr sz="1800" b="0" spc="0">
                <a:solidFill>
                  <a:srgbClr val="000000"/>
                </a:solidFill>
              </a:defRPr>
            </a:pPr>
            <a:r>
              <a:rPr sz="4875" spc="-49" dirty="0">
                <a:solidFill>
                  <a:schemeClr val="bg1"/>
                </a:solidFill>
              </a:rPr>
              <a:t>Every company is a software company</a:t>
            </a:r>
          </a:p>
        </p:txBody>
      </p:sp>
    </p:spTree>
    <p:extLst>
      <p:ext uri="{BB962C8B-B14F-4D97-AF65-F5344CB8AC3E}">
        <p14:creationId xmlns:p14="http://schemas.microsoft.com/office/powerpoint/2010/main" val="969337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Shape 89"/>
          <p:cNvSpPr/>
          <p:nvPr/>
        </p:nvSpPr>
        <p:spPr>
          <a:xfrm>
            <a:off x="2128061" y="1280198"/>
            <a:ext cx="4932566" cy="997196"/>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lvl1pPr algn="ctr">
              <a:lnSpc>
                <a:spcPct val="90000"/>
              </a:lnSpc>
              <a:spcBef>
                <a:spcPts val="2500"/>
              </a:spcBef>
              <a:defRPr sz="6500" b="1" spc="-65">
                <a:solidFill>
                  <a:srgbClr val="205080"/>
                </a:solidFill>
                <a:latin typeface="Circular Pro"/>
                <a:ea typeface="Circular Pro"/>
                <a:cs typeface="Circular Pro"/>
                <a:sym typeface="Circular Pro"/>
              </a:defRPr>
            </a:lvl1pPr>
          </a:lstStyle>
          <a:p>
            <a:pPr lvl="0">
              <a:defRPr sz="1800" b="0" spc="0">
                <a:solidFill>
                  <a:srgbClr val="000000"/>
                </a:solidFill>
              </a:defRPr>
            </a:pPr>
            <a:r>
              <a:rPr sz="3600" spc="-24" dirty="0">
                <a:solidFill>
                  <a:schemeClr val="bg1"/>
                </a:solidFill>
              </a:rPr>
              <a:t>Our customers are innovating in every industry</a:t>
            </a:r>
          </a:p>
        </p:txBody>
      </p:sp>
      <p:sp>
        <p:nvSpPr>
          <p:cNvPr id="90" name="Shape 90"/>
          <p:cNvSpPr>
            <a:spLocks noGrp="1"/>
          </p:cNvSpPr>
          <p:nvPr>
            <p:ph type="sldNum" sz="quarter" idx="12"/>
          </p:nvPr>
        </p:nvSpPr>
        <p:spPr>
          <a:prstGeom prst="rect">
            <a:avLst/>
          </a:prstGeom>
          <a:extLst>
            <a:ext uri="{C572A759-6A51-4108-AA02-DFA0A04FC94B}">
              <ma14:wrappingTextBoxFlag xmlns:ma14="http://schemas.microsoft.com/office/mac/drawingml/2011/main" xmlns="" val="1"/>
            </a:ext>
          </a:extLst>
        </p:spPr>
        <p:txBody>
          <a:bodyPr/>
          <a:lstStyle/>
          <a:p>
            <a:pPr lvl="0">
              <a:defRPr sz="1800">
                <a:solidFill>
                  <a:srgbClr val="000000"/>
                </a:solidFill>
              </a:defRPr>
            </a:pPr>
            <a:fld id="{86CB4B4D-7CA3-9044-876B-883B54F8677D}" type="slidenum">
              <a:rPr sz="525">
                <a:solidFill>
                  <a:srgbClr val="164F86"/>
                </a:solidFill>
              </a:rPr>
              <a:t>7</a:t>
            </a:fld>
            <a:endParaRPr sz="525">
              <a:solidFill>
                <a:srgbClr val="164F86"/>
              </a:solidFill>
            </a:endParaRPr>
          </a:p>
        </p:txBody>
      </p:sp>
      <p:grpSp>
        <p:nvGrpSpPr>
          <p:cNvPr id="94" name="Group 94"/>
          <p:cNvGrpSpPr/>
          <p:nvPr/>
        </p:nvGrpSpPr>
        <p:grpSpPr>
          <a:xfrm>
            <a:off x="11094025" y="1746520"/>
            <a:ext cx="3080743" cy="1285875"/>
            <a:chOff x="0" y="0"/>
            <a:chExt cx="8215313" cy="3429000"/>
          </a:xfrm>
        </p:grpSpPr>
        <p:sp>
          <p:nvSpPr>
            <p:cNvPr id="91" name="Shape 91"/>
            <p:cNvSpPr/>
            <p:nvPr/>
          </p:nvSpPr>
          <p:spPr>
            <a:xfrm>
              <a:off x="0" y="0"/>
              <a:ext cx="8215313" cy="3429000"/>
            </a:xfrm>
            <a:prstGeom prst="roundRect">
              <a:avLst>
                <a:gd name="adj" fmla="val 5338"/>
              </a:avLst>
            </a:prstGeom>
            <a:solidFill>
              <a:srgbClr val="FFFFFF"/>
            </a:solidFill>
            <a:ln w="12700" cap="flat">
              <a:solidFill>
                <a:srgbClr val="164F86"/>
              </a:solidFill>
              <a:prstDash val="solid"/>
              <a:miter lim="400000"/>
            </a:ln>
            <a:effectLst/>
          </p:spPr>
          <p:txBody>
            <a:bodyPr wrap="square" lIns="26789" tIns="26789" rIns="26789" bIns="26789" numCol="1" anchor="ctr">
              <a:noAutofit/>
            </a:bodyPr>
            <a:lstStyle/>
            <a:p>
              <a:pPr lvl="0" algn="ctr">
                <a:lnSpc>
                  <a:spcPct val="100000"/>
                </a:lnSpc>
                <a:defRPr sz="5000" cap="all" spc="250">
                  <a:solidFill>
                    <a:srgbClr val="FFFFFF"/>
                  </a:solidFill>
                  <a:latin typeface="Gill Sans SemiBold"/>
                  <a:ea typeface="Gill Sans SemiBold"/>
                  <a:cs typeface="Gill Sans SemiBold"/>
                  <a:sym typeface="Gill Sans SemiBold"/>
                </a:defRPr>
              </a:pPr>
              <a:endParaRPr sz="1875"/>
            </a:p>
          </p:txBody>
        </p:sp>
        <p:sp>
          <p:nvSpPr>
            <p:cNvPr id="92" name="Shape 92"/>
            <p:cNvSpPr/>
            <p:nvPr/>
          </p:nvSpPr>
          <p:spPr>
            <a:xfrm flipV="1">
              <a:off x="285750" y="704453"/>
              <a:ext cx="7673364" cy="2"/>
            </a:xfrm>
            <a:prstGeom prst="line">
              <a:avLst/>
            </a:prstGeom>
            <a:noFill/>
            <a:ln w="12700" cap="flat">
              <a:solidFill>
                <a:srgbClr val="164F86"/>
              </a:solidFill>
              <a:prstDash val="solid"/>
              <a:miter lim="400000"/>
            </a:ln>
            <a:effectLst/>
          </p:spPr>
          <p:txBody>
            <a:bodyPr wrap="square" lIns="26789" tIns="26789" rIns="26789" bIns="26789" numCol="1" anchor="ctr">
              <a:noAutofit/>
            </a:bodyPr>
            <a:lstStyle/>
            <a:p>
              <a:pPr defTabSz="171450">
                <a:defRPr sz="1600">
                  <a:solidFill>
                    <a:srgbClr val="000000"/>
                  </a:solidFill>
                  <a:latin typeface="Helvetica"/>
                  <a:ea typeface="Helvetica"/>
                  <a:cs typeface="Helvetica"/>
                  <a:sym typeface="Helvetica"/>
                </a:defRPr>
              </a:pPr>
              <a:endParaRPr sz="600"/>
            </a:p>
          </p:txBody>
        </p:sp>
        <p:sp>
          <p:nvSpPr>
            <p:cNvPr id="93" name="Shape 93"/>
            <p:cNvSpPr/>
            <p:nvPr/>
          </p:nvSpPr>
          <p:spPr>
            <a:xfrm>
              <a:off x="2549810" y="72080"/>
              <a:ext cx="3116879" cy="60593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none" lIns="26789" tIns="26789" rIns="26789" bIns="26789" numCol="1" anchor="ctr">
              <a:spAutoFit/>
            </a:bodyPr>
            <a:lstStyle>
              <a:lvl1pPr algn="ctr">
                <a:lnSpc>
                  <a:spcPct val="100000"/>
                </a:lnSpc>
                <a:defRPr sz="3000" spc="300">
                  <a:solidFill>
                    <a:srgbClr val="164F86"/>
                  </a:solidFill>
                  <a:latin typeface="Helvetica"/>
                  <a:ea typeface="Helvetica"/>
                  <a:cs typeface="Helvetica"/>
                  <a:sym typeface="Helvetica"/>
                </a:defRPr>
              </a:lvl1pPr>
            </a:lstStyle>
            <a:p>
              <a:pPr lvl="0">
                <a:defRPr sz="1800" spc="0">
                  <a:solidFill>
                    <a:srgbClr val="000000"/>
                  </a:solidFill>
                </a:defRPr>
              </a:pPr>
              <a:r>
                <a:rPr sz="1125" spc="113"/>
                <a:t>HEALTHCARE</a:t>
              </a:r>
            </a:p>
          </p:txBody>
        </p:sp>
      </p:grpSp>
      <p:pic>
        <p:nvPicPr>
          <p:cNvPr id="95" name="droppedImage.tiff"/>
          <p:cNvPicPr/>
          <p:nvPr/>
        </p:nvPicPr>
        <p:blipFill>
          <a:blip r:embed="rId3">
            <a:extLst/>
          </a:blip>
          <a:stretch>
            <a:fillRect/>
          </a:stretch>
        </p:blipFill>
        <p:spPr>
          <a:xfrm>
            <a:off x="12245955" y="2803747"/>
            <a:ext cx="585193" cy="78247"/>
          </a:xfrm>
          <a:prstGeom prst="rect">
            <a:avLst/>
          </a:prstGeom>
          <a:ln w="12700">
            <a:miter lim="400000"/>
          </a:ln>
        </p:spPr>
      </p:pic>
      <p:pic>
        <p:nvPicPr>
          <p:cNvPr id="96" name="droppedImage.tiff"/>
          <p:cNvPicPr/>
          <p:nvPr/>
        </p:nvPicPr>
        <p:blipFill>
          <a:blip r:embed="rId4">
            <a:extLst/>
          </a:blip>
          <a:stretch>
            <a:fillRect/>
          </a:stretch>
        </p:blipFill>
        <p:spPr>
          <a:xfrm>
            <a:off x="13377792" y="2771201"/>
            <a:ext cx="669727" cy="120551"/>
          </a:xfrm>
          <a:prstGeom prst="rect">
            <a:avLst/>
          </a:prstGeom>
          <a:ln w="12700">
            <a:miter lim="400000"/>
          </a:ln>
        </p:spPr>
      </p:pic>
      <p:grpSp>
        <p:nvGrpSpPr>
          <p:cNvPr id="109" name="Group 109"/>
          <p:cNvGrpSpPr/>
          <p:nvPr/>
        </p:nvGrpSpPr>
        <p:grpSpPr>
          <a:xfrm>
            <a:off x="11210041" y="2102919"/>
            <a:ext cx="2766012" cy="777855"/>
            <a:chOff x="0" y="14147"/>
            <a:chExt cx="7376029" cy="2074278"/>
          </a:xfrm>
        </p:grpSpPr>
        <p:pic>
          <p:nvPicPr>
            <p:cNvPr id="97" name="droppedImage.tiff"/>
            <p:cNvPicPr/>
            <p:nvPr/>
          </p:nvPicPr>
          <p:blipFill>
            <a:blip r:embed="rId5">
              <a:extLst/>
            </a:blip>
            <a:srcRect l="19738" t="37666" r="18579" b="36385"/>
            <a:stretch>
              <a:fillRect/>
            </a:stretch>
          </p:blipFill>
          <p:spPr>
            <a:xfrm>
              <a:off x="69972" y="311531"/>
              <a:ext cx="1154550" cy="376749"/>
            </a:xfrm>
            <a:prstGeom prst="rect">
              <a:avLst/>
            </a:prstGeom>
            <a:ln w="12700" cap="flat">
              <a:noFill/>
              <a:miter lim="400000"/>
            </a:ln>
            <a:effectLst/>
          </p:spPr>
        </p:pic>
        <p:pic>
          <p:nvPicPr>
            <p:cNvPr id="98" name="droppedImage.tiff"/>
            <p:cNvPicPr/>
            <p:nvPr/>
          </p:nvPicPr>
          <p:blipFill>
            <a:blip r:embed="rId6">
              <a:extLst/>
            </a:blip>
            <a:stretch>
              <a:fillRect/>
            </a:stretch>
          </p:blipFill>
          <p:spPr>
            <a:xfrm>
              <a:off x="5912665" y="175474"/>
              <a:ext cx="1454547" cy="646113"/>
            </a:xfrm>
            <a:prstGeom prst="rect">
              <a:avLst/>
            </a:prstGeom>
            <a:ln w="12700" cap="flat">
              <a:noFill/>
              <a:miter lim="400000"/>
            </a:ln>
            <a:effectLst/>
          </p:spPr>
        </p:pic>
        <p:pic>
          <p:nvPicPr>
            <p:cNvPr id="99" name="droppedImage.tiff"/>
            <p:cNvPicPr/>
            <p:nvPr/>
          </p:nvPicPr>
          <p:blipFill>
            <a:blip r:embed="rId7">
              <a:extLst/>
            </a:blip>
            <a:stretch>
              <a:fillRect/>
            </a:stretch>
          </p:blipFill>
          <p:spPr>
            <a:xfrm>
              <a:off x="4635689" y="14147"/>
              <a:ext cx="962125" cy="962125"/>
            </a:xfrm>
            <a:prstGeom prst="rect">
              <a:avLst/>
            </a:prstGeom>
            <a:ln w="12700" cap="flat">
              <a:noFill/>
              <a:miter lim="400000"/>
            </a:ln>
            <a:effectLst/>
          </p:spPr>
        </p:pic>
        <p:pic>
          <p:nvPicPr>
            <p:cNvPr id="100" name="droppedImage.tiff"/>
            <p:cNvPicPr/>
            <p:nvPr/>
          </p:nvPicPr>
          <p:blipFill>
            <a:blip r:embed="rId8">
              <a:extLst/>
            </a:blip>
            <a:stretch>
              <a:fillRect/>
            </a:stretch>
          </p:blipFill>
          <p:spPr>
            <a:xfrm>
              <a:off x="1569531" y="238123"/>
              <a:ext cx="800965" cy="513561"/>
            </a:xfrm>
            <a:prstGeom prst="rect">
              <a:avLst/>
            </a:prstGeom>
            <a:ln w="12700" cap="flat">
              <a:noFill/>
              <a:miter lim="400000"/>
            </a:ln>
            <a:effectLst/>
          </p:spPr>
        </p:pic>
        <p:pic>
          <p:nvPicPr>
            <p:cNvPr id="101" name="droppedImage.tiff"/>
            <p:cNvPicPr/>
            <p:nvPr/>
          </p:nvPicPr>
          <p:blipFill>
            <a:blip r:embed="rId9">
              <a:extLst/>
            </a:blip>
            <a:stretch>
              <a:fillRect/>
            </a:stretch>
          </p:blipFill>
          <p:spPr>
            <a:xfrm>
              <a:off x="1536883" y="969322"/>
              <a:ext cx="871534" cy="1094882"/>
            </a:xfrm>
            <a:prstGeom prst="rect">
              <a:avLst/>
            </a:prstGeom>
            <a:ln w="12700" cap="flat">
              <a:noFill/>
              <a:miter lim="400000"/>
            </a:ln>
            <a:effectLst/>
          </p:spPr>
        </p:pic>
        <p:pic>
          <p:nvPicPr>
            <p:cNvPr id="102" name="droppedImage.tiff"/>
            <p:cNvPicPr/>
            <p:nvPr/>
          </p:nvPicPr>
          <p:blipFill>
            <a:blip r:embed="rId10">
              <a:extLst/>
            </a:blip>
            <a:stretch>
              <a:fillRect/>
            </a:stretch>
          </p:blipFill>
          <p:spPr>
            <a:xfrm>
              <a:off x="4560584" y="1127761"/>
              <a:ext cx="1052172" cy="934672"/>
            </a:xfrm>
            <a:prstGeom prst="rect">
              <a:avLst/>
            </a:prstGeom>
            <a:ln w="12700" cap="flat">
              <a:noFill/>
              <a:miter lim="400000"/>
            </a:ln>
            <a:effectLst/>
          </p:spPr>
        </p:pic>
        <p:pic>
          <p:nvPicPr>
            <p:cNvPr id="103" name="droppedImage.tiff"/>
            <p:cNvPicPr/>
            <p:nvPr/>
          </p:nvPicPr>
          <p:blipFill>
            <a:blip r:embed="rId11">
              <a:extLst/>
            </a:blip>
            <a:stretch>
              <a:fillRect/>
            </a:stretch>
          </p:blipFill>
          <p:spPr>
            <a:xfrm>
              <a:off x="0" y="1511151"/>
              <a:ext cx="1189536" cy="577275"/>
            </a:xfrm>
            <a:prstGeom prst="rect">
              <a:avLst/>
            </a:prstGeom>
            <a:ln w="12700" cap="flat">
              <a:noFill/>
              <a:miter lim="400000"/>
            </a:ln>
            <a:effectLst/>
          </p:spPr>
        </p:pic>
        <p:pic>
          <p:nvPicPr>
            <p:cNvPr id="104" name="droppedImage.tiff"/>
            <p:cNvPicPr/>
            <p:nvPr/>
          </p:nvPicPr>
          <p:blipFill>
            <a:blip r:embed="rId12">
              <a:extLst/>
            </a:blip>
            <a:stretch>
              <a:fillRect/>
            </a:stretch>
          </p:blipFill>
          <p:spPr>
            <a:xfrm>
              <a:off x="6707435" y="953086"/>
              <a:ext cx="668595" cy="572687"/>
            </a:xfrm>
            <a:prstGeom prst="rect">
              <a:avLst/>
            </a:prstGeom>
            <a:ln w="12700" cap="flat">
              <a:noFill/>
              <a:miter lim="400000"/>
            </a:ln>
            <a:effectLst/>
          </p:spPr>
        </p:pic>
        <p:pic>
          <p:nvPicPr>
            <p:cNvPr id="105" name="droppedImage.tiff"/>
            <p:cNvPicPr/>
            <p:nvPr/>
          </p:nvPicPr>
          <p:blipFill>
            <a:blip r:embed="rId13">
              <a:extLst/>
            </a:blip>
            <a:stretch>
              <a:fillRect/>
            </a:stretch>
          </p:blipFill>
          <p:spPr>
            <a:xfrm>
              <a:off x="5772746" y="853819"/>
              <a:ext cx="787194" cy="787194"/>
            </a:xfrm>
            <a:prstGeom prst="rect">
              <a:avLst/>
            </a:prstGeom>
            <a:ln w="12700" cap="flat">
              <a:noFill/>
              <a:miter lim="400000"/>
            </a:ln>
            <a:effectLst/>
          </p:spPr>
        </p:pic>
        <p:pic>
          <p:nvPicPr>
            <p:cNvPr id="106" name="droppedImage.tiff"/>
            <p:cNvPicPr/>
            <p:nvPr/>
          </p:nvPicPr>
          <p:blipFill>
            <a:blip r:embed="rId14">
              <a:extLst/>
            </a:blip>
            <a:stretch>
              <a:fillRect/>
            </a:stretch>
          </p:blipFill>
          <p:spPr>
            <a:xfrm>
              <a:off x="3113783" y="1086925"/>
              <a:ext cx="874660" cy="507303"/>
            </a:xfrm>
            <a:prstGeom prst="rect">
              <a:avLst/>
            </a:prstGeom>
            <a:ln w="12700" cap="flat">
              <a:noFill/>
              <a:miter lim="400000"/>
            </a:ln>
            <a:effectLst/>
          </p:spPr>
        </p:pic>
        <p:pic>
          <p:nvPicPr>
            <p:cNvPr id="107" name="droppedImage.tiff"/>
            <p:cNvPicPr/>
            <p:nvPr/>
          </p:nvPicPr>
          <p:blipFill>
            <a:blip r:embed="rId15">
              <a:extLst/>
            </a:blip>
            <a:stretch>
              <a:fillRect/>
            </a:stretch>
          </p:blipFill>
          <p:spPr>
            <a:xfrm>
              <a:off x="139944" y="799267"/>
              <a:ext cx="909646" cy="489809"/>
            </a:xfrm>
            <a:prstGeom prst="rect">
              <a:avLst/>
            </a:prstGeom>
            <a:ln w="12700" cap="flat">
              <a:noFill/>
              <a:miter lim="400000"/>
            </a:ln>
            <a:effectLst/>
          </p:spPr>
        </p:pic>
        <p:pic>
          <p:nvPicPr>
            <p:cNvPr id="108" name="droppedImage.png"/>
            <p:cNvPicPr/>
            <p:nvPr/>
          </p:nvPicPr>
          <p:blipFill>
            <a:blip r:embed="rId16">
              <a:extLst/>
            </a:blip>
            <a:stretch>
              <a:fillRect/>
            </a:stretch>
          </p:blipFill>
          <p:spPr>
            <a:xfrm>
              <a:off x="3095030" y="78289"/>
              <a:ext cx="874659" cy="804687"/>
            </a:xfrm>
            <a:prstGeom prst="rect">
              <a:avLst/>
            </a:prstGeom>
            <a:ln w="12700" cap="flat">
              <a:noFill/>
              <a:miter lim="400000"/>
            </a:ln>
            <a:effectLst/>
          </p:spPr>
        </p:pic>
      </p:grpSp>
      <p:sp>
        <p:nvSpPr>
          <p:cNvPr id="110" name="Shape 110"/>
          <p:cNvSpPr/>
          <p:nvPr/>
        </p:nvSpPr>
        <p:spPr>
          <a:xfrm>
            <a:off x="3317695" y="4304463"/>
            <a:ext cx="1729242" cy="333474"/>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lnSpc>
                <a:spcPct val="100000"/>
              </a:lnSpc>
              <a:spcBef>
                <a:spcPts val="300"/>
              </a:spcBef>
              <a:defRPr sz="3600" b="1" cap="all" spc="252">
                <a:solidFill>
                  <a:srgbClr val="707070"/>
                </a:solidFill>
                <a:latin typeface="Helvetica Neue"/>
                <a:ea typeface="Helvetica Neue"/>
                <a:cs typeface="Helvetica Neue"/>
                <a:sym typeface="Helvetica Neue"/>
              </a:defRPr>
            </a:lvl1pPr>
          </a:lstStyle>
          <a:p>
            <a:pPr lvl="0">
              <a:defRPr sz="1800" b="0" cap="none" spc="0">
                <a:solidFill>
                  <a:srgbClr val="000000"/>
                </a:solidFill>
              </a:defRPr>
            </a:pPr>
            <a:r>
              <a:rPr sz="1350" spc="95">
                <a:solidFill>
                  <a:schemeClr val="bg1"/>
                </a:solidFill>
              </a:rPr>
              <a:t>TECHNOLOGY</a:t>
            </a:r>
          </a:p>
        </p:txBody>
      </p:sp>
      <p:sp>
        <p:nvSpPr>
          <p:cNvPr id="111" name="Shape 111"/>
          <p:cNvSpPr/>
          <p:nvPr/>
        </p:nvSpPr>
        <p:spPr>
          <a:xfrm>
            <a:off x="3317695" y="2618344"/>
            <a:ext cx="1089771" cy="347975"/>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lnSpc>
                <a:spcPct val="100000"/>
              </a:lnSpc>
              <a:spcBef>
                <a:spcPts val="300"/>
              </a:spcBef>
              <a:defRPr sz="3600" b="1" cap="all" spc="252">
                <a:solidFill>
                  <a:srgbClr val="707070"/>
                </a:solidFill>
                <a:latin typeface="Helvetica Neue"/>
                <a:ea typeface="Helvetica Neue"/>
                <a:cs typeface="Helvetica Neue"/>
                <a:sym typeface="Helvetica Neue"/>
              </a:defRPr>
            </a:lvl1pPr>
          </a:lstStyle>
          <a:p>
            <a:pPr lvl="0">
              <a:defRPr sz="1800" b="0" cap="none" spc="0">
                <a:solidFill>
                  <a:srgbClr val="000000"/>
                </a:solidFill>
              </a:defRPr>
            </a:pPr>
            <a:r>
              <a:rPr sz="1350" spc="95">
                <a:solidFill>
                  <a:schemeClr val="bg1"/>
                </a:solidFill>
              </a:rPr>
              <a:t>MEDIA</a:t>
            </a:r>
          </a:p>
        </p:txBody>
      </p:sp>
      <p:sp>
        <p:nvSpPr>
          <p:cNvPr id="112" name="Shape 112"/>
          <p:cNvSpPr/>
          <p:nvPr/>
        </p:nvSpPr>
        <p:spPr>
          <a:xfrm>
            <a:off x="6343184" y="2600487"/>
            <a:ext cx="1729242" cy="386075"/>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lnSpc>
                <a:spcPct val="100000"/>
              </a:lnSpc>
              <a:spcBef>
                <a:spcPts val="300"/>
              </a:spcBef>
              <a:defRPr sz="3600" b="1" cap="all" spc="252">
                <a:solidFill>
                  <a:srgbClr val="707070"/>
                </a:solidFill>
                <a:latin typeface="Helvetica Neue"/>
                <a:ea typeface="Helvetica Neue"/>
                <a:cs typeface="Helvetica Neue"/>
                <a:sym typeface="Helvetica Neue"/>
              </a:defRPr>
            </a:lvl1pPr>
          </a:lstStyle>
          <a:p>
            <a:pPr lvl="0">
              <a:defRPr sz="1800" b="0" cap="none" spc="0">
                <a:solidFill>
                  <a:srgbClr val="000000"/>
                </a:solidFill>
              </a:defRPr>
            </a:pPr>
            <a:r>
              <a:rPr sz="1350" spc="95">
                <a:solidFill>
                  <a:schemeClr val="bg1"/>
                </a:solidFill>
              </a:rPr>
              <a:t>AUTOMOTIVE</a:t>
            </a:r>
          </a:p>
        </p:txBody>
      </p:sp>
      <p:sp>
        <p:nvSpPr>
          <p:cNvPr id="113" name="Shape 113"/>
          <p:cNvSpPr/>
          <p:nvPr/>
        </p:nvSpPr>
        <p:spPr>
          <a:xfrm>
            <a:off x="435699" y="4304463"/>
            <a:ext cx="1611371" cy="333474"/>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lnSpc>
                <a:spcPct val="100000"/>
              </a:lnSpc>
              <a:spcBef>
                <a:spcPts val="300"/>
              </a:spcBef>
              <a:defRPr sz="3600" b="1" cap="all" spc="252">
                <a:solidFill>
                  <a:srgbClr val="707070"/>
                </a:solidFill>
                <a:latin typeface="Helvetica Neue"/>
                <a:ea typeface="Helvetica Neue"/>
                <a:cs typeface="Helvetica Neue"/>
                <a:sym typeface="Helvetica Neue"/>
              </a:defRPr>
            </a:lvl1pPr>
          </a:lstStyle>
          <a:p>
            <a:pPr lvl="0">
              <a:defRPr sz="1800" b="0" cap="none" spc="0">
                <a:solidFill>
                  <a:srgbClr val="000000"/>
                </a:solidFill>
              </a:defRPr>
            </a:pPr>
            <a:r>
              <a:rPr sz="1350" spc="95">
                <a:solidFill>
                  <a:schemeClr val="bg1"/>
                </a:solidFill>
              </a:rPr>
              <a:t>CONSUMER</a:t>
            </a:r>
          </a:p>
        </p:txBody>
      </p:sp>
      <p:sp>
        <p:nvSpPr>
          <p:cNvPr id="114" name="Shape 114"/>
          <p:cNvSpPr/>
          <p:nvPr/>
        </p:nvSpPr>
        <p:spPr>
          <a:xfrm>
            <a:off x="435700" y="2625594"/>
            <a:ext cx="1412726" cy="333474"/>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lnSpc>
                <a:spcPct val="100000"/>
              </a:lnSpc>
              <a:spcBef>
                <a:spcPts val="300"/>
              </a:spcBef>
              <a:defRPr sz="3600" b="1" cap="all" spc="252">
                <a:solidFill>
                  <a:srgbClr val="707070"/>
                </a:solidFill>
                <a:latin typeface="Helvetica Neue"/>
                <a:ea typeface="Helvetica Neue"/>
                <a:cs typeface="Helvetica Neue"/>
                <a:sym typeface="Helvetica Neue"/>
              </a:defRPr>
            </a:lvl1pPr>
          </a:lstStyle>
          <a:p>
            <a:pPr lvl="0">
              <a:defRPr sz="1800" b="0" cap="none" spc="0">
                <a:solidFill>
                  <a:srgbClr val="000000"/>
                </a:solidFill>
              </a:defRPr>
            </a:pPr>
            <a:r>
              <a:rPr sz="1350" spc="95">
                <a:solidFill>
                  <a:schemeClr val="bg1"/>
                </a:solidFill>
              </a:rPr>
              <a:t>FINANCE</a:t>
            </a:r>
          </a:p>
        </p:txBody>
      </p:sp>
      <p:grpSp>
        <p:nvGrpSpPr>
          <p:cNvPr id="127" name="Group 127"/>
          <p:cNvGrpSpPr/>
          <p:nvPr/>
        </p:nvGrpSpPr>
        <p:grpSpPr>
          <a:xfrm>
            <a:off x="6343184" y="2992932"/>
            <a:ext cx="2587599" cy="658359"/>
            <a:chOff x="0" y="8506"/>
            <a:chExt cx="6900263" cy="1755623"/>
          </a:xfrm>
        </p:grpSpPr>
        <p:pic>
          <p:nvPicPr>
            <p:cNvPr id="115" name="droppedImage.tiff"/>
            <p:cNvPicPr/>
            <p:nvPr/>
          </p:nvPicPr>
          <p:blipFill>
            <a:blip r:embed="rId17">
              <a:extLst/>
            </a:blip>
            <a:stretch>
              <a:fillRect/>
            </a:stretch>
          </p:blipFill>
          <p:spPr>
            <a:xfrm>
              <a:off x="64188" y="134701"/>
              <a:ext cx="882593" cy="545604"/>
            </a:xfrm>
            <a:prstGeom prst="rect">
              <a:avLst/>
            </a:prstGeom>
            <a:ln w="12700" cap="flat">
              <a:noFill/>
              <a:miter lim="400000"/>
            </a:ln>
            <a:effectLst/>
          </p:spPr>
        </p:pic>
        <p:pic>
          <p:nvPicPr>
            <p:cNvPr id="116" name="droppedImage.tiff"/>
            <p:cNvPicPr/>
            <p:nvPr/>
          </p:nvPicPr>
          <p:blipFill>
            <a:blip r:embed="rId18">
              <a:extLst/>
            </a:blip>
            <a:stretch>
              <a:fillRect/>
            </a:stretch>
          </p:blipFill>
          <p:spPr>
            <a:xfrm>
              <a:off x="6178142" y="1003428"/>
              <a:ext cx="722122" cy="722122"/>
            </a:xfrm>
            <a:prstGeom prst="rect">
              <a:avLst/>
            </a:prstGeom>
            <a:ln w="12700" cap="flat">
              <a:noFill/>
              <a:miter lim="400000"/>
            </a:ln>
            <a:effectLst/>
          </p:spPr>
        </p:pic>
        <p:pic>
          <p:nvPicPr>
            <p:cNvPr id="117" name="droppedImage.tiff"/>
            <p:cNvPicPr/>
            <p:nvPr/>
          </p:nvPicPr>
          <p:blipFill>
            <a:blip r:embed="rId19">
              <a:extLst/>
            </a:blip>
            <a:stretch>
              <a:fillRect/>
            </a:stretch>
          </p:blipFill>
          <p:spPr>
            <a:xfrm>
              <a:off x="4830183" y="1177940"/>
              <a:ext cx="1139347" cy="433274"/>
            </a:xfrm>
            <a:prstGeom prst="rect">
              <a:avLst/>
            </a:prstGeom>
            <a:ln w="12700" cap="flat">
              <a:noFill/>
              <a:miter lim="400000"/>
            </a:ln>
            <a:effectLst/>
          </p:spPr>
        </p:pic>
        <p:pic>
          <p:nvPicPr>
            <p:cNvPr id="118" name="droppedImage.tiff"/>
            <p:cNvPicPr/>
            <p:nvPr/>
          </p:nvPicPr>
          <p:blipFill>
            <a:blip r:embed="rId20">
              <a:extLst/>
            </a:blip>
            <a:stretch>
              <a:fillRect/>
            </a:stretch>
          </p:blipFill>
          <p:spPr>
            <a:xfrm>
              <a:off x="1187486" y="1287821"/>
              <a:ext cx="1251677" cy="272802"/>
            </a:xfrm>
            <a:prstGeom prst="rect">
              <a:avLst/>
            </a:prstGeom>
            <a:ln w="12700" cap="flat">
              <a:noFill/>
              <a:miter lim="400000"/>
            </a:ln>
            <a:effectLst/>
          </p:spPr>
        </p:pic>
        <p:pic>
          <p:nvPicPr>
            <p:cNvPr id="119" name="droppedImage.tiff"/>
            <p:cNvPicPr/>
            <p:nvPr/>
          </p:nvPicPr>
          <p:blipFill>
            <a:blip r:embed="rId21">
              <a:extLst/>
            </a:blip>
            <a:stretch>
              <a:fillRect/>
            </a:stretch>
          </p:blipFill>
          <p:spPr>
            <a:xfrm>
              <a:off x="3711249" y="141106"/>
              <a:ext cx="754228" cy="611888"/>
            </a:xfrm>
            <a:prstGeom prst="rect">
              <a:avLst/>
            </a:prstGeom>
            <a:ln w="12700" cap="flat">
              <a:noFill/>
              <a:miter lim="400000"/>
            </a:ln>
            <a:effectLst/>
          </p:spPr>
        </p:pic>
        <p:pic>
          <p:nvPicPr>
            <p:cNvPr id="120" name="droppedImage.tiff"/>
            <p:cNvPicPr/>
            <p:nvPr/>
          </p:nvPicPr>
          <p:blipFill>
            <a:blip r:embed="rId22">
              <a:extLst/>
            </a:blip>
            <a:stretch>
              <a:fillRect/>
            </a:stretch>
          </p:blipFill>
          <p:spPr>
            <a:xfrm>
              <a:off x="0" y="1003428"/>
              <a:ext cx="1010970" cy="690028"/>
            </a:xfrm>
            <a:prstGeom prst="rect">
              <a:avLst/>
            </a:prstGeom>
            <a:ln w="12700" cap="flat">
              <a:noFill/>
              <a:miter lim="400000"/>
            </a:ln>
            <a:effectLst/>
          </p:spPr>
        </p:pic>
        <p:pic>
          <p:nvPicPr>
            <p:cNvPr id="121" name="droppedImage.tiff"/>
            <p:cNvPicPr/>
            <p:nvPr/>
          </p:nvPicPr>
          <p:blipFill>
            <a:blip r:embed="rId23">
              <a:extLst/>
            </a:blip>
            <a:stretch>
              <a:fillRect/>
            </a:stretch>
          </p:blipFill>
          <p:spPr>
            <a:xfrm>
              <a:off x="4782039" y="8506"/>
              <a:ext cx="1283772" cy="962830"/>
            </a:xfrm>
            <a:prstGeom prst="rect">
              <a:avLst/>
            </a:prstGeom>
            <a:ln w="12700" cap="flat">
              <a:noFill/>
              <a:miter lim="400000"/>
            </a:ln>
            <a:effectLst/>
          </p:spPr>
        </p:pic>
        <p:pic>
          <p:nvPicPr>
            <p:cNvPr id="122" name="droppedImage.tiff"/>
            <p:cNvPicPr/>
            <p:nvPr/>
          </p:nvPicPr>
          <p:blipFill>
            <a:blip r:embed="rId24">
              <a:extLst/>
            </a:blip>
            <a:stretch>
              <a:fillRect/>
            </a:stretch>
          </p:blipFill>
          <p:spPr>
            <a:xfrm>
              <a:off x="6178236" y="26533"/>
              <a:ext cx="646510" cy="838655"/>
            </a:xfrm>
            <a:prstGeom prst="rect">
              <a:avLst/>
            </a:prstGeom>
            <a:ln w="12700" cap="flat">
              <a:noFill/>
              <a:miter lim="400000"/>
            </a:ln>
            <a:effectLst/>
          </p:spPr>
        </p:pic>
        <p:pic>
          <p:nvPicPr>
            <p:cNvPr id="123" name="droppedImage.tiff"/>
            <p:cNvPicPr/>
            <p:nvPr/>
          </p:nvPicPr>
          <p:blipFill>
            <a:blip r:embed="rId25">
              <a:extLst/>
            </a:blip>
            <a:stretch>
              <a:fillRect/>
            </a:stretch>
          </p:blipFill>
          <p:spPr>
            <a:xfrm>
              <a:off x="1141685" y="202278"/>
              <a:ext cx="1232490" cy="578645"/>
            </a:xfrm>
            <a:prstGeom prst="rect">
              <a:avLst/>
            </a:prstGeom>
            <a:ln w="12700" cap="flat">
              <a:noFill/>
              <a:miter lim="400000"/>
            </a:ln>
            <a:effectLst/>
          </p:spPr>
        </p:pic>
        <p:pic>
          <p:nvPicPr>
            <p:cNvPr id="124" name="droppedImage.tiff"/>
            <p:cNvPicPr/>
            <p:nvPr/>
          </p:nvPicPr>
          <p:blipFill>
            <a:blip r:embed="rId26">
              <a:extLst/>
            </a:blip>
            <a:stretch>
              <a:fillRect/>
            </a:stretch>
          </p:blipFill>
          <p:spPr>
            <a:xfrm>
              <a:off x="2601145" y="1112929"/>
              <a:ext cx="804466" cy="651202"/>
            </a:xfrm>
            <a:prstGeom prst="rect">
              <a:avLst/>
            </a:prstGeom>
            <a:ln w="12700" cap="flat">
              <a:noFill/>
              <a:miter lim="400000"/>
            </a:ln>
            <a:effectLst/>
          </p:spPr>
        </p:pic>
        <p:pic>
          <p:nvPicPr>
            <p:cNvPr id="125" name="droppedImage.tiff"/>
            <p:cNvPicPr/>
            <p:nvPr/>
          </p:nvPicPr>
          <p:blipFill>
            <a:blip r:embed="rId27">
              <a:extLst/>
            </a:blip>
            <a:stretch>
              <a:fillRect/>
            </a:stretch>
          </p:blipFill>
          <p:spPr>
            <a:xfrm>
              <a:off x="2663821" y="120836"/>
              <a:ext cx="657933" cy="657933"/>
            </a:xfrm>
            <a:prstGeom prst="rect">
              <a:avLst/>
            </a:prstGeom>
            <a:ln w="12700" cap="flat">
              <a:noFill/>
              <a:miter lim="400000"/>
            </a:ln>
            <a:effectLst/>
          </p:spPr>
        </p:pic>
        <p:pic>
          <p:nvPicPr>
            <p:cNvPr id="126" name="droppedImage.tiff"/>
            <p:cNvPicPr/>
            <p:nvPr/>
          </p:nvPicPr>
          <p:blipFill>
            <a:blip r:embed="rId28">
              <a:extLst/>
            </a:blip>
            <a:stretch>
              <a:fillRect/>
            </a:stretch>
          </p:blipFill>
          <p:spPr>
            <a:xfrm>
              <a:off x="3722932" y="1083664"/>
              <a:ext cx="641887" cy="625839"/>
            </a:xfrm>
            <a:prstGeom prst="rect">
              <a:avLst/>
            </a:prstGeom>
            <a:ln w="12700" cap="flat">
              <a:noFill/>
              <a:miter lim="400000"/>
            </a:ln>
            <a:effectLst/>
          </p:spPr>
        </p:pic>
      </p:grpSp>
      <p:grpSp>
        <p:nvGrpSpPr>
          <p:cNvPr id="143" name="Group 143"/>
          <p:cNvGrpSpPr/>
          <p:nvPr/>
        </p:nvGrpSpPr>
        <p:grpSpPr>
          <a:xfrm>
            <a:off x="435699" y="4673393"/>
            <a:ext cx="2409806" cy="732177"/>
            <a:chOff x="0" y="0"/>
            <a:chExt cx="6426146" cy="1952470"/>
          </a:xfrm>
        </p:grpSpPr>
        <p:pic>
          <p:nvPicPr>
            <p:cNvPr id="128" name="droppedImage.pdf"/>
            <p:cNvPicPr/>
            <p:nvPr/>
          </p:nvPicPr>
          <p:blipFill>
            <a:blip r:embed="rId29">
              <a:extLst/>
            </a:blip>
            <a:stretch>
              <a:fillRect/>
            </a:stretch>
          </p:blipFill>
          <p:spPr>
            <a:xfrm>
              <a:off x="1263124" y="5512"/>
              <a:ext cx="789454" cy="532023"/>
            </a:xfrm>
            <a:prstGeom prst="rect">
              <a:avLst/>
            </a:prstGeom>
            <a:ln w="12700" cap="flat">
              <a:noFill/>
              <a:miter lim="400000"/>
            </a:ln>
            <a:effectLst/>
          </p:spPr>
        </p:pic>
        <p:pic>
          <p:nvPicPr>
            <p:cNvPr id="129" name="droppedImage.tiff"/>
            <p:cNvPicPr/>
            <p:nvPr/>
          </p:nvPicPr>
          <p:blipFill>
            <a:blip r:embed="rId30">
              <a:extLst/>
            </a:blip>
            <a:stretch>
              <a:fillRect/>
            </a:stretch>
          </p:blipFill>
          <p:spPr>
            <a:xfrm>
              <a:off x="3899898" y="1268636"/>
              <a:ext cx="868399" cy="584196"/>
            </a:xfrm>
            <a:prstGeom prst="rect">
              <a:avLst/>
            </a:prstGeom>
            <a:ln w="12700" cap="flat">
              <a:noFill/>
              <a:miter lim="400000"/>
            </a:ln>
            <a:effectLst/>
          </p:spPr>
        </p:pic>
        <p:pic>
          <p:nvPicPr>
            <p:cNvPr id="130" name="droppedImage.tiff"/>
            <p:cNvPicPr/>
            <p:nvPr/>
          </p:nvPicPr>
          <p:blipFill>
            <a:blip r:embed="rId31">
              <a:extLst/>
            </a:blip>
            <a:stretch>
              <a:fillRect/>
            </a:stretch>
          </p:blipFill>
          <p:spPr>
            <a:xfrm>
              <a:off x="2431515" y="37090"/>
              <a:ext cx="1105235" cy="363149"/>
            </a:xfrm>
            <a:prstGeom prst="rect">
              <a:avLst/>
            </a:prstGeom>
            <a:ln w="12700" cap="flat">
              <a:noFill/>
              <a:miter lim="400000"/>
            </a:ln>
            <a:effectLst/>
          </p:spPr>
        </p:pic>
        <p:pic>
          <p:nvPicPr>
            <p:cNvPr id="131" name="droppedImage.tiff"/>
            <p:cNvPicPr/>
            <p:nvPr/>
          </p:nvPicPr>
          <p:blipFill>
            <a:blip r:embed="rId32">
              <a:extLst/>
            </a:blip>
            <a:srcRect l="14483" t="35293" r="12599" b="37071"/>
            <a:stretch>
              <a:fillRect/>
            </a:stretch>
          </p:blipFill>
          <p:spPr>
            <a:xfrm>
              <a:off x="0" y="747597"/>
              <a:ext cx="1105235" cy="314160"/>
            </a:xfrm>
            <a:prstGeom prst="rect">
              <a:avLst/>
            </a:prstGeom>
            <a:ln w="12700" cap="flat">
              <a:noFill/>
              <a:miter lim="400000"/>
            </a:ln>
            <a:effectLst/>
          </p:spPr>
        </p:pic>
        <p:pic>
          <p:nvPicPr>
            <p:cNvPr id="132" name="droppedImage.tiff"/>
            <p:cNvPicPr/>
            <p:nvPr/>
          </p:nvPicPr>
          <p:blipFill>
            <a:blip r:embed="rId33">
              <a:extLst/>
            </a:blip>
            <a:stretch>
              <a:fillRect/>
            </a:stretch>
          </p:blipFill>
          <p:spPr>
            <a:xfrm>
              <a:off x="3789374" y="5512"/>
              <a:ext cx="1105236" cy="489462"/>
            </a:xfrm>
            <a:prstGeom prst="rect">
              <a:avLst/>
            </a:prstGeom>
            <a:ln w="12700" cap="flat">
              <a:noFill/>
              <a:miter lim="400000"/>
            </a:ln>
            <a:effectLst/>
          </p:spPr>
        </p:pic>
        <p:pic>
          <p:nvPicPr>
            <p:cNvPr id="133" name="droppedImage.tiff"/>
            <p:cNvPicPr/>
            <p:nvPr/>
          </p:nvPicPr>
          <p:blipFill>
            <a:blip r:embed="rId34">
              <a:extLst/>
            </a:blip>
            <a:stretch>
              <a:fillRect/>
            </a:stretch>
          </p:blipFill>
          <p:spPr>
            <a:xfrm>
              <a:off x="31578" y="0"/>
              <a:ext cx="868399" cy="505251"/>
            </a:xfrm>
            <a:prstGeom prst="rect">
              <a:avLst/>
            </a:prstGeom>
            <a:ln w="12700" cap="flat">
              <a:noFill/>
              <a:miter lim="400000"/>
            </a:ln>
            <a:effectLst/>
          </p:spPr>
        </p:pic>
        <p:pic>
          <p:nvPicPr>
            <p:cNvPr id="134" name="droppedImage.tiff"/>
            <p:cNvPicPr/>
            <p:nvPr/>
          </p:nvPicPr>
          <p:blipFill>
            <a:blip r:embed="rId35">
              <a:extLst/>
            </a:blip>
            <a:stretch>
              <a:fillRect/>
            </a:stretch>
          </p:blipFill>
          <p:spPr>
            <a:xfrm>
              <a:off x="236835" y="1268636"/>
              <a:ext cx="631564" cy="631564"/>
            </a:xfrm>
            <a:prstGeom prst="rect">
              <a:avLst/>
            </a:prstGeom>
            <a:ln w="12700" cap="flat">
              <a:noFill/>
              <a:miter lim="400000"/>
            </a:ln>
            <a:effectLst/>
          </p:spPr>
        </p:pic>
        <p:pic>
          <p:nvPicPr>
            <p:cNvPr id="135" name="droppedImage.tiff"/>
            <p:cNvPicPr/>
            <p:nvPr/>
          </p:nvPicPr>
          <p:blipFill>
            <a:blip r:embed="rId36">
              <a:extLst/>
            </a:blip>
            <a:stretch>
              <a:fillRect/>
            </a:stretch>
          </p:blipFill>
          <p:spPr>
            <a:xfrm>
              <a:off x="3820952" y="605496"/>
              <a:ext cx="1105236" cy="410516"/>
            </a:xfrm>
            <a:prstGeom prst="rect">
              <a:avLst/>
            </a:prstGeom>
            <a:ln w="12700" cap="flat">
              <a:noFill/>
              <a:miter lim="400000"/>
            </a:ln>
            <a:effectLst/>
          </p:spPr>
        </p:pic>
        <p:pic>
          <p:nvPicPr>
            <p:cNvPr id="136" name="droppedImage.tiff"/>
            <p:cNvPicPr/>
            <p:nvPr/>
          </p:nvPicPr>
          <p:blipFill>
            <a:blip r:embed="rId37">
              <a:extLst/>
            </a:blip>
            <a:stretch>
              <a:fillRect/>
            </a:stretch>
          </p:blipFill>
          <p:spPr>
            <a:xfrm>
              <a:off x="5178810" y="37090"/>
              <a:ext cx="1105236" cy="394727"/>
            </a:xfrm>
            <a:prstGeom prst="rect">
              <a:avLst/>
            </a:prstGeom>
            <a:ln w="12700" cap="flat">
              <a:noFill/>
              <a:miter lim="400000"/>
            </a:ln>
            <a:effectLst/>
          </p:spPr>
        </p:pic>
        <p:pic>
          <p:nvPicPr>
            <p:cNvPr id="137" name="droppedImage.tiff"/>
            <p:cNvPicPr/>
            <p:nvPr/>
          </p:nvPicPr>
          <p:blipFill>
            <a:blip r:embed="rId38">
              <a:extLst/>
            </a:blip>
            <a:stretch>
              <a:fillRect/>
            </a:stretch>
          </p:blipFill>
          <p:spPr>
            <a:xfrm>
              <a:off x="2691160" y="1264063"/>
              <a:ext cx="706801" cy="688408"/>
            </a:xfrm>
            <a:prstGeom prst="rect">
              <a:avLst/>
            </a:prstGeom>
            <a:ln w="12700" cap="flat">
              <a:noFill/>
              <a:miter lim="400000"/>
            </a:ln>
            <a:effectLst/>
          </p:spPr>
        </p:pic>
        <p:pic>
          <p:nvPicPr>
            <p:cNvPr id="138" name="droppedImage.tiff"/>
            <p:cNvPicPr/>
            <p:nvPr/>
          </p:nvPicPr>
          <p:blipFill>
            <a:blip r:embed="rId39">
              <a:extLst/>
            </a:blip>
            <a:stretch>
              <a:fillRect/>
            </a:stretch>
          </p:blipFill>
          <p:spPr>
            <a:xfrm>
              <a:off x="5163021" y="618965"/>
              <a:ext cx="1263126" cy="363150"/>
            </a:xfrm>
            <a:prstGeom prst="rect">
              <a:avLst/>
            </a:prstGeom>
            <a:ln w="12700" cap="flat">
              <a:noFill/>
              <a:miter lim="400000"/>
            </a:ln>
            <a:effectLst/>
          </p:spPr>
        </p:pic>
        <p:pic>
          <p:nvPicPr>
            <p:cNvPr id="139" name="droppedImage.tiff"/>
            <p:cNvPicPr/>
            <p:nvPr/>
          </p:nvPicPr>
          <p:blipFill>
            <a:blip r:embed="rId40">
              <a:extLst/>
            </a:blip>
            <a:stretch>
              <a:fillRect/>
            </a:stretch>
          </p:blipFill>
          <p:spPr>
            <a:xfrm>
              <a:off x="1389436" y="1329547"/>
              <a:ext cx="710509" cy="536830"/>
            </a:xfrm>
            <a:prstGeom prst="rect">
              <a:avLst/>
            </a:prstGeom>
            <a:ln w="12700" cap="flat">
              <a:noFill/>
              <a:miter lim="400000"/>
            </a:ln>
            <a:effectLst/>
          </p:spPr>
        </p:pic>
        <p:pic>
          <p:nvPicPr>
            <p:cNvPr id="140" name="droppedImage.tiff"/>
            <p:cNvPicPr/>
            <p:nvPr/>
          </p:nvPicPr>
          <p:blipFill>
            <a:blip r:embed="rId41">
              <a:extLst/>
            </a:blip>
            <a:stretch>
              <a:fillRect/>
            </a:stretch>
          </p:blipFill>
          <p:spPr>
            <a:xfrm>
              <a:off x="2489679" y="602711"/>
              <a:ext cx="1099168" cy="578593"/>
            </a:xfrm>
            <a:prstGeom prst="rect">
              <a:avLst/>
            </a:prstGeom>
            <a:ln w="12700" cap="flat">
              <a:noFill/>
              <a:miter lim="400000"/>
            </a:ln>
            <a:effectLst/>
          </p:spPr>
        </p:pic>
        <p:pic>
          <p:nvPicPr>
            <p:cNvPr id="141" name="droppedImage.tiff"/>
            <p:cNvPicPr/>
            <p:nvPr/>
          </p:nvPicPr>
          <p:blipFill>
            <a:blip r:embed="rId42">
              <a:extLst/>
            </a:blip>
            <a:stretch>
              <a:fillRect/>
            </a:stretch>
          </p:blipFill>
          <p:spPr>
            <a:xfrm>
              <a:off x="1263124" y="731808"/>
              <a:ext cx="789454" cy="347361"/>
            </a:xfrm>
            <a:prstGeom prst="rect">
              <a:avLst/>
            </a:prstGeom>
            <a:ln w="12700" cap="flat">
              <a:noFill/>
              <a:miter lim="400000"/>
            </a:ln>
            <a:effectLst/>
          </p:spPr>
        </p:pic>
        <p:pic>
          <p:nvPicPr>
            <p:cNvPr id="142" name="droppedImage.tiff"/>
            <p:cNvPicPr/>
            <p:nvPr/>
          </p:nvPicPr>
          <p:blipFill>
            <a:blip r:embed="rId43">
              <a:extLst/>
            </a:blip>
            <a:stretch>
              <a:fillRect/>
            </a:stretch>
          </p:blipFill>
          <p:spPr>
            <a:xfrm>
              <a:off x="5273544" y="1073612"/>
              <a:ext cx="631564" cy="836821"/>
            </a:xfrm>
            <a:prstGeom prst="rect">
              <a:avLst/>
            </a:prstGeom>
            <a:ln w="12700" cap="flat">
              <a:noFill/>
              <a:miter lim="400000"/>
            </a:ln>
            <a:effectLst/>
          </p:spPr>
        </p:pic>
      </p:grpSp>
      <p:grpSp>
        <p:nvGrpSpPr>
          <p:cNvPr id="159" name="Group 159"/>
          <p:cNvGrpSpPr/>
          <p:nvPr/>
        </p:nvGrpSpPr>
        <p:grpSpPr>
          <a:xfrm>
            <a:off x="3317694" y="4676931"/>
            <a:ext cx="2553300" cy="726469"/>
            <a:chOff x="73511" y="275291"/>
            <a:chExt cx="6808797" cy="1937248"/>
          </a:xfrm>
        </p:grpSpPr>
        <p:pic>
          <p:nvPicPr>
            <p:cNvPr id="144" name="droppedImage.pdf"/>
            <p:cNvPicPr/>
            <p:nvPr/>
          </p:nvPicPr>
          <p:blipFill>
            <a:blip r:embed="rId44">
              <a:extLst/>
            </a:blip>
            <a:stretch>
              <a:fillRect/>
            </a:stretch>
          </p:blipFill>
          <p:spPr>
            <a:xfrm>
              <a:off x="97190" y="275442"/>
              <a:ext cx="1197417" cy="307214"/>
            </a:xfrm>
            <a:prstGeom prst="rect">
              <a:avLst/>
            </a:prstGeom>
            <a:ln w="12700" cap="flat">
              <a:noFill/>
              <a:miter lim="400000"/>
            </a:ln>
            <a:effectLst/>
          </p:spPr>
        </p:pic>
        <p:pic>
          <p:nvPicPr>
            <p:cNvPr id="145" name="droppedImage.pdf"/>
            <p:cNvPicPr/>
            <p:nvPr/>
          </p:nvPicPr>
          <p:blipFill>
            <a:blip r:embed="rId45">
              <a:extLst/>
            </a:blip>
            <a:stretch>
              <a:fillRect/>
            </a:stretch>
          </p:blipFill>
          <p:spPr>
            <a:xfrm>
              <a:off x="4268329" y="1084807"/>
              <a:ext cx="1204959" cy="279004"/>
            </a:xfrm>
            <a:prstGeom prst="rect">
              <a:avLst/>
            </a:prstGeom>
            <a:ln w="12700" cap="flat">
              <a:noFill/>
              <a:miter lim="400000"/>
            </a:ln>
            <a:effectLst/>
          </p:spPr>
        </p:pic>
        <p:pic>
          <p:nvPicPr>
            <p:cNvPr id="146" name="droppedImage.pdf"/>
            <p:cNvPicPr/>
            <p:nvPr/>
          </p:nvPicPr>
          <p:blipFill>
            <a:blip r:embed="rId46">
              <a:extLst/>
            </a:blip>
            <a:stretch>
              <a:fillRect/>
            </a:stretch>
          </p:blipFill>
          <p:spPr>
            <a:xfrm>
              <a:off x="4584592" y="292019"/>
              <a:ext cx="539656" cy="542192"/>
            </a:xfrm>
            <a:prstGeom prst="rect">
              <a:avLst/>
            </a:prstGeom>
            <a:ln w="12700" cap="flat">
              <a:noFill/>
              <a:miter lim="400000"/>
            </a:ln>
            <a:effectLst/>
          </p:spPr>
        </p:pic>
        <p:pic>
          <p:nvPicPr>
            <p:cNvPr id="147" name="droppedImage.tiff"/>
            <p:cNvPicPr/>
            <p:nvPr/>
          </p:nvPicPr>
          <p:blipFill>
            <a:blip r:embed="rId47">
              <a:extLst/>
            </a:blip>
            <a:stretch>
              <a:fillRect/>
            </a:stretch>
          </p:blipFill>
          <p:spPr>
            <a:xfrm>
              <a:off x="225995" y="728714"/>
              <a:ext cx="647748" cy="809685"/>
            </a:xfrm>
            <a:prstGeom prst="rect">
              <a:avLst/>
            </a:prstGeom>
            <a:ln w="12700" cap="flat">
              <a:noFill/>
              <a:miter lim="400000"/>
            </a:ln>
            <a:effectLst/>
          </p:spPr>
        </p:pic>
        <p:pic>
          <p:nvPicPr>
            <p:cNvPr id="148" name="droppedImage.tiff"/>
            <p:cNvPicPr/>
            <p:nvPr/>
          </p:nvPicPr>
          <p:blipFill>
            <a:blip r:embed="rId48">
              <a:extLst/>
            </a:blip>
            <a:stretch>
              <a:fillRect/>
            </a:stretch>
          </p:blipFill>
          <p:spPr>
            <a:xfrm>
              <a:off x="5586815" y="370328"/>
              <a:ext cx="1295495" cy="323875"/>
            </a:xfrm>
            <a:prstGeom prst="rect">
              <a:avLst/>
            </a:prstGeom>
            <a:ln w="12700" cap="flat">
              <a:noFill/>
              <a:miter lim="400000"/>
            </a:ln>
            <a:effectLst/>
          </p:spPr>
        </p:pic>
        <p:pic>
          <p:nvPicPr>
            <p:cNvPr id="149" name="droppedImage.tiff"/>
            <p:cNvPicPr/>
            <p:nvPr/>
          </p:nvPicPr>
          <p:blipFill>
            <a:blip r:embed="rId49">
              <a:extLst/>
            </a:blip>
            <a:stretch>
              <a:fillRect/>
            </a:stretch>
          </p:blipFill>
          <p:spPr>
            <a:xfrm>
              <a:off x="3141318" y="275291"/>
              <a:ext cx="809685" cy="437230"/>
            </a:xfrm>
            <a:prstGeom prst="rect">
              <a:avLst/>
            </a:prstGeom>
            <a:ln w="12700" cap="flat">
              <a:noFill/>
              <a:miter lim="400000"/>
            </a:ln>
            <a:effectLst/>
          </p:spPr>
        </p:pic>
        <p:pic>
          <p:nvPicPr>
            <p:cNvPr id="150" name="droppedImage.tiff"/>
            <p:cNvPicPr/>
            <p:nvPr/>
          </p:nvPicPr>
          <p:blipFill>
            <a:blip r:embed="rId50">
              <a:extLst/>
            </a:blip>
            <a:stretch>
              <a:fillRect/>
            </a:stretch>
          </p:blipFill>
          <p:spPr>
            <a:xfrm>
              <a:off x="5797332" y="1600945"/>
              <a:ext cx="971622" cy="404843"/>
            </a:xfrm>
            <a:prstGeom prst="rect">
              <a:avLst/>
            </a:prstGeom>
            <a:ln w="12700" cap="flat">
              <a:noFill/>
              <a:miter lim="400000"/>
            </a:ln>
            <a:effectLst/>
          </p:spPr>
        </p:pic>
        <p:pic>
          <p:nvPicPr>
            <p:cNvPr id="151" name="droppedImage.tiff"/>
            <p:cNvPicPr/>
            <p:nvPr/>
          </p:nvPicPr>
          <p:blipFill>
            <a:blip r:embed="rId51">
              <a:extLst/>
            </a:blip>
            <a:stretch>
              <a:fillRect/>
            </a:stretch>
          </p:blipFill>
          <p:spPr>
            <a:xfrm>
              <a:off x="4599002" y="1651753"/>
              <a:ext cx="971621" cy="372456"/>
            </a:xfrm>
            <a:prstGeom prst="rect">
              <a:avLst/>
            </a:prstGeom>
            <a:ln w="12700" cap="flat">
              <a:noFill/>
              <a:miter lim="400000"/>
            </a:ln>
            <a:effectLst/>
          </p:spPr>
        </p:pic>
        <p:pic>
          <p:nvPicPr>
            <p:cNvPr id="152" name="droppedImage.tiff"/>
            <p:cNvPicPr/>
            <p:nvPr/>
          </p:nvPicPr>
          <p:blipFill>
            <a:blip r:embed="rId52">
              <a:extLst/>
            </a:blip>
            <a:stretch>
              <a:fillRect/>
            </a:stretch>
          </p:blipFill>
          <p:spPr>
            <a:xfrm>
              <a:off x="1146816" y="1580987"/>
              <a:ext cx="1506012" cy="631554"/>
            </a:xfrm>
            <a:prstGeom prst="rect">
              <a:avLst/>
            </a:prstGeom>
            <a:ln w="12700" cap="flat">
              <a:noFill/>
              <a:miter lim="400000"/>
            </a:ln>
            <a:effectLst/>
          </p:spPr>
        </p:pic>
        <p:pic>
          <p:nvPicPr>
            <p:cNvPr id="153" name="droppedImage.tiff"/>
            <p:cNvPicPr/>
            <p:nvPr/>
          </p:nvPicPr>
          <p:blipFill>
            <a:blip r:embed="rId53">
              <a:extLst/>
            </a:blip>
            <a:stretch>
              <a:fillRect/>
            </a:stretch>
          </p:blipFill>
          <p:spPr>
            <a:xfrm>
              <a:off x="5732559" y="1149750"/>
              <a:ext cx="1133558" cy="161938"/>
            </a:xfrm>
            <a:prstGeom prst="rect">
              <a:avLst/>
            </a:prstGeom>
            <a:ln w="12700" cap="flat">
              <a:noFill/>
              <a:miter lim="400000"/>
            </a:ln>
            <a:effectLst/>
          </p:spPr>
        </p:pic>
        <p:pic>
          <p:nvPicPr>
            <p:cNvPr id="154" name="droppedImage.tiff"/>
            <p:cNvPicPr/>
            <p:nvPr/>
          </p:nvPicPr>
          <p:blipFill>
            <a:blip r:embed="rId54">
              <a:extLst/>
            </a:blip>
            <a:srcRect l="17984" t="38187" r="20068" b="35522"/>
            <a:stretch>
              <a:fillRect/>
            </a:stretch>
          </p:blipFill>
          <p:spPr>
            <a:xfrm>
              <a:off x="1570785" y="307679"/>
              <a:ext cx="1133558" cy="361867"/>
            </a:xfrm>
            <a:prstGeom prst="rect">
              <a:avLst/>
            </a:prstGeom>
            <a:ln w="12700" cap="flat">
              <a:noFill/>
              <a:miter lim="400000"/>
            </a:ln>
            <a:effectLst/>
          </p:spPr>
        </p:pic>
        <p:pic>
          <p:nvPicPr>
            <p:cNvPr id="155" name="droppedImage.tiff"/>
            <p:cNvPicPr/>
            <p:nvPr/>
          </p:nvPicPr>
          <p:blipFill>
            <a:blip r:embed="rId55">
              <a:extLst/>
            </a:blip>
            <a:stretch>
              <a:fillRect/>
            </a:stretch>
          </p:blipFill>
          <p:spPr>
            <a:xfrm>
              <a:off x="73511" y="1667947"/>
              <a:ext cx="955428" cy="421036"/>
            </a:xfrm>
            <a:prstGeom prst="rect">
              <a:avLst/>
            </a:prstGeom>
            <a:ln w="12700" cap="flat">
              <a:noFill/>
              <a:miter lim="400000"/>
            </a:ln>
            <a:effectLst/>
          </p:spPr>
        </p:pic>
        <p:pic>
          <p:nvPicPr>
            <p:cNvPr id="156" name="droppedImage.tiff"/>
            <p:cNvPicPr/>
            <p:nvPr/>
          </p:nvPicPr>
          <p:blipFill>
            <a:blip r:embed="rId56">
              <a:extLst/>
            </a:blip>
            <a:srcRect l="4148" t="4127" r="6565" b="5940"/>
            <a:stretch>
              <a:fillRect/>
            </a:stretch>
          </p:blipFill>
          <p:spPr>
            <a:xfrm>
              <a:off x="2785311" y="1681982"/>
              <a:ext cx="1619369" cy="451461"/>
            </a:xfrm>
            <a:prstGeom prst="rect">
              <a:avLst/>
            </a:prstGeom>
            <a:ln w="12700" cap="flat">
              <a:noFill/>
              <a:miter lim="400000"/>
            </a:ln>
            <a:effectLst/>
          </p:spPr>
        </p:pic>
        <p:pic>
          <p:nvPicPr>
            <p:cNvPr id="157" name="logo.jpg"/>
            <p:cNvPicPr/>
            <p:nvPr/>
          </p:nvPicPr>
          <p:blipFill>
            <a:blip r:embed="rId57">
              <a:extLst/>
            </a:blip>
            <a:stretch>
              <a:fillRect/>
            </a:stretch>
          </p:blipFill>
          <p:spPr>
            <a:xfrm>
              <a:off x="1259352" y="938550"/>
              <a:ext cx="1360269" cy="518198"/>
            </a:xfrm>
            <a:prstGeom prst="rect">
              <a:avLst/>
            </a:prstGeom>
            <a:ln w="12700" cap="flat">
              <a:noFill/>
              <a:miter lim="400000"/>
            </a:ln>
            <a:effectLst/>
          </p:spPr>
        </p:pic>
        <p:pic>
          <p:nvPicPr>
            <p:cNvPr id="158" name="logo.jpg"/>
            <p:cNvPicPr/>
            <p:nvPr/>
          </p:nvPicPr>
          <p:blipFill>
            <a:blip r:embed="rId58">
              <a:extLst/>
            </a:blip>
            <a:stretch>
              <a:fillRect/>
            </a:stretch>
          </p:blipFill>
          <p:spPr>
            <a:xfrm>
              <a:off x="3101893" y="949314"/>
              <a:ext cx="874329" cy="485776"/>
            </a:xfrm>
            <a:prstGeom prst="rect">
              <a:avLst/>
            </a:prstGeom>
            <a:ln w="12700" cap="flat">
              <a:noFill/>
              <a:miter lim="400000"/>
            </a:ln>
            <a:effectLst/>
          </p:spPr>
        </p:pic>
      </p:grpSp>
      <p:grpSp>
        <p:nvGrpSpPr>
          <p:cNvPr id="174" name="Group 174"/>
          <p:cNvGrpSpPr/>
          <p:nvPr/>
        </p:nvGrpSpPr>
        <p:grpSpPr>
          <a:xfrm>
            <a:off x="435732" y="2981710"/>
            <a:ext cx="2534823" cy="728294"/>
            <a:chOff x="140379" y="306798"/>
            <a:chExt cx="6759526" cy="1942116"/>
          </a:xfrm>
        </p:grpSpPr>
        <p:pic>
          <p:nvPicPr>
            <p:cNvPr id="160" name="droppedImage.tiff"/>
            <p:cNvPicPr/>
            <p:nvPr/>
          </p:nvPicPr>
          <p:blipFill>
            <a:blip r:embed="rId59">
              <a:extLst/>
            </a:blip>
            <a:stretch>
              <a:fillRect/>
            </a:stretch>
          </p:blipFill>
          <p:spPr>
            <a:xfrm>
              <a:off x="149621" y="402751"/>
              <a:ext cx="1609450" cy="393701"/>
            </a:xfrm>
            <a:prstGeom prst="rect">
              <a:avLst/>
            </a:prstGeom>
            <a:ln w="12700" cap="flat">
              <a:noFill/>
              <a:miter lim="400000"/>
            </a:ln>
            <a:effectLst/>
          </p:spPr>
        </p:pic>
        <p:pic>
          <p:nvPicPr>
            <p:cNvPr id="161" name="droppedImage.tiff"/>
            <p:cNvPicPr/>
            <p:nvPr/>
          </p:nvPicPr>
          <p:blipFill>
            <a:blip r:embed="rId60">
              <a:extLst/>
            </a:blip>
            <a:stretch>
              <a:fillRect/>
            </a:stretch>
          </p:blipFill>
          <p:spPr>
            <a:xfrm>
              <a:off x="2952280" y="1477670"/>
              <a:ext cx="964057" cy="771246"/>
            </a:xfrm>
            <a:prstGeom prst="rect">
              <a:avLst/>
            </a:prstGeom>
            <a:ln w="12700" cap="flat">
              <a:noFill/>
              <a:miter lim="400000"/>
            </a:ln>
            <a:effectLst/>
          </p:spPr>
        </p:pic>
        <p:pic>
          <p:nvPicPr>
            <p:cNvPr id="162" name="droppedImage.tiff"/>
            <p:cNvPicPr/>
            <p:nvPr/>
          </p:nvPicPr>
          <p:blipFill>
            <a:blip r:embed="rId61">
              <a:extLst/>
            </a:blip>
            <a:stretch>
              <a:fillRect/>
            </a:stretch>
          </p:blipFill>
          <p:spPr>
            <a:xfrm>
              <a:off x="3104038" y="382992"/>
              <a:ext cx="481220" cy="493815"/>
            </a:xfrm>
            <a:prstGeom prst="rect">
              <a:avLst/>
            </a:prstGeom>
            <a:ln w="12700" cap="flat">
              <a:noFill/>
              <a:miter lim="400000"/>
            </a:ln>
            <a:effectLst/>
          </p:spPr>
        </p:pic>
        <p:pic>
          <p:nvPicPr>
            <p:cNvPr id="163" name="droppedImage.tiff"/>
            <p:cNvPicPr/>
            <p:nvPr/>
          </p:nvPicPr>
          <p:blipFill>
            <a:blip r:embed="rId62">
              <a:extLst/>
            </a:blip>
            <a:stretch>
              <a:fillRect/>
            </a:stretch>
          </p:blipFill>
          <p:spPr>
            <a:xfrm>
              <a:off x="2020361" y="1032955"/>
              <a:ext cx="1606760" cy="273150"/>
            </a:xfrm>
            <a:prstGeom prst="rect">
              <a:avLst/>
            </a:prstGeom>
            <a:ln w="12700" cap="flat">
              <a:noFill/>
              <a:miter lim="400000"/>
            </a:ln>
            <a:effectLst/>
          </p:spPr>
        </p:pic>
        <p:pic>
          <p:nvPicPr>
            <p:cNvPr id="164" name="droppedImage.tiff"/>
            <p:cNvPicPr/>
            <p:nvPr/>
          </p:nvPicPr>
          <p:blipFill>
            <a:blip r:embed="rId63">
              <a:extLst/>
            </a:blip>
            <a:stretch>
              <a:fillRect/>
            </a:stretch>
          </p:blipFill>
          <p:spPr>
            <a:xfrm>
              <a:off x="3884198" y="675452"/>
              <a:ext cx="1269341" cy="947989"/>
            </a:xfrm>
            <a:prstGeom prst="rect">
              <a:avLst/>
            </a:prstGeom>
            <a:ln w="12700" cap="flat">
              <a:noFill/>
              <a:miter lim="400000"/>
            </a:ln>
            <a:effectLst/>
          </p:spPr>
        </p:pic>
        <p:pic>
          <p:nvPicPr>
            <p:cNvPr id="165" name="droppedImage.tiff"/>
            <p:cNvPicPr/>
            <p:nvPr/>
          </p:nvPicPr>
          <p:blipFill>
            <a:blip r:embed="rId64">
              <a:extLst/>
            </a:blip>
            <a:stretch>
              <a:fillRect/>
            </a:stretch>
          </p:blipFill>
          <p:spPr>
            <a:xfrm>
              <a:off x="2015010" y="306798"/>
              <a:ext cx="805261" cy="519133"/>
            </a:xfrm>
            <a:prstGeom prst="rect">
              <a:avLst/>
            </a:prstGeom>
            <a:ln w="12700" cap="flat">
              <a:noFill/>
              <a:miter lim="400000"/>
            </a:ln>
            <a:effectLst/>
          </p:spPr>
        </p:pic>
        <p:pic>
          <p:nvPicPr>
            <p:cNvPr id="166" name="droppedImage.tiff"/>
            <p:cNvPicPr/>
            <p:nvPr/>
          </p:nvPicPr>
          <p:blipFill>
            <a:blip r:embed="rId65">
              <a:extLst/>
            </a:blip>
            <a:stretch>
              <a:fillRect/>
            </a:stretch>
          </p:blipFill>
          <p:spPr>
            <a:xfrm>
              <a:off x="5297440" y="1627616"/>
              <a:ext cx="1600598" cy="514351"/>
            </a:xfrm>
            <a:prstGeom prst="rect">
              <a:avLst/>
            </a:prstGeom>
            <a:ln w="12700" cap="flat">
              <a:noFill/>
              <a:miter lim="400000"/>
            </a:ln>
            <a:effectLst/>
          </p:spPr>
        </p:pic>
        <p:pic>
          <p:nvPicPr>
            <p:cNvPr id="167" name="droppedImage.tiff"/>
            <p:cNvPicPr/>
            <p:nvPr/>
          </p:nvPicPr>
          <p:blipFill>
            <a:blip r:embed="rId66">
              <a:extLst/>
            </a:blip>
            <a:stretch>
              <a:fillRect/>
            </a:stretch>
          </p:blipFill>
          <p:spPr>
            <a:xfrm>
              <a:off x="5296530" y="1047108"/>
              <a:ext cx="1603376" cy="281018"/>
            </a:xfrm>
            <a:prstGeom prst="rect">
              <a:avLst/>
            </a:prstGeom>
            <a:ln w="12700" cap="flat">
              <a:noFill/>
              <a:miter lim="400000"/>
            </a:ln>
            <a:effectLst/>
          </p:spPr>
        </p:pic>
        <p:pic>
          <p:nvPicPr>
            <p:cNvPr id="168" name="droppedImage.tiff"/>
            <p:cNvPicPr/>
            <p:nvPr/>
          </p:nvPicPr>
          <p:blipFill>
            <a:blip r:embed="rId67">
              <a:extLst/>
            </a:blip>
            <a:stretch>
              <a:fillRect/>
            </a:stretch>
          </p:blipFill>
          <p:spPr>
            <a:xfrm>
              <a:off x="140379" y="1016638"/>
              <a:ext cx="1608424" cy="372323"/>
            </a:xfrm>
            <a:prstGeom prst="rect">
              <a:avLst/>
            </a:prstGeom>
            <a:ln w="12700" cap="flat">
              <a:noFill/>
              <a:miter lim="400000"/>
            </a:ln>
            <a:effectLst/>
          </p:spPr>
        </p:pic>
        <p:pic>
          <p:nvPicPr>
            <p:cNvPr id="169" name="droppedImage.tiff"/>
            <p:cNvPicPr/>
            <p:nvPr/>
          </p:nvPicPr>
          <p:blipFill>
            <a:blip r:embed="rId68">
              <a:extLst/>
            </a:blip>
            <a:stretch>
              <a:fillRect/>
            </a:stretch>
          </p:blipFill>
          <p:spPr>
            <a:xfrm>
              <a:off x="3851997" y="342106"/>
              <a:ext cx="1266429" cy="449660"/>
            </a:xfrm>
            <a:prstGeom prst="rect">
              <a:avLst/>
            </a:prstGeom>
            <a:ln w="12700" cap="flat">
              <a:noFill/>
              <a:miter lim="400000"/>
            </a:ln>
            <a:effectLst/>
          </p:spPr>
        </p:pic>
        <p:pic>
          <p:nvPicPr>
            <p:cNvPr id="170" name="droppedImage.tiff"/>
            <p:cNvPicPr/>
            <p:nvPr/>
          </p:nvPicPr>
          <p:blipFill>
            <a:blip r:embed="rId69">
              <a:extLst/>
            </a:blip>
            <a:stretch>
              <a:fillRect/>
            </a:stretch>
          </p:blipFill>
          <p:spPr>
            <a:xfrm>
              <a:off x="4093077" y="1522765"/>
              <a:ext cx="899786" cy="658772"/>
            </a:xfrm>
            <a:prstGeom prst="rect">
              <a:avLst/>
            </a:prstGeom>
            <a:ln w="12700" cap="flat">
              <a:noFill/>
              <a:miter lim="400000"/>
            </a:ln>
            <a:effectLst/>
          </p:spPr>
        </p:pic>
        <p:pic>
          <p:nvPicPr>
            <p:cNvPr id="171" name="logo.jpg"/>
            <p:cNvPicPr/>
            <p:nvPr/>
          </p:nvPicPr>
          <p:blipFill>
            <a:blip r:embed="rId70">
              <a:extLst/>
            </a:blip>
            <a:stretch>
              <a:fillRect/>
            </a:stretch>
          </p:blipFill>
          <p:spPr>
            <a:xfrm>
              <a:off x="5298242" y="439323"/>
              <a:ext cx="1558529" cy="222648"/>
            </a:xfrm>
            <a:prstGeom prst="rect">
              <a:avLst/>
            </a:prstGeom>
            <a:ln w="12700" cap="flat">
              <a:noFill/>
              <a:miter lim="400000"/>
            </a:ln>
            <a:effectLst/>
          </p:spPr>
        </p:pic>
        <p:pic>
          <p:nvPicPr>
            <p:cNvPr id="172" name="logo.jpg"/>
            <p:cNvPicPr/>
            <p:nvPr/>
          </p:nvPicPr>
          <p:blipFill>
            <a:blip r:embed="rId71">
              <a:extLst/>
            </a:blip>
            <a:stretch>
              <a:fillRect/>
            </a:stretch>
          </p:blipFill>
          <p:spPr>
            <a:xfrm>
              <a:off x="1586234" y="1630447"/>
              <a:ext cx="1221136" cy="433825"/>
            </a:xfrm>
            <a:prstGeom prst="rect">
              <a:avLst/>
            </a:prstGeom>
            <a:ln w="12700" cap="flat">
              <a:noFill/>
              <a:miter lim="400000"/>
            </a:ln>
            <a:effectLst/>
          </p:spPr>
        </p:pic>
        <p:pic>
          <p:nvPicPr>
            <p:cNvPr id="173" name="droppedImage.tiff"/>
            <p:cNvPicPr/>
            <p:nvPr/>
          </p:nvPicPr>
          <p:blipFill>
            <a:blip r:embed="rId72">
              <a:extLst/>
            </a:blip>
            <a:stretch>
              <a:fillRect/>
            </a:stretch>
          </p:blipFill>
          <p:spPr>
            <a:xfrm>
              <a:off x="283183" y="1607916"/>
              <a:ext cx="1028327" cy="433826"/>
            </a:xfrm>
            <a:prstGeom prst="rect">
              <a:avLst/>
            </a:prstGeom>
            <a:ln w="12700" cap="flat">
              <a:noFill/>
              <a:miter lim="400000"/>
            </a:ln>
            <a:effectLst/>
          </p:spPr>
        </p:pic>
      </p:grpSp>
      <p:grpSp>
        <p:nvGrpSpPr>
          <p:cNvPr id="189" name="Group 189"/>
          <p:cNvGrpSpPr/>
          <p:nvPr/>
        </p:nvGrpSpPr>
        <p:grpSpPr>
          <a:xfrm>
            <a:off x="3317674" y="2966304"/>
            <a:ext cx="2406625" cy="715962"/>
            <a:chOff x="42843" y="10046"/>
            <a:chExt cx="6417664" cy="1909231"/>
          </a:xfrm>
        </p:grpSpPr>
        <p:pic>
          <p:nvPicPr>
            <p:cNvPr id="175" name="droppedImage.tiff"/>
            <p:cNvPicPr/>
            <p:nvPr/>
          </p:nvPicPr>
          <p:blipFill>
            <a:blip r:embed="rId73">
              <a:extLst/>
            </a:blip>
            <a:stretch>
              <a:fillRect/>
            </a:stretch>
          </p:blipFill>
          <p:spPr>
            <a:xfrm>
              <a:off x="5240019" y="1534395"/>
              <a:ext cx="1220490" cy="351647"/>
            </a:xfrm>
            <a:prstGeom prst="rect">
              <a:avLst/>
            </a:prstGeom>
            <a:ln w="12700" cap="flat">
              <a:noFill/>
              <a:miter lim="400000"/>
            </a:ln>
            <a:effectLst/>
          </p:spPr>
        </p:pic>
        <p:pic>
          <p:nvPicPr>
            <p:cNvPr id="176" name="droppedImage.tiff"/>
            <p:cNvPicPr/>
            <p:nvPr/>
          </p:nvPicPr>
          <p:blipFill>
            <a:blip r:embed="rId74">
              <a:extLst/>
            </a:blip>
            <a:stretch>
              <a:fillRect/>
            </a:stretch>
          </p:blipFill>
          <p:spPr>
            <a:xfrm>
              <a:off x="1249011" y="92029"/>
              <a:ext cx="780877" cy="577849"/>
            </a:xfrm>
            <a:prstGeom prst="rect">
              <a:avLst/>
            </a:prstGeom>
            <a:ln w="12700" cap="flat">
              <a:noFill/>
              <a:miter lim="400000"/>
            </a:ln>
            <a:effectLst/>
          </p:spPr>
        </p:pic>
        <p:pic>
          <p:nvPicPr>
            <p:cNvPr id="177" name="droppedImage.tiff"/>
            <p:cNvPicPr/>
            <p:nvPr/>
          </p:nvPicPr>
          <p:blipFill>
            <a:blip r:embed="rId75">
              <a:extLst/>
            </a:blip>
            <a:stretch>
              <a:fillRect/>
            </a:stretch>
          </p:blipFill>
          <p:spPr>
            <a:xfrm>
              <a:off x="3982073" y="92029"/>
              <a:ext cx="780877" cy="452909"/>
            </a:xfrm>
            <a:prstGeom prst="rect">
              <a:avLst/>
            </a:prstGeom>
            <a:ln w="12700" cap="flat">
              <a:noFill/>
              <a:miter lim="400000"/>
            </a:ln>
            <a:effectLst/>
          </p:spPr>
        </p:pic>
        <p:pic>
          <p:nvPicPr>
            <p:cNvPr id="178" name="droppedImage.tiff"/>
            <p:cNvPicPr/>
            <p:nvPr/>
          </p:nvPicPr>
          <p:blipFill>
            <a:blip r:embed="rId76">
              <a:extLst/>
            </a:blip>
            <a:stretch>
              <a:fillRect/>
            </a:stretch>
          </p:blipFill>
          <p:spPr>
            <a:xfrm>
              <a:off x="42843" y="1582015"/>
              <a:ext cx="1090120" cy="326639"/>
            </a:xfrm>
            <a:prstGeom prst="rect">
              <a:avLst/>
            </a:prstGeom>
            <a:ln w="12700" cap="flat">
              <a:noFill/>
              <a:miter lim="400000"/>
            </a:ln>
            <a:effectLst/>
          </p:spPr>
        </p:pic>
        <p:pic>
          <p:nvPicPr>
            <p:cNvPr id="179" name="droppedImage.tiff"/>
            <p:cNvPicPr/>
            <p:nvPr/>
          </p:nvPicPr>
          <p:blipFill>
            <a:blip r:embed="rId77">
              <a:extLst/>
            </a:blip>
            <a:stretch>
              <a:fillRect/>
            </a:stretch>
          </p:blipFill>
          <p:spPr>
            <a:xfrm>
              <a:off x="128401" y="10046"/>
              <a:ext cx="779865" cy="779869"/>
            </a:xfrm>
            <a:prstGeom prst="rect">
              <a:avLst/>
            </a:prstGeom>
            <a:ln w="12700" cap="flat">
              <a:noFill/>
              <a:miter lim="400000"/>
            </a:ln>
            <a:effectLst/>
          </p:spPr>
        </p:pic>
        <p:pic>
          <p:nvPicPr>
            <p:cNvPr id="180" name="droppedImage.tiff"/>
            <p:cNvPicPr/>
            <p:nvPr/>
          </p:nvPicPr>
          <p:blipFill>
            <a:blip r:embed="rId78">
              <a:extLst/>
            </a:blip>
            <a:stretch>
              <a:fillRect/>
            </a:stretch>
          </p:blipFill>
          <p:spPr>
            <a:xfrm>
              <a:off x="1342717" y="1544456"/>
              <a:ext cx="780876" cy="374822"/>
            </a:xfrm>
            <a:prstGeom prst="rect">
              <a:avLst/>
            </a:prstGeom>
            <a:ln w="12700" cap="flat">
              <a:noFill/>
              <a:miter lim="400000"/>
            </a:ln>
            <a:effectLst/>
          </p:spPr>
        </p:pic>
        <p:pic>
          <p:nvPicPr>
            <p:cNvPr id="181" name="droppedImage.tiff"/>
            <p:cNvPicPr/>
            <p:nvPr/>
          </p:nvPicPr>
          <p:blipFill>
            <a:blip r:embed="rId79">
              <a:extLst/>
            </a:blip>
            <a:srcRect l="19047" t="25805" r="17293" b="30194"/>
            <a:stretch>
              <a:fillRect/>
            </a:stretch>
          </p:blipFill>
          <p:spPr>
            <a:xfrm>
              <a:off x="2357853" y="732347"/>
              <a:ext cx="1312342" cy="687171"/>
            </a:xfrm>
            <a:prstGeom prst="rect">
              <a:avLst/>
            </a:prstGeom>
            <a:ln w="12700" cap="flat">
              <a:noFill/>
              <a:miter lim="400000"/>
            </a:ln>
            <a:effectLst/>
          </p:spPr>
        </p:pic>
        <p:pic>
          <p:nvPicPr>
            <p:cNvPr id="182" name="droppedImage.tiff"/>
            <p:cNvPicPr/>
            <p:nvPr/>
          </p:nvPicPr>
          <p:blipFill>
            <a:blip r:embed="rId80">
              <a:extLst/>
            </a:blip>
            <a:stretch>
              <a:fillRect/>
            </a:stretch>
          </p:blipFill>
          <p:spPr>
            <a:xfrm>
              <a:off x="3931492" y="1638161"/>
              <a:ext cx="968288" cy="203029"/>
            </a:xfrm>
            <a:prstGeom prst="rect">
              <a:avLst/>
            </a:prstGeom>
            <a:ln w="12700" cap="flat">
              <a:noFill/>
              <a:miter lim="400000"/>
            </a:ln>
            <a:effectLst/>
          </p:spPr>
        </p:pic>
        <p:pic>
          <p:nvPicPr>
            <p:cNvPr id="183" name="droppedImage.tiff"/>
            <p:cNvPicPr/>
            <p:nvPr/>
          </p:nvPicPr>
          <p:blipFill>
            <a:blip r:embed="rId81">
              <a:extLst/>
            </a:blip>
            <a:stretch>
              <a:fillRect/>
            </a:stretch>
          </p:blipFill>
          <p:spPr>
            <a:xfrm>
              <a:off x="2467176" y="1591128"/>
              <a:ext cx="1092994" cy="263923"/>
            </a:xfrm>
            <a:prstGeom prst="rect">
              <a:avLst/>
            </a:prstGeom>
            <a:ln w="12700" cap="flat">
              <a:noFill/>
              <a:miter lim="400000"/>
            </a:ln>
            <a:effectLst/>
          </p:spPr>
        </p:pic>
        <p:pic>
          <p:nvPicPr>
            <p:cNvPr id="184" name="droppedImage.tiff"/>
            <p:cNvPicPr/>
            <p:nvPr/>
          </p:nvPicPr>
          <p:blipFill>
            <a:blip r:embed="rId82">
              <a:extLst/>
            </a:blip>
            <a:stretch>
              <a:fillRect/>
            </a:stretch>
          </p:blipFill>
          <p:spPr>
            <a:xfrm>
              <a:off x="2434933" y="153327"/>
              <a:ext cx="1231265" cy="369888"/>
            </a:xfrm>
            <a:prstGeom prst="rect">
              <a:avLst/>
            </a:prstGeom>
            <a:ln w="12700" cap="flat">
              <a:noFill/>
              <a:miter lim="400000"/>
            </a:ln>
            <a:effectLst/>
          </p:spPr>
        </p:pic>
        <p:pic>
          <p:nvPicPr>
            <p:cNvPr id="185" name="droppedImage.tiff"/>
            <p:cNvPicPr/>
            <p:nvPr/>
          </p:nvPicPr>
          <p:blipFill>
            <a:blip r:embed="rId83">
              <a:extLst/>
            </a:blip>
            <a:stretch>
              <a:fillRect/>
            </a:stretch>
          </p:blipFill>
          <p:spPr>
            <a:xfrm>
              <a:off x="4028927" y="794162"/>
              <a:ext cx="796495" cy="609085"/>
            </a:xfrm>
            <a:prstGeom prst="rect">
              <a:avLst/>
            </a:prstGeom>
            <a:ln w="12700" cap="flat">
              <a:noFill/>
              <a:miter lim="400000"/>
            </a:ln>
            <a:effectLst/>
          </p:spPr>
        </p:pic>
        <p:pic>
          <p:nvPicPr>
            <p:cNvPr id="186" name="droppedImage.tiff"/>
            <p:cNvPicPr/>
            <p:nvPr/>
          </p:nvPicPr>
          <p:blipFill>
            <a:blip r:embed="rId84">
              <a:extLst/>
            </a:blip>
            <a:stretch>
              <a:fillRect/>
            </a:stretch>
          </p:blipFill>
          <p:spPr>
            <a:xfrm>
              <a:off x="5184899" y="154781"/>
              <a:ext cx="1249363" cy="411163"/>
            </a:xfrm>
            <a:prstGeom prst="rect">
              <a:avLst/>
            </a:prstGeom>
            <a:ln w="12700" cap="flat">
              <a:noFill/>
              <a:miter lim="400000"/>
            </a:ln>
            <a:effectLst/>
          </p:spPr>
        </p:pic>
        <p:pic>
          <p:nvPicPr>
            <p:cNvPr id="187" name="droppedImage.tiff"/>
            <p:cNvPicPr/>
            <p:nvPr/>
          </p:nvPicPr>
          <p:blipFill>
            <a:blip r:embed="rId85">
              <a:extLst/>
            </a:blip>
            <a:stretch>
              <a:fillRect/>
            </a:stretch>
          </p:blipFill>
          <p:spPr>
            <a:xfrm>
              <a:off x="5262707" y="823468"/>
              <a:ext cx="1077610" cy="499762"/>
            </a:xfrm>
            <a:prstGeom prst="rect">
              <a:avLst/>
            </a:prstGeom>
            <a:ln w="12700" cap="flat">
              <a:noFill/>
              <a:miter lim="400000"/>
            </a:ln>
            <a:effectLst/>
          </p:spPr>
        </p:pic>
        <p:pic>
          <p:nvPicPr>
            <p:cNvPr id="188" name="droppedImage.tiff"/>
            <p:cNvPicPr/>
            <p:nvPr/>
          </p:nvPicPr>
          <p:blipFill>
            <a:blip r:embed="rId86">
              <a:extLst/>
            </a:blip>
            <a:stretch>
              <a:fillRect/>
            </a:stretch>
          </p:blipFill>
          <p:spPr>
            <a:xfrm>
              <a:off x="62082" y="1021097"/>
              <a:ext cx="2123984" cy="312351"/>
            </a:xfrm>
            <a:prstGeom prst="rect">
              <a:avLst/>
            </a:prstGeom>
            <a:ln w="12700" cap="flat">
              <a:noFill/>
              <a:miter lim="400000"/>
            </a:ln>
            <a:effectLst/>
          </p:spPr>
        </p:pic>
      </p:grpSp>
      <p:sp>
        <p:nvSpPr>
          <p:cNvPr id="190" name="Shape 190"/>
          <p:cNvSpPr/>
          <p:nvPr/>
        </p:nvSpPr>
        <p:spPr>
          <a:xfrm>
            <a:off x="6343184" y="4318397"/>
            <a:ext cx="1659462" cy="305607"/>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lnSpc>
                <a:spcPct val="100000"/>
              </a:lnSpc>
              <a:spcBef>
                <a:spcPts val="300"/>
              </a:spcBef>
              <a:defRPr sz="3600" b="1" cap="all" spc="252">
                <a:solidFill>
                  <a:srgbClr val="707070"/>
                </a:solidFill>
                <a:latin typeface="Helvetica Neue"/>
                <a:ea typeface="Helvetica Neue"/>
                <a:cs typeface="Helvetica Neue"/>
                <a:sym typeface="Helvetica Neue"/>
              </a:defRPr>
            </a:lvl1pPr>
          </a:lstStyle>
          <a:p>
            <a:pPr lvl="0">
              <a:defRPr sz="1800" b="0" cap="none" spc="0">
                <a:solidFill>
                  <a:srgbClr val="000000"/>
                </a:solidFill>
              </a:defRPr>
            </a:pPr>
            <a:r>
              <a:rPr sz="1350" spc="95">
                <a:solidFill>
                  <a:schemeClr val="bg1"/>
                </a:solidFill>
              </a:rPr>
              <a:t>HEALTHCARE</a:t>
            </a:r>
          </a:p>
        </p:txBody>
      </p:sp>
      <p:grpSp>
        <p:nvGrpSpPr>
          <p:cNvPr id="205" name="Group 205"/>
          <p:cNvGrpSpPr/>
          <p:nvPr/>
        </p:nvGrpSpPr>
        <p:grpSpPr>
          <a:xfrm>
            <a:off x="6343184" y="4637937"/>
            <a:ext cx="2606685" cy="732675"/>
            <a:chOff x="0" y="0"/>
            <a:chExt cx="6951159" cy="1953797"/>
          </a:xfrm>
        </p:grpSpPr>
        <p:pic>
          <p:nvPicPr>
            <p:cNvPr id="191" name="droppedImage.tiff"/>
            <p:cNvPicPr/>
            <p:nvPr/>
          </p:nvPicPr>
          <p:blipFill>
            <a:blip r:embed="rId87">
              <a:extLst/>
            </a:blip>
            <a:stretch>
              <a:fillRect/>
            </a:stretch>
          </p:blipFill>
          <p:spPr>
            <a:xfrm>
              <a:off x="2537745" y="1716866"/>
              <a:ext cx="1433514" cy="191772"/>
            </a:xfrm>
            <a:prstGeom prst="rect">
              <a:avLst/>
            </a:prstGeom>
            <a:ln w="12700" cap="flat">
              <a:noFill/>
              <a:miter lim="400000"/>
            </a:ln>
            <a:effectLst/>
          </p:spPr>
        </p:pic>
        <p:pic>
          <p:nvPicPr>
            <p:cNvPr id="192" name="droppedImage.tiff"/>
            <p:cNvPicPr/>
            <p:nvPr/>
          </p:nvPicPr>
          <p:blipFill>
            <a:blip r:embed="rId4">
              <a:extLst/>
            </a:blip>
            <a:stretch>
              <a:fillRect/>
            </a:stretch>
          </p:blipFill>
          <p:spPr>
            <a:xfrm>
              <a:off x="5310485" y="1658475"/>
              <a:ext cx="1640675" cy="295323"/>
            </a:xfrm>
            <a:prstGeom prst="rect">
              <a:avLst/>
            </a:prstGeom>
            <a:ln w="12700" cap="flat">
              <a:noFill/>
              <a:miter lim="400000"/>
            </a:ln>
            <a:effectLst/>
          </p:spPr>
        </p:pic>
        <p:pic>
          <p:nvPicPr>
            <p:cNvPr id="193" name="droppedImage.tiff"/>
            <p:cNvPicPr/>
            <p:nvPr/>
          </p:nvPicPr>
          <p:blipFill>
            <a:blip r:embed="rId5">
              <a:extLst/>
            </a:blip>
            <a:srcRect l="19738" t="37666" r="18579" b="36385"/>
            <a:stretch>
              <a:fillRect/>
            </a:stretch>
          </p:blipFill>
          <p:spPr>
            <a:xfrm>
              <a:off x="64281" y="273195"/>
              <a:ext cx="1060641" cy="346105"/>
            </a:xfrm>
            <a:prstGeom prst="rect">
              <a:avLst/>
            </a:prstGeom>
            <a:ln w="12700" cap="flat">
              <a:noFill/>
              <a:miter lim="400000"/>
            </a:ln>
            <a:effectLst/>
          </p:spPr>
        </p:pic>
        <p:pic>
          <p:nvPicPr>
            <p:cNvPr id="194" name="droppedImage.tiff"/>
            <p:cNvPicPr/>
            <p:nvPr/>
          </p:nvPicPr>
          <p:blipFill>
            <a:blip r:embed="rId88">
              <a:extLst/>
            </a:blip>
            <a:stretch>
              <a:fillRect/>
            </a:stretch>
          </p:blipFill>
          <p:spPr>
            <a:xfrm>
              <a:off x="5431748" y="148204"/>
              <a:ext cx="1336279" cy="593329"/>
            </a:xfrm>
            <a:prstGeom prst="rect">
              <a:avLst/>
            </a:prstGeom>
            <a:ln w="12700" cap="flat">
              <a:noFill/>
              <a:miter lim="400000"/>
            </a:ln>
            <a:effectLst/>
          </p:spPr>
        </p:pic>
        <p:pic>
          <p:nvPicPr>
            <p:cNvPr id="195" name="droppedImage.tiff"/>
            <p:cNvPicPr/>
            <p:nvPr/>
          </p:nvPicPr>
          <p:blipFill>
            <a:blip r:embed="rId7">
              <a:extLst/>
            </a:blip>
            <a:stretch>
              <a:fillRect/>
            </a:stretch>
          </p:blipFill>
          <p:spPr>
            <a:xfrm>
              <a:off x="4258635" y="0"/>
              <a:ext cx="883868" cy="883868"/>
            </a:xfrm>
            <a:prstGeom prst="rect">
              <a:avLst/>
            </a:prstGeom>
            <a:ln w="12700" cap="flat">
              <a:noFill/>
              <a:miter lim="400000"/>
            </a:ln>
            <a:effectLst/>
          </p:spPr>
        </p:pic>
        <p:pic>
          <p:nvPicPr>
            <p:cNvPr id="196" name="droppedImage.tiff"/>
            <p:cNvPicPr/>
            <p:nvPr/>
          </p:nvPicPr>
          <p:blipFill>
            <a:blip r:embed="rId89">
              <a:extLst/>
            </a:blip>
            <a:stretch>
              <a:fillRect/>
            </a:stretch>
          </p:blipFill>
          <p:spPr>
            <a:xfrm>
              <a:off x="1441745" y="205679"/>
              <a:ext cx="735945" cy="471862"/>
            </a:xfrm>
            <a:prstGeom prst="rect">
              <a:avLst/>
            </a:prstGeom>
            <a:ln w="12700" cap="flat">
              <a:noFill/>
              <a:miter lim="400000"/>
            </a:ln>
            <a:effectLst/>
          </p:spPr>
        </p:pic>
        <p:pic>
          <p:nvPicPr>
            <p:cNvPr id="197" name="droppedImage.tiff"/>
            <p:cNvPicPr/>
            <p:nvPr/>
          </p:nvPicPr>
          <p:blipFill>
            <a:blip r:embed="rId90">
              <a:extLst/>
            </a:blip>
            <a:stretch>
              <a:fillRect/>
            </a:stretch>
          </p:blipFill>
          <p:spPr>
            <a:xfrm>
              <a:off x="1411934" y="877596"/>
              <a:ext cx="800568" cy="1005823"/>
            </a:xfrm>
            <a:prstGeom prst="rect">
              <a:avLst/>
            </a:prstGeom>
            <a:ln w="12700" cap="flat">
              <a:noFill/>
              <a:miter lim="400000"/>
            </a:ln>
            <a:effectLst/>
          </p:spPr>
        </p:pic>
        <p:pic>
          <p:nvPicPr>
            <p:cNvPr id="198" name="droppedImage.tiff"/>
            <p:cNvPicPr/>
            <p:nvPr/>
          </p:nvPicPr>
          <p:blipFill>
            <a:blip r:embed="rId91">
              <a:extLst/>
            </a:blip>
            <a:stretch>
              <a:fillRect/>
            </a:stretch>
          </p:blipFill>
          <p:spPr>
            <a:xfrm>
              <a:off x="4189583" y="1023190"/>
              <a:ext cx="966617" cy="858517"/>
            </a:xfrm>
            <a:prstGeom prst="rect">
              <a:avLst/>
            </a:prstGeom>
            <a:ln w="12700" cap="flat">
              <a:noFill/>
              <a:miter lim="400000"/>
            </a:ln>
            <a:effectLst/>
          </p:spPr>
        </p:pic>
        <p:pic>
          <p:nvPicPr>
            <p:cNvPr id="199" name="droppedImage.tiff"/>
            <p:cNvPicPr/>
            <p:nvPr/>
          </p:nvPicPr>
          <p:blipFill>
            <a:blip r:embed="rId11">
              <a:extLst/>
            </a:blip>
            <a:stretch>
              <a:fillRect/>
            </a:stretch>
          </p:blipFill>
          <p:spPr>
            <a:xfrm>
              <a:off x="0" y="1375241"/>
              <a:ext cx="1092783" cy="530322"/>
            </a:xfrm>
            <a:prstGeom prst="rect">
              <a:avLst/>
            </a:prstGeom>
            <a:ln w="12700" cap="flat">
              <a:noFill/>
              <a:miter lim="400000"/>
            </a:ln>
            <a:effectLst/>
          </p:spPr>
        </p:pic>
        <p:pic>
          <p:nvPicPr>
            <p:cNvPr id="200" name="droppedImage.tiff"/>
            <p:cNvPicPr/>
            <p:nvPr/>
          </p:nvPicPr>
          <p:blipFill>
            <a:blip r:embed="rId92">
              <a:extLst/>
            </a:blip>
            <a:stretch>
              <a:fillRect/>
            </a:stretch>
          </p:blipFill>
          <p:spPr>
            <a:xfrm>
              <a:off x="6161745" y="862503"/>
              <a:ext cx="614288" cy="526018"/>
            </a:xfrm>
            <a:prstGeom prst="rect">
              <a:avLst/>
            </a:prstGeom>
            <a:ln w="12700" cap="flat">
              <a:noFill/>
              <a:miter lim="400000"/>
            </a:ln>
            <a:effectLst/>
          </p:spPr>
        </p:pic>
        <p:pic>
          <p:nvPicPr>
            <p:cNvPr id="201" name="droppedImage.tiff"/>
            <p:cNvPicPr/>
            <p:nvPr/>
          </p:nvPicPr>
          <p:blipFill>
            <a:blip r:embed="rId13">
              <a:extLst/>
            </a:blip>
            <a:stretch>
              <a:fillRect/>
            </a:stretch>
          </p:blipFill>
          <p:spPr>
            <a:xfrm>
              <a:off x="5303206" y="771375"/>
              <a:ext cx="723166" cy="723165"/>
            </a:xfrm>
            <a:prstGeom prst="rect">
              <a:avLst/>
            </a:prstGeom>
            <a:ln w="12700" cap="flat">
              <a:noFill/>
              <a:miter lim="400000"/>
            </a:ln>
            <a:effectLst/>
          </p:spPr>
        </p:pic>
        <p:pic>
          <p:nvPicPr>
            <p:cNvPr id="202" name="droppedImage.tiff"/>
            <p:cNvPicPr/>
            <p:nvPr/>
          </p:nvPicPr>
          <p:blipFill>
            <a:blip r:embed="rId14">
              <a:extLst/>
            </a:blip>
            <a:stretch>
              <a:fillRect/>
            </a:stretch>
          </p:blipFill>
          <p:spPr>
            <a:xfrm>
              <a:off x="2860517" y="985521"/>
              <a:ext cx="803517" cy="466040"/>
            </a:xfrm>
            <a:prstGeom prst="rect">
              <a:avLst/>
            </a:prstGeom>
            <a:ln w="12700" cap="flat">
              <a:noFill/>
              <a:miter lim="400000"/>
            </a:ln>
            <a:effectLst/>
          </p:spPr>
        </p:pic>
        <p:pic>
          <p:nvPicPr>
            <p:cNvPr id="203" name="droppedImage.tiff"/>
            <p:cNvPicPr/>
            <p:nvPr/>
          </p:nvPicPr>
          <p:blipFill>
            <a:blip r:embed="rId15">
              <a:extLst/>
            </a:blip>
            <a:stretch>
              <a:fillRect/>
            </a:stretch>
          </p:blipFill>
          <p:spPr>
            <a:xfrm>
              <a:off x="128562" y="721259"/>
              <a:ext cx="835657" cy="449970"/>
            </a:xfrm>
            <a:prstGeom prst="rect">
              <a:avLst/>
            </a:prstGeom>
            <a:ln w="12700" cap="flat">
              <a:noFill/>
              <a:miter lim="400000"/>
            </a:ln>
            <a:effectLst/>
          </p:spPr>
        </p:pic>
        <p:pic>
          <p:nvPicPr>
            <p:cNvPr id="204" name="droppedImage.png"/>
            <p:cNvPicPr/>
            <p:nvPr/>
          </p:nvPicPr>
          <p:blipFill>
            <a:blip r:embed="rId16">
              <a:extLst/>
            </a:blip>
            <a:stretch>
              <a:fillRect/>
            </a:stretch>
          </p:blipFill>
          <p:spPr>
            <a:xfrm>
              <a:off x="2843289" y="58924"/>
              <a:ext cx="803517" cy="739236"/>
            </a:xfrm>
            <a:prstGeom prst="rect">
              <a:avLst/>
            </a:prstGeom>
            <a:ln w="12700" cap="flat">
              <a:noFill/>
              <a:miter lim="400000"/>
            </a:ln>
            <a:effectLst/>
          </p:spPr>
        </p:pic>
      </p:grpSp>
    </p:spTree>
    <p:extLst>
      <p:ext uri="{BB962C8B-B14F-4D97-AF65-F5344CB8AC3E}">
        <p14:creationId xmlns:p14="http://schemas.microsoft.com/office/powerpoint/2010/main" val="27362322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p:nvPr/>
        </p:nvSpPr>
        <p:spPr>
          <a:xfrm>
            <a:off x="1722313" y="2895529"/>
            <a:ext cx="5699374" cy="1066943"/>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nchor="ctr">
            <a:spAutoFit/>
          </a:bodyPr>
          <a:lstStyle>
            <a:lvl1pPr algn="ctr">
              <a:lnSpc>
                <a:spcPct val="90000"/>
              </a:lnSpc>
              <a:defRPr sz="19500" b="1" spc="-195">
                <a:solidFill>
                  <a:srgbClr val="FFFFFF"/>
                </a:solidFill>
                <a:latin typeface="Circular Pro"/>
                <a:ea typeface="Circular Pro"/>
                <a:cs typeface="Circular Pro"/>
                <a:sym typeface="Circular Pro"/>
              </a:defRPr>
            </a:lvl1pPr>
          </a:lstStyle>
          <a:p>
            <a:pPr lvl="0">
              <a:defRPr sz="1800" b="0" spc="0">
                <a:solidFill>
                  <a:srgbClr val="000000"/>
                </a:solidFill>
              </a:defRPr>
            </a:pPr>
            <a:r>
              <a:rPr sz="7313" spc="-73" dirty="0">
                <a:solidFill>
                  <a:schemeClr val="bg1"/>
                </a:solidFill>
              </a:rPr>
              <a:t>11,005,000</a:t>
            </a:r>
          </a:p>
        </p:txBody>
      </p:sp>
    </p:spTree>
    <p:extLst>
      <p:ext uri="{BB962C8B-B14F-4D97-AF65-F5344CB8AC3E}">
        <p14:creationId xmlns:p14="http://schemas.microsoft.com/office/powerpoint/2010/main" val="5177710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 name="Shape 213"/>
          <p:cNvSpPr/>
          <p:nvPr/>
        </p:nvSpPr>
        <p:spPr>
          <a:xfrm>
            <a:off x="1474515" y="3084645"/>
            <a:ext cx="6194971" cy="688710"/>
          </a:xfrm>
          <a:prstGeom prst="rect">
            <a:avLst/>
          </a:prstGeom>
          <a:ln w="12700">
            <a:miter lim="400000"/>
          </a:ln>
          <a:extLst>
            <a:ext uri="{C572A759-6A51-4108-AA02-DFA0A04FC94B}">
              <ma14:wrappingTextBoxFlag xmlns:ma14="http://schemas.microsoft.com/office/mac/drawingml/2011/main" xmlns="" val="1"/>
            </a:ext>
          </a:extLst>
        </p:spPr>
        <p:txBody>
          <a:bodyPr lIns="6697" tIns="6697" rIns="6697" bIns="6697" anchor="ctr">
            <a:spAutoFit/>
          </a:bodyPr>
          <a:lstStyle>
            <a:lvl1pPr algn="ctr">
              <a:lnSpc>
                <a:spcPct val="90000"/>
              </a:lnSpc>
              <a:defRPr sz="13000" b="1" spc="-130">
                <a:solidFill>
                  <a:srgbClr val="FFFFFF"/>
                </a:solidFill>
                <a:latin typeface="Circular Pro"/>
                <a:ea typeface="Circular Pro"/>
                <a:cs typeface="Circular Pro"/>
                <a:sym typeface="Circular Pro"/>
              </a:defRPr>
            </a:lvl1pPr>
          </a:lstStyle>
          <a:p>
            <a:pPr lvl="0">
              <a:defRPr sz="1800" b="0" spc="0">
                <a:solidFill>
                  <a:srgbClr val="000000"/>
                </a:solidFill>
              </a:defRPr>
            </a:pPr>
            <a:r>
              <a:rPr sz="4875" spc="-49" dirty="0">
                <a:solidFill>
                  <a:schemeClr val="bg1"/>
                </a:solidFill>
              </a:rPr>
              <a:t>Software talk</a:t>
            </a:r>
          </a:p>
        </p:txBody>
      </p:sp>
      <p:sp>
        <p:nvSpPr>
          <p:cNvPr id="2" name="標題 1"/>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30734742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基本">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114</Template>
  <TotalTime>2855</TotalTime>
  <Words>1680</Words>
  <Application>Microsoft Office PowerPoint</Application>
  <PresentationFormat>如螢幕大小 (4:3)</PresentationFormat>
  <Paragraphs>187</Paragraphs>
  <Slides>48</Slides>
  <Notes>36</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48</vt:i4>
      </vt:variant>
    </vt:vector>
  </HeadingPairs>
  <TitlesOfParts>
    <vt:vector size="61" baseType="lpstr">
      <vt:lpstr>Circular Pro</vt:lpstr>
      <vt:lpstr>Circular Pro Bold</vt:lpstr>
      <vt:lpstr>Circular Pro Book</vt:lpstr>
      <vt:lpstr>Gill Sans</vt:lpstr>
      <vt:lpstr>Gill Sans SemiBold</vt:lpstr>
      <vt:lpstr>Helvetica Neue</vt:lpstr>
      <vt:lpstr>MS PGothic</vt:lpstr>
      <vt:lpstr>微軟正黑體</vt:lpstr>
      <vt:lpstr>新細明體</vt:lpstr>
      <vt:lpstr>Arial</vt:lpstr>
      <vt:lpstr>Calibri</vt:lpstr>
      <vt:lpstr>Helvetica</vt:lpstr>
      <vt:lpstr>基本</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Q&amp;A</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NAME</dc:title>
  <dc:creator>Leon</dc:creator>
  <cp:lastModifiedBy>Vic</cp:lastModifiedBy>
  <cp:revision>160</cp:revision>
  <dcterms:created xsi:type="dcterms:W3CDTF">2012-08-21T16:10:26Z</dcterms:created>
  <dcterms:modified xsi:type="dcterms:W3CDTF">2017-09-05T02:29:36Z</dcterms:modified>
</cp:coreProperties>
</file>