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408" r:id="rId2"/>
    <p:sldId id="409" r:id="rId3"/>
    <p:sldId id="410" r:id="rId4"/>
    <p:sldId id="411" r:id="rId5"/>
    <p:sldId id="412" r:id="rId6"/>
    <p:sldId id="413" r:id="rId7"/>
    <p:sldId id="414" r:id="rId8"/>
    <p:sldId id="415" r:id="rId9"/>
    <p:sldId id="416" r:id="rId10"/>
    <p:sldId id="417" r:id="rId11"/>
    <p:sldId id="418" r:id="rId12"/>
    <p:sldId id="406" r:id="rId13"/>
    <p:sldId id="407" r:id="rId14"/>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1" autoAdjust="0"/>
    <p:restoredTop sz="94660"/>
  </p:normalViewPr>
  <p:slideViewPr>
    <p:cSldViewPr>
      <p:cViewPr varScale="1">
        <p:scale>
          <a:sx n="110" d="100"/>
          <a:sy n="110" d="100"/>
        </p:scale>
        <p:origin x="174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ltLang="zh-TW" dirty="0" smtClean="0">
                <a:ea typeface="微軟正黑體" panose="020B0604030504040204" pitchFamily="34" charset="-120"/>
              </a:rPr>
              <a:t>www</a:t>
            </a:r>
            <a:endParaRPr lang="zh-TW" altLang="en-US" dirty="0">
              <a:ea typeface="微軟正黑體" panose="020B0604030504040204" pitchFamily="34" charset="-120"/>
            </a:endParaRPr>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286839-249D-459A-99BA-E624813789DE}" type="datetimeFigureOut">
              <a:rPr lang="zh-TW" altLang="en-US" smtClean="0">
                <a:ea typeface="微軟正黑體" panose="020B0604030504040204" pitchFamily="34" charset="-120"/>
              </a:rPr>
              <a:t>2017/8/30</a:t>
            </a:fld>
            <a:endParaRPr lang="zh-TW" altLang="en-US" dirty="0">
              <a:ea typeface="微軟正黑體" panose="020B0604030504040204" pitchFamily="34" charset="-120"/>
            </a:endParaRPr>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dirty="0">
              <a:ea typeface="微軟正黑體" panose="020B0604030504040204" pitchFamily="34" charset="-120"/>
            </a:endParaRPr>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9F4817-56E8-4F0A-B93C-F99F94404F54}" type="slidenum">
              <a:rPr lang="zh-TW" altLang="en-US" smtClean="0">
                <a:ea typeface="微軟正黑體" panose="020B0604030504040204" pitchFamily="34" charset="-120"/>
              </a:rPr>
              <a:t>‹#›</a:t>
            </a:fld>
            <a:endParaRPr lang="zh-TW" altLang="en-US" dirty="0">
              <a:ea typeface="微軟正黑體" panose="020B0604030504040204" pitchFamily="34" charset="-120"/>
            </a:endParaRPr>
          </a:p>
        </p:txBody>
      </p:sp>
    </p:spTree>
    <p:extLst>
      <p:ext uri="{BB962C8B-B14F-4D97-AF65-F5344CB8AC3E}">
        <p14:creationId xmlns:p14="http://schemas.microsoft.com/office/powerpoint/2010/main" val="8637867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軟正黑體" panose="020B0604030504040204" pitchFamily="34" charset="-120"/>
              </a:defRPr>
            </a:lvl1pPr>
          </a:lstStyle>
          <a:p>
            <a:r>
              <a:rPr lang="en-US" altLang="zh-TW" dirty="0" smtClean="0"/>
              <a:t>www</a:t>
            </a:r>
            <a:endParaRPr lang="zh-TW" altLang="en-US" dirty="0"/>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軟正黑體" panose="020B0604030504040204" pitchFamily="34" charset="-120"/>
              </a:defRPr>
            </a:lvl1pPr>
          </a:lstStyle>
          <a:p>
            <a:fld id="{52E3D38C-860A-4993-937A-44A351DAF30E}" type="datetimeFigureOut">
              <a:rPr lang="zh-TW" altLang="en-US" smtClean="0"/>
              <a:pPr/>
              <a:t>2017/8/30</a:t>
            </a:fld>
            <a:endParaRPr lang="zh-TW" altLang="en-US" dirty="0"/>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dirty="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軟正黑體" panose="020B0604030504040204" pitchFamily="34" charset="-120"/>
              </a:defRPr>
            </a:lvl1pPr>
          </a:lstStyle>
          <a:p>
            <a:endParaRPr lang="zh-TW" altLang="en-US" dirty="0"/>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軟正黑體" panose="020B0604030504040204" pitchFamily="34" charset="-120"/>
              </a:defRPr>
            </a:lvl1pPr>
          </a:lstStyle>
          <a:p>
            <a:fld id="{7C76C089-166B-48E2-AF5E-EDBDBE0331B1}" type="slidenum">
              <a:rPr lang="zh-TW" altLang="en-US" smtClean="0"/>
              <a:pPr/>
              <a:t>‹#›</a:t>
            </a:fld>
            <a:endParaRPr lang="zh-TW" altLang="en-US" dirty="0"/>
          </a:p>
        </p:txBody>
      </p:sp>
    </p:spTree>
    <p:extLst>
      <p:ext uri="{BB962C8B-B14F-4D97-AF65-F5344CB8AC3E}">
        <p14:creationId xmlns:p14="http://schemas.microsoft.com/office/powerpoint/2010/main" val="25666419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微軟正黑體" panose="020B0604030504040204" pitchFamily="34" charset="-120"/>
        <a:cs typeface="+mn-cs"/>
      </a:defRPr>
    </a:lvl1pPr>
    <a:lvl2pPr marL="457200" algn="l" defTabSz="914400" rtl="0" eaLnBrk="1" latinLnBrk="0" hangingPunct="1">
      <a:defRPr sz="1200" kern="1200">
        <a:solidFill>
          <a:schemeClr val="tx1"/>
        </a:solidFill>
        <a:latin typeface="+mn-lt"/>
        <a:ea typeface="微軟正黑體" panose="020B0604030504040204" pitchFamily="34" charset="-120"/>
        <a:cs typeface="+mn-cs"/>
      </a:defRPr>
    </a:lvl2pPr>
    <a:lvl3pPr marL="914400" algn="l" defTabSz="914400" rtl="0" eaLnBrk="1" latinLnBrk="0" hangingPunct="1">
      <a:defRPr sz="1200" kern="1200">
        <a:solidFill>
          <a:schemeClr val="tx1"/>
        </a:solidFill>
        <a:latin typeface="+mn-lt"/>
        <a:ea typeface="微軟正黑體" panose="020B0604030504040204" pitchFamily="34" charset="-120"/>
        <a:cs typeface="+mn-cs"/>
      </a:defRPr>
    </a:lvl3pPr>
    <a:lvl4pPr marL="1371600" algn="l" defTabSz="914400" rtl="0" eaLnBrk="1" latinLnBrk="0" hangingPunct="1">
      <a:defRPr sz="1200" kern="1200">
        <a:solidFill>
          <a:schemeClr val="tx1"/>
        </a:solidFill>
        <a:latin typeface="+mn-lt"/>
        <a:ea typeface="微軟正黑體" panose="020B0604030504040204" pitchFamily="34" charset="-120"/>
        <a:cs typeface="+mn-cs"/>
      </a:defRPr>
    </a:lvl4pPr>
    <a:lvl5pPr marL="1828800" algn="l" defTabSz="914400" rtl="0" eaLnBrk="1" latinLnBrk="0" hangingPunct="1">
      <a:defRPr sz="1200" kern="1200">
        <a:solidFill>
          <a:schemeClr val="tx1"/>
        </a:solidFill>
        <a:latin typeface="+mn-lt"/>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C76C089-166B-48E2-AF5E-EDBDBE0331B1}" type="slidenum">
              <a:rPr lang="zh-TW" altLang="en-US" smtClean="0"/>
              <a:pPr/>
              <a:t>2</a:t>
            </a:fld>
            <a:endParaRPr lang="zh-TW" altLang="en-US"/>
          </a:p>
        </p:txBody>
      </p:sp>
    </p:spTree>
    <p:extLst>
      <p:ext uri="{BB962C8B-B14F-4D97-AF65-F5344CB8AC3E}">
        <p14:creationId xmlns:p14="http://schemas.microsoft.com/office/powerpoint/2010/main" val="1043607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首頁">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425" y="2533534"/>
            <a:ext cx="7772400" cy="620980"/>
          </a:xfrm>
        </p:spPr>
        <p:txBody>
          <a:bodyPr/>
          <a:lstStyle>
            <a:lvl1pPr algn="ctr" rtl="0" eaLnBrk="1" fontAlgn="base">
              <a:lnSpc>
                <a:spcPct val="110000"/>
              </a:lnSpc>
              <a:spcBef>
                <a:spcPts val="300"/>
              </a:spcBef>
              <a:spcAft>
                <a:spcPct val="0"/>
              </a:spcAft>
              <a:defRPr lang="fr-FR" sz="4000" b="1" kern="1200" dirty="0">
                <a:solidFill>
                  <a:srgbClr val="FFFFFF"/>
                </a:solidFill>
                <a:latin typeface="Circular Pro Bold" charset="0"/>
                <a:ea typeface="微軟正黑體" panose="020B0604030504040204" pitchFamily="34" charset="-120"/>
                <a:cs typeface="+mn-cs"/>
              </a:defRPr>
            </a:lvl1pPr>
          </a:lstStyle>
          <a:p>
            <a:r>
              <a:rPr lang="en-US" dirty="0" smtClean="0"/>
              <a:t>Course Name CN-#</a:t>
            </a:r>
            <a:endParaRPr lang="fr-FR" dirty="0"/>
          </a:p>
        </p:txBody>
      </p:sp>
      <p:sp>
        <p:nvSpPr>
          <p:cNvPr id="3" name="Sous-titre 2"/>
          <p:cNvSpPr>
            <a:spLocks noGrp="1"/>
          </p:cNvSpPr>
          <p:nvPr>
            <p:ph type="subTitle" idx="1" hasCustomPrompt="1"/>
          </p:nvPr>
        </p:nvSpPr>
        <p:spPr>
          <a:xfrm>
            <a:off x="1371225" y="3517697"/>
            <a:ext cx="6400800" cy="528464"/>
          </a:xfrm>
        </p:spPr>
        <p:txBody>
          <a:bodyPr/>
          <a:lstStyle>
            <a:lvl1pPr marL="0" indent="0" algn="ctr" rtl="0" eaLnBrk="1" fontAlgn="base">
              <a:lnSpc>
                <a:spcPct val="110000"/>
              </a:lnSpc>
              <a:spcBef>
                <a:spcPct val="0"/>
              </a:spcBef>
              <a:spcAft>
                <a:spcPct val="0"/>
              </a:spcAft>
              <a:buNone/>
              <a:defRPr lang="fr-FR" sz="3200" kern="1200" dirty="0">
                <a:solidFill>
                  <a:srgbClr val="FFFFFF"/>
                </a:solidFill>
                <a:latin typeface="Circular Pro Book" charset="0"/>
                <a:ea typeface="微軟正黑體" panose="020B0604030504040204" pitchFamily="34" charset="-120"/>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TW" dirty="0" smtClean="0"/>
              <a:t>Subtitle</a:t>
            </a:r>
            <a:endParaRPr lang="fr-FR" dirty="0"/>
          </a:p>
        </p:txBody>
      </p:sp>
      <p:sp>
        <p:nvSpPr>
          <p:cNvPr id="7" name="頁尾版面配置區 3"/>
          <p:cNvSpPr txBox="1">
            <a:spLocks/>
          </p:cNvSpPr>
          <p:nvPr userDrawn="1"/>
        </p:nvSpPr>
        <p:spPr>
          <a:xfrm>
            <a:off x="3124200" y="6356354"/>
            <a:ext cx="2895600" cy="365125"/>
          </a:xfrm>
          <a:prstGeom prst="rect">
            <a:avLst/>
          </a:prstGeom>
        </p:spPr>
        <p:txBody>
          <a:bodyPr vert="horz" wrap="square" lIns="91440" tIns="45720" rIns="91440" bIns="45720" numCol="1" anchor="ctr" anchorCtr="0" compatLnSpc="1">
            <a:prstTxWarp prst="textNoShape">
              <a:avLst/>
            </a:prstTxWarp>
          </a:bodyPr>
          <a:lstStyle>
            <a:defPPr>
              <a:defRPr lang="fr-CA"/>
            </a:defPPr>
            <a:lvl1pPr algn="ctr" rtl="0" fontAlgn="base">
              <a:spcBef>
                <a:spcPct val="0"/>
              </a:spcBef>
              <a:spcAft>
                <a:spcPct val="0"/>
              </a:spcAft>
              <a:defRPr sz="900" kern="1200">
                <a:solidFill>
                  <a:srgbClr val="898989"/>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fr-FR" altLang="zh-TW" dirty="0" smtClean="0"/>
              <a:t>www.linktech.com.tw</a:t>
            </a:r>
            <a:endParaRPr lang="fr-FR" altLang="zh-TW" dirty="0"/>
          </a:p>
        </p:txBody>
      </p:sp>
      <p:pic>
        <p:nvPicPr>
          <p:cNvPr id="10" name="Picture 38" descr="jira_rbg_white.pd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23928" y="4293096"/>
            <a:ext cx="1295394"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日期版面配置區 7"/>
          <p:cNvSpPr>
            <a:spLocks noGrp="1"/>
          </p:cNvSpPr>
          <p:nvPr>
            <p:ph type="dt" sz="half" idx="10"/>
          </p:nvPr>
        </p:nvSpPr>
        <p:spPr/>
        <p:txBody>
          <a:bodyPr/>
          <a:lstStyle/>
          <a:p>
            <a:fld id="{F24BB5EB-6E13-444B-B545-D85CC84B0C0D}" type="datetime1">
              <a:rPr lang="fr-FR" altLang="zh-TW" smtClean="0"/>
              <a:pPr/>
              <a:t>30/08/2017</a:t>
            </a:fld>
            <a:endParaRPr lang="fr-FR" dirty="0"/>
          </a:p>
        </p:txBody>
      </p:sp>
      <p:sp>
        <p:nvSpPr>
          <p:cNvPr id="11" name="投影片編號版面配置區 10"/>
          <p:cNvSpPr>
            <a:spLocks noGrp="1"/>
          </p:cNvSpPr>
          <p:nvPr>
            <p:ph type="sldNum" sz="quarter" idx="12"/>
          </p:nvPr>
        </p:nvSpPr>
        <p:spPr/>
        <p:txBody>
          <a:bodyPr/>
          <a:lstStyle/>
          <a:p>
            <a:fld id="{D63A2A86-BB4C-4EF3-B5FE-70223D7216CF}" type="slidenum">
              <a:rPr lang="fr-FR" smtClean="0"/>
              <a:pPr/>
              <a:t>‹#›</a:t>
            </a:fld>
            <a:endParaRPr lang="fr-FR"/>
          </a:p>
        </p:txBody>
      </p:sp>
    </p:spTree>
    <p:extLst>
      <p:ext uri="{BB962C8B-B14F-4D97-AF65-F5344CB8AC3E}">
        <p14:creationId xmlns:p14="http://schemas.microsoft.com/office/powerpoint/2010/main" val="292802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zh-TW" altLang="en-US" smtClean="0"/>
              <a:t>按一下以編輯母片標題樣式</a:t>
            </a:r>
            <a:endParaRPr lang="fr-FR"/>
          </a:p>
        </p:txBody>
      </p:sp>
      <p:sp>
        <p:nvSpPr>
          <p:cNvPr id="3" name="Espace réservé du texte 2"/>
          <p:cNvSpPr>
            <a:spLocks noGrp="1"/>
          </p:cNvSpPr>
          <p:nvPr>
            <p:ph type="body" idx="1"/>
          </p:nvPr>
        </p:nvSpPr>
        <p:spPr>
          <a:xfrm>
            <a:off x="457200" y="1844823"/>
            <a:ext cx="4040188" cy="33005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Espace réservé du contenu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FR"/>
          </a:p>
        </p:txBody>
      </p:sp>
      <p:sp>
        <p:nvSpPr>
          <p:cNvPr id="5" name="Espace réservé du texte 4"/>
          <p:cNvSpPr>
            <a:spLocks noGrp="1"/>
          </p:cNvSpPr>
          <p:nvPr>
            <p:ph type="body" sz="quarter" idx="3"/>
          </p:nvPr>
        </p:nvSpPr>
        <p:spPr>
          <a:xfrm>
            <a:off x="4645027" y="1844823"/>
            <a:ext cx="4041775" cy="33005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Espace réservé du contenu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FR"/>
          </a:p>
        </p:txBody>
      </p:sp>
      <p:sp>
        <p:nvSpPr>
          <p:cNvPr id="7" name="Espace réservé de la date 3"/>
          <p:cNvSpPr>
            <a:spLocks noGrp="1"/>
          </p:cNvSpPr>
          <p:nvPr>
            <p:ph type="dt" sz="half" idx="10"/>
          </p:nvPr>
        </p:nvSpPr>
        <p:spPr/>
        <p:txBody>
          <a:bodyPr/>
          <a:lstStyle>
            <a:lvl1pPr>
              <a:defRPr/>
            </a:lvl1pPr>
          </a:lstStyle>
          <a:p>
            <a:fld id="{40B60C79-FF31-4569-A7AC-79746F38DA6C}" type="datetime1">
              <a:rPr lang="fr-FR" altLang="zh-TW" smtClean="0"/>
              <a:t>30/08/2017</a:t>
            </a:fld>
            <a:endParaRPr lang="fr-FR"/>
          </a:p>
        </p:txBody>
      </p:sp>
      <p:sp>
        <p:nvSpPr>
          <p:cNvPr id="8" name="Espace réservé du pied de page 4"/>
          <p:cNvSpPr>
            <a:spLocks noGrp="1"/>
          </p:cNvSpPr>
          <p:nvPr>
            <p:ph type="ftr" sz="quarter" idx="11"/>
          </p:nvPr>
        </p:nvSpPr>
        <p:spPr/>
        <p:txBody>
          <a:bodyPr/>
          <a:lstStyle>
            <a:lvl1pPr>
              <a:defRPr/>
            </a:lvl1pPr>
          </a:lstStyle>
          <a:p>
            <a:r>
              <a:rPr lang="fr-FR" altLang="zh-TW" smtClean="0"/>
              <a:t>www.linktech.com.tw</a:t>
            </a:r>
            <a:endParaRPr lang="fr-FR" altLang="zh-TW" dirty="0"/>
          </a:p>
        </p:txBody>
      </p:sp>
      <p:sp>
        <p:nvSpPr>
          <p:cNvPr id="9" name="Espace réservé du numéro de diapositive 5"/>
          <p:cNvSpPr>
            <a:spLocks noGrp="1"/>
          </p:cNvSpPr>
          <p:nvPr>
            <p:ph type="sldNum" sz="quarter" idx="12"/>
          </p:nvPr>
        </p:nvSpPr>
        <p:spPr/>
        <p:txBody>
          <a:bodyPr/>
          <a:lstStyle>
            <a:lvl1pPr>
              <a:defRPr/>
            </a:lvl1pPr>
          </a:lstStyle>
          <a:p>
            <a:fld id="{1C48CBA9-F685-4310-90A0-987DC37A4057}" type="slidenum">
              <a:rPr lang="fr-FR"/>
              <a:pPr/>
              <a:t>‹#›</a:t>
            </a:fld>
            <a:endParaRPr lang="fr-FR"/>
          </a:p>
        </p:txBody>
      </p:sp>
    </p:spTree>
    <p:extLst>
      <p:ext uri="{BB962C8B-B14F-4D97-AF65-F5344CB8AC3E}">
        <p14:creationId xmlns:p14="http://schemas.microsoft.com/office/powerpoint/2010/main" val="2311601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FR"/>
          </a:p>
        </p:txBody>
      </p:sp>
      <p:sp>
        <p:nvSpPr>
          <p:cNvPr id="3" name="Espace réservé de la date 3"/>
          <p:cNvSpPr>
            <a:spLocks noGrp="1"/>
          </p:cNvSpPr>
          <p:nvPr>
            <p:ph type="dt" sz="half" idx="10"/>
          </p:nvPr>
        </p:nvSpPr>
        <p:spPr/>
        <p:txBody>
          <a:bodyPr/>
          <a:lstStyle>
            <a:lvl1pPr>
              <a:defRPr/>
            </a:lvl1pPr>
          </a:lstStyle>
          <a:p>
            <a:fld id="{F265A507-3392-48C3-8B7A-5A68AE141336}" type="datetime1">
              <a:rPr lang="fr-FR" altLang="zh-TW" smtClean="0"/>
              <a:t>30/08/2017</a:t>
            </a:fld>
            <a:endParaRPr lang="fr-FR"/>
          </a:p>
        </p:txBody>
      </p:sp>
      <p:sp>
        <p:nvSpPr>
          <p:cNvPr id="4" name="Espace réservé du pied de page 4"/>
          <p:cNvSpPr>
            <a:spLocks noGrp="1"/>
          </p:cNvSpPr>
          <p:nvPr>
            <p:ph type="ftr" sz="quarter" idx="11"/>
          </p:nvPr>
        </p:nvSpPr>
        <p:spPr/>
        <p:txBody>
          <a:bodyPr/>
          <a:lstStyle>
            <a:lvl1pPr>
              <a:defRPr/>
            </a:lvl1pPr>
          </a:lstStyle>
          <a:p>
            <a:r>
              <a:rPr lang="fr-FR" altLang="zh-TW" smtClean="0"/>
              <a:t>www.linktech.com.tw</a:t>
            </a:r>
            <a:endParaRPr lang="fr-FR" altLang="zh-TW" dirty="0"/>
          </a:p>
        </p:txBody>
      </p:sp>
      <p:sp>
        <p:nvSpPr>
          <p:cNvPr id="5" name="Espace réservé du numéro de diapositive 5"/>
          <p:cNvSpPr>
            <a:spLocks noGrp="1"/>
          </p:cNvSpPr>
          <p:nvPr>
            <p:ph type="sldNum" sz="quarter" idx="12"/>
          </p:nvPr>
        </p:nvSpPr>
        <p:spPr/>
        <p:txBody>
          <a:bodyPr/>
          <a:lstStyle>
            <a:lvl1pPr>
              <a:defRPr/>
            </a:lvl1pPr>
          </a:lstStyle>
          <a:p>
            <a:fld id="{85ACD46D-3519-4F49-A14E-86D14A0D93B6}" type="slidenum">
              <a:rPr lang="fr-FR"/>
              <a:pPr/>
              <a:t>‹#›</a:t>
            </a:fld>
            <a:endParaRPr lang="fr-FR"/>
          </a:p>
        </p:txBody>
      </p:sp>
    </p:spTree>
    <p:extLst>
      <p:ext uri="{BB962C8B-B14F-4D97-AF65-F5344CB8AC3E}">
        <p14:creationId xmlns:p14="http://schemas.microsoft.com/office/powerpoint/2010/main" val="262069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3D7CA206-B8D7-4865-8C84-31ACE3CF5480}" type="datetime1">
              <a:rPr lang="fr-FR" altLang="zh-TW" smtClean="0"/>
              <a:t>30/08/2017</a:t>
            </a:fld>
            <a:endParaRPr lang="fr-FR"/>
          </a:p>
        </p:txBody>
      </p:sp>
      <p:sp>
        <p:nvSpPr>
          <p:cNvPr id="3" name="Espace réservé du pied de page 4"/>
          <p:cNvSpPr>
            <a:spLocks noGrp="1"/>
          </p:cNvSpPr>
          <p:nvPr>
            <p:ph type="ftr" sz="quarter" idx="11"/>
          </p:nvPr>
        </p:nvSpPr>
        <p:spPr/>
        <p:txBody>
          <a:bodyPr/>
          <a:lstStyle>
            <a:lvl1pPr>
              <a:defRPr/>
            </a:lvl1pPr>
          </a:lstStyle>
          <a:p>
            <a:r>
              <a:rPr lang="fr-FR" altLang="zh-TW" smtClean="0"/>
              <a:t>www.linktech.com.tw</a:t>
            </a:r>
            <a:endParaRPr lang="fr-FR" altLang="zh-TW" dirty="0"/>
          </a:p>
        </p:txBody>
      </p:sp>
      <p:sp>
        <p:nvSpPr>
          <p:cNvPr id="4" name="Espace réservé du numéro de diapositive 5"/>
          <p:cNvSpPr>
            <a:spLocks noGrp="1"/>
          </p:cNvSpPr>
          <p:nvPr>
            <p:ph type="sldNum" sz="quarter" idx="12"/>
          </p:nvPr>
        </p:nvSpPr>
        <p:spPr/>
        <p:txBody>
          <a:bodyPr/>
          <a:lstStyle>
            <a:lvl1pPr>
              <a:defRPr/>
            </a:lvl1pPr>
          </a:lstStyle>
          <a:p>
            <a:fld id="{860153D6-E33E-47C9-97E9-BD362C33C253}" type="slidenum">
              <a:rPr lang="fr-FR"/>
              <a:pPr/>
              <a:t>‹#›</a:t>
            </a:fld>
            <a:endParaRPr lang="fr-FR"/>
          </a:p>
        </p:txBody>
      </p:sp>
    </p:spTree>
    <p:extLst>
      <p:ext uri="{BB962C8B-B14F-4D97-AF65-F5344CB8AC3E}">
        <p14:creationId xmlns:p14="http://schemas.microsoft.com/office/powerpoint/2010/main" val="808436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1500" b="1"/>
            </a:lvl1pPr>
          </a:lstStyle>
          <a:p>
            <a:r>
              <a:rPr lang="zh-TW" altLang="en-US" smtClean="0"/>
              <a:t>按一下以編輯母片標題樣式</a:t>
            </a:r>
            <a:endParaRPr lang="fr-FR"/>
          </a:p>
        </p:txBody>
      </p:sp>
      <p:sp>
        <p:nvSpPr>
          <p:cNvPr id="3" name="Espace réservé pour une image  2"/>
          <p:cNvSpPr>
            <a:spLocks noGrp="1"/>
          </p:cNvSpPr>
          <p:nvPr>
            <p:ph type="pic" idx="1"/>
          </p:nvPr>
        </p:nvSpPr>
        <p:spPr>
          <a:xfrm>
            <a:off x="1792288" y="1916831"/>
            <a:ext cx="5486400" cy="2810743"/>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TW" altLang="en-US" noProof="0" dirty="0" smtClean="0"/>
              <a:t>按一下圖示以新增圖片</a:t>
            </a:r>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fld id="{16950207-A8CB-4818-88D8-CEF2A8D625F6}" type="datetime1">
              <a:rPr lang="fr-FR" altLang="zh-TW" smtClean="0"/>
              <a:t>30/08/2017</a:t>
            </a:fld>
            <a:endParaRPr lang="fr-FR"/>
          </a:p>
        </p:txBody>
      </p:sp>
      <p:sp>
        <p:nvSpPr>
          <p:cNvPr id="6" name="Espace réservé du pied de page 4"/>
          <p:cNvSpPr>
            <a:spLocks noGrp="1"/>
          </p:cNvSpPr>
          <p:nvPr>
            <p:ph type="ftr" sz="quarter" idx="11"/>
          </p:nvPr>
        </p:nvSpPr>
        <p:spPr/>
        <p:txBody>
          <a:bodyPr/>
          <a:lstStyle>
            <a:lvl1pPr>
              <a:defRPr/>
            </a:lvl1pPr>
          </a:lstStyle>
          <a:p>
            <a:r>
              <a:rPr lang="fr-FR" altLang="zh-TW" smtClean="0"/>
              <a:t>www.linktech.com.tw</a:t>
            </a:r>
            <a:endParaRPr lang="fr-FR" altLang="zh-TW" dirty="0"/>
          </a:p>
        </p:txBody>
      </p:sp>
      <p:sp>
        <p:nvSpPr>
          <p:cNvPr id="7" name="Espace réservé du numéro de diapositive 5"/>
          <p:cNvSpPr>
            <a:spLocks noGrp="1"/>
          </p:cNvSpPr>
          <p:nvPr>
            <p:ph type="sldNum" sz="quarter" idx="12"/>
          </p:nvPr>
        </p:nvSpPr>
        <p:spPr/>
        <p:txBody>
          <a:bodyPr/>
          <a:lstStyle>
            <a:lvl1pPr>
              <a:defRPr/>
            </a:lvl1pPr>
          </a:lstStyle>
          <a:p>
            <a:fld id="{95F27C40-153E-4660-86E0-30575DF0A81A}" type="slidenum">
              <a:rPr lang="fr-FR"/>
              <a:pPr/>
              <a:t>‹#›</a:t>
            </a:fld>
            <a:endParaRPr lang="fr-FR"/>
          </a:p>
        </p:txBody>
      </p:sp>
    </p:spTree>
    <p:extLst>
      <p:ext uri="{BB962C8B-B14F-4D97-AF65-F5344CB8AC3E}">
        <p14:creationId xmlns:p14="http://schemas.microsoft.com/office/powerpoint/2010/main" val="4209043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訂版面配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F24BB5EB-6E13-444B-B545-D85CC84B0C0D}" type="datetime1">
              <a:rPr lang="fr-FR" altLang="zh-TW" smtClean="0"/>
              <a:pPr/>
              <a:t>30/08/2017</a:t>
            </a:fld>
            <a:endParaRPr lang="fr-FR" dirty="0"/>
          </a:p>
        </p:txBody>
      </p:sp>
      <p:sp>
        <p:nvSpPr>
          <p:cNvPr id="4" name="頁尾版面配置區 3"/>
          <p:cNvSpPr>
            <a:spLocks noGrp="1"/>
          </p:cNvSpPr>
          <p:nvPr>
            <p:ph type="ftr" sz="quarter" idx="11"/>
          </p:nvPr>
        </p:nvSpPr>
        <p:spPr/>
        <p:txBody>
          <a:bodyPr/>
          <a:lstStyle/>
          <a:p>
            <a:r>
              <a:rPr lang="fr-FR" altLang="zh-TW" dirty="0" smtClean="0"/>
              <a:t>www.linktech.com.tw</a:t>
            </a:r>
            <a:endParaRPr lang="fr-FR" altLang="zh-TW" dirty="0"/>
          </a:p>
        </p:txBody>
      </p:sp>
      <p:sp>
        <p:nvSpPr>
          <p:cNvPr id="5" name="投影片編號版面配置區 4"/>
          <p:cNvSpPr>
            <a:spLocks noGrp="1"/>
          </p:cNvSpPr>
          <p:nvPr>
            <p:ph type="sldNum" sz="quarter" idx="12"/>
          </p:nvPr>
        </p:nvSpPr>
        <p:spPr/>
        <p:txBody>
          <a:bodyPr/>
          <a:lstStyle/>
          <a:p>
            <a:fld id="{D63A2A86-BB4C-4EF3-B5FE-70223D7216CF}" type="slidenum">
              <a:rPr lang="fr-FR" smtClean="0"/>
              <a:pPr/>
              <a:t>‹#›</a:t>
            </a:fld>
            <a:endParaRPr lang="fr-FR"/>
          </a:p>
        </p:txBody>
      </p:sp>
    </p:spTree>
    <p:extLst>
      <p:ext uri="{BB962C8B-B14F-4D97-AF65-F5344CB8AC3E}">
        <p14:creationId xmlns:p14="http://schemas.microsoft.com/office/powerpoint/2010/main" val="348929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line格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F24BB5EB-6E13-444B-B545-D85CC84B0C0D}" type="datetime1">
              <a:rPr lang="fr-FR" altLang="zh-TW" smtClean="0"/>
              <a:t>30/08/2017</a:t>
            </a:fld>
            <a:endParaRPr lang="fr-FR"/>
          </a:p>
        </p:txBody>
      </p:sp>
      <p:sp>
        <p:nvSpPr>
          <p:cNvPr id="4" name="頁尾版面配置區 3"/>
          <p:cNvSpPr>
            <a:spLocks noGrp="1"/>
          </p:cNvSpPr>
          <p:nvPr>
            <p:ph type="ftr" sz="quarter" idx="11"/>
          </p:nvPr>
        </p:nvSpPr>
        <p:spPr/>
        <p:txBody>
          <a:bodyPr/>
          <a:lstStyle/>
          <a:p>
            <a:r>
              <a:rPr lang="fr-FR" altLang="zh-TW" dirty="0" smtClean="0"/>
              <a:t>www.linktech.com.tw</a:t>
            </a:r>
            <a:endParaRPr lang="fr-FR" altLang="zh-TW" dirty="0"/>
          </a:p>
        </p:txBody>
      </p:sp>
      <p:sp>
        <p:nvSpPr>
          <p:cNvPr id="8" name="文字版面配置區 7"/>
          <p:cNvSpPr>
            <a:spLocks noGrp="1"/>
          </p:cNvSpPr>
          <p:nvPr>
            <p:ph type="body" sz="quarter" idx="13" hasCustomPrompt="1"/>
          </p:nvPr>
        </p:nvSpPr>
        <p:spPr>
          <a:xfrm>
            <a:off x="457200" y="908721"/>
            <a:ext cx="8229600" cy="5257130"/>
          </a:xfrm>
        </p:spPr>
        <p:txBody>
          <a:bodyPr/>
          <a:lstStyle>
            <a:lvl1pPr marL="285750" indent="-285750">
              <a:buFont typeface="Arial" panose="020B0604020202020204" pitchFamily="34" charset="0"/>
              <a:buChar char="•"/>
              <a:defRPr lang="zh-TW" altLang="en-US" sz="2200" b="1" smtClean="0">
                <a:solidFill>
                  <a:schemeClr val="bg1"/>
                </a:solidFill>
                <a:latin typeface="MS PGothic" panose="020B0600070205080204" pitchFamily="34" charset="-128"/>
                <a:ea typeface="MS PGothic" panose="020B0600070205080204" pitchFamily="34" charset="-128"/>
              </a:defRPr>
            </a:lvl1pPr>
            <a:lvl2pPr>
              <a:defRPr b="1">
                <a:solidFill>
                  <a:schemeClr val="bg1"/>
                </a:solidFill>
              </a:defRPr>
            </a:lvl2pPr>
          </a:lstStyle>
          <a:p>
            <a:pPr marL="285750" indent="-285750">
              <a:buFont typeface="Arial" panose="020B0604020202020204" pitchFamily="34" charset="0"/>
              <a:buChar char="•"/>
            </a:pPr>
            <a:r>
              <a:rPr lang="en-US" altLang="zh-TW" sz="2400" b="1" dirty="0" smtClean="0">
                <a:solidFill>
                  <a:schemeClr val="bg1"/>
                </a:solidFill>
                <a:latin typeface="+mj-lt"/>
              </a:rPr>
              <a:t>Your</a:t>
            </a:r>
            <a:r>
              <a:rPr lang="en-US" altLang="zh-TW" sz="2400" b="1" baseline="0" dirty="0" smtClean="0">
                <a:solidFill>
                  <a:schemeClr val="bg1"/>
                </a:solidFill>
                <a:latin typeface="+mj-lt"/>
              </a:rPr>
              <a:t> Agenda</a:t>
            </a:r>
            <a:endParaRPr lang="zh-TW" altLang="en-US" sz="2400" b="1" dirty="0" smtClean="0">
              <a:solidFill>
                <a:schemeClr val="bg1"/>
              </a:solidFill>
              <a:latin typeface="+mj-lt"/>
            </a:endParaRPr>
          </a:p>
          <a:p>
            <a:pPr lvl="1"/>
            <a:r>
              <a:rPr lang="en-US" altLang="zh-TW" dirty="0" smtClean="0"/>
              <a:t>Agenda 2th </a:t>
            </a:r>
            <a:endParaRPr lang="zh-TW" altLang="en-US" dirty="0" smtClean="0"/>
          </a:p>
        </p:txBody>
      </p:sp>
    </p:spTree>
    <p:extLst>
      <p:ext uri="{BB962C8B-B14F-4D97-AF65-F5344CB8AC3E}">
        <p14:creationId xmlns:p14="http://schemas.microsoft.com/office/powerpoint/2010/main" val="58485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深藍色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457200" y="2564904"/>
            <a:ext cx="8229600" cy="1143000"/>
          </a:xfrm>
        </p:spPr>
        <p:txBody>
          <a:bodyPr/>
          <a:lstStyle>
            <a:lvl1pPr>
              <a:defRPr sz="4000" b="1">
                <a:solidFill>
                  <a:schemeClr val="bg1"/>
                </a:solidFill>
              </a:defRPr>
            </a:lvl1pPr>
          </a:lstStyle>
          <a:p>
            <a:r>
              <a:rPr lang="en-US" altLang="zh-TW" dirty="0" smtClean="0"/>
              <a:t>Title</a:t>
            </a:r>
            <a:endParaRPr lang="zh-TW" altLang="en-US" dirty="0"/>
          </a:p>
        </p:txBody>
      </p:sp>
      <p:sp>
        <p:nvSpPr>
          <p:cNvPr id="3" name="日期版面配置區 2"/>
          <p:cNvSpPr>
            <a:spLocks noGrp="1"/>
          </p:cNvSpPr>
          <p:nvPr>
            <p:ph type="dt" sz="half" idx="10"/>
          </p:nvPr>
        </p:nvSpPr>
        <p:spPr/>
        <p:txBody>
          <a:bodyPr/>
          <a:lstStyle/>
          <a:p>
            <a:fld id="{F24BB5EB-6E13-444B-B545-D85CC84B0C0D}" type="datetime1">
              <a:rPr lang="fr-FR" altLang="zh-TW" smtClean="0"/>
              <a:t>30/08/2017</a:t>
            </a:fld>
            <a:endParaRPr lang="fr-FR"/>
          </a:p>
        </p:txBody>
      </p:sp>
      <p:sp>
        <p:nvSpPr>
          <p:cNvPr id="4" name="頁尾版面配置區 3"/>
          <p:cNvSpPr>
            <a:spLocks noGrp="1"/>
          </p:cNvSpPr>
          <p:nvPr>
            <p:ph type="ftr" sz="quarter" idx="11"/>
          </p:nvPr>
        </p:nvSpPr>
        <p:spPr/>
        <p:txBody>
          <a:bodyPr/>
          <a:lstStyle/>
          <a:p>
            <a:r>
              <a:rPr lang="fr-FR" altLang="zh-TW" dirty="0" smtClean="0"/>
              <a:t>www.linktech.com.tw</a:t>
            </a:r>
            <a:endParaRPr lang="fr-FR" altLang="zh-TW" dirty="0"/>
          </a:p>
        </p:txBody>
      </p:sp>
      <p:sp>
        <p:nvSpPr>
          <p:cNvPr id="5" name="投影片編號版面配置區 4"/>
          <p:cNvSpPr>
            <a:spLocks noGrp="1"/>
          </p:cNvSpPr>
          <p:nvPr>
            <p:ph type="sldNum" sz="quarter" idx="12"/>
          </p:nvPr>
        </p:nvSpPr>
        <p:spPr>
          <a:xfrm>
            <a:off x="6300192" y="6356353"/>
            <a:ext cx="2133600" cy="365125"/>
          </a:xfrm>
        </p:spPr>
        <p:txBody>
          <a:bodyPr/>
          <a:lstStyle/>
          <a:p>
            <a:fld id="{D63A2A86-BB4C-4EF3-B5FE-70223D7216CF}" type="slidenum">
              <a:rPr lang="fr-FR" smtClean="0"/>
              <a:pPr/>
              <a:t>‹#›</a:t>
            </a:fld>
            <a:endParaRPr lang="fr-FR"/>
          </a:p>
        </p:txBody>
      </p:sp>
    </p:spTree>
    <p:extLst>
      <p:ext uri="{BB962C8B-B14F-4D97-AF65-F5344CB8AC3E}">
        <p14:creationId xmlns:p14="http://schemas.microsoft.com/office/powerpoint/2010/main" val="296660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vy藍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457200" y="2564904"/>
            <a:ext cx="8229600" cy="1143000"/>
          </a:xfrm>
        </p:spPr>
        <p:txBody>
          <a:bodyPr/>
          <a:lstStyle>
            <a:lvl1pPr>
              <a:defRPr sz="4000" b="1">
                <a:solidFill>
                  <a:schemeClr val="bg1"/>
                </a:solidFill>
              </a:defRPr>
            </a:lvl1pPr>
          </a:lstStyle>
          <a:p>
            <a:r>
              <a:rPr lang="en-US" altLang="zh-TW" dirty="0" smtClean="0"/>
              <a:t>Note</a:t>
            </a:r>
            <a:endParaRPr lang="zh-TW" altLang="en-US" dirty="0"/>
          </a:p>
        </p:txBody>
      </p:sp>
      <p:sp>
        <p:nvSpPr>
          <p:cNvPr id="3" name="日期版面配置區 2"/>
          <p:cNvSpPr>
            <a:spLocks noGrp="1"/>
          </p:cNvSpPr>
          <p:nvPr>
            <p:ph type="dt" sz="half" idx="10"/>
          </p:nvPr>
        </p:nvSpPr>
        <p:spPr/>
        <p:txBody>
          <a:bodyPr/>
          <a:lstStyle/>
          <a:p>
            <a:fld id="{F24BB5EB-6E13-444B-B545-D85CC84B0C0D}" type="datetime1">
              <a:rPr lang="fr-FR" altLang="zh-TW" smtClean="0"/>
              <a:t>30/08/2017</a:t>
            </a:fld>
            <a:endParaRPr lang="fr-FR"/>
          </a:p>
        </p:txBody>
      </p:sp>
      <p:sp>
        <p:nvSpPr>
          <p:cNvPr id="4" name="頁尾版面配置區 3"/>
          <p:cNvSpPr>
            <a:spLocks noGrp="1"/>
          </p:cNvSpPr>
          <p:nvPr>
            <p:ph type="ftr" sz="quarter" idx="11"/>
          </p:nvPr>
        </p:nvSpPr>
        <p:spPr/>
        <p:txBody>
          <a:bodyPr/>
          <a:lstStyle/>
          <a:p>
            <a:r>
              <a:rPr lang="fr-FR" altLang="zh-TW" dirty="0" smtClean="0"/>
              <a:t>www.linktech.com.tw</a:t>
            </a:r>
            <a:endParaRPr lang="fr-FR" altLang="zh-TW" dirty="0"/>
          </a:p>
        </p:txBody>
      </p:sp>
      <p:sp>
        <p:nvSpPr>
          <p:cNvPr id="5" name="投影片編號版面配置區 4"/>
          <p:cNvSpPr>
            <a:spLocks noGrp="1"/>
          </p:cNvSpPr>
          <p:nvPr>
            <p:ph type="sldNum" sz="quarter" idx="12"/>
          </p:nvPr>
        </p:nvSpPr>
        <p:spPr/>
        <p:txBody>
          <a:bodyPr/>
          <a:lstStyle/>
          <a:p>
            <a:fld id="{D63A2A86-BB4C-4EF3-B5FE-70223D7216CF}" type="slidenum">
              <a:rPr lang="fr-FR" smtClean="0"/>
              <a:pPr/>
              <a:t>‹#›</a:t>
            </a:fld>
            <a:endParaRPr lang="fr-FR"/>
          </a:p>
        </p:txBody>
      </p:sp>
    </p:spTree>
    <p:extLst>
      <p:ext uri="{BB962C8B-B14F-4D97-AF65-F5344CB8AC3E}">
        <p14:creationId xmlns:p14="http://schemas.microsoft.com/office/powerpoint/2010/main" val="3627992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457200" y="2564904"/>
            <a:ext cx="8229600" cy="1143000"/>
          </a:xfrm>
        </p:spPr>
        <p:txBody>
          <a:bodyPr/>
          <a:lstStyle>
            <a:lvl1pPr>
              <a:defRPr sz="4000" b="1">
                <a:solidFill>
                  <a:schemeClr val="bg1"/>
                </a:solidFill>
              </a:defRPr>
            </a:lvl1pPr>
          </a:lstStyle>
          <a:p>
            <a:r>
              <a:rPr lang="en-US" altLang="zh-TW" dirty="0" smtClean="0"/>
              <a:t>Note</a:t>
            </a:r>
            <a:endParaRPr lang="zh-TW" altLang="en-US" dirty="0"/>
          </a:p>
        </p:txBody>
      </p:sp>
      <p:sp>
        <p:nvSpPr>
          <p:cNvPr id="3" name="日期版面配置區 2"/>
          <p:cNvSpPr>
            <a:spLocks noGrp="1"/>
          </p:cNvSpPr>
          <p:nvPr>
            <p:ph type="dt" sz="half" idx="10"/>
          </p:nvPr>
        </p:nvSpPr>
        <p:spPr/>
        <p:txBody>
          <a:bodyPr/>
          <a:lstStyle/>
          <a:p>
            <a:fld id="{F24BB5EB-6E13-444B-B545-D85CC84B0C0D}" type="datetime1">
              <a:rPr lang="fr-FR" altLang="zh-TW" smtClean="0"/>
              <a:t>30/08/2017</a:t>
            </a:fld>
            <a:endParaRPr lang="fr-FR"/>
          </a:p>
        </p:txBody>
      </p:sp>
      <p:sp>
        <p:nvSpPr>
          <p:cNvPr id="4" name="頁尾版面配置區 3"/>
          <p:cNvSpPr>
            <a:spLocks noGrp="1"/>
          </p:cNvSpPr>
          <p:nvPr>
            <p:ph type="ftr" sz="quarter" idx="11"/>
          </p:nvPr>
        </p:nvSpPr>
        <p:spPr/>
        <p:txBody>
          <a:bodyPr/>
          <a:lstStyle/>
          <a:p>
            <a:r>
              <a:rPr lang="fr-FR" altLang="zh-TW" dirty="0" smtClean="0"/>
              <a:t>www.linktech.com.tw</a:t>
            </a:r>
            <a:endParaRPr lang="fr-FR" altLang="zh-TW" dirty="0"/>
          </a:p>
        </p:txBody>
      </p:sp>
      <p:sp>
        <p:nvSpPr>
          <p:cNvPr id="5" name="投影片編號版面配置區 4"/>
          <p:cNvSpPr>
            <a:spLocks noGrp="1"/>
          </p:cNvSpPr>
          <p:nvPr>
            <p:ph type="sldNum" sz="quarter" idx="12"/>
          </p:nvPr>
        </p:nvSpPr>
        <p:spPr/>
        <p:txBody>
          <a:bodyPr/>
          <a:lstStyle/>
          <a:p>
            <a:fld id="{D63A2A86-BB4C-4EF3-B5FE-70223D7216CF}" type="slidenum">
              <a:rPr lang="fr-FR" smtClean="0"/>
              <a:pPr/>
              <a:t>‹#›</a:t>
            </a:fld>
            <a:endParaRPr lang="fr-FR"/>
          </a:p>
        </p:txBody>
      </p:sp>
    </p:spTree>
    <p:extLst>
      <p:ext uri="{BB962C8B-B14F-4D97-AF65-F5344CB8AC3E}">
        <p14:creationId xmlns:p14="http://schemas.microsoft.com/office/powerpoint/2010/main" val="242574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y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457200" y="2564904"/>
            <a:ext cx="8229600" cy="1143000"/>
          </a:xfrm>
        </p:spPr>
        <p:txBody>
          <a:bodyPr/>
          <a:lstStyle>
            <a:lvl1pPr>
              <a:defRPr sz="4000" b="1">
                <a:solidFill>
                  <a:schemeClr val="bg1"/>
                </a:solidFill>
              </a:defRPr>
            </a:lvl1pPr>
          </a:lstStyle>
          <a:p>
            <a:r>
              <a:rPr lang="en-US" altLang="zh-TW" dirty="0" smtClean="0"/>
              <a:t>Note</a:t>
            </a:r>
            <a:endParaRPr lang="zh-TW" altLang="en-US" dirty="0"/>
          </a:p>
        </p:txBody>
      </p:sp>
      <p:sp>
        <p:nvSpPr>
          <p:cNvPr id="3" name="日期版面配置區 2"/>
          <p:cNvSpPr>
            <a:spLocks noGrp="1"/>
          </p:cNvSpPr>
          <p:nvPr>
            <p:ph type="dt" sz="half" idx="10"/>
          </p:nvPr>
        </p:nvSpPr>
        <p:spPr/>
        <p:txBody>
          <a:bodyPr/>
          <a:lstStyle/>
          <a:p>
            <a:fld id="{F24BB5EB-6E13-444B-B545-D85CC84B0C0D}" type="datetime1">
              <a:rPr lang="fr-FR" altLang="zh-TW" smtClean="0"/>
              <a:t>30/08/2017</a:t>
            </a:fld>
            <a:endParaRPr lang="fr-FR"/>
          </a:p>
        </p:txBody>
      </p:sp>
      <p:sp>
        <p:nvSpPr>
          <p:cNvPr id="4" name="頁尾版面配置區 3"/>
          <p:cNvSpPr>
            <a:spLocks noGrp="1"/>
          </p:cNvSpPr>
          <p:nvPr>
            <p:ph type="ftr" sz="quarter" idx="11"/>
          </p:nvPr>
        </p:nvSpPr>
        <p:spPr/>
        <p:txBody>
          <a:bodyPr/>
          <a:lstStyle/>
          <a:p>
            <a:r>
              <a:rPr lang="fr-FR" altLang="zh-TW" dirty="0" smtClean="0"/>
              <a:t>www.linktech.com.tw</a:t>
            </a:r>
            <a:endParaRPr lang="fr-FR" altLang="zh-TW" dirty="0"/>
          </a:p>
        </p:txBody>
      </p:sp>
      <p:sp>
        <p:nvSpPr>
          <p:cNvPr id="5" name="投影片編號版面配置區 4"/>
          <p:cNvSpPr>
            <a:spLocks noGrp="1"/>
          </p:cNvSpPr>
          <p:nvPr>
            <p:ph type="sldNum" sz="quarter" idx="12"/>
          </p:nvPr>
        </p:nvSpPr>
        <p:spPr/>
        <p:txBody>
          <a:bodyPr/>
          <a:lstStyle/>
          <a:p>
            <a:fld id="{D63A2A86-BB4C-4EF3-B5FE-70223D7216CF}" type="slidenum">
              <a:rPr lang="fr-FR" smtClean="0"/>
              <a:pPr/>
              <a:t>‹#›</a:t>
            </a:fld>
            <a:endParaRPr lang="fr-FR"/>
          </a:p>
        </p:txBody>
      </p:sp>
    </p:spTree>
    <p:extLst>
      <p:ext uri="{BB962C8B-B14F-4D97-AF65-F5344CB8AC3E}">
        <p14:creationId xmlns:p14="http://schemas.microsoft.com/office/powerpoint/2010/main" val="46757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000">
                <a:solidFill>
                  <a:schemeClr val="accent1">
                    <a:lumMod val="50000"/>
                  </a:schemeClr>
                </a:solidFill>
                <a:latin typeface="MS PGothic" panose="020B0600070205080204" pitchFamily="34" charset="-128"/>
                <a:ea typeface="MS PGothic" panose="020B0600070205080204" pitchFamily="34" charset="-128"/>
              </a:defRPr>
            </a:lvl1pPr>
          </a:lstStyle>
          <a:p>
            <a:r>
              <a:rPr lang="zh-TW" altLang="en-US" dirty="0" smtClean="0"/>
              <a:t>按一下以編輯母片標題樣式</a:t>
            </a:r>
            <a:endParaRPr lang="fr-FR" dirty="0"/>
          </a:p>
        </p:txBody>
      </p:sp>
      <p:sp>
        <p:nvSpPr>
          <p:cNvPr id="3" name="Espace réservé du contenu 2"/>
          <p:cNvSpPr>
            <a:spLocks noGrp="1"/>
          </p:cNvSpPr>
          <p:nvPr>
            <p:ph idx="1"/>
          </p:nvPr>
        </p:nvSpPr>
        <p:spPr>
          <a:xfrm>
            <a:off x="457200" y="1844824"/>
            <a:ext cx="8229600" cy="428134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fr-FR" dirty="0"/>
          </a:p>
        </p:txBody>
      </p:sp>
      <p:sp>
        <p:nvSpPr>
          <p:cNvPr id="4" name="Espace réservé de la date 3"/>
          <p:cNvSpPr>
            <a:spLocks noGrp="1"/>
          </p:cNvSpPr>
          <p:nvPr>
            <p:ph type="dt" sz="half" idx="10"/>
          </p:nvPr>
        </p:nvSpPr>
        <p:spPr/>
        <p:txBody>
          <a:bodyPr/>
          <a:lstStyle>
            <a:lvl1pPr>
              <a:defRPr/>
            </a:lvl1pPr>
          </a:lstStyle>
          <a:p>
            <a:fld id="{94D9BE1E-8DAC-49D9-8265-87474F8A3742}" type="datetime1">
              <a:rPr lang="fr-FR" altLang="zh-TW" smtClean="0"/>
              <a:t>30/08/2017</a:t>
            </a:fld>
            <a:endParaRPr lang="fr-FR"/>
          </a:p>
        </p:txBody>
      </p:sp>
      <p:sp>
        <p:nvSpPr>
          <p:cNvPr id="5" name="Espace réservé du pied de page 4"/>
          <p:cNvSpPr>
            <a:spLocks noGrp="1"/>
          </p:cNvSpPr>
          <p:nvPr>
            <p:ph type="ftr" sz="quarter" idx="11"/>
          </p:nvPr>
        </p:nvSpPr>
        <p:spPr/>
        <p:txBody>
          <a:bodyPr/>
          <a:lstStyle>
            <a:lvl1pPr>
              <a:defRPr/>
            </a:lvl1pPr>
          </a:lstStyle>
          <a:p>
            <a:r>
              <a:rPr lang="fr-FR" altLang="zh-TW" dirty="0" smtClean="0"/>
              <a:t>www.linktech.com.tw</a:t>
            </a:r>
            <a:endParaRPr lang="fr-FR" altLang="zh-TW" dirty="0"/>
          </a:p>
        </p:txBody>
      </p:sp>
      <p:sp>
        <p:nvSpPr>
          <p:cNvPr id="6" name="Espace réservé du numéro de diapositive 5"/>
          <p:cNvSpPr>
            <a:spLocks noGrp="1"/>
          </p:cNvSpPr>
          <p:nvPr>
            <p:ph type="sldNum" sz="quarter" idx="12"/>
          </p:nvPr>
        </p:nvSpPr>
        <p:spPr>
          <a:xfrm>
            <a:off x="6228184" y="6356353"/>
            <a:ext cx="2133600" cy="365125"/>
          </a:xfrm>
        </p:spPr>
        <p:txBody>
          <a:bodyPr/>
          <a:lstStyle>
            <a:lvl1pPr>
              <a:defRPr/>
            </a:lvl1pPr>
          </a:lstStyle>
          <a:p>
            <a:fld id="{4905BE90-2982-40B5-8311-7AD0797CD60E}" type="slidenum">
              <a:rPr lang="fr-FR"/>
              <a:pPr/>
              <a:t>‹#›</a:t>
            </a:fld>
            <a:endParaRPr lang="fr-FR"/>
          </a:p>
        </p:txBody>
      </p:sp>
    </p:spTree>
    <p:extLst>
      <p:ext uri="{BB962C8B-B14F-4D97-AF65-F5344CB8AC3E}">
        <p14:creationId xmlns:p14="http://schemas.microsoft.com/office/powerpoint/2010/main" val="298184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nchor="t"/>
          <a:lstStyle>
            <a:lvl1pPr algn="l">
              <a:defRPr sz="3000" b="1" cap="all"/>
            </a:lvl1pPr>
          </a:lstStyle>
          <a:p>
            <a:r>
              <a:rPr lang="zh-TW" altLang="en-US" smtClean="0"/>
              <a:t>按一下以編輯母片標題樣式</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4" name="Espace réservé de la date 3"/>
          <p:cNvSpPr>
            <a:spLocks noGrp="1"/>
          </p:cNvSpPr>
          <p:nvPr>
            <p:ph type="dt" sz="half" idx="10"/>
          </p:nvPr>
        </p:nvSpPr>
        <p:spPr/>
        <p:txBody>
          <a:bodyPr/>
          <a:lstStyle>
            <a:lvl1pPr>
              <a:defRPr/>
            </a:lvl1pPr>
          </a:lstStyle>
          <a:p>
            <a:fld id="{80838B0A-E6BB-4A4A-8FE4-E73D85DEC031}" type="datetime1">
              <a:rPr lang="fr-FR" altLang="zh-TW" smtClean="0"/>
              <a:t>30/08/2017</a:t>
            </a:fld>
            <a:endParaRPr lang="fr-FR"/>
          </a:p>
        </p:txBody>
      </p:sp>
      <p:sp>
        <p:nvSpPr>
          <p:cNvPr id="5" name="Espace réservé du pied de page 4"/>
          <p:cNvSpPr>
            <a:spLocks noGrp="1"/>
          </p:cNvSpPr>
          <p:nvPr>
            <p:ph type="ftr" sz="quarter" idx="11"/>
          </p:nvPr>
        </p:nvSpPr>
        <p:spPr/>
        <p:txBody>
          <a:bodyPr/>
          <a:lstStyle>
            <a:lvl1pPr>
              <a:defRPr/>
            </a:lvl1pPr>
          </a:lstStyle>
          <a:p>
            <a:r>
              <a:rPr lang="fr-FR" altLang="zh-TW" smtClean="0"/>
              <a:t>www.linktech.com.tw</a:t>
            </a:r>
            <a:endParaRPr lang="fr-FR" altLang="zh-TW" dirty="0"/>
          </a:p>
        </p:txBody>
      </p:sp>
      <p:sp>
        <p:nvSpPr>
          <p:cNvPr id="6" name="Espace réservé du numéro de diapositive 5"/>
          <p:cNvSpPr>
            <a:spLocks noGrp="1"/>
          </p:cNvSpPr>
          <p:nvPr>
            <p:ph type="sldNum" sz="quarter" idx="12"/>
          </p:nvPr>
        </p:nvSpPr>
        <p:spPr/>
        <p:txBody>
          <a:bodyPr/>
          <a:lstStyle>
            <a:lvl1pPr>
              <a:defRPr/>
            </a:lvl1pPr>
          </a:lstStyle>
          <a:p>
            <a:fld id="{42A403B8-A8C2-4434-9908-3C269E81093C}" type="slidenum">
              <a:rPr lang="fr-FR"/>
              <a:pPr/>
              <a:t>‹#›</a:t>
            </a:fld>
            <a:endParaRPr lang="fr-FR"/>
          </a:p>
        </p:txBody>
      </p:sp>
    </p:spTree>
    <p:extLst>
      <p:ext uri="{BB962C8B-B14F-4D97-AF65-F5344CB8AC3E}">
        <p14:creationId xmlns:p14="http://schemas.microsoft.com/office/powerpoint/2010/main" val="1627675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FR"/>
          </a:p>
        </p:txBody>
      </p:sp>
      <p:sp>
        <p:nvSpPr>
          <p:cNvPr id="3" name="Espace réservé du contenu 2"/>
          <p:cNvSpPr>
            <a:spLocks noGrp="1"/>
          </p:cNvSpPr>
          <p:nvPr>
            <p:ph sz="half" idx="1"/>
          </p:nvPr>
        </p:nvSpPr>
        <p:spPr>
          <a:xfrm>
            <a:off x="457200" y="1916832"/>
            <a:ext cx="4038600" cy="420933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FR"/>
          </a:p>
        </p:txBody>
      </p:sp>
      <p:sp>
        <p:nvSpPr>
          <p:cNvPr id="4" name="Espace réservé du contenu 3"/>
          <p:cNvSpPr>
            <a:spLocks noGrp="1"/>
          </p:cNvSpPr>
          <p:nvPr>
            <p:ph sz="half" idx="2"/>
          </p:nvPr>
        </p:nvSpPr>
        <p:spPr>
          <a:xfrm>
            <a:off x="4648200" y="1916832"/>
            <a:ext cx="4038600" cy="420933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fr-FR" dirty="0"/>
          </a:p>
        </p:txBody>
      </p:sp>
      <p:sp>
        <p:nvSpPr>
          <p:cNvPr id="5" name="Espace réservé de la date 3"/>
          <p:cNvSpPr>
            <a:spLocks noGrp="1"/>
          </p:cNvSpPr>
          <p:nvPr>
            <p:ph type="dt" sz="half" idx="10"/>
          </p:nvPr>
        </p:nvSpPr>
        <p:spPr/>
        <p:txBody>
          <a:bodyPr/>
          <a:lstStyle>
            <a:lvl1pPr>
              <a:defRPr/>
            </a:lvl1pPr>
          </a:lstStyle>
          <a:p>
            <a:fld id="{B1B31686-5B16-4064-BF61-9537570DF288}" type="datetime1">
              <a:rPr lang="fr-FR" altLang="zh-TW" smtClean="0"/>
              <a:t>30/08/2017</a:t>
            </a:fld>
            <a:endParaRPr lang="fr-FR"/>
          </a:p>
        </p:txBody>
      </p:sp>
      <p:sp>
        <p:nvSpPr>
          <p:cNvPr id="6" name="Espace réservé du pied de page 4"/>
          <p:cNvSpPr>
            <a:spLocks noGrp="1"/>
          </p:cNvSpPr>
          <p:nvPr>
            <p:ph type="ftr" sz="quarter" idx="11"/>
          </p:nvPr>
        </p:nvSpPr>
        <p:spPr/>
        <p:txBody>
          <a:bodyPr/>
          <a:lstStyle>
            <a:lvl1pPr>
              <a:defRPr/>
            </a:lvl1pPr>
          </a:lstStyle>
          <a:p>
            <a:r>
              <a:rPr lang="fr-FR" altLang="zh-TW" smtClean="0"/>
              <a:t>www.linktech.com.tw</a:t>
            </a:r>
            <a:endParaRPr lang="fr-FR" altLang="zh-TW" dirty="0"/>
          </a:p>
        </p:txBody>
      </p:sp>
      <p:sp>
        <p:nvSpPr>
          <p:cNvPr id="7" name="Espace réservé du numéro de diapositive 5"/>
          <p:cNvSpPr>
            <a:spLocks noGrp="1"/>
          </p:cNvSpPr>
          <p:nvPr>
            <p:ph type="sldNum" sz="quarter" idx="12"/>
          </p:nvPr>
        </p:nvSpPr>
        <p:spPr/>
        <p:txBody>
          <a:bodyPr/>
          <a:lstStyle>
            <a:lvl1pPr>
              <a:defRPr/>
            </a:lvl1pPr>
          </a:lstStyle>
          <a:p>
            <a:fld id="{64C1563A-BD99-488C-A92A-05381A0000A6}" type="slidenum">
              <a:rPr lang="fr-FR"/>
              <a:pPr/>
              <a:t>‹#›</a:t>
            </a:fld>
            <a:endParaRPr lang="fr-FR"/>
          </a:p>
        </p:txBody>
      </p:sp>
    </p:spTree>
    <p:extLst>
      <p:ext uri="{BB962C8B-B14F-4D97-AF65-F5344CB8AC3E}">
        <p14:creationId xmlns:p14="http://schemas.microsoft.com/office/powerpoint/2010/main" val="23095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altLang="zh-TW" dirty="0" smtClean="0"/>
              <a:t>Cliquez pour modifier le style du titre</a:t>
            </a:r>
          </a:p>
        </p:txBody>
      </p:sp>
      <p:sp>
        <p:nvSpPr>
          <p:cNvPr id="1027" name="Espace réservé du texte 2"/>
          <p:cNvSpPr>
            <a:spLocks noGrp="1"/>
          </p:cNvSpPr>
          <p:nvPr>
            <p:ph type="body" idx="1"/>
          </p:nvPr>
        </p:nvSpPr>
        <p:spPr bwMode="auto">
          <a:xfrm>
            <a:off x="457200" y="1844824"/>
            <a:ext cx="8229600" cy="428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altLang="zh-TW" dirty="0" smtClean="0"/>
              <a:t>Cliquez pour modifier les styles du texte du masque</a:t>
            </a:r>
          </a:p>
          <a:p>
            <a:pPr lvl="1"/>
            <a:r>
              <a:rPr lang="fr-CA" altLang="zh-TW" dirty="0" smtClean="0"/>
              <a:t>Deuxième niveau</a:t>
            </a:r>
          </a:p>
          <a:p>
            <a:pPr lvl="2"/>
            <a:r>
              <a:rPr lang="fr-CA" altLang="zh-TW" dirty="0" smtClean="0"/>
              <a:t>Troisième niveau</a:t>
            </a:r>
          </a:p>
          <a:p>
            <a:pPr lvl="3"/>
            <a:r>
              <a:rPr lang="fr-CA" altLang="zh-TW" dirty="0" smtClean="0"/>
              <a:t>Quatrième niveau</a:t>
            </a:r>
          </a:p>
          <a:p>
            <a:pPr lvl="4"/>
            <a:r>
              <a:rPr lang="fr-CA" altLang="zh-TW" dirty="0" smtClean="0"/>
              <a:t>Cinquième niveau</a:t>
            </a:r>
          </a:p>
        </p:txBody>
      </p:sp>
      <p:sp>
        <p:nvSpPr>
          <p:cNvPr id="4" name="Espace réservé de la date 3"/>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Calibri" pitchFamily="34" charset="0"/>
                <a:ea typeface="微軟正黑體" panose="020B0604030504040204" pitchFamily="34" charset="-120"/>
              </a:defRPr>
            </a:lvl1pPr>
          </a:lstStyle>
          <a:p>
            <a:fld id="{F24BB5EB-6E13-444B-B545-D85CC84B0C0D}" type="datetime1">
              <a:rPr lang="fr-FR" altLang="zh-TW" smtClean="0"/>
              <a:pPr/>
              <a:t>30/08/2017</a:t>
            </a:fld>
            <a:endParaRPr lang="fr-FR" dirty="0"/>
          </a:p>
        </p:txBody>
      </p:sp>
      <p:sp>
        <p:nvSpPr>
          <p:cNvPr id="5" name="Espace réservé du pied de page 4"/>
          <p:cNvSpPr>
            <a:spLocks noGrp="1"/>
          </p:cNvSpPr>
          <p:nvPr>
            <p:ph type="ftr" sz="quarter" idx="3"/>
          </p:nvPr>
        </p:nvSpPr>
        <p:spPr>
          <a:xfrm>
            <a:off x="3124200" y="6356354"/>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latin typeface="Calibri" pitchFamily="34" charset="0"/>
              </a:defRPr>
            </a:lvl1pPr>
          </a:lstStyle>
          <a:p>
            <a:r>
              <a:rPr lang="fr-FR" dirty="0" smtClean="0"/>
              <a:t>www.linktech.com.tw</a:t>
            </a:r>
            <a:endParaRPr lang="fr-FR" dirty="0"/>
          </a:p>
        </p:txBody>
      </p:sp>
      <p:sp>
        <p:nvSpPr>
          <p:cNvPr id="6" name="Espace réservé du numéro de diapositive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itchFamily="34" charset="0"/>
              </a:defRPr>
            </a:lvl1pPr>
          </a:lstStyle>
          <a:p>
            <a:fld id="{D63A2A86-BB4C-4EF3-B5FE-70223D7216CF}"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50" r:id="rId7"/>
    <p:sldLayoutId id="2147483651" r:id="rId8"/>
    <p:sldLayoutId id="2147483652" r:id="rId9"/>
    <p:sldLayoutId id="2147483653" r:id="rId10"/>
    <p:sldLayoutId id="2147483654" r:id="rId11"/>
    <p:sldLayoutId id="2147483655" r:id="rId12"/>
    <p:sldLayoutId id="2147483657" r:id="rId13"/>
    <p:sldLayoutId id="2147483665" r:id="rId14"/>
  </p:sldLayoutIdLst>
  <p:hf sldNum="0" hdr="0" dt="0"/>
  <p:txStyles>
    <p:titleStyle>
      <a:lvl1pPr algn="ctr" rtl="0" eaLnBrk="1" fontAlgn="base" hangingPunct="1">
        <a:spcBef>
          <a:spcPct val="0"/>
        </a:spcBef>
        <a:spcAft>
          <a:spcPct val="0"/>
        </a:spcAft>
        <a:defRPr lang="fr-CA" altLang="zh-TW" sz="4000" kern="1200" dirty="0" smtClean="0">
          <a:solidFill>
            <a:schemeClr val="accent1">
              <a:lumMod val="50000"/>
            </a:schemeClr>
          </a:solidFill>
          <a:latin typeface="MS PGothic" panose="020B0600070205080204" pitchFamily="34" charset="-128"/>
          <a:ea typeface="MS PGothic" panose="020B0600070205080204" pitchFamily="34" charset="-128"/>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charset="0"/>
        <a:buChar char="•"/>
        <a:defRPr lang="fr-CA" altLang="zh-TW" sz="2400" kern="1200" dirty="0" smtClean="0">
          <a:solidFill>
            <a:schemeClr val="tx1"/>
          </a:solidFill>
          <a:latin typeface="+mn-lt"/>
          <a:ea typeface="微軟正黑體" panose="020B0604030504040204" pitchFamily="34" charset="-120"/>
          <a:cs typeface="+mn-cs"/>
        </a:defRPr>
      </a:lvl1pPr>
      <a:lvl2pPr marL="557213" indent="-214313" algn="l" rtl="0" eaLnBrk="1" fontAlgn="base" hangingPunct="1">
        <a:spcBef>
          <a:spcPct val="20000"/>
        </a:spcBef>
        <a:spcAft>
          <a:spcPct val="0"/>
        </a:spcAft>
        <a:buFont typeface="Arial" charset="0"/>
        <a:buChar char="–"/>
        <a:defRPr lang="fr-CA" altLang="zh-TW" sz="2100" kern="1200" dirty="0" smtClean="0">
          <a:solidFill>
            <a:schemeClr val="tx1"/>
          </a:solidFill>
          <a:latin typeface="+mn-lt"/>
          <a:ea typeface="微軟正黑體" panose="020B0604030504040204" pitchFamily="34" charset="-120"/>
          <a:cs typeface="+mn-cs"/>
        </a:defRPr>
      </a:lvl2pPr>
      <a:lvl3pPr marL="857250" indent="-171450" algn="l" rtl="0" eaLnBrk="1" fontAlgn="base" hangingPunct="1">
        <a:spcBef>
          <a:spcPct val="20000"/>
        </a:spcBef>
        <a:spcAft>
          <a:spcPct val="0"/>
        </a:spcAft>
        <a:buFont typeface="Arial" charset="0"/>
        <a:buChar char="•"/>
        <a:defRPr lang="fr-CA" altLang="zh-TW" sz="1800" kern="1200" dirty="0" smtClean="0">
          <a:solidFill>
            <a:schemeClr val="tx1"/>
          </a:solidFill>
          <a:latin typeface="+mn-lt"/>
          <a:ea typeface="微軟正黑體" panose="020B0604030504040204" pitchFamily="34" charset="-120"/>
          <a:cs typeface="+mn-cs"/>
        </a:defRPr>
      </a:lvl3pPr>
      <a:lvl4pPr marL="1200150" indent="-171450" algn="l" rtl="0" eaLnBrk="1" fontAlgn="base" hangingPunct="1">
        <a:spcBef>
          <a:spcPct val="20000"/>
        </a:spcBef>
        <a:spcAft>
          <a:spcPct val="0"/>
        </a:spcAft>
        <a:buFont typeface="Arial" charset="0"/>
        <a:buChar char="–"/>
        <a:defRPr lang="fr-CA" altLang="zh-TW" sz="1500" kern="1200" dirty="0" smtClean="0">
          <a:solidFill>
            <a:schemeClr val="tx1"/>
          </a:solidFill>
          <a:latin typeface="+mn-lt"/>
          <a:ea typeface="微軟正黑體" panose="020B0604030504040204" pitchFamily="34" charset="-120"/>
          <a:cs typeface="+mn-cs"/>
        </a:defRPr>
      </a:lvl4pPr>
      <a:lvl5pPr marL="1543050" indent="-171450" algn="l" rtl="0" eaLnBrk="1" fontAlgn="base" hangingPunct="1">
        <a:spcBef>
          <a:spcPct val="20000"/>
        </a:spcBef>
        <a:spcAft>
          <a:spcPct val="0"/>
        </a:spcAft>
        <a:buFont typeface="Arial" charset="0"/>
        <a:buChar char="»"/>
        <a:defRPr lang="fr-CA" altLang="zh-TW" sz="1500" kern="1200" dirty="0" smtClean="0">
          <a:solidFill>
            <a:schemeClr val="tx1"/>
          </a:solidFill>
          <a:latin typeface="+mn-lt"/>
          <a:ea typeface="微軟正黑體" panose="020B0604030504040204" pitchFamily="34" charset="-12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4294967295"/>
          </p:nvPr>
        </p:nvSpPr>
        <p:spPr>
          <a:xfrm>
            <a:off x="0" y="6356350"/>
            <a:ext cx="2895600" cy="365125"/>
          </a:xfrm>
        </p:spPr>
        <p:txBody>
          <a:bodyPr/>
          <a:lstStyle/>
          <a:p>
            <a:r>
              <a:rPr lang="fr-FR" smtClean="0"/>
              <a:t>www.linksoft.com.tw</a:t>
            </a:r>
            <a:endParaRPr lang="fr-FR"/>
          </a:p>
        </p:txBody>
      </p:sp>
      <p:sp>
        <p:nvSpPr>
          <p:cNvPr id="6" name="Rectangle 1"/>
          <p:cNvSpPr>
            <a:spLocks/>
          </p:cNvSpPr>
          <p:nvPr/>
        </p:nvSpPr>
        <p:spPr bwMode="auto">
          <a:xfrm>
            <a:off x="107504" y="2636912"/>
            <a:ext cx="8928992" cy="62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1">
              <a:lnSpc>
                <a:spcPct val="110000"/>
              </a:lnSpc>
              <a:spcBef>
                <a:spcPts val="300"/>
              </a:spcBef>
            </a:pPr>
            <a:r>
              <a:rPr lang="en-US" altLang="zh-TW" sz="4000" b="1" dirty="0" err="1" smtClean="0">
                <a:solidFill>
                  <a:srgbClr val="FFFFFF"/>
                </a:solidFill>
                <a:latin typeface="Circular Pro Bold" charset="0"/>
                <a:sym typeface="Circular Pro Bold" charset="0"/>
              </a:rPr>
              <a:t>Atlassian</a:t>
            </a:r>
            <a:r>
              <a:rPr lang="en-US" altLang="zh-TW" sz="4000" b="1" dirty="0" smtClean="0">
                <a:solidFill>
                  <a:srgbClr val="FFFFFF"/>
                </a:solidFill>
                <a:latin typeface="Circular Pro Bold" charset="0"/>
                <a:sym typeface="Circular Pro Bold" charset="0"/>
              </a:rPr>
              <a:t> Enterprise Service</a:t>
            </a:r>
            <a:endParaRPr lang="en-US" altLang="zh-TW" sz="4000" dirty="0">
              <a:solidFill>
                <a:srgbClr val="000000"/>
              </a:solidFill>
              <a:latin typeface="Circular Pro Bold" charset="0"/>
              <a:sym typeface="Circular Pro Bold" charset="0"/>
            </a:endParaRPr>
          </a:p>
        </p:txBody>
      </p:sp>
      <p:sp>
        <p:nvSpPr>
          <p:cNvPr id="7" name="Rectangle 2"/>
          <p:cNvSpPr>
            <a:spLocks/>
          </p:cNvSpPr>
          <p:nvPr/>
        </p:nvSpPr>
        <p:spPr bwMode="auto">
          <a:xfrm>
            <a:off x="107504" y="3501593"/>
            <a:ext cx="8928992" cy="5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1">
              <a:lnSpc>
                <a:spcPct val="110000"/>
              </a:lnSpc>
            </a:pPr>
            <a:r>
              <a:rPr lang="en-US" altLang="zh-TW" sz="2800" b="1" dirty="0" smtClean="0">
                <a:solidFill>
                  <a:schemeClr val="bg1"/>
                </a:solidFill>
                <a:latin typeface="Circular Pro Book" charset="0"/>
                <a:sym typeface="Circular Pro Book" charset="0"/>
              </a:rPr>
              <a:t>We’re</a:t>
            </a:r>
            <a:r>
              <a:rPr lang="en-US" altLang="zh-TW" sz="3200" b="1" dirty="0" smtClean="0">
                <a:solidFill>
                  <a:schemeClr val="bg1"/>
                </a:solidFill>
                <a:latin typeface="Circular Pro Book" charset="0"/>
                <a:sym typeface="Circular Pro Book" charset="0"/>
              </a:rPr>
              <a:t> here for you !!</a:t>
            </a:r>
            <a:endParaRPr lang="en-US" altLang="zh-TW" sz="3200" b="1" dirty="0">
              <a:solidFill>
                <a:schemeClr val="bg1"/>
              </a:solidFill>
              <a:latin typeface="Circular Pro Book" charset="0"/>
              <a:sym typeface="Circular Pro Book" charset="0"/>
            </a:endParaRPr>
          </a:p>
        </p:txBody>
      </p:sp>
      <p:sp>
        <p:nvSpPr>
          <p:cNvPr id="9" name="Rectangle 3"/>
          <p:cNvSpPr>
            <a:spLocks/>
          </p:cNvSpPr>
          <p:nvPr/>
        </p:nvSpPr>
        <p:spPr bwMode="auto">
          <a:xfrm>
            <a:off x="1801376" y="5789793"/>
            <a:ext cx="6624736" cy="34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7859" tIns="17859" rIns="17859" bIns="17859">
            <a:spAutoFit/>
          </a:bodyPr>
          <a:lstStyle>
            <a:lvl1pPr>
              <a:defRPr sz="2200">
                <a:solidFill>
                  <a:srgbClr val="363535"/>
                </a:solidFill>
                <a:latin typeface="Arial" panose="020B0604020202020204" pitchFamily="34" charset="0"/>
                <a:ea typeface="MS PGothic" panose="020B0600070205080204" pitchFamily="34" charset="-128"/>
                <a:sym typeface="Arial" panose="020B0604020202020204" pitchFamily="34" charset="0"/>
              </a:defRPr>
            </a:lvl1pPr>
            <a:lvl2pPr marL="742950" indent="-285750">
              <a:defRPr sz="2200">
                <a:solidFill>
                  <a:srgbClr val="363535"/>
                </a:solidFill>
                <a:latin typeface="Arial" panose="020B0604020202020204" pitchFamily="34" charset="0"/>
                <a:ea typeface="MS PGothic" panose="020B0600070205080204" pitchFamily="34" charset="-128"/>
                <a:sym typeface="Arial" panose="020B0604020202020204" pitchFamily="34" charset="0"/>
              </a:defRPr>
            </a:lvl2pPr>
            <a:lvl3pPr marL="1143000" indent="-228600">
              <a:defRPr sz="2200">
                <a:solidFill>
                  <a:srgbClr val="363535"/>
                </a:solidFill>
                <a:latin typeface="Arial" panose="020B0604020202020204" pitchFamily="34" charset="0"/>
                <a:ea typeface="MS PGothic" panose="020B0600070205080204" pitchFamily="34" charset="-128"/>
                <a:sym typeface="Arial" panose="020B0604020202020204" pitchFamily="34" charset="0"/>
              </a:defRPr>
            </a:lvl3pPr>
            <a:lvl4pPr marL="1600200" indent="-228600">
              <a:defRPr sz="2200">
                <a:solidFill>
                  <a:srgbClr val="363535"/>
                </a:solidFill>
                <a:latin typeface="Arial" panose="020B0604020202020204" pitchFamily="34" charset="0"/>
                <a:ea typeface="MS PGothic" panose="020B0600070205080204" pitchFamily="34" charset="-128"/>
                <a:sym typeface="Arial" panose="020B0604020202020204" pitchFamily="34" charset="0"/>
              </a:defRPr>
            </a:lvl4pPr>
            <a:lvl5pPr marL="2057400" indent="-228600">
              <a:defRPr sz="2200">
                <a:solidFill>
                  <a:srgbClr val="363535"/>
                </a:solidFill>
                <a:latin typeface="Arial" panose="020B0604020202020204" pitchFamily="34" charset="0"/>
                <a:ea typeface="MS PGothic" panose="020B0600070205080204" pitchFamily="34" charset="-128"/>
                <a:sym typeface="Arial" panose="020B0604020202020204" pitchFamily="34" charset="0"/>
              </a:defRPr>
            </a:lvl5pPr>
            <a:lvl6pPr marL="2514600" indent="-228600" defTabSz="584200" eaLnBrk="0" fontAlgn="base" hangingPunct="0">
              <a:spcBef>
                <a:spcPct val="0"/>
              </a:spcBef>
              <a:spcAft>
                <a:spcPct val="0"/>
              </a:spcAft>
              <a:defRPr sz="2200">
                <a:solidFill>
                  <a:srgbClr val="363535"/>
                </a:solidFill>
                <a:latin typeface="Arial" panose="020B0604020202020204" pitchFamily="34" charset="0"/>
                <a:ea typeface="MS PGothic" panose="020B0600070205080204" pitchFamily="34" charset="-128"/>
                <a:sym typeface="Arial" panose="020B0604020202020204" pitchFamily="34" charset="0"/>
              </a:defRPr>
            </a:lvl6pPr>
            <a:lvl7pPr marL="2971800" indent="-228600" defTabSz="584200" eaLnBrk="0" fontAlgn="base" hangingPunct="0">
              <a:spcBef>
                <a:spcPct val="0"/>
              </a:spcBef>
              <a:spcAft>
                <a:spcPct val="0"/>
              </a:spcAft>
              <a:defRPr sz="2200">
                <a:solidFill>
                  <a:srgbClr val="363535"/>
                </a:solidFill>
                <a:latin typeface="Arial" panose="020B0604020202020204" pitchFamily="34" charset="0"/>
                <a:ea typeface="MS PGothic" panose="020B0600070205080204" pitchFamily="34" charset="-128"/>
                <a:sym typeface="Arial" panose="020B0604020202020204" pitchFamily="34" charset="0"/>
              </a:defRPr>
            </a:lvl7pPr>
            <a:lvl8pPr marL="3429000" indent="-228600" defTabSz="584200" eaLnBrk="0" fontAlgn="base" hangingPunct="0">
              <a:spcBef>
                <a:spcPct val="0"/>
              </a:spcBef>
              <a:spcAft>
                <a:spcPct val="0"/>
              </a:spcAft>
              <a:defRPr sz="2200">
                <a:solidFill>
                  <a:srgbClr val="363535"/>
                </a:solidFill>
                <a:latin typeface="Arial" panose="020B0604020202020204" pitchFamily="34" charset="0"/>
                <a:ea typeface="MS PGothic" panose="020B0600070205080204" pitchFamily="34" charset="-128"/>
                <a:sym typeface="Arial" panose="020B0604020202020204" pitchFamily="34" charset="0"/>
              </a:defRPr>
            </a:lvl8pPr>
            <a:lvl9pPr marL="3886200" indent="-228600" defTabSz="584200" eaLnBrk="0" fontAlgn="base" hangingPunct="0">
              <a:spcBef>
                <a:spcPct val="0"/>
              </a:spcBef>
              <a:spcAft>
                <a:spcPct val="0"/>
              </a:spcAft>
              <a:defRPr sz="2200">
                <a:solidFill>
                  <a:srgbClr val="363535"/>
                </a:solidFill>
                <a:latin typeface="Arial" panose="020B0604020202020204" pitchFamily="34" charset="0"/>
                <a:ea typeface="MS PGothic" panose="020B0600070205080204" pitchFamily="34" charset="-128"/>
                <a:sym typeface="Arial" panose="020B0604020202020204" pitchFamily="34" charset="0"/>
              </a:defRPr>
            </a:lvl9pPr>
          </a:lstStyle>
          <a:p>
            <a:pPr algn="ctr" eaLnBrk="1">
              <a:lnSpc>
                <a:spcPct val="110000"/>
              </a:lnSpc>
              <a:spcBef>
                <a:spcPts val="300"/>
              </a:spcBef>
            </a:pPr>
            <a:r>
              <a:rPr lang="en-US" altLang="zh-TW" sz="2000" b="1" dirty="0" smtClean="0">
                <a:solidFill>
                  <a:srgbClr val="FFFFFF"/>
                </a:solidFill>
                <a:latin typeface="Helvetica" panose="020B0604020202020204" pitchFamily="34" charset="0"/>
                <a:sym typeface="Helvetica" panose="020B0604020202020204" pitchFamily="34" charset="0"/>
              </a:rPr>
              <a:t>Leon Hou  •  Linksoft Inc  </a:t>
            </a:r>
            <a:r>
              <a:rPr lang="en-US" altLang="zh-TW" sz="2000" b="1" dirty="0">
                <a:solidFill>
                  <a:srgbClr val="FFFFFF"/>
                </a:solidFill>
                <a:latin typeface="Helvetica" panose="020B0604020202020204" pitchFamily="34" charset="0"/>
                <a:sym typeface="Helvetica" panose="020B0604020202020204" pitchFamily="34" charset="0"/>
              </a:rPr>
              <a:t>•  </a:t>
            </a:r>
            <a:r>
              <a:rPr lang="en-US" altLang="zh-TW" sz="2000" b="1" dirty="0" smtClean="0">
                <a:solidFill>
                  <a:srgbClr val="FFFFFF"/>
                </a:solidFill>
                <a:latin typeface="Helvetica" panose="020B0604020202020204" pitchFamily="34" charset="0"/>
                <a:sym typeface="Helvetica" panose="020B0604020202020204" pitchFamily="34" charset="0"/>
              </a:rPr>
              <a:t>@ Live DEMO 2016</a:t>
            </a:r>
            <a:endParaRPr lang="en-US" altLang="zh-TW" sz="2000" dirty="0">
              <a:solidFill>
                <a:srgbClr val="000000"/>
              </a:solidFill>
              <a:cs typeface="Arial" panose="020B0604020202020204" pitchFamily="34" charset="0"/>
            </a:endParaRPr>
          </a:p>
        </p:txBody>
      </p:sp>
      <p:pic>
        <p:nvPicPr>
          <p:cNvPr id="10" name="Picture 7"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5597854"/>
            <a:ext cx="432048" cy="75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8028384" y="6237312"/>
            <a:ext cx="702436" cy="307777"/>
          </a:xfrm>
          <a:prstGeom prst="rect">
            <a:avLst/>
          </a:prstGeom>
          <a:noFill/>
        </p:spPr>
        <p:txBody>
          <a:bodyPr wrap="none" rtlCol="0">
            <a:spAutoFit/>
          </a:bodyPr>
          <a:lstStyle/>
          <a:p>
            <a:r>
              <a:rPr lang="en-US" altLang="zh-TW" sz="1400" dirty="0" smtClean="0">
                <a:solidFill>
                  <a:schemeClr val="bg1"/>
                </a:solidFill>
              </a:rPr>
              <a:t>V1.0.0</a:t>
            </a:r>
            <a:endParaRPr lang="zh-TW" altLang="en-US" sz="1400" dirty="0">
              <a:solidFill>
                <a:schemeClr val="bg1"/>
              </a:solidFill>
            </a:endParaRPr>
          </a:p>
        </p:txBody>
      </p:sp>
    </p:spTree>
    <p:extLst>
      <p:ext uri="{BB962C8B-B14F-4D97-AF65-F5344CB8AC3E}">
        <p14:creationId xmlns:p14="http://schemas.microsoft.com/office/powerpoint/2010/main" val="3421503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sz="3200" b="1" dirty="0" smtClean="0">
                <a:solidFill>
                  <a:schemeClr val="tx2"/>
                </a:solidFill>
                <a:latin typeface="微軟正黑體" pitchFamily="34" charset="-120"/>
                <a:ea typeface="微軟正黑體" pitchFamily="34" charset="-120"/>
              </a:rPr>
              <a:t>如何選擇我需要的服務</a:t>
            </a:r>
            <a:endParaRPr lang="en-US" altLang="zh-TW" sz="3200" b="1" dirty="0" smtClean="0">
              <a:solidFill>
                <a:schemeClr val="tx2"/>
              </a:solidFill>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endParaRPr lang="en-US" sz="1800" b="1" dirty="0" smtClean="0"/>
          </a:p>
          <a:p>
            <a:r>
              <a:rPr lang="en-US" sz="3200" b="1" dirty="0" smtClean="0"/>
              <a:t>Premier Support </a:t>
            </a:r>
            <a:endParaRPr lang="en-US" altLang="zh-TW" sz="3200" b="1" dirty="0" smtClean="0">
              <a:latin typeface="微軟正黑體" pitchFamily="34" charset="-120"/>
              <a:ea typeface="微軟正黑體" pitchFamily="34" charset="-120"/>
            </a:endParaRPr>
          </a:p>
          <a:p>
            <a:r>
              <a:rPr lang="zh-TW" altLang="en-US" b="1" dirty="0" smtClean="0">
                <a:latin typeface="微軟正黑體" pitchFamily="34" charset="-120"/>
                <a:ea typeface="微軟正黑體" pitchFamily="34" charset="-120"/>
              </a:rPr>
              <a:t>適合需要隨時隨地都有人幫您解決</a:t>
            </a:r>
            <a:r>
              <a:rPr lang="en-US" altLang="zh-TW" b="1" dirty="0" err="1" smtClean="0">
                <a:latin typeface="微軟正黑體" pitchFamily="34" charset="-120"/>
                <a:ea typeface="微軟正黑體" pitchFamily="34" charset="-120"/>
              </a:rPr>
              <a:t>Atlassian</a:t>
            </a:r>
            <a:r>
              <a:rPr lang="en-US" altLang="zh-TW" b="1" dirty="0" smtClean="0">
                <a:latin typeface="微軟正黑體" pitchFamily="34" charset="-120"/>
                <a:ea typeface="微軟正黑體" pitchFamily="34" charset="-120"/>
              </a:rPr>
              <a:t> </a:t>
            </a:r>
            <a:r>
              <a:rPr lang="zh-TW" altLang="en-US" b="1" dirty="0" smtClean="0">
                <a:latin typeface="微軟正黑體" pitchFamily="34" charset="-120"/>
                <a:ea typeface="微軟正黑體" pitchFamily="34" charset="-120"/>
              </a:rPr>
              <a:t>產品上的問題的企業</a:t>
            </a:r>
            <a:endParaRPr lang="en-US" altLang="zh-TW" b="1" dirty="0" smtClean="0">
              <a:latin typeface="微軟正黑體" pitchFamily="34" charset="-120"/>
              <a:ea typeface="微軟正黑體" pitchFamily="34" charset="-120"/>
            </a:endParaRPr>
          </a:p>
          <a:p>
            <a:pPr>
              <a:buNone/>
            </a:pPr>
            <a:endParaRPr lang="en-US" altLang="zh-TW" b="1" dirty="0" smtClean="0">
              <a:latin typeface="微軟正黑體" pitchFamily="34" charset="-120"/>
              <a:ea typeface="微軟正黑體" pitchFamily="34" charset="-120"/>
            </a:endParaRPr>
          </a:p>
          <a:p>
            <a:r>
              <a:rPr lang="en-US" altLang="zh-TW" sz="3200" b="1" dirty="0" smtClean="0"/>
              <a:t>Technical Account Management </a:t>
            </a:r>
          </a:p>
          <a:p>
            <a:r>
              <a:rPr lang="zh-TW" altLang="en-US" b="1" dirty="0" smtClean="0">
                <a:latin typeface="微軟正黑體" pitchFamily="34" charset="-120"/>
                <a:ea typeface="微軟正黑體" pitchFamily="34" charset="-120"/>
              </a:rPr>
              <a:t>適合需要原廠幫忙主動建置系統並調校系統以維持系統的最佳運作效能的企業。</a:t>
            </a:r>
            <a:endParaRPr lang="en-US" altLang="zh-TW" b="1" dirty="0" smtClean="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p:txBody>
      </p:sp>
      <p:sp>
        <p:nvSpPr>
          <p:cNvPr id="5" name="頁尾版面配置區 2"/>
          <p:cNvSpPr>
            <a:spLocks noGrp="1"/>
          </p:cNvSpPr>
          <p:nvPr>
            <p:ph type="ftr" sz="quarter" idx="11"/>
          </p:nvPr>
        </p:nvSpPr>
        <p:spPr>
          <a:xfrm>
            <a:off x="3124200" y="6356354"/>
            <a:ext cx="2895600" cy="365125"/>
          </a:xfrm>
        </p:spPr>
        <p:txBody>
          <a:bodyPr/>
          <a:lstStyle/>
          <a:p>
            <a:r>
              <a:rPr lang="fr-FR" altLang="zh-TW" dirty="0" smtClean="0"/>
              <a:t>www.linktech.com.tw</a:t>
            </a:r>
            <a:endParaRPr lang="fr-FR" altLang="zh-TW" dirty="0"/>
          </a:p>
        </p:txBody>
      </p:sp>
    </p:spTree>
    <p:extLst>
      <p:ext uri="{BB962C8B-B14F-4D97-AF65-F5344CB8AC3E}">
        <p14:creationId xmlns:p14="http://schemas.microsoft.com/office/powerpoint/2010/main" val="534249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sz="3200" b="1" dirty="0" smtClean="0">
                <a:solidFill>
                  <a:schemeClr val="tx2"/>
                </a:solidFill>
                <a:latin typeface="微軟正黑體" pitchFamily="34" charset="-120"/>
                <a:ea typeface="微軟正黑體" pitchFamily="34" charset="-120"/>
              </a:rPr>
              <a:t>如何選擇我需要的服務</a:t>
            </a:r>
            <a:endParaRPr lang="en-US" altLang="zh-TW" sz="3200" b="1" dirty="0" smtClean="0">
              <a:solidFill>
                <a:schemeClr val="tx2"/>
              </a:solidFill>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endParaRPr lang="en-US" sz="1800" b="1" dirty="0" smtClean="0"/>
          </a:p>
          <a:p>
            <a:r>
              <a:rPr lang="zh-TW" altLang="en-US" sz="2800" b="1" dirty="0" smtClean="0">
                <a:latin typeface="微軟正黑體" pitchFamily="34" charset="-120"/>
                <a:ea typeface="微軟正黑體" pitchFamily="34" charset="-120"/>
              </a:rPr>
              <a:t>也可以選擇同時擁有</a:t>
            </a:r>
            <a:r>
              <a:rPr lang="en-US" altLang="zh-TW" sz="3200" b="1" dirty="0" smtClean="0">
                <a:effectLst>
                  <a:outerShdw blurRad="38100" dist="38100" dir="2700000" algn="tl">
                    <a:srgbClr val="000000">
                      <a:alpha val="43137"/>
                    </a:srgbClr>
                  </a:outerShdw>
                </a:effectLst>
                <a:latin typeface="+mj-lt"/>
                <a:ea typeface="微軟正黑體" pitchFamily="34" charset="-120"/>
              </a:rPr>
              <a:t>Premier Support </a:t>
            </a:r>
            <a:r>
              <a:rPr lang="zh-TW" altLang="en-US" sz="2800" b="1" dirty="0" smtClean="0">
                <a:latin typeface="微軟正黑體" pitchFamily="34" charset="-120"/>
                <a:ea typeface="微軟正黑體" pitchFamily="34" charset="-120"/>
              </a:rPr>
              <a:t>跟</a:t>
            </a:r>
            <a:r>
              <a:rPr lang="zh-TW" altLang="en-US" sz="3000" b="1" dirty="0" smtClean="0">
                <a:latin typeface="微軟正黑體" pitchFamily="34" charset="-120"/>
                <a:ea typeface="微軟正黑體" pitchFamily="34" charset="-120"/>
              </a:rPr>
              <a:t> </a:t>
            </a:r>
            <a:r>
              <a:rPr lang="en-US" altLang="zh-TW" sz="3200" b="1" dirty="0" smtClean="0">
                <a:effectLst>
                  <a:outerShdw blurRad="38100" dist="38100" dir="2700000" algn="tl">
                    <a:srgbClr val="000000">
                      <a:alpha val="43137"/>
                    </a:srgbClr>
                  </a:outerShdw>
                </a:effectLst>
                <a:latin typeface="+mj-lt"/>
                <a:ea typeface="微軟正黑體" pitchFamily="34" charset="-120"/>
              </a:rPr>
              <a:t>TAM</a:t>
            </a:r>
          </a:p>
          <a:p>
            <a:r>
              <a:rPr lang="zh-TW" altLang="en-US" sz="2300" b="1" dirty="0" smtClean="0">
                <a:latin typeface="微軟正黑體" pitchFamily="34" charset="-120"/>
                <a:ea typeface="微軟正黑體" pitchFamily="34" charset="-120"/>
              </a:rPr>
              <a:t>適合需要隨時隨地都有人幫您解決</a:t>
            </a:r>
            <a:r>
              <a:rPr lang="en-US" altLang="zh-TW" sz="2300" b="1" dirty="0" err="1" smtClean="0">
                <a:latin typeface="微軟正黑體" pitchFamily="34" charset="-120"/>
                <a:ea typeface="微軟正黑體" pitchFamily="34" charset="-120"/>
              </a:rPr>
              <a:t>Atlassian</a:t>
            </a:r>
            <a:r>
              <a:rPr lang="en-US" altLang="zh-TW" sz="2300" b="1" dirty="0" smtClean="0">
                <a:latin typeface="微軟正黑體" pitchFamily="34" charset="-120"/>
                <a:ea typeface="微軟正黑體" pitchFamily="34" charset="-120"/>
              </a:rPr>
              <a:t> </a:t>
            </a:r>
            <a:r>
              <a:rPr lang="zh-TW" altLang="en-US" sz="2300" b="1" dirty="0" smtClean="0">
                <a:latin typeface="微軟正黑體" pitchFamily="34" charset="-120"/>
                <a:ea typeface="微軟正黑體" pitchFamily="34" charset="-120"/>
              </a:rPr>
              <a:t>產品上的問題</a:t>
            </a:r>
            <a:endParaRPr lang="en-US" altLang="zh-TW" sz="2300" b="1" dirty="0" smtClean="0">
              <a:latin typeface="微軟正黑體" pitchFamily="34" charset="-120"/>
              <a:ea typeface="微軟正黑體" pitchFamily="34" charset="-120"/>
            </a:endParaRPr>
          </a:p>
          <a:p>
            <a:pPr>
              <a:buNone/>
            </a:pPr>
            <a:r>
              <a:rPr lang="zh-TW" altLang="en-US" b="1" dirty="0" smtClean="0">
                <a:latin typeface="微軟正黑體" pitchFamily="34" charset="-120"/>
                <a:ea typeface="微軟正黑體" pitchFamily="34" charset="-120"/>
              </a:rPr>
              <a:t>                                             </a:t>
            </a:r>
            <a:r>
              <a:rPr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rPr>
              <a:t>且</a:t>
            </a:r>
            <a:endParaRPr lang="en-US" altLang="zh-TW"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endParaRPr>
          </a:p>
          <a:p>
            <a:r>
              <a:rPr lang="zh-TW" altLang="en-US" b="1" dirty="0" smtClean="0">
                <a:latin typeface="微軟正黑體" pitchFamily="34" charset="-120"/>
                <a:ea typeface="微軟正黑體" pitchFamily="34" charset="-120"/>
              </a:rPr>
              <a:t>同時需要原廠幫忙主動建置系統並調校系統以維持系統的最佳運作效能的企業</a:t>
            </a:r>
            <a:endParaRPr lang="en-US" altLang="zh-TW" b="1" dirty="0" smtClean="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pPr>
              <a:buNone/>
            </a:pPr>
            <a:r>
              <a:rPr lang="en-US" altLang="zh-TW" sz="1600" b="1" dirty="0" smtClean="0">
                <a:solidFill>
                  <a:schemeClr val="tx1">
                    <a:lumMod val="85000"/>
                    <a:lumOff val="15000"/>
                  </a:schemeClr>
                </a:solidFill>
                <a:latin typeface="微軟正黑體" pitchFamily="34" charset="-120"/>
                <a:ea typeface="微軟正黑體" pitchFamily="34" charset="-120"/>
              </a:rPr>
              <a:t>P.S.(1)TAM</a:t>
            </a:r>
            <a:r>
              <a:rPr lang="zh-TW" altLang="en-US" sz="1600" b="1" dirty="0" smtClean="0">
                <a:solidFill>
                  <a:schemeClr val="tx1">
                    <a:lumMod val="85000"/>
                    <a:lumOff val="15000"/>
                  </a:schemeClr>
                </a:solidFill>
                <a:latin typeface="微軟正黑體" pitchFamily="34" charset="-120"/>
                <a:ea typeface="微軟正黑體" pitchFamily="34" charset="-120"/>
              </a:rPr>
              <a:t>服務並不含保證緊急問題</a:t>
            </a:r>
            <a:r>
              <a:rPr lang="en-US" altLang="zh-TW" sz="1600" b="1" dirty="0" smtClean="0">
                <a:solidFill>
                  <a:schemeClr val="tx1">
                    <a:lumMod val="85000"/>
                    <a:lumOff val="15000"/>
                  </a:schemeClr>
                </a:solidFill>
                <a:latin typeface="微軟正黑體" pitchFamily="34" charset="-120"/>
                <a:ea typeface="微軟正黑體" pitchFamily="34" charset="-120"/>
              </a:rPr>
              <a:t>30</a:t>
            </a:r>
            <a:r>
              <a:rPr lang="zh-TW" altLang="en-US" sz="1600" b="1" dirty="0" smtClean="0">
                <a:solidFill>
                  <a:schemeClr val="tx1">
                    <a:lumMod val="85000"/>
                    <a:lumOff val="15000"/>
                  </a:schemeClr>
                </a:solidFill>
                <a:latin typeface="微軟正黑體" pitchFamily="34" charset="-120"/>
                <a:ea typeface="微軟正黑體" pitchFamily="34" charset="-120"/>
              </a:rPr>
              <a:t>分鐘內回覆，一般問題</a:t>
            </a:r>
            <a:r>
              <a:rPr lang="en-US" altLang="zh-TW" sz="1600" b="1" dirty="0" smtClean="0">
                <a:solidFill>
                  <a:schemeClr val="tx1">
                    <a:lumMod val="85000"/>
                    <a:lumOff val="15000"/>
                  </a:schemeClr>
                </a:solidFill>
                <a:latin typeface="微軟正黑體" pitchFamily="34" charset="-120"/>
                <a:ea typeface="微軟正黑體" pitchFamily="34" charset="-120"/>
              </a:rPr>
              <a:t>2</a:t>
            </a:r>
            <a:r>
              <a:rPr lang="zh-TW" altLang="en-US" sz="1600" b="1" dirty="0" smtClean="0">
                <a:solidFill>
                  <a:schemeClr val="tx1">
                    <a:lumMod val="85000"/>
                    <a:lumOff val="15000"/>
                  </a:schemeClr>
                </a:solidFill>
                <a:latin typeface="微軟正黑體" pitchFamily="34" charset="-120"/>
                <a:ea typeface="微軟正黑體" pitchFamily="34" charset="-120"/>
              </a:rPr>
              <a:t>小時內回覆</a:t>
            </a:r>
            <a:endParaRPr lang="en-US" altLang="zh-TW" sz="1600" b="1" dirty="0" smtClean="0">
              <a:solidFill>
                <a:schemeClr val="tx1">
                  <a:lumMod val="85000"/>
                  <a:lumOff val="15000"/>
                </a:schemeClr>
              </a:solidFill>
              <a:latin typeface="微軟正黑體" pitchFamily="34" charset="-120"/>
              <a:ea typeface="微軟正黑體" pitchFamily="34" charset="-120"/>
            </a:endParaRPr>
          </a:p>
          <a:p>
            <a:pPr>
              <a:buNone/>
            </a:pPr>
            <a:r>
              <a:rPr lang="en-US" altLang="zh-TW" sz="1600" b="1" dirty="0" smtClean="0">
                <a:solidFill>
                  <a:schemeClr val="tx1">
                    <a:lumMod val="85000"/>
                    <a:lumOff val="15000"/>
                  </a:schemeClr>
                </a:solidFill>
                <a:latin typeface="微軟正黑體" pitchFamily="34" charset="-120"/>
                <a:ea typeface="微軟正黑體" pitchFamily="34" charset="-120"/>
              </a:rPr>
              <a:t>      (2) </a:t>
            </a:r>
            <a:r>
              <a:rPr lang="zh-TW" altLang="en-US" sz="1600" b="1" dirty="0" smtClean="0">
                <a:solidFill>
                  <a:schemeClr val="tx1">
                    <a:lumMod val="85000"/>
                    <a:lumOff val="15000"/>
                  </a:schemeClr>
                </a:solidFill>
                <a:latin typeface="微軟正黑體" pitchFamily="34" charset="-120"/>
                <a:ea typeface="微軟正黑體" pitchFamily="34" charset="-120"/>
              </a:rPr>
              <a:t>區域</a:t>
            </a:r>
            <a:r>
              <a:rPr lang="en-US" altLang="zh-TW" sz="1600" b="1" dirty="0" smtClean="0">
                <a:solidFill>
                  <a:schemeClr val="tx1">
                    <a:lumMod val="85000"/>
                    <a:lumOff val="15000"/>
                  </a:schemeClr>
                </a:solidFill>
                <a:latin typeface="微軟正黑體" pitchFamily="34" charset="-120"/>
                <a:ea typeface="微軟正黑體" pitchFamily="34" charset="-120"/>
              </a:rPr>
              <a:t>TAM</a:t>
            </a:r>
            <a:r>
              <a:rPr lang="zh-TW" altLang="en-US" sz="1600" b="1" dirty="0" smtClean="0">
                <a:solidFill>
                  <a:schemeClr val="tx1">
                    <a:lumMod val="85000"/>
                    <a:lumOff val="15000"/>
                  </a:schemeClr>
                </a:solidFill>
                <a:latin typeface="微軟正黑體" pitchFamily="34" charset="-120"/>
                <a:ea typeface="微軟正黑體" pitchFamily="34" charset="-120"/>
              </a:rPr>
              <a:t>服務時間原則上以一個禮拜一天或整週加起來</a:t>
            </a:r>
            <a:r>
              <a:rPr lang="en-US" altLang="zh-TW" sz="1600" b="1" dirty="0" smtClean="0">
                <a:solidFill>
                  <a:schemeClr val="tx1">
                    <a:lumMod val="85000"/>
                    <a:lumOff val="15000"/>
                  </a:schemeClr>
                </a:solidFill>
                <a:latin typeface="微軟正黑體" pitchFamily="34" charset="-120"/>
                <a:ea typeface="微軟正黑體" pitchFamily="34" charset="-120"/>
              </a:rPr>
              <a:t>8</a:t>
            </a:r>
            <a:r>
              <a:rPr lang="zh-TW" altLang="en-US" sz="1600" b="1" dirty="0" smtClean="0">
                <a:solidFill>
                  <a:schemeClr val="tx1">
                    <a:lumMod val="85000"/>
                    <a:lumOff val="15000"/>
                  </a:schemeClr>
                </a:solidFill>
                <a:latin typeface="微軟正黑體" pitchFamily="34" charset="-120"/>
                <a:ea typeface="微軟正黑體" pitchFamily="34" charset="-120"/>
              </a:rPr>
              <a:t>小時為準</a:t>
            </a:r>
            <a:r>
              <a:rPr lang="en-US" altLang="zh-TW" sz="1600" b="1" dirty="0" smtClean="0">
                <a:solidFill>
                  <a:schemeClr val="tx1">
                    <a:lumMod val="85000"/>
                    <a:lumOff val="15000"/>
                  </a:schemeClr>
                </a:solidFill>
                <a:latin typeface="微軟正黑體" pitchFamily="34" charset="-120"/>
                <a:ea typeface="微軟正黑體" pitchFamily="34" charset="-120"/>
              </a:rPr>
              <a:t>(</a:t>
            </a:r>
            <a:r>
              <a:rPr lang="zh-TW" altLang="en-US" sz="1600" b="1" dirty="0" smtClean="0">
                <a:solidFill>
                  <a:schemeClr val="tx1">
                    <a:lumMod val="85000"/>
                    <a:lumOff val="15000"/>
                  </a:schemeClr>
                </a:solidFill>
                <a:latin typeface="微軟正黑體" pitchFamily="34" charset="-120"/>
                <a:ea typeface="微軟正黑體" pitchFamily="34" charset="-120"/>
              </a:rPr>
              <a:t>視情況而定</a:t>
            </a:r>
            <a:r>
              <a:rPr lang="en-US" altLang="zh-TW" sz="1600" b="1" dirty="0" smtClean="0">
                <a:solidFill>
                  <a:schemeClr val="tx1">
                    <a:lumMod val="85000"/>
                    <a:lumOff val="15000"/>
                  </a:schemeClr>
                </a:solidFill>
                <a:latin typeface="微軟正黑體" pitchFamily="34" charset="-120"/>
                <a:ea typeface="微軟正黑體" pitchFamily="34" charset="-120"/>
              </a:rPr>
              <a:t>)</a:t>
            </a:r>
          </a:p>
          <a:p>
            <a:endParaRPr lang="en-US" altLang="zh-TW" b="1" dirty="0" smtClean="0">
              <a:latin typeface="微軟正黑體" pitchFamily="34" charset="-120"/>
              <a:ea typeface="微軟正黑體" pitchFamily="34" charset="-120"/>
            </a:endParaRPr>
          </a:p>
        </p:txBody>
      </p:sp>
      <p:sp>
        <p:nvSpPr>
          <p:cNvPr id="6" name="頁尾版面配置區 2"/>
          <p:cNvSpPr>
            <a:spLocks noGrp="1"/>
          </p:cNvSpPr>
          <p:nvPr>
            <p:ph type="ftr" sz="quarter" idx="11"/>
          </p:nvPr>
        </p:nvSpPr>
        <p:spPr>
          <a:xfrm>
            <a:off x="3124200" y="6356354"/>
            <a:ext cx="2895600" cy="365125"/>
          </a:xfrm>
        </p:spPr>
        <p:txBody>
          <a:bodyPr/>
          <a:lstStyle/>
          <a:p>
            <a:r>
              <a:rPr lang="fr-FR" altLang="zh-TW" dirty="0" smtClean="0"/>
              <a:t>www.linktech.com.tw</a:t>
            </a:r>
            <a:endParaRPr lang="fr-FR" altLang="zh-TW" dirty="0"/>
          </a:p>
        </p:txBody>
      </p:sp>
    </p:spTree>
    <p:extLst>
      <p:ext uri="{BB962C8B-B14F-4D97-AF65-F5344CB8AC3E}">
        <p14:creationId xmlns:p14="http://schemas.microsoft.com/office/powerpoint/2010/main" val="58655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r>
              <a:rPr lang="fr-FR" altLang="zh-TW" dirty="0" smtClean="0"/>
              <a:t>www.linktech.com.tw</a:t>
            </a:r>
            <a:endParaRPr lang="fr-FR" altLang="zh-TW" dirty="0"/>
          </a:p>
        </p:txBody>
      </p:sp>
      <p:sp>
        <p:nvSpPr>
          <p:cNvPr id="6" name="標題 1"/>
          <p:cNvSpPr>
            <a:spLocks noGrp="1"/>
          </p:cNvSpPr>
          <p:nvPr>
            <p:ph type="title"/>
          </p:nvPr>
        </p:nvSpPr>
        <p:spPr/>
        <p:txBody>
          <a:bodyPr/>
          <a:lstStyle/>
          <a:p>
            <a:r>
              <a:rPr lang="en-US" altLang="zh-TW" b="1" dirty="0">
                <a:solidFill>
                  <a:schemeClr val="bg1"/>
                </a:solidFill>
                <a:latin typeface="+mj-lt"/>
              </a:rPr>
              <a:t>Q&amp;A</a:t>
            </a:r>
            <a:endParaRPr lang="zh-TW" altLang="en-US" b="1" dirty="0">
              <a:solidFill>
                <a:schemeClr val="bg1"/>
              </a:solidFill>
              <a:latin typeface="+mj-lt"/>
            </a:endParaRPr>
          </a:p>
        </p:txBody>
      </p:sp>
      <p:pic>
        <p:nvPicPr>
          <p:cNvPr id="7" name="Picture 2"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1188" y="3496005"/>
            <a:ext cx="525462" cy="10175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8" name="Picture 3"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0000" y="3494418"/>
            <a:ext cx="523875" cy="1017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9" name="Picture 4"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6913" y="3494418"/>
            <a:ext cx="525462" cy="1017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0" name="Picture 5"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26588" y="3496005"/>
            <a:ext cx="523875" cy="10175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1" name="Picture 6"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93500" y="3494418"/>
            <a:ext cx="514350" cy="1012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2" name="Picture 7"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63175" y="3496005"/>
            <a:ext cx="579438" cy="10175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3" name="Picture 43" descr="pasted-image.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22150" y="3494418"/>
            <a:ext cx="514350" cy="1012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4" name="Picture 44" descr="pasted-image.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555563" y="3496005"/>
            <a:ext cx="581025" cy="1019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06396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p:cNvSpPr>
            <a:spLocks noGrp="1"/>
          </p:cNvSpPr>
          <p:nvPr>
            <p:ph type="ftr" sz="quarter" idx="11"/>
          </p:nvPr>
        </p:nvSpPr>
        <p:spPr/>
        <p:txBody>
          <a:bodyPr/>
          <a:lstStyle/>
          <a:p>
            <a:r>
              <a:rPr lang="fr-FR" altLang="zh-TW" dirty="0" smtClean="0"/>
              <a:t>www.linktech.com.tw</a:t>
            </a:r>
            <a:endParaRPr lang="fr-FR" altLang="zh-TW" dirty="0"/>
          </a:p>
        </p:txBody>
      </p:sp>
    </p:spTree>
    <p:extLst>
      <p:ext uri="{BB962C8B-B14F-4D97-AF65-F5344CB8AC3E}">
        <p14:creationId xmlns:p14="http://schemas.microsoft.com/office/powerpoint/2010/main" val="3563294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type="body" sz="quarter" idx="13"/>
          </p:nvPr>
        </p:nvSpPr>
        <p:spPr>
          <a:xfrm>
            <a:off x="457200" y="908721"/>
            <a:ext cx="8229600" cy="4320480"/>
          </a:xfrm>
        </p:spPr>
        <p:txBody>
          <a:bodyPr rtlCol="0">
            <a:normAutofit/>
          </a:bodyPr>
          <a:lstStyle/>
          <a:p>
            <a:pPr fontAlgn="auto">
              <a:spcAft>
                <a:spcPts val="0"/>
              </a:spcAft>
              <a:buFont typeface="Arial" pitchFamily="34" charset="0"/>
              <a:buChar char="•"/>
              <a:defRPr/>
            </a:pPr>
            <a:r>
              <a:rPr lang="en-US" altLang="zh-TW" sz="3200" b="1" dirty="0" err="1" smtClean="0">
                <a:solidFill>
                  <a:schemeClr val="bg1"/>
                </a:solidFill>
                <a:latin typeface="微軟正黑體" pitchFamily="34" charset="-120"/>
                <a:ea typeface="微軟正黑體" pitchFamily="34" charset="-120"/>
              </a:rPr>
              <a:t>Atlassian</a:t>
            </a:r>
            <a:r>
              <a:rPr lang="en-US" altLang="zh-TW" sz="3200" b="1" dirty="0" smtClean="0">
                <a:solidFill>
                  <a:schemeClr val="bg1"/>
                </a:solidFill>
                <a:latin typeface="微軟正黑體" pitchFamily="34" charset="-120"/>
                <a:ea typeface="微軟正黑體" pitchFamily="34" charset="-120"/>
              </a:rPr>
              <a:t> Enterprise Service</a:t>
            </a:r>
            <a:r>
              <a:rPr lang="zh-TW" altLang="en-US" sz="3200" b="1" dirty="0" smtClean="0">
                <a:solidFill>
                  <a:schemeClr val="bg1"/>
                </a:solidFill>
                <a:latin typeface="微軟正黑體" pitchFamily="34" charset="-120"/>
                <a:ea typeface="微軟正黑體" pitchFamily="34" charset="-120"/>
              </a:rPr>
              <a:t> 的簡介</a:t>
            </a:r>
            <a:endParaRPr lang="en-US" altLang="zh-TW" sz="3200" b="1" dirty="0" smtClean="0">
              <a:solidFill>
                <a:schemeClr val="bg1"/>
              </a:solidFill>
              <a:latin typeface="微軟正黑體" pitchFamily="34" charset="-120"/>
              <a:ea typeface="微軟正黑體" pitchFamily="34" charset="-120"/>
            </a:endParaRPr>
          </a:p>
          <a:p>
            <a:pPr fontAlgn="auto">
              <a:spcAft>
                <a:spcPts val="0"/>
              </a:spcAft>
              <a:buFont typeface="Arial" pitchFamily="34" charset="0"/>
              <a:buChar char="•"/>
              <a:defRPr/>
            </a:pPr>
            <a:endParaRPr lang="en-US" sz="3200" b="1" dirty="0" smtClean="0">
              <a:solidFill>
                <a:schemeClr val="bg1"/>
              </a:solidFill>
              <a:latin typeface="微軟正黑體" pitchFamily="34" charset="-120"/>
              <a:ea typeface="微軟正黑體" pitchFamily="34" charset="-120"/>
            </a:endParaRPr>
          </a:p>
          <a:p>
            <a:pPr fontAlgn="auto">
              <a:spcAft>
                <a:spcPts val="0"/>
              </a:spcAft>
              <a:buFont typeface="Arial" pitchFamily="34" charset="0"/>
              <a:buChar char="•"/>
              <a:defRPr/>
            </a:pPr>
            <a:r>
              <a:rPr lang="en-US" altLang="zh-TW" sz="3200" b="1" dirty="0" err="1" smtClean="0">
                <a:solidFill>
                  <a:schemeClr val="bg1"/>
                </a:solidFill>
                <a:latin typeface="微軟正黑體" pitchFamily="34" charset="-120"/>
                <a:ea typeface="微軟正黑體" pitchFamily="34" charset="-120"/>
              </a:rPr>
              <a:t>Atlassian</a:t>
            </a:r>
            <a:r>
              <a:rPr lang="en-US" altLang="zh-TW" sz="3200" b="1" dirty="0" smtClean="0">
                <a:solidFill>
                  <a:schemeClr val="bg1"/>
                </a:solidFill>
                <a:latin typeface="微軟正黑體" pitchFamily="34" charset="-120"/>
                <a:ea typeface="微軟正黑體" pitchFamily="34" charset="-120"/>
              </a:rPr>
              <a:t> Enterprise Service</a:t>
            </a:r>
            <a:r>
              <a:rPr lang="zh-TW" altLang="en-US" sz="3200" b="1" dirty="0" smtClean="0">
                <a:solidFill>
                  <a:schemeClr val="bg1"/>
                </a:solidFill>
                <a:latin typeface="微軟正黑體" pitchFamily="34" charset="-120"/>
                <a:ea typeface="微軟正黑體" pitchFamily="34" charset="-120"/>
              </a:rPr>
              <a:t>的好處</a:t>
            </a:r>
            <a:endParaRPr lang="en-US" altLang="zh-TW" sz="3200" b="1" dirty="0" smtClean="0">
              <a:solidFill>
                <a:schemeClr val="bg1"/>
              </a:solidFill>
              <a:latin typeface="微軟正黑體" pitchFamily="34" charset="-120"/>
              <a:ea typeface="微軟正黑體" pitchFamily="34" charset="-120"/>
            </a:endParaRPr>
          </a:p>
          <a:p>
            <a:pPr fontAlgn="auto">
              <a:spcAft>
                <a:spcPts val="0"/>
              </a:spcAft>
              <a:buFont typeface="Arial" pitchFamily="34" charset="0"/>
              <a:buChar char="•"/>
              <a:defRPr/>
            </a:pPr>
            <a:endParaRPr lang="en-US" sz="3200" b="1" dirty="0" smtClean="0">
              <a:solidFill>
                <a:schemeClr val="bg1"/>
              </a:solidFill>
              <a:latin typeface="微軟正黑體" pitchFamily="34" charset="-120"/>
              <a:ea typeface="微軟正黑體" pitchFamily="34" charset="-120"/>
            </a:endParaRPr>
          </a:p>
          <a:p>
            <a:pPr fontAlgn="auto">
              <a:spcAft>
                <a:spcPts val="0"/>
              </a:spcAft>
              <a:buFont typeface="Arial" pitchFamily="34" charset="0"/>
              <a:buChar char="•"/>
              <a:defRPr/>
            </a:pPr>
            <a:r>
              <a:rPr lang="zh-TW" altLang="en-US" sz="3200" b="1" dirty="0" smtClean="0">
                <a:solidFill>
                  <a:schemeClr val="bg1"/>
                </a:solidFill>
                <a:latin typeface="微軟正黑體" pitchFamily="34" charset="-120"/>
                <a:ea typeface="微軟正黑體" pitchFamily="34" charset="-120"/>
              </a:rPr>
              <a:t>如何選擇我需要的服務</a:t>
            </a:r>
            <a:endParaRPr lang="en-US" altLang="zh-TW" sz="3200" b="1" dirty="0" smtClean="0">
              <a:solidFill>
                <a:schemeClr val="bg1"/>
              </a:solidFill>
              <a:latin typeface="微軟正黑體" pitchFamily="34" charset="-120"/>
              <a:ea typeface="微軟正黑體" pitchFamily="34" charset="-120"/>
            </a:endParaRPr>
          </a:p>
          <a:p>
            <a:pPr fontAlgn="auto">
              <a:spcAft>
                <a:spcPts val="0"/>
              </a:spcAft>
              <a:buFont typeface="Arial" pitchFamily="34" charset="0"/>
              <a:buChar char="•"/>
              <a:defRPr/>
            </a:pPr>
            <a:endParaRPr lang="en-US" altLang="zh-TW" sz="3200" b="1" dirty="0" smtClean="0">
              <a:solidFill>
                <a:schemeClr val="bg1"/>
              </a:solidFill>
              <a:latin typeface="微軟正黑體" pitchFamily="34" charset="-120"/>
              <a:ea typeface="微軟正黑體" pitchFamily="34" charset="-120"/>
            </a:endParaRPr>
          </a:p>
          <a:p>
            <a:pPr fontAlgn="auto">
              <a:spcAft>
                <a:spcPts val="0"/>
              </a:spcAft>
              <a:buFont typeface="Arial" pitchFamily="34" charset="0"/>
              <a:buChar char="•"/>
              <a:defRPr/>
            </a:pPr>
            <a:r>
              <a:rPr lang="en-US" altLang="zh-TW" sz="3200" b="1" dirty="0" smtClean="0">
                <a:solidFill>
                  <a:schemeClr val="bg1"/>
                </a:solidFill>
                <a:latin typeface="微軟正黑體" pitchFamily="34" charset="-120"/>
                <a:ea typeface="微軟正黑體" pitchFamily="34" charset="-120"/>
              </a:rPr>
              <a:t>Q&amp;A</a:t>
            </a:r>
            <a:endParaRPr lang="en-US" sz="3200" dirty="0" smtClean="0">
              <a:solidFill>
                <a:schemeClr val="bg1"/>
              </a:solidFill>
            </a:endParaRPr>
          </a:p>
        </p:txBody>
      </p:sp>
      <p:sp>
        <p:nvSpPr>
          <p:cNvPr id="4" name="頁尾版面配置區 2"/>
          <p:cNvSpPr>
            <a:spLocks noGrp="1"/>
          </p:cNvSpPr>
          <p:nvPr>
            <p:ph type="ftr" sz="quarter" idx="11"/>
          </p:nvPr>
        </p:nvSpPr>
        <p:spPr>
          <a:xfrm>
            <a:off x="3124200" y="6356354"/>
            <a:ext cx="2895600" cy="365125"/>
          </a:xfrm>
        </p:spPr>
        <p:txBody>
          <a:bodyPr/>
          <a:lstStyle/>
          <a:p>
            <a:r>
              <a:rPr lang="fr-FR" altLang="zh-TW" dirty="0" smtClean="0"/>
              <a:t>www.linktech.com.tw</a:t>
            </a:r>
            <a:endParaRPr lang="fr-FR" altLang="zh-TW" dirty="0"/>
          </a:p>
        </p:txBody>
      </p:sp>
    </p:spTree>
    <p:extLst>
      <p:ext uri="{BB962C8B-B14F-4D97-AF65-F5344CB8AC3E}">
        <p14:creationId xmlns:p14="http://schemas.microsoft.com/office/powerpoint/2010/main" val="135314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2000"/>
                                        <p:tgtEl>
                                          <p:spTgt spid="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428604"/>
            <a:ext cx="8229600" cy="1143000"/>
          </a:xfrm>
        </p:spPr>
        <p:txBody>
          <a:bodyPr/>
          <a:lstStyle/>
          <a:p>
            <a:r>
              <a:rPr lang="en-US" altLang="zh-TW" b="1" dirty="0" err="1" smtClean="0">
                <a:latin typeface="+mj-lt"/>
              </a:rPr>
              <a:t>Atlassian</a:t>
            </a:r>
            <a:r>
              <a:rPr lang="en-US" altLang="zh-TW" b="1" dirty="0" smtClean="0">
                <a:latin typeface="+mj-lt"/>
              </a:rPr>
              <a:t> Enterprise Service</a:t>
            </a:r>
            <a:r>
              <a:rPr lang="zh-TW" altLang="en-US" dirty="0" smtClean="0">
                <a:latin typeface="+mj-lt"/>
              </a:rPr>
              <a:t>簡介</a:t>
            </a:r>
            <a:endParaRPr lang="zh-TW" altLang="en-US" dirty="0">
              <a:latin typeface="+mj-lt"/>
            </a:endParaRPr>
          </a:p>
        </p:txBody>
      </p:sp>
      <p:sp>
        <p:nvSpPr>
          <p:cNvPr id="15" name="內容版面配置區 14"/>
          <p:cNvSpPr>
            <a:spLocks noGrp="1"/>
          </p:cNvSpPr>
          <p:nvPr>
            <p:ph idx="1"/>
          </p:nvPr>
        </p:nvSpPr>
        <p:spPr/>
        <p:txBody>
          <a:bodyPr/>
          <a:lstStyle/>
          <a:p>
            <a:pPr>
              <a:buNone/>
            </a:pPr>
            <a:r>
              <a:rPr lang="zh-TW" altLang="en-US" sz="2800" b="1" dirty="0" smtClean="0">
                <a:latin typeface="微軟正黑體" pitchFamily="34" charset="-120"/>
                <a:ea typeface="微軟正黑體" pitchFamily="34" charset="-120"/>
              </a:rPr>
              <a:t>目前原廠所提供的</a:t>
            </a:r>
            <a:r>
              <a:rPr lang="en-US" sz="3200" b="1" dirty="0" err="1" smtClean="0"/>
              <a:t>Atlassian</a:t>
            </a:r>
            <a:r>
              <a:rPr lang="en-US" sz="3200" b="1" dirty="0" smtClean="0"/>
              <a:t> Enterprise service</a:t>
            </a:r>
            <a:endParaRPr lang="en-US" sz="2800" b="1" dirty="0" smtClean="0">
              <a:latin typeface="微軟正黑體" pitchFamily="34" charset="-120"/>
              <a:ea typeface="微軟正黑體" pitchFamily="34" charset="-120"/>
            </a:endParaRPr>
          </a:p>
          <a:p>
            <a:pPr>
              <a:buNone/>
            </a:pPr>
            <a:r>
              <a:rPr lang="zh-TW" altLang="en-US" sz="2800" b="1" dirty="0" smtClean="0">
                <a:latin typeface="微軟正黑體" pitchFamily="34" charset="-120"/>
                <a:ea typeface="微軟正黑體" pitchFamily="34" charset="-120"/>
              </a:rPr>
              <a:t>有以下兩種：</a:t>
            </a:r>
            <a:endParaRPr lang="en-US" altLang="zh-TW" b="1" dirty="0" smtClean="0"/>
          </a:p>
          <a:p>
            <a:pPr>
              <a:buNone/>
            </a:pPr>
            <a:endParaRPr lang="en-US" altLang="zh-TW" b="1" dirty="0" smtClean="0"/>
          </a:p>
          <a:p>
            <a:pPr>
              <a:buNone/>
            </a:pPr>
            <a:r>
              <a:rPr lang="en-US" altLang="zh-TW" sz="3200" b="1" dirty="0" smtClean="0"/>
              <a:t>1. </a:t>
            </a:r>
            <a:r>
              <a:rPr lang="en-US" sz="3200" b="1" dirty="0" smtClean="0"/>
              <a:t>Premier Support</a:t>
            </a:r>
          </a:p>
          <a:p>
            <a:pPr>
              <a:buNone/>
            </a:pPr>
            <a:endParaRPr lang="en-US" altLang="zh-TW" sz="3200" b="1" dirty="0" smtClean="0"/>
          </a:p>
          <a:p>
            <a:pPr>
              <a:buNone/>
            </a:pPr>
            <a:endParaRPr lang="en-US" altLang="zh-TW" sz="3200" b="1" dirty="0" smtClean="0"/>
          </a:p>
          <a:p>
            <a:pPr>
              <a:buNone/>
            </a:pPr>
            <a:r>
              <a:rPr lang="en-US" altLang="zh-TW" sz="3200" b="1" dirty="0" smtClean="0"/>
              <a:t>2. </a:t>
            </a:r>
            <a:r>
              <a:rPr lang="en-US" sz="3200" b="1" dirty="0" smtClean="0"/>
              <a:t>Technical Account Management (TAM)</a:t>
            </a:r>
          </a:p>
          <a:p>
            <a:pPr>
              <a:buNone/>
            </a:pPr>
            <a:endParaRPr lang="en-US" altLang="zh-TW" sz="3000" b="1" dirty="0" smtClean="0"/>
          </a:p>
        </p:txBody>
      </p:sp>
      <p:sp>
        <p:nvSpPr>
          <p:cNvPr id="5" name="頁尾版面配置區 2"/>
          <p:cNvSpPr>
            <a:spLocks noGrp="1"/>
          </p:cNvSpPr>
          <p:nvPr>
            <p:ph type="ftr" sz="quarter" idx="11"/>
          </p:nvPr>
        </p:nvSpPr>
        <p:spPr>
          <a:xfrm>
            <a:off x="3124200" y="6356354"/>
            <a:ext cx="2895600" cy="365125"/>
          </a:xfrm>
        </p:spPr>
        <p:txBody>
          <a:bodyPr/>
          <a:lstStyle/>
          <a:p>
            <a:r>
              <a:rPr lang="fr-FR" altLang="zh-TW" dirty="0" smtClean="0"/>
              <a:t>www.linktech.com.tw</a:t>
            </a:r>
            <a:endParaRPr lang="fr-FR" altLang="zh-TW" dirty="0"/>
          </a:p>
        </p:txBody>
      </p:sp>
    </p:spTree>
    <p:extLst>
      <p:ext uri="{BB962C8B-B14F-4D97-AF65-F5344CB8AC3E}">
        <p14:creationId xmlns:p14="http://schemas.microsoft.com/office/powerpoint/2010/main" val="122653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20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2000"/>
                                        <p:tgtEl>
                                          <p:spTgt spid="1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animEffect transition="in" filter="fade">
                                      <p:cBhvr>
                                        <p:cTn id="13" dur="2000"/>
                                        <p:tgtEl>
                                          <p:spTgt spid="1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xEl>
                                              <p:pRg st="6" end="6"/>
                                            </p:txEl>
                                          </p:spTgt>
                                        </p:tgtEl>
                                        <p:attrNameLst>
                                          <p:attrName>style.visibility</p:attrName>
                                        </p:attrNameLst>
                                      </p:cBhvr>
                                      <p:to>
                                        <p:strVal val="visible"/>
                                      </p:to>
                                    </p:set>
                                    <p:animEffect transition="in" filter="fade">
                                      <p:cBhvr>
                                        <p:cTn id="16" dur="20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357166"/>
            <a:ext cx="8229600" cy="1143000"/>
          </a:xfrm>
        </p:spPr>
        <p:txBody>
          <a:bodyPr/>
          <a:lstStyle/>
          <a:p>
            <a:r>
              <a:rPr lang="en-US" altLang="zh-TW" sz="3600" b="1" dirty="0" err="1" smtClean="0"/>
              <a:t>Atlassian</a:t>
            </a:r>
            <a:r>
              <a:rPr lang="en-US" altLang="zh-TW" sz="3600" b="1" dirty="0" smtClean="0"/>
              <a:t> Enterprise Service</a:t>
            </a:r>
            <a:r>
              <a:rPr lang="zh-TW" altLang="en-US" sz="3600" dirty="0" smtClean="0"/>
              <a:t>簡介</a:t>
            </a:r>
            <a:endParaRPr lang="zh-TW" altLang="en-US" sz="3600" b="1" dirty="0">
              <a:latin typeface="+mj-lt"/>
            </a:endParaRPr>
          </a:p>
        </p:txBody>
      </p:sp>
      <p:sp>
        <p:nvSpPr>
          <p:cNvPr id="15" name="內容版面配置區 14"/>
          <p:cNvSpPr>
            <a:spLocks noGrp="1"/>
          </p:cNvSpPr>
          <p:nvPr>
            <p:ph idx="1"/>
          </p:nvPr>
        </p:nvSpPr>
        <p:spPr>
          <a:xfrm>
            <a:off x="428596" y="1500174"/>
            <a:ext cx="8229600" cy="4525963"/>
          </a:xfrm>
        </p:spPr>
        <p:txBody>
          <a:bodyPr/>
          <a:lstStyle/>
          <a:p>
            <a:pPr>
              <a:spcBef>
                <a:spcPts val="0"/>
              </a:spcBef>
              <a:buNone/>
            </a:pPr>
            <a:endParaRPr lang="en-US" sz="1200" b="1" dirty="0" smtClean="0"/>
          </a:p>
          <a:p>
            <a:pPr>
              <a:buNone/>
            </a:pPr>
            <a:r>
              <a:rPr lang="en-US" sz="3600" b="1" dirty="0" smtClean="0"/>
              <a:t>Premier Support</a:t>
            </a:r>
            <a:endParaRPr lang="en-US" sz="3600" dirty="0" smtClean="0"/>
          </a:p>
          <a:p>
            <a:pPr>
              <a:buNone/>
            </a:pPr>
            <a:endParaRPr lang="en-US" sz="2000" dirty="0" smtClean="0"/>
          </a:p>
          <a:p>
            <a:r>
              <a:rPr lang="zh-TW" altLang="en-US" b="1" dirty="0" smtClean="0">
                <a:latin typeface="微軟正黑體" pitchFamily="34" charset="-120"/>
                <a:ea typeface="微軟正黑體" pitchFamily="34" charset="-120"/>
              </a:rPr>
              <a:t>資深的</a:t>
            </a:r>
            <a:r>
              <a:rPr lang="en-US" altLang="zh-TW" b="1" dirty="0" err="1" smtClean="0">
                <a:latin typeface="微軟正黑體" pitchFamily="34" charset="-120"/>
                <a:ea typeface="微軟正黑體" pitchFamily="34" charset="-120"/>
              </a:rPr>
              <a:t>Atlassian</a:t>
            </a:r>
            <a:r>
              <a:rPr lang="en-US" altLang="zh-TW" b="1" dirty="0" smtClean="0">
                <a:latin typeface="微軟正黑體" pitchFamily="34" charset="-120"/>
                <a:ea typeface="微軟正黑體" pitchFamily="34" charset="-120"/>
              </a:rPr>
              <a:t> </a:t>
            </a:r>
            <a:r>
              <a:rPr lang="zh-TW" altLang="en-US" b="1" dirty="0" smtClean="0">
                <a:latin typeface="微軟正黑體" pitchFamily="34" charset="-120"/>
                <a:ea typeface="微軟正黑體" pitchFamily="34" charset="-120"/>
              </a:rPr>
              <a:t>的工程師團隊將會成為你的最佳後盾</a:t>
            </a:r>
            <a:endParaRPr lang="en-US" altLang="zh-TW" b="1" dirty="0" smtClean="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r>
              <a:rPr lang="zh-TW" altLang="en-US" b="1" dirty="0" smtClean="0">
                <a:latin typeface="微軟正黑體" pitchFamily="34" charset="-120"/>
                <a:ea typeface="微軟正黑體" pitchFamily="34" charset="-120"/>
              </a:rPr>
              <a:t>接受全天候一週七天每天</a:t>
            </a:r>
            <a:r>
              <a:rPr lang="en-US" altLang="zh-TW" b="1" dirty="0" smtClean="0">
                <a:latin typeface="微軟正黑體" pitchFamily="34" charset="-120"/>
                <a:ea typeface="微軟正黑體" pitchFamily="34" charset="-120"/>
              </a:rPr>
              <a:t>24</a:t>
            </a:r>
            <a:r>
              <a:rPr lang="zh-TW" altLang="en-US" b="1" dirty="0" smtClean="0">
                <a:latin typeface="微軟正黑體" pitchFamily="34" charset="-120"/>
                <a:ea typeface="微軟正黑體" pitchFamily="34" charset="-120"/>
              </a:rPr>
              <a:t>小時的諮詢</a:t>
            </a:r>
            <a:endParaRPr lang="en-US" altLang="zh-TW" b="1" dirty="0" smtClean="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r>
              <a:rPr lang="zh-TW" altLang="en-US" b="1" dirty="0" smtClean="0">
                <a:latin typeface="微軟正黑體" pitchFamily="34" charset="-120"/>
                <a:ea typeface="微軟正黑體" pitchFamily="34" charset="-120"/>
              </a:rPr>
              <a:t>緊急的問題可在半小時內回覆</a:t>
            </a:r>
            <a:endParaRPr lang="en-US" altLang="zh-TW" b="1" dirty="0" smtClean="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r>
              <a:rPr lang="zh-TW" altLang="en-US" b="1" dirty="0" smtClean="0">
                <a:latin typeface="微軟正黑體" pitchFamily="34" charset="-120"/>
                <a:ea typeface="微軟正黑體" pitchFamily="34" charset="-120"/>
              </a:rPr>
              <a:t>一般的問題也可在</a:t>
            </a:r>
            <a:r>
              <a:rPr lang="en-US" altLang="zh-TW" b="1" dirty="0" smtClean="0">
                <a:latin typeface="微軟正黑體" pitchFamily="34" charset="-120"/>
                <a:ea typeface="微軟正黑體" pitchFamily="34" charset="-120"/>
              </a:rPr>
              <a:t>2</a:t>
            </a:r>
            <a:r>
              <a:rPr lang="zh-TW" altLang="en-US" b="1" dirty="0" smtClean="0">
                <a:latin typeface="微軟正黑體" pitchFamily="34" charset="-120"/>
                <a:ea typeface="微軟正黑體" pitchFamily="34" charset="-120"/>
              </a:rPr>
              <a:t>小時內回覆 </a:t>
            </a:r>
            <a:endParaRPr lang="en-US" altLang="zh-TW" b="1" dirty="0" smtClean="0">
              <a:latin typeface="微軟正黑體" pitchFamily="34" charset="-120"/>
              <a:ea typeface="微軟正黑體" pitchFamily="34" charset="-120"/>
            </a:endParaRPr>
          </a:p>
          <a:p>
            <a:endParaRPr lang="en-US" b="1" dirty="0" smtClean="0">
              <a:latin typeface="微軟正黑體" pitchFamily="34" charset="-120"/>
              <a:ea typeface="微軟正黑體" pitchFamily="34" charset="-120"/>
            </a:endParaRPr>
          </a:p>
          <a:p>
            <a:endParaRPr lang="en-US" b="1" dirty="0" smtClean="0"/>
          </a:p>
          <a:p>
            <a:endParaRPr lang="en-US" b="1" dirty="0" smtClean="0"/>
          </a:p>
          <a:p>
            <a:endParaRPr lang="en-US" b="1" dirty="0" smtClean="0"/>
          </a:p>
          <a:p>
            <a:pPr>
              <a:buNone/>
            </a:pPr>
            <a:endParaRPr lang="en-US" b="1" dirty="0" smtClean="0"/>
          </a:p>
          <a:p>
            <a:pPr>
              <a:buNone/>
            </a:pPr>
            <a:endParaRPr lang="zh-TW" altLang="en-US" b="1" dirty="0"/>
          </a:p>
        </p:txBody>
      </p:sp>
      <p:pic>
        <p:nvPicPr>
          <p:cNvPr id="17" name="Picture 2"/>
          <p:cNvPicPr>
            <a:picLocks noChangeAspect="1" noChangeArrowheads="1"/>
          </p:cNvPicPr>
          <p:nvPr/>
        </p:nvPicPr>
        <p:blipFill>
          <a:blip r:embed="rId2"/>
          <a:srcRect/>
          <a:stretch>
            <a:fillRect/>
          </a:stretch>
        </p:blipFill>
        <p:spPr bwMode="auto">
          <a:xfrm>
            <a:off x="6215074" y="4071942"/>
            <a:ext cx="2413634" cy="214314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頁尾版面配置區 2"/>
          <p:cNvSpPr>
            <a:spLocks noGrp="1"/>
          </p:cNvSpPr>
          <p:nvPr>
            <p:ph type="ftr" sz="quarter" idx="11"/>
          </p:nvPr>
        </p:nvSpPr>
        <p:spPr>
          <a:xfrm>
            <a:off x="3124200" y="6356354"/>
            <a:ext cx="2895600" cy="365125"/>
          </a:xfrm>
        </p:spPr>
        <p:txBody>
          <a:bodyPr/>
          <a:lstStyle/>
          <a:p>
            <a:r>
              <a:rPr lang="fr-FR" altLang="zh-TW" dirty="0" smtClean="0"/>
              <a:t>www.linktech.com.tw</a:t>
            </a:r>
            <a:endParaRPr lang="fr-FR" altLang="zh-TW" dirty="0"/>
          </a:p>
        </p:txBody>
      </p:sp>
    </p:spTree>
    <p:extLst>
      <p:ext uri="{BB962C8B-B14F-4D97-AF65-F5344CB8AC3E}">
        <p14:creationId xmlns:p14="http://schemas.microsoft.com/office/powerpoint/2010/main" val="87545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2000"/>
                                        <p:tgtEl>
                                          <p:spTgt spid="1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3" end="3"/>
                                            </p:txEl>
                                          </p:spTgt>
                                        </p:tgtEl>
                                        <p:attrNameLst>
                                          <p:attrName>style.visibility</p:attrName>
                                        </p:attrNameLst>
                                      </p:cBhvr>
                                      <p:to>
                                        <p:strVal val="visible"/>
                                      </p:to>
                                    </p:set>
                                    <p:animEffect transition="in" filter="fade">
                                      <p:cBhvr>
                                        <p:cTn id="10" dur="2000"/>
                                        <p:tgtEl>
                                          <p:spTgt spid="1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xEl>
                                              <p:pRg st="5" end="5"/>
                                            </p:txEl>
                                          </p:spTgt>
                                        </p:tgtEl>
                                        <p:attrNameLst>
                                          <p:attrName>style.visibility</p:attrName>
                                        </p:attrNameLst>
                                      </p:cBhvr>
                                      <p:to>
                                        <p:strVal val="visible"/>
                                      </p:to>
                                    </p:set>
                                    <p:animEffect transition="in" filter="fade">
                                      <p:cBhvr>
                                        <p:cTn id="15" dur="2000"/>
                                        <p:tgtEl>
                                          <p:spTgt spid="15">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xEl>
                                              <p:pRg st="7" end="7"/>
                                            </p:txEl>
                                          </p:spTgt>
                                        </p:tgtEl>
                                        <p:attrNameLst>
                                          <p:attrName>style.visibility</p:attrName>
                                        </p:attrNameLst>
                                      </p:cBhvr>
                                      <p:to>
                                        <p:strVal val="visible"/>
                                      </p:to>
                                    </p:set>
                                    <p:animEffect transition="in" filter="fade">
                                      <p:cBhvr>
                                        <p:cTn id="20" dur="2000"/>
                                        <p:tgtEl>
                                          <p:spTgt spid="15">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xEl>
                                              <p:pRg st="9" end="9"/>
                                            </p:txEl>
                                          </p:spTgt>
                                        </p:tgtEl>
                                        <p:attrNameLst>
                                          <p:attrName>style.visibility</p:attrName>
                                        </p:attrNameLst>
                                      </p:cBhvr>
                                      <p:to>
                                        <p:strVal val="visible"/>
                                      </p:to>
                                    </p:set>
                                    <p:animEffect transition="in" filter="fade">
                                      <p:cBhvr>
                                        <p:cTn id="25" dur="20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428604"/>
            <a:ext cx="8229600" cy="1143000"/>
          </a:xfrm>
        </p:spPr>
        <p:txBody>
          <a:bodyPr/>
          <a:lstStyle/>
          <a:p>
            <a:r>
              <a:rPr lang="en-US" altLang="zh-TW" sz="3600" b="1" dirty="0" err="1" smtClean="0"/>
              <a:t>Atlassian</a:t>
            </a:r>
            <a:r>
              <a:rPr lang="en-US" altLang="zh-TW" sz="3600" b="1" dirty="0" smtClean="0"/>
              <a:t> Enterprise Service</a:t>
            </a:r>
            <a:r>
              <a:rPr lang="zh-TW" altLang="en-US" sz="3600" dirty="0" smtClean="0"/>
              <a:t>簡介</a:t>
            </a:r>
            <a:endParaRPr lang="zh-TW" altLang="en-US" sz="3600" b="1" dirty="0">
              <a:latin typeface="+mj-lt"/>
            </a:endParaRPr>
          </a:p>
        </p:txBody>
      </p:sp>
      <p:sp>
        <p:nvSpPr>
          <p:cNvPr id="3" name="內容版面配置區 2"/>
          <p:cNvSpPr>
            <a:spLocks noGrp="1"/>
          </p:cNvSpPr>
          <p:nvPr>
            <p:ph idx="1"/>
          </p:nvPr>
        </p:nvSpPr>
        <p:spPr/>
        <p:txBody>
          <a:bodyPr/>
          <a:lstStyle/>
          <a:p>
            <a:r>
              <a:rPr lang="en-US" altLang="zh-TW" sz="3600" b="1" dirty="0" smtClean="0"/>
              <a:t>Technical Account Management(TAM)</a:t>
            </a:r>
          </a:p>
          <a:p>
            <a:endParaRPr lang="en-US" altLang="zh-TW" sz="1800" b="1" dirty="0" smtClean="0"/>
          </a:p>
          <a:p>
            <a:r>
              <a:rPr lang="zh-TW" altLang="en-US" b="1" dirty="0" smtClean="0">
                <a:latin typeface="微軟正黑體" pitchFamily="34" charset="-120"/>
                <a:ea typeface="微軟正黑體" pitchFamily="34" charset="-120"/>
              </a:rPr>
              <a:t>區域的</a:t>
            </a:r>
            <a:r>
              <a:rPr lang="en-US" altLang="zh-TW" b="1" dirty="0" smtClean="0">
                <a:latin typeface="微軟正黑體" pitchFamily="34" charset="-120"/>
                <a:ea typeface="微軟正黑體" pitchFamily="34" charset="-120"/>
              </a:rPr>
              <a:t>TAMs</a:t>
            </a:r>
            <a:r>
              <a:rPr lang="zh-TW" altLang="en-US" b="1" dirty="0" smtClean="0">
                <a:latin typeface="微軟正黑體" pitchFamily="34" charset="-120"/>
                <a:ea typeface="微軟正黑體" pitchFamily="34" charset="-120"/>
              </a:rPr>
              <a:t>會替您量身定做您專屬的</a:t>
            </a:r>
            <a:r>
              <a:rPr lang="en-US" altLang="zh-TW" b="1" dirty="0" err="1" smtClean="0">
                <a:latin typeface="微軟正黑體" pitchFamily="34" charset="-120"/>
                <a:ea typeface="微軟正黑體" pitchFamily="34" charset="-120"/>
              </a:rPr>
              <a:t>Atlassian</a:t>
            </a:r>
            <a:r>
              <a:rPr lang="en-US" altLang="zh-TW" b="1" dirty="0" smtClean="0">
                <a:latin typeface="微軟正黑體" pitchFamily="34" charset="-120"/>
                <a:ea typeface="微軟正黑體" pitchFamily="34" charset="-120"/>
              </a:rPr>
              <a:t> </a:t>
            </a:r>
            <a:r>
              <a:rPr lang="zh-TW" altLang="en-US" b="1" dirty="0" smtClean="0">
                <a:latin typeface="微軟正黑體" pitchFamily="34" charset="-120"/>
                <a:ea typeface="微軟正黑體" pitchFamily="34" charset="-120"/>
              </a:rPr>
              <a:t>系列產品的各式規劃、升級</a:t>
            </a:r>
            <a:endParaRPr lang="en-US" altLang="zh-TW" b="1" dirty="0" smtClean="0">
              <a:latin typeface="微軟正黑體" pitchFamily="34" charset="-120"/>
              <a:ea typeface="微軟正黑體" pitchFamily="34" charset="-120"/>
            </a:endParaRPr>
          </a:p>
          <a:p>
            <a:endParaRPr lang="en-US" altLang="zh-TW" sz="2000" b="1" dirty="0" smtClean="0">
              <a:latin typeface="微軟正黑體" pitchFamily="34" charset="-120"/>
              <a:ea typeface="微軟正黑體" pitchFamily="34" charset="-120"/>
            </a:endParaRPr>
          </a:p>
          <a:p>
            <a:r>
              <a:rPr lang="en-US" b="1" dirty="0" smtClean="0">
                <a:latin typeface="微軟正黑體" pitchFamily="34" charset="-120"/>
                <a:ea typeface="微軟正黑體" pitchFamily="34" charset="-120"/>
              </a:rPr>
              <a:t>TAM</a:t>
            </a:r>
            <a:r>
              <a:rPr lang="zh-TW" altLang="en-US" b="1" dirty="0" smtClean="0">
                <a:latin typeface="微軟正黑體" pitchFamily="34" charset="-120"/>
                <a:ea typeface="微軟正黑體" pitchFamily="34" charset="-120"/>
              </a:rPr>
              <a:t>會主動分析你的日常使用習慣來規劃最適合你的作業環境，並主動的引導你去改善你的作業環境。</a:t>
            </a:r>
            <a:endParaRPr lang="en-US" altLang="zh-TW" b="1" dirty="0" smtClean="0">
              <a:latin typeface="微軟正黑體" pitchFamily="34" charset="-120"/>
              <a:ea typeface="微軟正黑體" pitchFamily="34" charset="-120"/>
            </a:endParaRPr>
          </a:p>
          <a:p>
            <a:endParaRPr lang="en-US" altLang="zh-TW" sz="2000" b="1" dirty="0" smtClean="0">
              <a:latin typeface="微軟正黑體" pitchFamily="34" charset="-120"/>
              <a:ea typeface="微軟正黑體" pitchFamily="34" charset="-120"/>
            </a:endParaRPr>
          </a:p>
          <a:p>
            <a:r>
              <a:rPr lang="zh-TW" altLang="en-US" b="1" dirty="0" smtClean="0">
                <a:latin typeface="微軟正黑體" pitchFamily="34" charset="-120"/>
                <a:ea typeface="微軟正黑體" pitchFamily="34" charset="-120"/>
              </a:rPr>
              <a:t>各區的</a:t>
            </a:r>
            <a:r>
              <a:rPr lang="en-US" altLang="zh-TW" b="1" dirty="0" smtClean="0">
                <a:latin typeface="微軟正黑體" pitchFamily="34" charset="-120"/>
                <a:ea typeface="微軟正黑體" pitchFamily="34" charset="-120"/>
              </a:rPr>
              <a:t>TAM</a:t>
            </a:r>
            <a:r>
              <a:rPr lang="zh-TW" altLang="en-US" b="1" dirty="0" smtClean="0">
                <a:latin typeface="微軟正黑體" pitchFamily="34" charset="-120"/>
                <a:ea typeface="微軟正黑體" pitchFamily="34" charset="-120"/>
              </a:rPr>
              <a:t>們每季至少會實際拜訪客戶一次</a:t>
            </a:r>
            <a:endParaRPr lang="en-US" altLang="zh-TW" b="1" dirty="0" smtClean="0">
              <a:latin typeface="微軟正黑體" pitchFamily="34" charset="-120"/>
              <a:ea typeface="微軟正黑體" pitchFamily="34" charset="-120"/>
            </a:endParaRPr>
          </a:p>
          <a:p>
            <a:endParaRPr lang="en-US" altLang="zh-TW" sz="2000" b="1" dirty="0" smtClean="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endParaRPr lang="en-US" altLang="zh-TW" sz="2800" b="1" dirty="0" smtClean="0">
              <a:latin typeface="微軟正黑體" pitchFamily="34" charset="-120"/>
              <a:ea typeface="微軟正黑體" pitchFamily="34" charset="-120"/>
            </a:endParaRPr>
          </a:p>
          <a:p>
            <a:endParaRPr lang="en-US" altLang="zh-TW" sz="3200" b="1" dirty="0" smtClean="0"/>
          </a:p>
          <a:p>
            <a:endParaRPr lang="zh-TW" altLang="en-US" b="1" dirty="0"/>
          </a:p>
        </p:txBody>
      </p:sp>
      <p:pic>
        <p:nvPicPr>
          <p:cNvPr id="6" name="Picture 2"/>
          <p:cNvPicPr>
            <a:picLocks noChangeAspect="1" noChangeArrowheads="1"/>
          </p:cNvPicPr>
          <p:nvPr/>
        </p:nvPicPr>
        <p:blipFill>
          <a:blip r:embed="rId2"/>
          <a:srcRect/>
          <a:stretch>
            <a:fillRect/>
          </a:stretch>
        </p:blipFill>
        <p:spPr bwMode="auto">
          <a:xfrm>
            <a:off x="6929454" y="4429132"/>
            <a:ext cx="1700038" cy="184886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2"/>
          <p:cNvSpPr>
            <a:spLocks noGrp="1"/>
          </p:cNvSpPr>
          <p:nvPr>
            <p:ph type="ftr" sz="quarter" idx="11"/>
          </p:nvPr>
        </p:nvSpPr>
        <p:spPr>
          <a:xfrm>
            <a:off x="3124200" y="6356354"/>
            <a:ext cx="2895600" cy="365125"/>
          </a:xfrm>
        </p:spPr>
        <p:txBody>
          <a:bodyPr/>
          <a:lstStyle/>
          <a:p>
            <a:r>
              <a:rPr lang="fr-FR" altLang="zh-TW" dirty="0" smtClean="0"/>
              <a:t>www.linktech.com.tw</a:t>
            </a:r>
            <a:endParaRPr lang="fr-FR" altLang="zh-TW" dirty="0"/>
          </a:p>
        </p:txBody>
      </p:sp>
    </p:spTree>
    <p:extLst>
      <p:ext uri="{BB962C8B-B14F-4D97-AF65-F5344CB8AC3E}">
        <p14:creationId xmlns:p14="http://schemas.microsoft.com/office/powerpoint/2010/main" val="50433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en-US" altLang="zh-TW" sz="3200" b="1" dirty="0" err="1" smtClean="0">
                <a:solidFill>
                  <a:schemeClr val="bg1"/>
                </a:solidFill>
                <a:latin typeface="微軟正黑體" pitchFamily="34" charset="-120"/>
                <a:ea typeface="微軟正黑體" pitchFamily="34" charset="-120"/>
              </a:rPr>
              <a:t>Atlassian</a:t>
            </a:r>
            <a:r>
              <a:rPr lang="en-US" altLang="zh-TW" sz="3200" b="1" dirty="0" smtClean="0">
                <a:solidFill>
                  <a:schemeClr val="bg1"/>
                </a:solidFill>
                <a:latin typeface="微軟正黑體" pitchFamily="34" charset="-120"/>
                <a:ea typeface="微軟正黑體" pitchFamily="34" charset="-120"/>
              </a:rPr>
              <a:t> Enterprise Service</a:t>
            </a:r>
            <a:r>
              <a:rPr lang="zh-TW" altLang="en-US" sz="3200" b="1" dirty="0" smtClean="0">
                <a:solidFill>
                  <a:schemeClr val="bg1"/>
                </a:solidFill>
                <a:latin typeface="微軟正黑體" pitchFamily="34" charset="-120"/>
                <a:ea typeface="微軟正黑體" pitchFamily="34" charset="-120"/>
              </a:rPr>
              <a:t>的好處</a:t>
            </a:r>
            <a:endParaRPr lang="en-US" altLang="zh-TW" sz="3200" b="1" dirty="0" smtClean="0">
              <a:solidFill>
                <a:schemeClr val="bg1"/>
              </a:solidFill>
              <a:latin typeface="微軟正黑體" pitchFamily="34" charset="-120"/>
              <a:ea typeface="微軟正黑體" pitchFamily="34" charset="-120"/>
            </a:endParaRPr>
          </a:p>
        </p:txBody>
      </p:sp>
      <p:sp>
        <p:nvSpPr>
          <p:cNvPr id="5" name="頁尾版面配置區 2"/>
          <p:cNvSpPr>
            <a:spLocks noGrp="1"/>
          </p:cNvSpPr>
          <p:nvPr>
            <p:ph type="ftr" sz="quarter" idx="11"/>
          </p:nvPr>
        </p:nvSpPr>
        <p:spPr>
          <a:xfrm>
            <a:off x="3124200" y="6356354"/>
            <a:ext cx="2895600" cy="365125"/>
          </a:xfrm>
        </p:spPr>
        <p:txBody>
          <a:bodyPr/>
          <a:lstStyle/>
          <a:p>
            <a:r>
              <a:rPr lang="fr-FR" altLang="zh-TW" dirty="0" smtClean="0"/>
              <a:t>www.linktech.com.tw</a:t>
            </a:r>
            <a:endParaRPr lang="fr-FR" altLang="zh-TW" dirty="0"/>
          </a:p>
        </p:txBody>
      </p:sp>
    </p:spTree>
    <p:extLst>
      <p:ext uri="{BB962C8B-B14F-4D97-AF65-F5344CB8AC3E}">
        <p14:creationId xmlns:p14="http://schemas.microsoft.com/office/powerpoint/2010/main" val="244390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b="1" dirty="0" err="1" smtClean="0">
                <a:solidFill>
                  <a:schemeClr val="tx2"/>
                </a:solidFill>
                <a:latin typeface="微軟正黑體" pitchFamily="34" charset="-120"/>
                <a:ea typeface="微軟正黑體" pitchFamily="34" charset="-120"/>
              </a:rPr>
              <a:t>Atlassian</a:t>
            </a:r>
            <a:r>
              <a:rPr lang="en-US" altLang="zh-TW" sz="3200" b="1" dirty="0" smtClean="0">
                <a:solidFill>
                  <a:schemeClr val="tx2"/>
                </a:solidFill>
                <a:latin typeface="微軟正黑體" pitchFamily="34" charset="-120"/>
                <a:ea typeface="微軟正黑體" pitchFamily="34" charset="-120"/>
              </a:rPr>
              <a:t> Enterprise Service</a:t>
            </a:r>
            <a:r>
              <a:rPr lang="zh-TW" altLang="en-US" sz="3200" b="1" dirty="0" smtClean="0">
                <a:solidFill>
                  <a:schemeClr val="tx2"/>
                </a:solidFill>
                <a:latin typeface="微軟正黑體" pitchFamily="34" charset="-120"/>
                <a:ea typeface="微軟正黑體" pitchFamily="34" charset="-120"/>
              </a:rPr>
              <a:t>的好處</a:t>
            </a:r>
            <a:endParaRPr lang="zh-TW" altLang="en-US" sz="3200" b="1" dirty="0">
              <a:solidFill>
                <a:schemeClr val="tx2"/>
              </a:solidFill>
            </a:endParaRPr>
          </a:p>
        </p:txBody>
      </p:sp>
      <p:sp>
        <p:nvSpPr>
          <p:cNvPr id="3" name="內容版面配置區 2"/>
          <p:cNvSpPr>
            <a:spLocks noGrp="1"/>
          </p:cNvSpPr>
          <p:nvPr>
            <p:ph idx="1"/>
          </p:nvPr>
        </p:nvSpPr>
        <p:spPr/>
        <p:txBody>
          <a:bodyPr/>
          <a:lstStyle/>
          <a:p>
            <a:endParaRPr lang="en-US" sz="1200" b="1" dirty="0" smtClean="0"/>
          </a:p>
          <a:p>
            <a:r>
              <a:rPr lang="en-US" sz="3200" b="1" dirty="0" smtClean="0"/>
              <a:t>Premier Support</a:t>
            </a:r>
          </a:p>
          <a:p>
            <a:r>
              <a:rPr lang="zh-TW" altLang="en-US" b="1" dirty="0" smtClean="0">
                <a:latin typeface="微軟正黑體" pitchFamily="34" charset="-120"/>
                <a:ea typeface="微軟正黑體" pitchFamily="34" charset="-120"/>
              </a:rPr>
              <a:t>透過電話及網路提供全產品的支援</a:t>
            </a:r>
            <a:endParaRPr lang="en-US" altLang="zh-TW" b="1" dirty="0" smtClean="0">
              <a:latin typeface="微軟正黑體" pitchFamily="34" charset="-120"/>
              <a:ea typeface="微軟正黑體" pitchFamily="34" charset="-120"/>
            </a:endParaRPr>
          </a:p>
          <a:p>
            <a:endParaRPr lang="en-US" altLang="zh-TW" sz="1200" b="1" dirty="0" smtClean="0">
              <a:latin typeface="微軟正黑體" pitchFamily="34" charset="-120"/>
              <a:ea typeface="微軟正黑體" pitchFamily="34" charset="-120"/>
            </a:endParaRPr>
          </a:p>
          <a:p>
            <a:r>
              <a:rPr lang="zh-TW" altLang="en-US" b="1" dirty="0" smtClean="0">
                <a:latin typeface="微軟正黑體" pitchFamily="34" charset="-120"/>
                <a:ea typeface="微軟正黑體" pitchFamily="34" charset="-120"/>
              </a:rPr>
              <a:t>重要的問題能夠優先被處理</a:t>
            </a:r>
            <a:endParaRPr lang="en-US" altLang="zh-TW" b="1" dirty="0" smtClean="0">
              <a:latin typeface="微軟正黑體" pitchFamily="34" charset="-120"/>
              <a:ea typeface="微軟正黑體" pitchFamily="34" charset="-120"/>
            </a:endParaRPr>
          </a:p>
          <a:p>
            <a:endParaRPr lang="en-US" altLang="zh-TW" sz="1200" b="1" dirty="0" smtClean="0">
              <a:latin typeface="微軟正黑體" pitchFamily="34" charset="-120"/>
              <a:ea typeface="微軟正黑體" pitchFamily="34" charset="-120"/>
            </a:endParaRPr>
          </a:p>
          <a:p>
            <a:r>
              <a:rPr lang="en-US" b="1" dirty="0" err="1" smtClean="0">
                <a:latin typeface="+mj-lt"/>
                <a:ea typeface="微軟正黑體" pitchFamily="34" charset="-120"/>
              </a:rPr>
              <a:t>Atlassian</a:t>
            </a:r>
            <a:r>
              <a:rPr lang="en-US" b="1" dirty="0" smtClean="0">
                <a:latin typeface="+mj-lt"/>
                <a:ea typeface="微軟正黑體" pitchFamily="34" charset="-120"/>
              </a:rPr>
              <a:t> System </a:t>
            </a:r>
            <a:r>
              <a:rPr lang="zh-TW" altLang="en-US" b="1" dirty="0" smtClean="0">
                <a:latin typeface="微軟正黑體" pitchFamily="34" charset="-120"/>
                <a:ea typeface="微軟正黑體" pitchFamily="34" charset="-120"/>
              </a:rPr>
              <a:t>會省核跟</a:t>
            </a:r>
            <a:r>
              <a:rPr lang="en-US" b="1" dirty="0" smtClean="0">
                <a:latin typeface="+mj-lt"/>
                <a:ea typeface="微軟正黑體" pitchFamily="34" charset="-120"/>
              </a:rPr>
              <a:t>reviewing</a:t>
            </a:r>
            <a:r>
              <a:rPr lang="en-US" b="1" dirty="0" smtClean="0">
                <a:latin typeface="微軟正黑體" pitchFamily="34" charset="-120"/>
                <a:ea typeface="微軟正黑體" pitchFamily="34" charset="-120"/>
              </a:rPr>
              <a:t> </a:t>
            </a:r>
            <a:r>
              <a:rPr lang="zh-TW" altLang="en-US" b="1" dirty="0" smtClean="0">
                <a:latin typeface="微軟正黑體" pitchFamily="34" charset="-120"/>
                <a:ea typeface="微軟正黑體" pitchFamily="34" charset="-120"/>
              </a:rPr>
              <a:t>目前的</a:t>
            </a:r>
            <a:r>
              <a:rPr lang="en-US" b="1" dirty="0" smtClean="0">
                <a:latin typeface="+mj-lt"/>
                <a:ea typeface="微軟正黑體" pitchFamily="34" charset="-120"/>
              </a:rPr>
              <a:t>case</a:t>
            </a:r>
            <a:r>
              <a:rPr lang="en-US" b="1" dirty="0" smtClean="0">
                <a:latin typeface="微軟正黑體" pitchFamily="34" charset="-120"/>
                <a:ea typeface="微軟正黑體" pitchFamily="34" charset="-120"/>
              </a:rPr>
              <a:t> </a:t>
            </a:r>
            <a:r>
              <a:rPr lang="zh-TW" altLang="en-US" b="1" dirty="0" smtClean="0">
                <a:latin typeface="微軟正黑體" pitchFamily="34" charset="-120"/>
                <a:ea typeface="微軟正黑體" pitchFamily="34" charset="-120"/>
              </a:rPr>
              <a:t>及其解決方案，以確保目前的解決方案是最適當的。</a:t>
            </a:r>
            <a:endParaRPr lang="en-US" altLang="zh-TW" b="1" dirty="0" smtClean="0">
              <a:latin typeface="微軟正黑體" pitchFamily="34" charset="-120"/>
              <a:ea typeface="微軟正黑體" pitchFamily="34" charset="-120"/>
            </a:endParaRPr>
          </a:p>
          <a:p>
            <a:endParaRPr lang="en-US" altLang="zh-TW" sz="1200" b="1" dirty="0" smtClean="0">
              <a:latin typeface="微軟正黑體" pitchFamily="34" charset="-120"/>
              <a:ea typeface="微軟正黑體" pitchFamily="34" charset="-120"/>
            </a:endParaRPr>
          </a:p>
          <a:p>
            <a:r>
              <a:rPr lang="zh-TW" altLang="en-US" b="1" dirty="0" smtClean="0">
                <a:latin typeface="微軟正黑體" pitchFamily="34" charset="-120"/>
                <a:ea typeface="微軟正黑體" pitchFamily="34" charset="-120"/>
              </a:rPr>
              <a:t>及時的幫助客戶尋找到對的</a:t>
            </a:r>
            <a:r>
              <a:rPr lang="en-US" b="1" dirty="0" smtClean="0">
                <a:latin typeface="+mj-lt"/>
                <a:ea typeface="微軟正黑體" pitchFamily="34" charset="-120"/>
              </a:rPr>
              <a:t>Knowledge base, </a:t>
            </a:r>
            <a:r>
              <a:rPr lang="en-US" b="1" dirty="0" err="1" smtClean="0">
                <a:latin typeface="+mj-lt"/>
                <a:ea typeface="微軟正黑體" pitchFamily="34" charset="-120"/>
              </a:rPr>
              <a:t>Atlassian</a:t>
            </a:r>
            <a:r>
              <a:rPr lang="en-US" b="1" dirty="0" smtClean="0">
                <a:latin typeface="+mj-lt"/>
                <a:ea typeface="微軟正黑體" pitchFamily="34" charset="-120"/>
              </a:rPr>
              <a:t> Answers</a:t>
            </a:r>
            <a:r>
              <a:rPr lang="zh-TW" altLang="en-US" b="1" dirty="0" smtClean="0">
                <a:latin typeface="微軟正黑體" pitchFamily="34" charset="-120"/>
                <a:ea typeface="微軟正黑體" pitchFamily="34" charset="-120"/>
              </a:rPr>
              <a:t>。</a:t>
            </a:r>
          </a:p>
          <a:p>
            <a:endParaRPr lang="en-US" altLang="zh-TW" dirty="0" smtClean="0"/>
          </a:p>
        </p:txBody>
      </p:sp>
      <p:sp>
        <p:nvSpPr>
          <p:cNvPr id="5" name="頁尾版面配置區 2"/>
          <p:cNvSpPr>
            <a:spLocks noGrp="1"/>
          </p:cNvSpPr>
          <p:nvPr>
            <p:ph type="ftr" sz="quarter" idx="11"/>
          </p:nvPr>
        </p:nvSpPr>
        <p:spPr>
          <a:xfrm>
            <a:off x="3124200" y="6356354"/>
            <a:ext cx="2895600" cy="365125"/>
          </a:xfrm>
        </p:spPr>
        <p:txBody>
          <a:bodyPr/>
          <a:lstStyle/>
          <a:p>
            <a:r>
              <a:rPr lang="fr-FR" altLang="zh-TW" dirty="0" smtClean="0"/>
              <a:t>www.linktech.com.tw</a:t>
            </a:r>
            <a:endParaRPr lang="fr-FR" altLang="zh-TW" dirty="0"/>
          </a:p>
        </p:txBody>
      </p:sp>
    </p:spTree>
    <p:extLst>
      <p:ext uri="{BB962C8B-B14F-4D97-AF65-F5344CB8AC3E}">
        <p14:creationId xmlns:p14="http://schemas.microsoft.com/office/powerpoint/2010/main" val="334429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20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b="1" dirty="0" err="1" smtClean="0">
                <a:solidFill>
                  <a:schemeClr val="tx2"/>
                </a:solidFill>
                <a:latin typeface="微軟正黑體" pitchFamily="34" charset="-120"/>
                <a:ea typeface="微軟正黑體" pitchFamily="34" charset="-120"/>
              </a:rPr>
              <a:t>Atlassian</a:t>
            </a:r>
            <a:r>
              <a:rPr lang="en-US" altLang="zh-TW" sz="3200" b="1" dirty="0" smtClean="0">
                <a:solidFill>
                  <a:schemeClr val="tx2"/>
                </a:solidFill>
                <a:latin typeface="微軟正黑體" pitchFamily="34" charset="-120"/>
                <a:ea typeface="微軟正黑體" pitchFamily="34" charset="-120"/>
              </a:rPr>
              <a:t> Enterprise Service</a:t>
            </a:r>
            <a:r>
              <a:rPr lang="zh-TW" altLang="en-US" sz="3200" b="1" dirty="0" smtClean="0">
                <a:solidFill>
                  <a:schemeClr val="tx2"/>
                </a:solidFill>
                <a:latin typeface="微軟正黑體" pitchFamily="34" charset="-120"/>
                <a:ea typeface="微軟正黑體" pitchFamily="34" charset="-120"/>
              </a:rPr>
              <a:t>的好處</a:t>
            </a:r>
            <a:endParaRPr lang="zh-TW" altLang="en-US" sz="3200" b="1" dirty="0">
              <a:solidFill>
                <a:schemeClr val="tx2"/>
              </a:solidFill>
            </a:endParaRPr>
          </a:p>
        </p:txBody>
      </p:sp>
      <p:sp>
        <p:nvSpPr>
          <p:cNvPr id="3" name="內容版面配置區 2"/>
          <p:cNvSpPr>
            <a:spLocks noGrp="1"/>
          </p:cNvSpPr>
          <p:nvPr>
            <p:ph idx="1"/>
          </p:nvPr>
        </p:nvSpPr>
        <p:spPr/>
        <p:txBody>
          <a:bodyPr/>
          <a:lstStyle/>
          <a:p>
            <a:endParaRPr lang="en-US" sz="1800" b="1" dirty="0" smtClean="0"/>
          </a:p>
          <a:p>
            <a:r>
              <a:rPr lang="en-US" altLang="zh-TW" sz="3200" b="1" dirty="0" smtClean="0"/>
              <a:t>Technical Account Management</a:t>
            </a:r>
          </a:p>
          <a:p>
            <a:endParaRPr lang="en-US" sz="1200" b="1" dirty="0" smtClean="0"/>
          </a:p>
          <a:p>
            <a:r>
              <a:rPr lang="zh-TW" altLang="en-US" b="1" dirty="0" smtClean="0">
                <a:latin typeface="微軟正黑體" pitchFamily="34" charset="-120"/>
                <a:ea typeface="微軟正黑體" pitchFamily="34" charset="-120"/>
              </a:rPr>
              <a:t>每季都會</a:t>
            </a:r>
            <a:r>
              <a:rPr lang="en-US" b="1" dirty="0" smtClean="0">
                <a:latin typeface="+mj-lt"/>
                <a:ea typeface="微軟正黑體" pitchFamily="34" charset="-120"/>
              </a:rPr>
              <a:t>review</a:t>
            </a:r>
            <a:r>
              <a:rPr lang="en-US" b="1" dirty="0" smtClean="0">
                <a:latin typeface="微軟正黑體" pitchFamily="34" charset="-120"/>
                <a:ea typeface="微軟正黑體" pitchFamily="34" charset="-120"/>
              </a:rPr>
              <a:t> </a:t>
            </a:r>
            <a:r>
              <a:rPr lang="zh-TW" altLang="en-US" b="1" dirty="0" smtClean="0">
                <a:latin typeface="微軟正黑體" pitchFamily="34" charset="-120"/>
                <a:ea typeface="微軟正黑體" pitchFamily="34" charset="-120"/>
              </a:rPr>
              <a:t>目前進行中的規劃，以確保重要的問題能夠優先被處理</a:t>
            </a:r>
            <a:endParaRPr lang="en-US" altLang="zh-TW" b="1" dirty="0" smtClean="0">
              <a:latin typeface="微軟正黑體" pitchFamily="34" charset="-120"/>
              <a:ea typeface="微軟正黑體" pitchFamily="34" charset="-120"/>
            </a:endParaRPr>
          </a:p>
          <a:p>
            <a:endParaRPr lang="en-US" altLang="zh-TW" sz="1200" b="1" dirty="0" smtClean="0">
              <a:latin typeface="微軟正黑體" pitchFamily="34" charset="-120"/>
              <a:ea typeface="微軟正黑體" pitchFamily="34" charset="-120"/>
            </a:endParaRPr>
          </a:p>
          <a:p>
            <a:r>
              <a:rPr lang="zh-TW" altLang="en-US" b="1" dirty="0" smtClean="0">
                <a:latin typeface="微軟正黑體" pitchFamily="34" charset="-120"/>
                <a:ea typeface="微軟正黑體" pitchFamily="34" charset="-120"/>
              </a:rPr>
              <a:t>主動降低幫助客戶降低使用環境中的風險。</a:t>
            </a:r>
            <a:endParaRPr lang="en-US" altLang="zh-TW" b="1" dirty="0" smtClean="0">
              <a:latin typeface="微軟正黑體" pitchFamily="34" charset="-120"/>
              <a:ea typeface="微軟正黑體" pitchFamily="34" charset="-120"/>
            </a:endParaRPr>
          </a:p>
          <a:p>
            <a:endParaRPr lang="en-US" altLang="zh-TW" sz="1200" b="1" dirty="0" smtClean="0">
              <a:latin typeface="微軟正黑體" pitchFamily="34" charset="-120"/>
              <a:ea typeface="微軟正黑體" pitchFamily="34" charset="-120"/>
            </a:endParaRPr>
          </a:p>
          <a:p>
            <a:r>
              <a:rPr lang="zh-TW" altLang="en-US" b="1" dirty="0" smtClean="0">
                <a:latin typeface="微軟正黑體" pitchFamily="34" charset="-120"/>
                <a:ea typeface="微軟正黑體" pitchFamily="34" charset="-120"/>
              </a:rPr>
              <a:t>幫助客戶建立一個工具管理架構。</a:t>
            </a:r>
            <a:endParaRPr lang="en-US" altLang="zh-TW" b="1" dirty="0" smtClean="0">
              <a:latin typeface="微軟正黑體" pitchFamily="34" charset="-120"/>
              <a:ea typeface="微軟正黑體" pitchFamily="34" charset="-120"/>
            </a:endParaRPr>
          </a:p>
          <a:p>
            <a:endParaRPr lang="en-US" altLang="zh-TW" sz="1200" b="1" dirty="0" smtClean="0">
              <a:latin typeface="微軟正黑體" pitchFamily="34" charset="-120"/>
              <a:ea typeface="微軟正黑體" pitchFamily="34" charset="-120"/>
            </a:endParaRPr>
          </a:p>
          <a:p>
            <a:r>
              <a:rPr lang="zh-TW" altLang="en-US" b="1" dirty="0" smtClean="0">
                <a:latin typeface="微軟正黑體" pitchFamily="34" charset="-120"/>
                <a:ea typeface="微軟正黑體" pitchFamily="34" charset="-120"/>
              </a:rPr>
              <a:t>規劃你的內部針對</a:t>
            </a:r>
            <a:r>
              <a:rPr lang="en-US" altLang="zh-TW" b="1" dirty="0" err="1" smtClean="0">
                <a:latin typeface="+mj-lt"/>
                <a:ea typeface="微軟正黑體" pitchFamily="34" charset="-120"/>
              </a:rPr>
              <a:t>Atlassian</a:t>
            </a:r>
            <a:r>
              <a:rPr lang="zh-TW" altLang="en-US" b="1" dirty="0" smtClean="0">
                <a:latin typeface="+mj-lt"/>
                <a:ea typeface="微軟正黑體" pitchFamily="34" charset="-120"/>
              </a:rPr>
              <a:t>的</a:t>
            </a:r>
            <a:r>
              <a:rPr lang="en-US" b="1" dirty="0" smtClean="0">
                <a:latin typeface="+mj-lt"/>
                <a:ea typeface="微軟正黑體" pitchFamily="34" charset="-120"/>
              </a:rPr>
              <a:t>SLAs</a:t>
            </a:r>
            <a:r>
              <a:rPr lang="zh-TW" altLang="en-US" b="1" dirty="0" smtClean="0">
                <a:latin typeface="微軟正黑體" pitchFamily="34" charset="-120"/>
                <a:ea typeface="微軟正黑體" pitchFamily="34" charset="-120"/>
              </a:rPr>
              <a:t> 機制</a:t>
            </a:r>
            <a:r>
              <a:rPr lang="en-US" b="1" dirty="0" smtClean="0">
                <a:latin typeface="+mj-lt"/>
                <a:ea typeface="微軟正黑體" pitchFamily="34" charset="-120"/>
              </a:rPr>
              <a:t>(Service Level Agreement)</a:t>
            </a:r>
            <a:endParaRPr lang="zh-TW" altLang="en-US" b="1" dirty="0" smtClean="0">
              <a:latin typeface="+mj-lt"/>
              <a:ea typeface="微軟正黑體" pitchFamily="34" charset="-120"/>
            </a:endParaRPr>
          </a:p>
          <a:p>
            <a:endParaRPr lang="en-US" altLang="zh-TW" dirty="0" smtClean="0"/>
          </a:p>
        </p:txBody>
      </p:sp>
      <p:sp>
        <p:nvSpPr>
          <p:cNvPr id="5" name="頁尾版面配置區 2"/>
          <p:cNvSpPr>
            <a:spLocks noGrp="1"/>
          </p:cNvSpPr>
          <p:nvPr>
            <p:ph type="ftr" sz="quarter" idx="11"/>
          </p:nvPr>
        </p:nvSpPr>
        <p:spPr>
          <a:xfrm>
            <a:off x="3124200" y="6356354"/>
            <a:ext cx="2895600" cy="365125"/>
          </a:xfrm>
        </p:spPr>
        <p:txBody>
          <a:bodyPr/>
          <a:lstStyle/>
          <a:p>
            <a:r>
              <a:rPr lang="fr-FR" altLang="zh-TW" dirty="0" smtClean="0"/>
              <a:t>www.linktech.com.tw</a:t>
            </a:r>
            <a:endParaRPr lang="fr-FR" altLang="zh-TW" dirty="0"/>
          </a:p>
        </p:txBody>
      </p:sp>
    </p:spTree>
    <p:extLst>
      <p:ext uri="{BB962C8B-B14F-4D97-AF65-F5344CB8AC3E}">
        <p14:creationId xmlns:p14="http://schemas.microsoft.com/office/powerpoint/2010/main" val="219923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20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20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sz="3200" b="1" dirty="0" smtClean="0">
                <a:solidFill>
                  <a:schemeClr val="bg1"/>
                </a:solidFill>
                <a:latin typeface="微軟正黑體" pitchFamily="34" charset="-120"/>
                <a:ea typeface="微軟正黑體" pitchFamily="34" charset="-120"/>
              </a:rPr>
              <a:t>如何選擇我需要的服務</a:t>
            </a:r>
            <a:endParaRPr lang="en-US" altLang="zh-TW" sz="3200" b="1" dirty="0" smtClean="0">
              <a:solidFill>
                <a:schemeClr val="bg1"/>
              </a:solidFill>
              <a:latin typeface="微軟正黑體" pitchFamily="34" charset="-120"/>
              <a:ea typeface="微軟正黑體" pitchFamily="34" charset="-120"/>
            </a:endParaRPr>
          </a:p>
        </p:txBody>
      </p:sp>
      <p:sp>
        <p:nvSpPr>
          <p:cNvPr id="5" name="頁尾版面配置區 2"/>
          <p:cNvSpPr>
            <a:spLocks noGrp="1"/>
          </p:cNvSpPr>
          <p:nvPr>
            <p:ph type="ftr" sz="quarter" idx="11"/>
          </p:nvPr>
        </p:nvSpPr>
        <p:spPr>
          <a:xfrm>
            <a:off x="3124200" y="6356354"/>
            <a:ext cx="2895600" cy="365125"/>
          </a:xfrm>
        </p:spPr>
        <p:txBody>
          <a:bodyPr/>
          <a:lstStyle/>
          <a:p>
            <a:r>
              <a:rPr lang="fr-FR" altLang="zh-TW" dirty="0" smtClean="0"/>
              <a:t>www.linktech.com.tw</a:t>
            </a:r>
            <a:endParaRPr lang="fr-FR" altLang="zh-TW" dirty="0"/>
          </a:p>
        </p:txBody>
      </p:sp>
    </p:spTree>
    <p:extLst>
      <p:ext uri="{BB962C8B-B14F-4D97-AF65-F5344CB8AC3E}">
        <p14:creationId xmlns:p14="http://schemas.microsoft.com/office/powerpoint/2010/main" val="74910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基本">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114</Template>
  <TotalTime>2840</TotalTime>
  <Words>476</Words>
  <Application>Microsoft Office PowerPoint</Application>
  <PresentationFormat>如螢幕大小 (4:3)</PresentationFormat>
  <Paragraphs>101</Paragraphs>
  <Slides>13</Slides>
  <Notes>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13</vt:i4>
      </vt:variant>
    </vt:vector>
  </HeadingPairs>
  <TitlesOfParts>
    <vt:vector size="22" baseType="lpstr">
      <vt:lpstr>Circular Pro Bold</vt:lpstr>
      <vt:lpstr>Circular Pro Book</vt:lpstr>
      <vt:lpstr>MS PGothic</vt:lpstr>
      <vt:lpstr>微軟正黑體</vt:lpstr>
      <vt:lpstr>新細明體</vt:lpstr>
      <vt:lpstr>Arial</vt:lpstr>
      <vt:lpstr>Calibri</vt:lpstr>
      <vt:lpstr>Helvetica</vt:lpstr>
      <vt:lpstr>基本</vt:lpstr>
      <vt:lpstr>PowerPoint 簡報</vt:lpstr>
      <vt:lpstr>PowerPoint 簡報</vt:lpstr>
      <vt:lpstr>Atlassian Enterprise Service簡介</vt:lpstr>
      <vt:lpstr>Atlassian Enterprise Service簡介</vt:lpstr>
      <vt:lpstr>Atlassian Enterprise Service簡介</vt:lpstr>
      <vt:lpstr>Atlassian Enterprise Service的好處</vt:lpstr>
      <vt:lpstr>Atlassian Enterprise Service的好處</vt:lpstr>
      <vt:lpstr>Atlassian Enterprise Service的好處</vt:lpstr>
      <vt:lpstr>如何選擇我需要的服務</vt:lpstr>
      <vt:lpstr>如何選擇我需要的服務</vt:lpstr>
      <vt:lpstr>如何選擇我需要的服務</vt:lpstr>
      <vt:lpstr>Q&amp;A</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Leon</dc:creator>
  <cp:lastModifiedBy>Vic</cp:lastModifiedBy>
  <cp:revision>156</cp:revision>
  <dcterms:created xsi:type="dcterms:W3CDTF">2012-08-21T16:10:26Z</dcterms:created>
  <dcterms:modified xsi:type="dcterms:W3CDTF">2017-08-30T10:01:11Z</dcterms:modified>
</cp:coreProperties>
</file>