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31.jpg" ContentType="image/gif"/>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537" r:id="rId2"/>
    <p:sldId id="538" r:id="rId3"/>
    <p:sldId id="539" r:id="rId4"/>
    <p:sldId id="540" r:id="rId5"/>
    <p:sldId id="541" r:id="rId6"/>
    <p:sldId id="542" r:id="rId7"/>
    <p:sldId id="543" r:id="rId8"/>
    <p:sldId id="544"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562" r:id="rId27"/>
    <p:sldId id="563" r:id="rId28"/>
    <p:sldId id="564" r:id="rId29"/>
    <p:sldId id="565" r:id="rId30"/>
    <p:sldId id="566" r:id="rId31"/>
    <p:sldId id="567" r:id="rId32"/>
    <p:sldId id="568" r:id="rId33"/>
    <p:sldId id="569" r:id="rId34"/>
    <p:sldId id="570" r:id="rId35"/>
    <p:sldId id="571" r:id="rId36"/>
    <p:sldId id="572" r:id="rId37"/>
    <p:sldId id="573" r:id="rId38"/>
    <p:sldId id="574" r:id="rId39"/>
    <p:sldId id="575" r:id="rId40"/>
    <p:sldId id="576" r:id="rId41"/>
    <p:sldId id="577" r:id="rId42"/>
    <p:sldId id="406" r:id="rId43"/>
    <p:sldId id="407" r:id="rId44"/>
  </p:sldIdLst>
  <p:sldSz cx="9144000" cy="6858000" type="screen4x3"/>
  <p:notesSz cx="6858000" cy="9144000"/>
  <p:defaultTextStyle>
    <a:defPPr>
      <a:defRPr lang="fr-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94660"/>
  </p:normalViewPr>
  <p:slideViewPr>
    <p:cSldViewPr>
      <p:cViewPr varScale="1">
        <p:scale>
          <a:sx n="110" d="100"/>
          <a:sy n="110" d="100"/>
        </p:scale>
        <p:origin x="174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9D03F-70AC-4FFA-A43D-63AE163A52EC}"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zh-TW" altLang="en-US"/>
        </a:p>
      </dgm:t>
    </dgm:pt>
    <dgm:pt modelId="{5EE5BFAE-23AA-4FFB-A683-6AAC26368CB4}">
      <dgm:prSet phldrT="[文字]"/>
      <dgm:spPr/>
      <dgm:t>
        <a:bodyPr/>
        <a:lstStyle/>
        <a:p>
          <a:r>
            <a:rPr lang="en-US" altLang="zh-TW" dirty="0" smtClean="0"/>
            <a:t>Consultant Package</a:t>
          </a:r>
          <a:endParaRPr lang="zh-TW" altLang="en-US" dirty="0"/>
        </a:p>
      </dgm:t>
    </dgm:pt>
    <dgm:pt modelId="{2BD90F50-06F1-4FBF-A35A-449637B5070D}" type="parTrans" cxnId="{457EE529-9520-4871-AC8B-04D2DE4373FB}">
      <dgm:prSet/>
      <dgm:spPr/>
      <dgm:t>
        <a:bodyPr/>
        <a:lstStyle/>
        <a:p>
          <a:endParaRPr lang="zh-TW" altLang="en-US"/>
        </a:p>
      </dgm:t>
    </dgm:pt>
    <dgm:pt modelId="{CB3E37B8-9BEA-48A5-A56B-EFE72759C171}" type="sibTrans" cxnId="{457EE529-9520-4871-AC8B-04D2DE4373FB}">
      <dgm:prSet/>
      <dgm:spPr/>
      <dgm:t>
        <a:bodyPr/>
        <a:lstStyle/>
        <a:p>
          <a:endParaRPr lang="zh-TW" altLang="en-US"/>
        </a:p>
      </dgm:t>
    </dgm:pt>
    <dgm:pt modelId="{C1A93E06-A8EC-4576-9A88-D51B2F84852F}">
      <dgm:prSet phldrT="[文字]"/>
      <dgm:spPr/>
      <dgm:t>
        <a:bodyPr/>
        <a:lstStyle/>
        <a:p>
          <a:r>
            <a:rPr lang="zh-TW" altLang="en-US" dirty="0" smtClean="0"/>
            <a:t>系統建置</a:t>
          </a:r>
          <a:r>
            <a:rPr lang="en-US" altLang="zh-TW" dirty="0" smtClean="0"/>
            <a:t>/</a:t>
          </a:r>
          <a:r>
            <a:rPr lang="zh-TW" altLang="en-US" dirty="0" smtClean="0"/>
            <a:t>管理</a:t>
          </a:r>
          <a:r>
            <a:rPr lang="en-US" altLang="zh-TW" dirty="0" smtClean="0"/>
            <a:t>/</a:t>
          </a:r>
          <a:r>
            <a:rPr lang="zh-TW" altLang="en-US" dirty="0" smtClean="0"/>
            <a:t>應用教學</a:t>
          </a:r>
          <a:endParaRPr lang="zh-TW" altLang="en-US" dirty="0"/>
        </a:p>
      </dgm:t>
    </dgm:pt>
    <dgm:pt modelId="{4FED1E88-7FB4-4406-9212-03B6DACB98BD}" type="parTrans" cxnId="{103DC590-4CEB-40E9-A37C-42578ADA97D7}">
      <dgm:prSet/>
      <dgm:spPr/>
      <dgm:t>
        <a:bodyPr/>
        <a:lstStyle/>
        <a:p>
          <a:endParaRPr lang="zh-TW" altLang="en-US"/>
        </a:p>
      </dgm:t>
    </dgm:pt>
    <dgm:pt modelId="{CA2A6B54-1D00-47DB-8CEF-AFEE79768A0E}" type="sibTrans" cxnId="{103DC590-4CEB-40E9-A37C-42578ADA97D7}">
      <dgm:prSet/>
      <dgm:spPr/>
      <dgm:t>
        <a:bodyPr/>
        <a:lstStyle/>
        <a:p>
          <a:endParaRPr lang="zh-TW" altLang="en-US"/>
        </a:p>
      </dgm:t>
    </dgm:pt>
    <dgm:pt modelId="{0552A278-96C1-4D70-9188-1095FC11E456}">
      <dgm:prSet phldrT="[文字]"/>
      <dgm:spPr/>
      <dgm:t>
        <a:bodyPr/>
        <a:lstStyle/>
        <a:p>
          <a:r>
            <a:rPr lang="zh-TW" altLang="en-US" dirty="0" smtClean="0"/>
            <a:t>介面與功能客製化工程與教學</a:t>
          </a:r>
          <a:r>
            <a:rPr lang="en-US" altLang="zh-TW" dirty="0" smtClean="0"/>
            <a:t>(AUI/SDK)</a:t>
          </a:r>
          <a:endParaRPr lang="zh-TW" altLang="en-US" dirty="0"/>
        </a:p>
      </dgm:t>
    </dgm:pt>
    <dgm:pt modelId="{39092D03-4D97-48B8-8216-8117CB702AEF}" type="parTrans" cxnId="{BFF4786A-76FE-42DF-BF5D-432A7E3B222B}">
      <dgm:prSet/>
      <dgm:spPr/>
      <dgm:t>
        <a:bodyPr/>
        <a:lstStyle/>
        <a:p>
          <a:endParaRPr lang="zh-TW" altLang="en-US"/>
        </a:p>
      </dgm:t>
    </dgm:pt>
    <dgm:pt modelId="{183789AD-5016-4D4B-8053-FDA480D6D78D}" type="sibTrans" cxnId="{BFF4786A-76FE-42DF-BF5D-432A7E3B222B}">
      <dgm:prSet/>
      <dgm:spPr/>
      <dgm:t>
        <a:bodyPr/>
        <a:lstStyle/>
        <a:p>
          <a:endParaRPr lang="zh-TW" altLang="en-US"/>
        </a:p>
      </dgm:t>
    </dgm:pt>
    <dgm:pt modelId="{D5A4F4F5-9A71-4F83-9C01-8FA833130CE5}">
      <dgm:prSet phldrT="[文字]"/>
      <dgm:spPr/>
      <dgm:t>
        <a:bodyPr/>
        <a:lstStyle/>
        <a:p>
          <a:r>
            <a:rPr lang="zh-TW" altLang="en-US" dirty="0" smtClean="0"/>
            <a:t>跨系統工程諮詢與教學</a:t>
          </a:r>
          <a:r>
            <a:rPr lang="en-US" altLang="zh-TW" dirty="0" smtClean="0"/>
            <a:t>(REST API / SDK)</a:t>
          </a:r>
          <a:endParaRPr lang="zh-TW" altLang="en-US" dirty="0"/>
        </a:p>
      </dgm:t>
    </dgm:pt>
    <dgm:pt modelId="{6590636F-EEDF-49E4-A6A1-276982374AC0}" type="parTrans" cxnId="{16626DEA-DE2A-4D3B-8D8B-F85044CEE0CA}">
      <dgm:prSet/>
      <dgm:spPr/>
      <dgm:t>
        <a:bodyPr/>
        <a:lstStyle/>
        <a:p>
          <a:endParaRPr lang="zh-TW" altLang="en-US"/>
        </a:p>
      </dgm:t>
    </dgm:pt>
    <dgm:pt modelId="{28FCA7E2-B5A5-4185-9883-C565198001E8}" type="sibTrans" cxnId="{16626DEA-DE2A-4D3B-8D8B-F85044CEE0CA}">
      <dgm:prSet/>
      <dgm:spPr/>
      <dgm:t>
        <a:bodyPr/>
        <a:lstStyle/>
        <a:p>
          <a:endParaRPr lang="zh-TW" altLang="en-US"/>
        </a:p>
      </dgm:t>
    </dgm:pt>
    <dgm:pt modelId="{9529377A-E1A3-4E2E-874F-B0B4E2A957B0}">
      <dgm:prSet phldrT="[文字]"/>
      <dgm:spPr/>
      <dgm:t>
        <a:bodyPr/>
        <a:lstStyle/>
        <a:p>
          <a:r>
            <a:rPr lang="en-US" altLang="zh-TW" dirty="0" smtClean="0"/>
            <a:t>IT</a:t>
          </a:r>
          <a:r>
            <a:rPr lang="zh-TW" altLang="en-US" dirty="0" smtClean="0"/>
            <a:t> 方案諮詢與工程</a:t>
          </a:r>
          <a:endParaRPr lang="zh-TW" altLang="en-US" dirty="0"/>
        </a:p>
      </dgm:t>
    </dgm:pt>
    <dgm:pt modelId="{A5A04729-BE87-4498-B65C-9B1B4BDC9A2D}" type="parTrans" cxnId="{EC253F38-154F-4165-A0B0-B25D1FE40AAE}">
      <dgm:prSet/>
      <dgm:spPr/>
      <dgm:t>
        <a:bodyPr/>
        <a:lstStyle/>
        <a:p>
          <a:endParaRPr lang="zh-TW" altLang="en-US"/>
        </a:p>
      </dgm:t>
    </dgm:pt>
    <dgm:pt modelId="{E5B27EE8-5055-483C-B76D-B691D3CFEE01}" type="sibTrans" cxnId="{EC253F38-154F-4165-A0B0-B25D1FE40AAE}">
      <dgm:prSet/>
      <dgm:spPr/>
      <dgm:t>
        <a:bodyPr/>
        <a:lstStyle/>
        <a:p>
          <a:endParaRPr lang="zh-TW" altLang="en-US"/>
        </a:p>
      </dgm:t>
    </dgm:pt>
    <dgm:pt modelId="{0D128E33-AC91-4E76-9562-3B443CF4A3AF}" type="pres">
      <dgm:prSet presAssocID="{5699D03F-70AC-4FFA-A43D-63AE163A52EC}" presName="diagram" presStyleCnt="0">
        <dgm:presLayoutVars>
          <dgm:chMax val="1"/>
          <dgm:dir/>
          <dgm:animLvl val="ctr"/>
          <dgm:resizeHandles val="exact"/>
        </dgm:presLayoutVars>
      </dgm:prSet>
      <dgm:spPr/>
      <dgm:t>
        <a:bodyPr/>
        <a:lstStyle/>
        <a:p>
          <a:endParaRPr lang="zh-TW" altLang="en-US"/>
        </a:p>
      </dgm:t>
    </dgm:pt>
    <dgm:pt modelId="{601E9771-28A5-4A45-8581-8895F2640464}" type="pres">
      <dgm:prSet presAssocID="{5699D03F-70AC-4FFA-A43D-63AE163A52EC}" presName="matrix" presStyleCnt="0"/>
      <dgm:spPr/>
    </dgm:pt>
    <dgm:pt modelId="{73F876AD-11C2-4049-8D69-A6F50CF3B9B0}" type="pres">
      <dgm:prSet presAssocID="{5699D03F-70AC-4FFA-A43D-63AE163A52EC}" presName="tile1" presStyleLbl="node1" presStyleIdx="0" presStyleCnt="4" custLinFactNeighborX="488" custLinFactNeighborY="1013"/>
      <dgm:spPr/>
      <dgm:t>
        <a:bodyPr/>
        <a:lstStyle/>
        <a:p>
          <a:endParaRPr lang="zh-TW" altLang="en-US"/>
        </a:p>
      </dgm:t>
    </dgm:pt>
    <dgm:pt modelId="{E4033182-98A1-4667-AA61-654F2C7BA7DD}" type="pres">
      <dgm:prSet presAssocID="{5699D03F-70AC-4FFA-A43D-63AE163A52EC}" presName="tile1text" presStyleLbl="node1" presStyleIdx="0" presStyleCnt="4">
        <dgm:presLayoutVars>
          <dgm:chMax val="0"/>
          <dgm:chPref val="0"/>
          <dgm:bulletEnabled val="1"/>
        </dgm:presLayoutVars>
      </dgm:prSet>
      <dgm:spPr/>
      <dgm:t>
        <a:bodyPr/>
        <a:lstStyle/>
        <a:p>
          <a:endParaRPr lang="zh-TW" altLang="en-US"/>
        </a:p>
      </dgm:t>
    </dgm:pt>
    <dgm:pt modelId="{BFF35445-BB7F-4088-BD29-24B6CE47D7BC}" type="pres">
      <dgm:prSet presAssocID="{5699D03F-70AC-4FFA-A43D-63AE163A52EC}" presName="tile2" presStyleLbl="node1" presStyleIdx="1" presStyleCnt="4"/>
      <dgm:spPr/>
      <dgm:t>
        <a:bodyPr/>
        <a:lstStyle/>
        <a:p>
          <a:endParaRPr lang="zh-TW" altLang="en-US"/>
        </a:p>
      </dgm:t>
    </dgm:pt>
    <dgm:pt modelId="{2B08AF22-8D93-4879-946B-C580341D4CB9}" type="pres">
      <dgm:prSet presAssocID="{5699D03F-70AC-4FFA-A43D-63AE163A52EC}" presName="tile2text" presStyleLbl="node1" presStyleIdx="1" presStyleCnt="4">
        <dgm:presLayoutVars>
          <dgm:chMax val="0"/>
          <dgm:chPref val="0"/>
          <dgm:bulletEnabled val="1"/>
        </dgm:presLayoutVars>
      </dgm:prSet>
      <dgm:spPr/>
      <dgm:t>
        <a:bodyPr/>
        <a:lstStyle/>
        <a:p>
          <a:endParaRPr lang="zh-TW" altLang="en-US"/>
        </a:p>
      </dgm:t>
    </dgm:pt>
    <dgm:pt modelId="{B09A0BF0-7FD5-40E6-BA52-E682ED522B4D}" type="pres">
      <dgm:prSet presAssocID="{5699D03F-70AC-4FFA-A43D-63AE163A52EC}" presName="tile3" presStyleLbl="node1" presStyleIdx="2" presStyleCnt="4" custLinFactNeighborY="2267"/>
      <dgm:spPr/>
      <dgm:t>
        <a:bodyPr/>
        <a:lstStyle/>
        <a:p>
          <a:endParaRPr lang="zh-TW" altLang="en-US"/>
        </a:p>
      </dgm:t>
    </dgm:pt>
    <dgm:pt modelId="{9CA284B9-E71A-440F-B4DD-FF6A8B21C088}" type="pres">
      <dgm:prSet presAssocID="{5699D03F-70AC-4FFA-A43D-63AE163A52EC}" presName="tile3text" presStyleLbl="node1" presStyleIdx="2" presStyleCnt="4">
        <dgm:presLayoutVars>
          <dgm:chMax val="0"/>
          <dgm:chPref val="0"/>
          <dgm:bulletEnabled val="1"/>
        </dgm:presLayoutVars>
      </dgm:prSet>
      <dgm:spPr/>
      <dgm:t>
        <a:bodyPr/>
        <a:lstStyle/>
        <a:p>
          <a:endParaRPr lang="zh-TW" altLang="en-US"/>
        </a:p>
      </dgm:t>
    </dgm:pt>
    <dgm:pt modelId="{31A27E6B-1813-431F-9285-15377CC2623F}" type="pres">
      <dgm:prSet presAssocID="{5699D03F-70AC-4FFA-A43D-63AE163A52EC}" presName="tile4" presStyleLbl="node1" presStyleIdx="3" presStyleCnt="4" custAng="0"/>
      <dgm:spPr/>
      <dgm:t>
        <a:bodyPr/>
        <a:lstStyle/>
        <a:p>
          <a:endParaRPr lang="zh-TW" altLang="en-US"/>
        </a:p>
      </dgm:t>
    </dgm:pt>
    <dgm:pt modelId="{0049FFB0-9A17-4AF6-8BFA-5EEEBA906F29}" type="pres">
      <dgm:prSet presAssocID="{5699D03F-70AC-4FFA-A43D-63AE163A52EC}" presName="tile4text" presStyleLbl="node1" presStyleIdx="3" presStyleCnt="4">
        <dgm:presLayoutVars>
          <dgm:chMax val="0"/>
          <dgm:chPref val="0"/>
          <dgm:bulletEnabled val="1"/>
        </dgm:presLayoutVars>
      </dgm:prSet>
      <dgm:spPr/>
      <dgm:t>
        <a:bodyPr/>
        <a:lstStyle/>
        <a:p>
          <a:endParaRPr lang="zh-TW" altLang="en-US"/>
        </a:p>
      </dgm:t>
    </dgm:pt>
    <dgm:pt modelId="{8554A5CB-1A88-46EE-8A51-7E2F41CDDEDE}" type="pres">
      <dgm:prSet presAssocID="{5699D03F-70AC-4FFA-A43D-63AE163A52EC}" presName="centerTile" presStyleLbl="fgShp" presStyleIdx="0" presStyleCnt="1">
        <dgm:presLayoutVars>
          <dgm:chMax val="0"/>
          <dgm:chPref val="0"/>
        </dgm:presLayoutVars>
      </dgm:prSet>
      <dgm:spPr/>
      <dgm:t>
        <a:bodyPr/>
        <a:lstStyle/>
        <a:p>
          <a:endParaRPr lang="zh-TW" altLang="en-US"/>
        </a:p>
      </dgm:t>
    </dgm:pt>
  </dgm:ptLst>
  <dgm:cxnLst>
    <dgm:cxn modelId="{BFF4786A-76FE-42DF-BF5D-432A7E3B222B}" srcId="{5EE5BFAE-23AA-4FFB-A683-6AAC26368CB4}" destId="{0552A278-96C1-4D70-9188-1095FC11E456}" srcOrd="1" destOrd="0" parTransId="{39092D03-4D97-48B8-8216-8117CB702AEF}" sibTransId="{183789AD-5016-4D4B-8053-FDA480D6D78D}"/>
    <dgm:cxn modelId="{0375154B-251A-4065-98D9-287D4E2C4B7E}" type="presOf" srcId="{0552A278-96C1-4D70-9188-1095FC11E456}" destId="{BFF35445-BB7F-4088-BD29-24B6CE47D7BC}" srcOrd="0" destOrd="0" presId="urn:microsoft.com/office/officeart/2005/8/layout/matrix1"/>
    <dgm:cxn modelId="{26DAD1F2-2132-4697-9B23-651B36D6CBD3}" type="presOf" srcId="{D5A4F4F5-9A71-4F83-9C01-8FA833130CE5}" destId="{9CA284B9-E71A-440F-B4DD-FF6A8B21C088}" srcOrd="1" destOrd="0" presId="urn:microsoft.com/office/officeart/2005/8/layout/matrix1"/>
    <dgm:cxn modelId="{457EE529-9520-4871-AC8B-04D2DE4373FB}" srcId="{5699D03F-70AC-4FFA-A43D-63AE163A52EC}" destId="{5EE5BFAE-23AA-4FFB-A683-6AAC26368CB4}" srcOrd="0" destOrd="0" parTransId="{2BD90F50-06F1-4FBF-A35A-449637B5070D}" sibTransId="{CB3E37B8-9BEA-48A5-A56B-EFE72759C171}"/>
    <dgm:cxn modelId="{24678BCE-74E0-4137-B130-87BF8BC12050}" type="presOf" srcId="{C1A93E06-A8EC-4576-9A88-D51B2F84852F}" destId="{73F876AD-11C2-4049-8D69-A6F50CF3B9B0}" srcOrd="0" destOrd="0" presId="urn:microsoft.com/office/officeart/2005/8/layout/matrix1"/>
    <dgm:cxn modelId="{16626DEA-DE2A-4D3B-8D8B-F85044CEE0CA}" srcId="{5EE5BFAE-23AA-4FFB-A683-6AAC26368CB4}" destId="{D5A4F4F5-9A71-4F83-9C01-8FA833130CE5}" srcOrd="2" destOrd="0" parTransId="{6590636F-EEDF-49E4-A6A1-276982374AC0}" sibTransId="{28FCA7E2-B5A5-4185-9883-C565198001E8}"/>
    <dgm:cxn modelId="{D194C928-F844-4C85-9A59-F20FE720F4AB}" type="presOf" srcId="{C1A93E06-A8EC-4576-9A88-D51B2F84852F}" destId="{E4033182-98A1-4667-AA61-654F2C7BA7DD}" srcOrd="1" destOrd="0" presId="urn:microsoft.com/office/officeart/2005/8/layout/matrix1"/>
    <dgm:cxn modelId="{FF3231CC-B4C2-41F6-A3C3-B0C9D4440B40}" type="presOf" srcId="{9529377A-E1A3-4E2E-874F-B0B4E2A957B0}" destId="{31A27E6B-1813-431F-9285-15377CC2623F}" srcOrd="0" destOrd="0" presId="urn:microsoft.com/office/officeart/2005/8/layout/matrix1"/>
    <dgm:cxn modelId="{BB515D8C-1C4E-43A9-8386-B689B886B409}" type="presOf" srcId="{0552A278-96C1-4D70-9188-1095FC11E456}" destId="{2B08AF22-8D93-4879-946B-C580341D4CB9}" srcOrd="1" destOrd="0" presId="urn:microsoft.com/office/officeart/2005/8/layout/matrix1"/>
    <dgm:cxn modelId="{FE22AE7D-F97C-4070-A5A1-6A14B9B899D9}" type="presOf" srcId="{D5A4F4F5-9A71-4F83-9C01-8FA833130CE5}" destId="{B09A0BF0-7FD5-40E6-BA52-E682ED522B4D}" srcOrd="0" destOrd="0" presId="urn:microsoft.com/office/officeart/2005/8/layout/matrix1"/>
    <dgm:cxn modelId="{E710AD0C-355D-451E-A149-9283D12406F7}" type="presOf" srcId="{5EE5BFAE-23AA-4FFB-A683-6AAC26368CB4}" destId="{8554A5CB-1A88-46EE-8A51-7E2F41CDDEDE}" srcOrd="0" destOrd="0" presId="urn:microsoft.com/office/officeart/2005/8/layout/matrix1"/>
    <dgm:cxn modelId="{103DC590-4CEB-40E9-A37C-42578ADA97D7}" srcId="{5EE5BFAE-23AA-4FFB-A683-6AAC26368CB4}" destId="{C1A93E06-A8EC-4576-9A88-D51B2F84852F}" srcOrd="0" destOrd="0" parTransId="{4FED1E88-7FB4-4406-9212-03B6DACB98BD}" sibTransId="{CA2A6B54-1D00-47DB-8CEF-AFEE79768A0E}"/>
    <dgm:cxn modelId="{EC253F38-154F-4165-A0B0-B25D1FE40AAE}" srcId="{5EE5BFAE-23AA-4FFB-A683-6AAC26368CB4}" destId="{9529377A-E1A3-4E2E-874F-B0B4E2A957B0}" srcOrd="3" destOrd="0" parTransId="{A5A04729-BE87-4498-B65C-9B1B4BDC9A2D}" sibTransId="{E5B27EE8-5055-483C-B76D-B691D3CFEE01}"/>
    <dgm:cxn modelId="{8C2E1F5D-F58B-4D09-9CE5-D0C785BA3297}" type="presOf" srcId="{5699D03F-70AC-4FFA-A43D-63AE163A52EC}" destId="{0D128E33-AC91-4E76-9562-3B443CF4A3AF}" srcOrd="0" destOrd="0" presId="urn:microsoft.com/office/officeart/2005/8/layout/matrix1"/>
    <dgm:cxn modelId="{3038D418-4070-4B6C-9EBE-FBD9221DA66A}" type="presOf" srcId="{9529377A-E1A3-4E2E-874F-B0B4E2A957B0}" destId="{0049FFB0-9A17-4AF6-8BFA-5EEEBA906F29}" srcOrd="1" destOrd="0" presId="urn:microsoft.com/office/officeart/2005/8/layout/matrix1"/>
    <dgm:cxn modelId="{1EC3DD9C-1706-45EF-8633-9D0FDDD64991}" type="presParOf" srcId="{0D128E33-AC91-4E76-9562-3B443CF4A3AF}" destId="{601E9771-28A5-4A45-8581-8895F2640464}" srcOrd="0" destOrd="0" presId="urn:microsoft.com/office/officeart/2005/8/layout/matrix1"/>
    <dgm:cxn modelId="{3C2EB6A3-EEEE-40CF-AAE7-107B23837379}" type="presParOf" srcId="{601E9771-28A5-4A45-8581-8895F2640464}" destId="{73F876AD-11C2-4049-8D69-A6F50CF3B9B0}" srcOrd="0" destOrd="0" presId="urn:microsoft.com/office/officeart/2005/8/layout/matrix1"/>
    <dgm:cxn modelId="{27DCF0E3-72EF-407D-A970-6996C73309CA}" type="presParOf" srcId="{601E9771-28A5-4A45-8581-8895F2640464}" destId="{E4033182-98A1-4667-AA61-654F2C7BA7DD}" srcOrd="1" destOrd="0" presId="urn:microsoft.com/office/officeart/2005/8/layout/matrix1"/>
    <dgm:cxn modelId="{AA1F12F0-507E-4150-978E-D8189FD2A9ED}" type="presParOf" srcId="{601E9771-28A5-4A45-8581-8895F2640464}" destId="{BFF35445-BB7F-4088-BD29-24B6CE47D7BC}" srcOrd="2" destOrd="0" presId="urn:microsoft.com/office/officeart/2005/8/layout/matrix1"/>
    <dgm:cxn modelId="{BF7F361E-D20F-42AA-8AF3-7258F869B2A6}" type="presParOf" srcId="{601E9771-28A5-4A45-8581-8895F2640464}" destId="{2B08AF22-8D93-4879-946B-C580341D4CB9}" srcOrd="3" destOrd="0" presId="urn:microsoft.com/office/officeart/2005/8/layout/matrix1"/>
    <dgm:cxn modelId="{BAAB4CF7-5672-4C3F-84B3-DEEC84756F60}" type="presParOf" srcId="{601E9771-28A5-4A45-8581-8895F2640464}" destId="{B09A0BF0-7FD5-40E6-BA52-E682ED522B4D}" srcOrd="4" destOrd="0" presId="urn:microsoft.com/office/officeart/2005/8/layout/matrix1"/>
    <dgm:cxn modelId="{2CD619DC-B83A-4C61-BE7E-9A71F2B48809}" type="presParOf" srcId="{601E9771-28A5-4A45-8581-8895F2640464}" destId="{9CA284B9-E71A-440F-B4DD-FF6A8B21C088}" srcOrd="5" destOrd="0" presId="urn:microsoft.com/office/officeart/2005/8/layout/matrix1"/>
    <dgm:cxn modelId="{DB8C25B0-95BA-4EB2-A7CE-32C8B7ED7FF4}" type="presParOf" srcId="{601E9771-28A5-4A45-8581-8895F2640464}" destId="{31A27E6B-1813-431F-9285-15377CC2623F}" srcOrd="6" destOrd="0" presId="urn:microsoft.com/office/officeart/2005/8/layout/matrix1"/>
    <dgm:cxn modelId="{4CF83C29-F782-48F4-A973-8255C22E6E36}" type="presParOf" srcId="{601E9771-28A5-4A45-8581-8895F2640464}" destId="{0049FFB0-9A17-4AF6-8BFA-5EEEBA906F29}" srcOrd="7" destOrd="0" presId="urn:microsoft.com/office/officeart/2005/8/layout/matrix1"/>
    <dgm:cxn modelId="{BFCD5408-5D24-4A06-B8BE-A95DE602BBB1}" type="presParOf" srcId="{0D128E33-AC91-4E76-9562-3B443CF4A3AF}" destId="{8554A5CB-1A88-46EE-8A51-7E2F41CDDED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876AD-11C2-4049-8D69-A6F50CF3B9B0}">
      <dsp:nvSpPr>
        <dsp:cNvPr id="0" name=""/>
        <dsp:cNvSpPr/>
      </dsp:nvSpPr>
      <dsp:spPr>
        <a:xfrm rot="16200000">
          <a:off x="392155" y="-365561"/>
          <a:ext cx="1524000" cy="2286000"/>
        </a:xfrm>
        <a:prstGeom prst="round1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TW" altLang="en-US" sz="1900" kern="1200" dirty="0" smtClean="0"/>
            <a:t>系統建置</a:t>
          </a:r>
          <a:r>
            <a:rPr lang="en-US" altLang="zh-TW" sz="1900" kern="1200" dirty="0" smtClean="0"/>
            <a:t>/</a:t>
          </a:r>
          <a:r>
            <a:rPr lang="zh-TW" altLang="en-US" sz="1900" kern="1200" dirty="0" smtClean="0"/>
            <a:t>管理</a:t>
          </a:r>
          <a:r>
            <a:rPr lang="en-US" altLang="zh-TW" sz="1900" kern="1200" dirty="0" smtClean="0"/>
            <a:t>/</a:t>
          </a:r>
          <a:r>
            <a:rPr lang="zh-TW" altLang="en-US" sz="1900" kern="1200" dirty="0" smtClean="0"/>
            <a:t>應用教學</a:t>
          </a:r>
          <a:endParaRPr lang="zh-TW" altLang="en-US" sz="1900" kern="1200" dirty="0"/>
        </a:p>
      </dsp:txBody>
      <dsp:txXfrm rot="5400000">
        <a:off x="11155" y="15439"/>
        <a:ext cx="2286000" cy="1143000"/>
      </dsp:txXfrm>
    </dsp:sp>
    <dsp:sp modelId="{BFF35445-BB7F-4088-BD29-24B6CE47D7BC}">
      <dsp:nvSpPr>
        <dsp:cNvPr id="0" name=""/>
        <dsp:cNvSpPr/>
      </dsp:nvSpPr>
      <dsp:spPr>
        <a:xfrm>
          <a:off x="2286000" y="0"/>
          <a:ext cx="2286000" cy="1524000"/>
        </a:xfrm>
        <a:prstGeom prst="round1Rect">
          <a:avLst/>
        </a:prstGeom>
        <a:solidFill>
          <a:schemeClr val="accent1">
            <a:shade val="80000"/>
            <a:hueOff val="102082"/>
            <a:satOff val="-1464"/>
            <a:lumOff val="8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TW" altLang="en-US" sz="1900" kern="1200" dirty="0" smtClean="0"/>
            <a:t>介面與功能客製化工程與教學</a:t>
          </a:r>
          <a:r>
            <a:rPr lang="en-US" altLang="zh-TW" sz="1900" kern="1200" dirty="0" smtClean="0"/>
            <a:t>(AUI/SDK)</a:t>
          </a:r>
          <a:endParaRPr lang="zh-TW" altLang="en-US" sz="1900" kern="1200" dirty="0"/>
        </a:p>
      </dsp:txBody>
      <dsp:txXfrm>
        <a:off x="2286000" y="0"/>
        <a:ext cx="2286000" cy="1143000"/>
      </dsp:txXfrm>
    </dsp:sp>
    <dsp:sp modelId="{B09A0BF0-7FD5-40E6-BA52-E682ED522B4D}">
      <dsp:nvSpPr>
        <dsp:cNvPr id="0" name=""/>
        <dsp:cNvSpPr/>
      </dsp:nvSpPr>
      <dsp:spPr>
        <a:xfrm rot="10800000">
          <a:off x="0" y="1524000"/>
          <a:ext cx="2286000" cy="1524000"/>
        </a:xfrm>
        <a:prstGeom prst="round1Rect">
          <a:avLst/>
        </a:prstGeom>
        <a:solidFill>
          <a:schemeClr val="accent1">
            <a:shade val="80000"/>
            <a:hueOff val="204164"/>
            <a:satOff val="-2928"/>
            <a:lumOff val="170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TW" altLang="en-US" sz="1900" kern="1200" dirty="0" smtClean="0"/>
            <a:t>跨系統工程諮詢與教學</a:t>
          </a:r>
          <a:r>
            <a:rPr lang="en-US" altLang="zh-TW" sz="1900" kern="1200" dirty="0" smtClean="0"/>
            <a:t>(REST API / SDK)</a:t>
          </a:r>
          <a:endParaRPr lang="zh-TW" altLang="en-US" sz="1900" kern="1200" dirty="0"/>
        </a:p>
      </dsp:txBody>
      <dsp:txXfrm rot="10800000">
        <a:off x="0" y="1905000"/>
        <a:ext cx="2286000" cy="1143000"/>
      </dsp:txXfrm>
    </dsp:sp>
    <dsp:sp modelId="{31A27E6B-1813-431F-9285-15377CC2623F}">
      <dsp:nvSpPr>
        <dsp:cNvPr id="0" name=""/>
        <dsp:cNvSpPr/>
      </dsp:nvSpPr>
      <dsp:spPr>
        <a:xfrm rot="5400000">
          <a:off x="2667000" y="1143000"/>
          <a:ext cx="1524000" cy="2286000"/>
        </a:xfrm>
        <a:prstGeom prst="round1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altLang="zh-TW" sz="1900" kern="1200" dirty="0" smtClean="0"/>
            <a:t>IT</a:t>
          </a:r>
          <a:r>
            <a:rPr lang="zh-TW" altLang="en-US" sz="1900" kern="1200" dirty="0" smtClean="0"/>
            <a:t> 方案諮詢與工程</a:t>
          </a:r>
          <a:endParaRPr lang="zh-TW" altLang="en-US" sz="1900" kern="1200" dirty="0"/>
        </a:p>
      </dsp:txBody>
      <dsp:txXfrm rot="-5400000">
        <a:off x="2286000" y="1905000"/>
        <a:ext cx="2286000" cy="1143000"/>
      </dsp:txXfrm>
    </dsp:sp>
    <dsp:sp modelId="{8554A5CB-1A88-46EE-8A51-7E2F41CDDEDE}">
      <dsp:nvSpPr>
        <dsp:cNvPr id="0" name=""/>
        <dsp:cNvSpPr/>
      </dsp:nvSpPr>
      <dsp:spPr>
        <a:xfrm>
          <a:off x="1600199" y="1143000"/>
          <a:ext cx="1371600" cy="762000"/>
        </a:xfrm>
        <a:prstGeom prst="roundRect">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altLang="zh-TW" sz="1900" kern="1200" dirty="0" smtClean="0"/>
            <a:t>Consultant Package</a:t>
          </a:r>
          <a:endParaRPr lang="zh-TW" altLang="en-US" sz="1900" kern="1200" dirty="0"/>
        </a:p>
      </dsp:txBody>
      <dsp:txXfrm>
        <a:off x="1637397" y="1180198"/>
        <a:ext cx="1297204" cy="68760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ltLang="zh-TW" dirty="0" smtClean="0">
                <a:ea typeface="微軟正黑體" panose="020B0604030504040204" pitchFamily="34" charset="-120"/>
              </a:rPr>
              <a:t>www</a:t>
            </a:r>
            <a:endParaRPr lang="zh-TW" altLang="en-US" dirty="0">
              <a:ea typeface="微軟正黑體" panose="020B0604030504040204" pitchFamily="34" charset="-120"/>
            </a:endParaRPr>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86839-249D-459A-99BA-E624813789DE}" type="datetimeFigureOut">
              <a:rPr lang="zh-TW" altLang="en-US" smtClean="0">
                <a:ea typeface="微軟正黑體" panose="020B0604030504040204" pitchFamily="34" charset="-120"/>
              </a:rPr>
              <a:t>2017/9/5</a:t>
            </a:fld>
            <a:endParaRPr lang="zh-TW" altLang="en-US" dirty="0">
              <a:ea typeface="微軟正黑體" panose="020B0604030504040204" pitchFamily="34" charset="-120"/>
            </a:endParaRPr>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dirty="0">
              <a:ea typeface="微軟正黑體" panose="020B0604030504040204" pitchFamily="34" charset="-120"/>
            </a:endParaRPr>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9F4817-56E8-4F0A-B93C-F99F94404F54}" type="slidenum">
              <a:rPr lang="zh-TW" altLang="en-US" smtClean="0">
                <a:ea typeface="微軟正黑體" panose="020B0604030504040204" pitchFamily="34" charset="-120"/>
              </a:rPr>
              <a:t>‹#›</a:t>
            </a:fld>
            <a:endParaRPr lang="zh-TW" altLang="en-US" dirty="0">
              <a:ea typeface="微軟正黑體" panose="020B0604030504040204" pitchFamily="34" charset="-120"/>
            </a:endParaRPr>
          </a:p>
        </p:txBody>
      </p:sp>
    </p:spTree>
    <p:extLst>
      <p:ext uri="{BB962C8B-B14F-4D97-AF65-F5344CB8AC3E}">
        <p14:creationId xmlns:p14="http://schemas.microsoft.com/office/powerpoint/2010/main" val="863786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軟正黑體" panose="020B0604030504040204" pitchFamily="34" charset="-120"/>
              </a:defRPr>
            </a:lvl1pPr>
          </a:lstStyle>
          <a:p>
            <a:r>
              <a:rPr lang="en-US" altLang="zh-TW" dirty="0" smtClean="0"/>
              <a:t>www</a:t>
            </a:r>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軟正黑體" panose="020B0604030504040204" pitchFamily="34" charset="-120"/>
              </a:defRPr>
            </a:lvl1pPr>
          </a:lstStyle>
          <a:p>
            <a:fld id="{52E3D38C-860A-4993-937A-44A351DAF30E}" type="datetimeFigureOut">
              <a:rPr lang="zh-TW" altLang="en-US" smtClean="0"/>
              <a:pPr/>
              <a:t>2017/9/5</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軟正黑體"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軟正黑體" panose="020B0604030504040204" pitchFamily="34" charset="-120"/>
              </a:defRPr>
            </a:lvl1pPr>
          </a:lstStyle>
          <a:p>
            <a:fld id="{7C76C089-166B-48E2-AF5E-EDBDBE0331B1}" type="slidenum">
              <a:rPr lang="zh-TW" altLang="en-US" smtClean="0"/>
              <a:pPr/>
              <a:t>‹#›</a:t>
            </a:fld>
            <a:endParaRPr lang="zh-TW" altLang="en-US" dirty="0"/>
          </a:p>
        </p:txBody>
      </p:sp>
    </p:spTree>
    <p:extLst>
      <p:ext uri="{BB962C8B-B14F-4D97-AF65-F5344CB8AC3E}">
        <p14:creationId xmlns:p14="http://schemas.microsoft.com/office/powerpoint/2010/main" val="25666419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微軟正黑體" panose="020B0604030504040204" pitchFamily="34" charset="-120"/>
        <a:cs typeface="+mn-cs"/>
      </a:defRPr>
    </a:lvl1pPr>
    <a:lvl2pPr marL="457200" algn="l" defTabSz="914400" rtl="0" eaLnBrk="1" latinLnBrk="0" hangingPunct="1">
      <a:defRPr sz="1200" kern="1200">
        <a:solidFill>
          <a:schemeClr val="tx1"/>
        </a:solidFill>
        <a:latin typeface="+mn-lt"/>
        <a:ea typeface="微軟正黑體" panose="020B0604030504040204" pitchFamily="34" charset="-120"/>
        <a:cs typeface="+mn-cs"/>
      </a:defRPr>
    </a:lvl2pPr>
    <a:lvl3pPr marL="914400" algn="l" defTabSz="914400" rtl="0" eaLnBrk="1" latinLnBrk="0" hangingPunct="1">
      <a:defRPr sz="1200" kern="1200">
        <a:solidFill>
          <a:schemeClr val="tx1"/>
        </a:solidFill>
        <a:latin typeface="+mn-lt"/>
        <a:ea typeface="微軟正黑體" panose="020B0604030504040204" pitchFamily="34" charset="-120"/>
        <a:cs typeface="+mn-cs"/>
      </a:defRPr>
    </a:lvl3pPr>
    <a:lvl4pPr marL="1371600" algn="l" defTabSz="914400" rtl="0" eaLnBrk="1" latinLnBrk="0" hangingPunct="1">
      <a:defRPr sz="1200" kern="1200">
        <a:solidFill>
          <a:schemeClr val="tx1"/>
        </a:solidFill>
        <a:latin typeface="+mn-lt"/>
        <a:ea typeface="微軟正黑體" panose="020B0604030504040204" pitchFamily="34" charset="-120"/>
        <a:cs typeface="+mn-cs"/>
      </a:defRPr>
    </a:lvl4pPr>
    <a:lvl5pPr marL="1828800" algn="l" defTabSz="914400" rtl="0" eaLnBrk="1" latinLnBrk="0" hangingPunct="1">
      <a:defRPr sz="1200" kern="1200">
        <a:solidFill>
          <a:schemeClr val="tx1"/>
        </a:solidFill>
        <a:latin typeface="+mn-lt"/>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C76C089-166B-48E2-AF5E-EDBDBE0331B1}" type="slidenum">
              <a:rPr lang="zh-TW" altLang="en-US" smtClean="0"/>
              <a:t>2</a:t>
            </a:fld>
            <a:endParaRPr lang="zh-TW" altLang="en-US"/>
          </a:p>
        </p:txBody>
      </p:sp>
    </p:spTree>
    <p:extLst>
      <p:ext uri="{BB962C8B-B14F-4D97-AF65-F5344CB8AC3E}">
        <p14:creationId xmlns:p14="http://schemas.microsoft.com/office/powerpoint/2010/main" val="309703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54" name="Shape 354"/>
          <p:cNvSpPr>
            <a:spLocks noGrp="1"/>
          </p:cNvSpPr>
          <p:nvPr>
            <p:ph type="body" sz="quarter" idx="1"/>
          </p:nvPr>
        </p:nvSpPr>
        <p:spPr>
          <a:prstGeom prst="rect">
            <a:avLst/>
          </a:prstGeom>
        </p:spPr>
        <p:txBody>
          <a:bodyPr/>
          <a:lstStyle/>
          <a:p>
            <a:pPr lvl="0" defTabSz="546100">
              <a:lnSpc>
                <a:spcPct val="100000"/>
              </a:lnSpc>
              <a:defRPr sz="1800"/>
            </a:pPr>
            <a:r>
              <a:rPr sz="2200">
                <a:latin typeface="Lucida Grande"/>
                <a:ea typeface="Lucida Grande"/>
                <a:cs typeface="Lucida Grande"/>
                <a:sym typeface="Lucida Grande"/>
              </a:rPr>
              <a:t>I wanted to quickly walk you through the basic marketing story.</a:t>
            </a:r>
          </a:p>
          <a:p>
            <a:pPr lvl="0" defTabSz="546100">
              <a:lnSpc>
                <a:spcPct val="100000"/>
              </a:lnSpc>
              <a:defRPr sz="1800"/>
            </a:pPr>
            <a:endParaRPr sz="2200">
              <a:latin typeface="Lucida Grande"/>
              <a:ea typeface="Lucida Grande"/>
              <a:cs typeface="Lucida Grande"/>
              <a:sym typeface="Lucida Grande"/>
            </a:endParaRPr>
          </a:p>
          <a:p>
            <a:pPr lvl="0" defTabSz="546100">
              <a:lnSpc>
                <a:spcPct val="100000"/>
              </a:lnSpc>
              <a:defRPr sz="1800"/>
            </a:pPr>
            <a:r>
              <a:rPr sz="2200">
                <a:latin typeface="Lucida Grande"/>
                <a:ea typeface="Lucida Grande"/>
                <a:cs typeface="Lucida Grande"/>
                <a:sym typeface="Lucida Grande"/>
              </a:rPr>
              <a:t>Confluence 5.7 is focused on giving users a new feedback loop where they can review and discuss work in one place. Giving feedback on a page or file is one of he most complicated processes during a person’s work day. It typically involves multiple versions of PowerPoint presentation with a variety of names, a long and hard to follow email chain, and a ton of context switching as both the reviewer and the author have to jump back and forth between a file and its feedback to reference suggestions. It’s exhausting. Confluence 5.7, we want the feedback, discussions and resolutions happening all in one place.</a:t>
            </a:r>
          </a:p>
          <a:p>
            <a:pPr lvl="0" defTabSz="546100">
              <a:lnSpc>
                <a:spcPct val="100000"/>
              </a:lnSpc>
              <a:defRPr sz="1800"/>
            </a:pPr>
            <a:endParaRPr sz="2200">
              <a:latin typeface="Lucida Grande"/>
              <a:ea typeface="Lucida Grande"/>
              <a:cs typeface="Lucida Grande"/>
              <a:sym typeface="Lucida Grande"/>
            </a:endParaRPr>
          </a:p>
          <a:p>
            <a:pPr lvl="0" defTabSz="546100">
              <a:lnSpc>
                <a:spcPct val="100000"/>
              </a:lnSpc>
              <a:defRPr sz="1800"/>
            </a:pPr>
            <a:r>
              <a:rPr sz="2200">
                <a:latin typeface="Lucida Grande"/>
                <a:ea typeface="Lucida Grande"/>
                <a:cs typeface="Lucida Grande"/>
                <a:sym typeface="Lucida Grande"/>
              </a:rPr>
              <a:t>(click) So the story starts with Claire uploading a PowerPoint to a Confluence page so she can share it with her team and trust that it’s automatically versioned as newer versions are uploaded.</a:t>
            </a:r>
          </a:p>
        </p:txBody>
      </p:sp>
    </p:spTree>
    <p:extLst>
      <p:ext uri="{BB962C8B-B14F-4D97-AF65-F5344CB8AC3E}">
        <p14:creationId xmlns:p14="http://schemas.microsoft.com/office/powerpoint/2010/main" val="133504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65" name="Shape 365"/>
          <p:cNvSpPr>
            <a:spLocks noGrp="1"/>
          </p:cNvSpPr>
          <p:nvPr>
            <p:ph type="body" sz="quarter" idx="1"/>
          </p:nvPr>
        </p:nvSpPr>
        <p:spPr>
          <a:prstGeom prst="rect">
            <a:avLst/>
          </a:prstGeom>
        </p:spPr>
        <p:txBody>
          <a:bodyPr/>
          <a:lstStyle/>
          <a:p>
            <a:pPr lvl="0" defTabSz="546100">
              <a:lnSpc>
                <a:spcPct val="100000"/>
              </a:lnSpc>
              <a:defRPr sz="1800"/>
            </a:pPr>
            <a:r>
              <a:rPr sz="2200">
                <a:latin typeface="Lucida Grande"/>
                <a:ea typeface="Lucida Grande"/>
                <a:cs typeface="Lucida Grande"/>
                <a:sym typeface="Lucida Grande"/>
              </a:rPr>
              <a:t>(click) Claire’s teammate Jeff can then view the presentation with an all-new file previewer. This is perfect for Jeff because he doesn’t have to download the PowerPoint to see it, he just opens it up right in his page.</a:t>
            </a:r>
          </a:p>
          <a:p>
            <a:pPr lvl="0" defTabSz="546100">
              <a:lnSpc>
                <a:spcPct val="100000"/>
              </a:lnSpc>
              <a:defRPr sz="1800"/>
            </a:pPr>
            <a:endParaRPr sz="2200">
              <a:latin typeface="Lucida Grande"/>
              <a:ea typeface="Lucida Grande"/>
              <a:cs typeface="Lucida Grande"/>
              <a:sym typeface="Lucida Grande"/>
            </a:endParaRPr>
          </a:p>
          <a:p>
            <a:pPr lvl="0" defTabSz="546100">
              <a:lnSpc>
                <a:spcPct val="100000"/>
              </a:lnSpc>
              <a:defRPr sz="1800"/>
            </a:pPr>
            <a:r>
              <a:rPr sz="2200">
                <a:latin typeface="Lucida Grande"/>
                <a:ea typeface="Lucida Grande"/>
                <a:cs typeface="Lucida Grande"/>
                <a:sym typeface="Lucida Grande"/>
              </a:rPr>
              <a:t>But Jeff can go one more step and click to add a pin anywhere on the powerpoint to give feedback that has context. Dropping a pin will trigger an inline comment where Jeff can give his feedback, @mention other teammates to get their help, or even link to other Confluence pages or files to share more information. It’s so much easier to keep the conversation and feedback on the file, rather than siloing it in an email chain.</a:t>
            </a:r>
          </a:p>
        </p:txBody>
      </p:sp>
    </p:spTree>
    <p:extLst>
      <p:ext uri="{BB962C8B-B14F-4D97-AF65-F5344CB8AC3E}">
        <p14:creationId xmlns:p14="http://schemas.microsoft.com/office/powerpoint/2010/main" val="352609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77" name="Shape 377"/>
          <p:cNvSpPr>
            <a:spLocks noGrp="1"/>
          </p:cNvSpPr>
          <p:nvPr>
            <p:ph type="body" sz="quarter" idx="1"/>
          </p:nvPr>
        </p:nvSpPr>
        <p:spPr>
          <a:prstGeom prst="rect">
            <a:avLst/>
          </a:prstGeom>
        </p:spPr>
        <p:txBody>
          <a:bodyPr/>
          <a:lstStyle>
            <a:lvl1pPr defTabSz="546100">
              <a:lnSpc>
                <a:spcPct val="100000"/>
              </a:lnSpc>
              <a:defRPr>
                <a:latin typeface="Lucida Grande"/>
                <a:ea typeface="Lucida Grande"/>
                <a:cs typeface="Lucida Grande"/>
                <a:sym typeface="Lucida Grande"/>
              </a:defRPr>
            </a:lvl1pPr>
          </a:lstStyle>
          <a:p>
            <a:pPr lvl="0">
              <a:defRPr sz="1800"/>
            </a:pPr>
            <a:r>
              <a:rPr sz="2200"/>
              <a:t>Jane can then chime into the discussion as she was called in by Jeff. What’s so powerful about having discussions on a file is that giving feedback can be collaborative and also ensure that no one is duplicating work. So as an author you’re avoiding your teammates giving redundant feedback, feedback is given on the most current version of a file, and your getting the highest quality feedback as your reviewers can work together to build off one another. It’s less work for you and less work for your team too.</a:t>
            </a:r>
          </a:p>
        </p:txBody>
      </p:sp>
    </p:spTree>
    <p:extLst>
      <p:ext uri="{BB962C8B-B14F-4D97-AF65-F5344CB8AC3E}">
        <p14:creationId xmlns:p14="http://schemas.microsoft.com/office/powerpoint/2010/main" val="325442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88" name="Shape 388"/>
          <p:cNvSpPr>
            <a:spLocks noGrp="1"/>
          </p:cNvSpPr>
          <p:nvPr>
            <p:ph type="body" sz="quarter" idx="1"/>
          </p:nvPr>
        </p:nvSpPr>
        <p:spPr>
          <a:prstGeom prst="rect">
            <a:avLst/>
          </a:prstGeom>
        </p:spPr>
        <p:txBody>
          <a:bodyPr/>
          <a:lstStyle/>
          <a:p>
            <a:pPr lvl="0" defTabSz="546100">
              <a:lnSpc>
                <a:spcPct val="100000"/>
              </a:lnSpc>
              <a:defRPr sz="1800"/>
            </a:pPr>
            <a:r>
              <a:rPr sz="2200">
                <a:latin typeface="Lucida Grande"/>
                <a:ea typeface="Lucida Grande"/>
                <a:cs typeface="Lucida Grande"/>
                <a:sym typeface="Lucida Grande"/>
              </a:rPr>
              <a:t>Finally, the best feedback loops are the ones that can actually be closed off. Once Claire has incorporated feedback, she can resolve it which triggers a notification to the contributor that their suggestion was added to document - closing the loop.</a:t>
            </a:r>
          </a:p>
          <a:p>
            <a:pPr lvl="0" defTabSz="546100">
              <a:lnSpc>
                <a:spcPct val="100000"/>
              </a:lnSpc>
              <a:defRPr sz="1800"/>
            </a:pPr>
            <a:endParaRPr sz="2200">
              <a:latin typeface="Lucida Grande"/>
              <a:ea typeface="Lucida Grande"/>
              <a:cs typeface="Lucida Grande"/>
              <a:sym typeface="Lucida Grande"/>
            </a:endParaRPr>
          </a:p>
          <a:p>
            <a:pPr lvl="0" defTabSz="546100">
              <a:lnSpc>
                <a:spcPct val="100000"/>
              </a:lnSpc>
              <a:defRPr sz="1800"/>
            </a:pPr>
            <a:r>
              <a:rPr sz="2200">
                <a:latin typeface="Lucida Grande"/>
                <a:ea typeface="Lucida Grande"/>
                <a:cs typeface="Lucida Grande"/>
                <a:sym typeface="Lucida Grande"/>
              </a:rPr>
              <a:t>We are really excited about this functionality in Confluence and we think our customers are going to love working with files in Confluence because now they can easily upload, view, comment, and version their files in ways they never could before.</a:t>
            </a:r>
          </a:p>
        </p:txBody>
      </p:sp>
    </p:spTree>
    <p:extLst>
      <p:ext uri="{BB962C8B-B14F-4D97-AF65-F5344CB8AC3E}">
        <p14:creationId xmlns:p14="http://schemas.microsoft.com/office/powerpoint/2010/main" val="119914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99" name="Shape 399"/>
          <p:cNvSpPr>
            <a:spLocks noGrp="1"/>
          </p:cNvSpPr>
          <p:nvPr>
            <p:ph type="body" sz="quarter" idx="1"/>
          </p:nvPr>
        </p:nvSpPr>
        <p:spPr>
          <a:prstGeom prst="rect">
            <a:avLst/>
          </a:prstGeom>
        </p:spPr>
        <p:txBody>
          <a:bodyPr/>
          <a:lstStyle/>
          <a:p>
            <a:pPr lvl="0">
              <a:defRPr sz="1800"/>
            </a:pPr>
            <a:r>
              <a:rPr sz="2200"/>
              <a:t>First, users can now share and view files in Confluence. </a:t>
            </a:r>
          </a:p>
          <a:p>
            <a:pPr lvl="0">
              <a:defRPr sz="1800"/>
            </a:pPr>
            <a:r>
              <a:rPr sz="2200"/>
              <a:t>(click) As shown earlier they can drag and drop a file or image to add it to a Confluence page, but they can also make use of the new files button in the editor toolbar.</a:t>
            </a:r>
          </a:p>
          <a:p>
            <a:pPr lvl="0">
              <a:defRPr sz="1800"/>
            </a:pPr>
            <a:r>
              <a:rPr sz="2200"/>
              <a:t>(click) This button populates the ‘insert files and images’ dialog where its easy to manage files on your page, on the web, or on other pages in Confluence.</a:t>
            </a:r>
          </a:p>
          <a:p>
            <a:pPr lvl="0">
              <a:defRPr sz="1800"/>
            </a:pPr>
            <a:r>
              <a:rPr sz="2200"/>
              <a:t>(click) Then when looking at a file, you get the all-new rich file previewer - capable of previewing a variety of image file types, Office file types (including Word, Excel and PowerPoint) and PDFs. You can quickly go through the files, download them, browse the versions, upload a new version, and share an individual file with teammates just like you would a Confluence page. It’s a really exciting experience our development team has been working hard on.</a:t>
            </a:r>
          </a:p>
        </p:txBody>
      </p:sp>
    </p:spTree>
    <p:extLst>
      <p:ext uri="{BB962C8B-B14F-4D97-AF65-F5344CB8AC3E}">
        <p14:creationId xmlns:p14="http://schemas.microsoft.com/office/powerpoint/2010/main" val="417132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4" name="Shape 404"/>
          <p:cNvSpPr>
            <a:spLocks noGrp="1"/>
          </p:cNvSpPr>
          <p:nvPr>
            <p:ph type="body" sz="quarter" idx="1"/>
          </p:nvPr>
        </p:nvSpPr>
        <p:spPr>
          <a:prstGeom prst="rect">
            <a:avLst/>
          </a:prstGeom>
        </p:spPr>
        <p:txBody>
          <a:bodyPr/>
          <a:lstStyle/>
          <a:p>
            <a:pPr lvl="0">
              <a:defRPr sz="1800"/>
            </a:pPr>
            <a:r>
              <a:rPr sz="2200"/>
              <a:t>When looking at a file in the previewer you can start leaving feedback by dropping a pin anywhere on the file. You can see the yellow pin in the pop-up circle. Once this pin is dropped, it triggers an inline comment where you can leave feedback using text, @mentions, page and file links, and emoticons. As mentioned this is such a useful experience and really exciting particularly for users that spend a lot of time working on Spreadsheets and PowerPoints.</a:t>
            </a:r>
          </a:p>
        </p:txBody>
      </p:sp>
    </p:spTree>
    <p:extLst>
      <p:ext uri="{BB962C8B-B14F-4D97-AF65-F5344CB8AC3E}">
        <p14:creationId xmlns:p14="http://schemas.microsoft.com/office/powerpoint/2010/main" val="175483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13" name="Shape 413"/>
          <p:cNvSpPr>
            <a:spLocks noGrp="1"/>
          </p:cNvSpPr>
          <p:nvPr>
            <p:ph type="body" sz="quarter" idx="1"/>
          </p:nvPr>
        </p:nvSpPr>
        <p:spPr>
          <a:prstGeom prst="rect">
            <a:avLst/>
          </a:prstGeom>
        </p:spPr>
        <p:txBody>
          <a:bodyPr/>
          <a:lstStyle/>
          <a:p>
            <a:pPr lvl="0">
              <a:defRPr sz="1800"/>
            </a:pPr>
            <a:r>
              <a:rPr sz="2200"/>
              <a:t>We also made it possible to give inline feedback on pages too.</a:t>
            </a:r>
          </a:p>
          <a:p>
            <a:pPr lvl="0">
              <a:defRPr sz="1800"/>
            </a:pPr>
            <a:endParaRPr sz="2200"/>
          </a:p>
          <a:p>
            <a:pPr lvl="0">
              <a:defRPr sz="1800"/>
            </a:pPr>
            <a:r>
              <a:rPr sz="2200"/>
              <a:t>(click) All you need to do is highlight a word, sentence or paragraph, and it will trigger a small dialog. When you choose the comment button, it will trigger an inline comment. This is so awesome for reviewing long documents where previously you had to constantly scroll up and down to read and leave feedback for the author.</a:t>
            </a:r>
          </a:p>
        </p:txBody>
      </p:sp>
    </p:spTree>
    <p:extLst>
      <p:ext uri="{BB962C8B-B14F-4D97-AF65-F5344CB8AC3E}">
        <p14:creationId xmlns:p14="http://schemas.microsoft.com/office/powerpoint/2010/main" val="232069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18" name="Shape 418"/>
          <p:cNvSpPr>
            <a:spLocks noGrp="1"/>
          </p:cNvSpPr>
          <p:nvPr>
            <p:ph type="body" sz="quarter" idx="1"/>
          </p:nvPr>
        </p:nvSpPr>
        <p:spPr>
          <a:prstGeom prst="rect">
            <a:avLst/>
          </a:prstGeom>
        </p:spPr>
        <p:txBody>
          <a:bodyPr/>
          <a:lstStyle/>
          <a:p>
            <a:pPr lvl="0">
              <a:defRPr sz="1800"/>
            </a:pPr>
            <a:r>
              <a:rPr sz="2200"/>
              <a:t>As mentioned in the story, inline comments are great for having discussions and clarifying and improving feedback. If you’ve ever tried to discuss feedback via email - its a complete nightmare.</a:t>
            </a:r>
          </a:p>
          <a:p>
            <a:pPr lvl="0">
              <a:defRPr sz="1800"/>
            </a:pPr>
            <a:endParaRPr sz="2200"/>
          </a:p>
          <a:p>
            <a:pPr lvl="0">
              <a:defRPr sz="1800"/>
            </a:pPr>
            <a:r>
              <a:rPr sz="2200"/>
              <a:t>We’re really excited about how much better this experience is for people that work with files everyday.</a:t>
            </a:r>
          </a:p>
        </p:txBody>
      </p:sp>
    </p:spTree>
    <p:extLst>
      <p:ext uri="{BB962C8B-B14F-4D97-AF65-F5344CB8AC3E}">
        <p14:creationId xmlns:p14="http://schemas.microsoft.com/office/powerpoint/2010/main" val="55289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3" name="Shape 423"/>
          <p:cNvSpPr>
            <a:spLocks noGrp="1"/>
          </p:cNvSpPr>
          <p:nvPr>
            <p:ph type="body" sz="quarter" idx="1"/>
          </p:nvPr>
        </p:nvSpPr>
        <p:spPr>
          <a:prstGeom prst="rect">
            <a:avLst/>
          </a:prstGeom>
        </p:spPr>
        <p:txBody>
          <a:bodyPr/>
          <a:lstStyle/>
          <a:p>
            <a:pPr lvl="0">
              <a:defRPr sz="1800"/>
            </a:pPr>
            <a:r>
              <a:rPr sz="2200"/>
              <a:t>Finally - users can now resolve comments which triggers a notification to keep the contributors up to date about what suggestions were incorporated.</a:t>
            </a:r>
          </a:p>
          <a:p>
            <a:pPr lvl="0">
              <a:defRPr sz="1800"/>
            </a:pPr>
            <a:endParaRPr sz="2200"/>
          </a:p>
          <a:p>
            <a:pPr lvl="0">
              <a:defRPr sz="1800"/>
            </a:pPr>
            <a:r>
              <a:rPr sz="2200"/>
              <a:t>To take a step back - we built this feedback loop because customers were asking about it - but also we felt it was a critical to increase the value for Business Teams who regularly work with files. This is an important bridge into Confluence for people that use files everyday.</a:t>
            </a:r>
          </a:p>
        </p:txBody>
      </p:sp>
    </p:spTree>
    <p:extLst>
      <p:ext uri="{BB962C8B-B14F-4D97-AF65-F5344CB8AC3E}">
        <p14:creationId xmlns:p14="http://schemas.microsoft.com/office/powerpoint/2010/main" val="185180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55" name="Shape 455"/>
          <p:cNvSpPr>
            <a:spLocks noGrp="1"/>
          </p:cNvSpPr>
          <p:nvPr>
            <p:ph type="body" sz="quarter" idx="1"/>
          </p:nvPr>
        </p:nvSpPr>
        <p:spPr>
          <a:prstGeom prst="rect">
            <a:avLst/>
          </a:prstGeom>
        </p:spPr>
        <p:txBody>
          <a:bodyPr/>
          <a:lstStyle/>
          <a:p>
            <a:pPr lvl="0">
              <a:defRPr sz="1800"/>
            </a:pPr>
            <a:r>
              <a:rPr sz="2200"/>
              <a:t>The roadmap planner macro is awesome for visualizing product, project, and team roadmaps with a light-weight timeline. We were often hearing about how product and project owners wanted a way to communicate a plan to stakeholders in a way that made sense to everybody. People were tired about being asked ‘what’s coming next?’ or ‘when is this shipping?’.</a:t>
            </a:r>
          </a:p>
          <a:p>
            <a:pPr lvl="0">
              <a:defRPr sz="1800"/>
            </a:pPr>
            <a:endParaRPr sz="2200"/>
          </a:p>
          <a:p>
            <a:pPr lvl="0">
              <a:defRPr sz="1800"/>
            </a:pPr>
            <a:r>
              <a:rPr sz="2200"/>
              <a:t>(click) The roadmap planner macro is great because you can build out an entire schedule using lanes, bars, and markers and even add more context to work in flight by linking to relevant Confluence pages.</a:t>
            </a:r>
          </a:p>
          <a:p>
            <a:pPr lvl="0">
              <a:defRPr sz="1800"/>
            </a:pPr>
            <a:endParaRPr sz="2200"/>
          </a:p>
          <a:p>
            <a:pPr lvl="0">
              <a:defRPr sz="1800"/>
            </a:pPr>
            <a:r>
              <a:rPr sz="2200"/>
              <a:t>(click) It’s also easy to adjust by just dragging and dropping bars on the timeline.</a:t>
            </a:r>
          </a:p>
          <a:p>
            <a:pPr lvl="0">
              <a:defRPr sz="1800"/>
            </a:pPr>
            <a:endParaRPr sz="2200"/>
          </a:p>
          <a:p>
            <a:pPr lvl="0">
              <a:defRPr sz="1800"/>
            </a:pPr>
            <a:r>
              <a:rPr sz="2200"/>
              <a:t>(click) And lastly - i want to clarify that the roadmap planner macro isn’t just for product roadmaps. Every team has the need to communicate what they are working on a high-level timeline. We use it on the Confluence marketing team to communicate our quarterly plans and it works really well for us.</a:t>
            </a:r>
          </a:p>
        </p:txBody>
      </p:sp>
    </p:spTree>
    <p:extLst>
      <p:ext uri="{BB962C8B-B14F-4D97-AF65-F5344CB8AC3E}">
        <p14:creationId xmlns:p14="http://schemas.microsoft.com/office/powerpoint/2010/main" val="131135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0" name="Shape 460"/>
          <p:cNvSpPr>
            <a:spLocks noGrp="1"/>
          </p:cNvSpPr>
          <p:nvPr>
            <p:ph type="body" sz="quarter" idx="1"/>
          </p:nvPr>
        </p:nvSpPr>
        <p:spPr>
          <a:prstGeom prst="rect">
            <a:avLst/>
          </a:prstGeom>
        </p:spPr>
        <p:txBody>
          <a:bodyPr/>
          <a:lstStyle/>
          <a:p>
            <a:pPr lvl="0">
              <a:defRPr sz="1800"/>
            </a:pPr>
            <a:r>
              <a:rPr sz="2200"/>
              <a:t>HipChat is critical to Atlassian’s success and we are doing everything we can to work better with HipChat. In 5.7, you can integrate Confluence and HipChat to connect Confluence spaces and HipChat rooms which delivers push notifications in real-time from Confluence.</a:t>
            </a:r>
          </a:p>
          <a:p>
            <a:pPr lvl="0">
              <a:defRPr sz="1800"/>
            </a:pPr>
            <a:endParaRPr sz="2200"/>
          </a:p>
          <a:p>
            <a:pPr lvl="0">
              <a:defRPr sz="1800"/>
            </a:pPr>
            <a:r>
              <a:rPr sz="2200"/>
              <a:t>We have a lot of exciting stuff on the roadmap to build this integration out - this is only the beginning.</a:t>
            </a:r>
          </a:p>
        </p:txBody>
      </p:sp>
    </p:spTree>
    <p:extLst>
      <p:ext uri="{BB962C8B-B14F-4D97-AF65-F5344CB8AC3E}">
        <p14:creationId xmlns:p14="http://schemas.microsoft.com/office/powerpoint/2010/main" val="73696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5" name="Shape 465"/>
          <p:cNvSpPr>
            <a:spLocks noGrp="1"/>
          </p:cNvSpPr>
          <p:nvPr>
            <p:ph type="body" sz="quarter" idx="1"/>
          </p:nvPr>
        </p:nvSpPr>
        <p:spPr>
          <a:prstGeom prst="rect">
            <a:avLst/>
          </a:prstGeom>
        </p:spPr>
        <p:txBody>
          <a:bodyPr/>
          <a:lstStyle/>
          <a:p>
            <a:pPr lvl="0">
              <a:defRPr sz="1800"/>
            </a:pPr>
            <a:r>
              <a:rPr sz="2200"/>
              <a:t>Lastly - we simplified our editor by moving the breadcrumbs and page title into the editor. We felt this was more intuitive, but also saved a ton of space and gave more room to the editor. It’s also an important step for us as we redesign the editor to make room for inline comments in the editor.</a:t>
            </a:r>
          </a:p>
          <a:p>
            <a:pPr lvl="0">
              <a:defRPr sz="1800"/>
            </a:pPr>
            <a:endParaRPr sz="2200"/>
          </a:p>
          <a:p>
            <a:pPr lvl="0">
              <a:defRPr sz="1800"/>
            </a:pPr>
            <a:r>
              <a:rPr sz="2200"/>
              <a:t>Another cool addition is that we replaced the ‘cancel’ button with the ‘Close’ button to avoid accidental cancels that didn’t save a draft of your page.</a:t>
            </a:r>
          </a:p>
        </p:txBody>
      </p:sp>
    </p:spTree>
    <p:extLst>
      <p:ext uri="{BB962C8B-B14F-4D97-AF65-F5344CB8AC3E}">
        <p14:creationId xmlns:p14="http://schemas.microsoft.com/office/powerpoint/2010/main" val="279844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首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425" y="2533534"/>
            <a:ext cx="7772400" cy="620980"/>
          </a:xfrm>
        </p:spPr>
        <p:txBody>
          <a:bodyPr/>
          <a:lstStyle>
            <a:lvl1pPr algn="ctr" rtl="0" eaLnBrk="1" fontAlgn="base">
              <a:lnSpc>
                <a:spcPct val="110000"/>
              </a:lnSpc>
              <a:spcBef>
                <a:spcPts val="300"/>
              </a:spcBef>
              <a:spcAft>
                <a:spcPct val="0"/>
              </a:spcAft>
              <a:defRPr lang="fr-FR" sz="4000" b="1" kern="1200" dirty="0">
                <a:solidFill>
                  <a:srgbClr val="FFFFFF"/>
                </a:solidFill>
                <a:latin typeface="Circular Pro Bold" charset="0"/>
                <a:ea typeface="微軟正黑體" panose="020B0604030504040204" pitchFamily="34" charset="-120"/>
                <a:cs typeface="+mn-cs"/>
              </a:defRPr>
            </a:lvl1pPr>
          </a:lstStyle>
          <a:p>
            <a:r>
              <a:rPr lang="en-US" dirty="0" smtClean="0"/>
              <a:t>Course Name CN-#</a:t>
            </a:r>
            <a:endParaRPr lang="fr-FR" dirty="0"/>
          </a:p>
        </p:txBody>
      </p:sp>
      <p:sp>
        <p:nvSpPr>
          <p:cNvPr id="3" name="Sous-titre 2"/>
          <p:cNvSpPr>
            <a:spLocks noGrp="1"/>
          </p:cNvSpPr>
          <p:nvPr>
            <p:ph type="subTitle" idx="1" hasCustomPrompt="1"/>
          </p:nvPr>
        </p:nvSpPr>
        <p:spPr>
          <a:xfrm>
            <a:off x="1371225" y="3517697"/>
            <a:ext cx="6400800" cy="528464"/>
          </a:xfrm>
        </p:spPr>
        <p:txBody>
          <a:bodyPr/>
          <a:lstStyle>
            <a:lvl1pPr marL="0" indent="0" algn="ctr" rtl="0" eaLnBrk="1" fontAlgn="base">
              <a:lnSpc>
                <a:spcPct val="110000"/>
              </a:lnSpc>
              <a:spcBef>
                <a:spcPct val="0"/>
              </a:spcBef>
              <a:spcAft>
                <a:spcPct val="0"/>
              </a:spcAft>
              <a:buNone/>
              <a:defRPr lang="fr-FR" sz="3200" kern="1200" dirty="0">
                <a:solidFill>
                  <a:srgbClr val="FFFFFF"/>
                </a:solidFill>
                <a:latin typeface="Circular Pro Book" charset="0"/>
                <a:ea typeface="微軟正黑體" panose="020B0604030504040204" pitchFamily="34" charset="-120"/>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dirty="0" smtClean="0"/>
              <a:t>Subtitle</a:t>
            </a:r>
            <a:endParaRPr lang="fr-FR" dirty="0"/>
          </a:p>
        </p:txBody>
      </p:sp>
      <p:sp>
        <p:nvSpPr>
          <p:cNvPr id="7" name="頁尾版面配置區 3"/>
          <p:cNvSpPr txBox="1">
            <a:spLocks/>
          </p:cNvSpPr>
          <p:nvPr userDrawn="1"/>
        </p:nvSpPr>
        <p:spPr>
          <a:xfrm>
            <a:off x="3124200" y="6356354"/>
            <a:ext cx="2895600" cy="365125"/>
          </a:xfrm>
          <a:prstGeom prst="rect">
            <a:avLst/>
          </a:prstGeom>
        </p:spPr>
        <p:txBody>
          <a:bodyPr vert="horz" wrap="square" lIns="91440" tIns="45720" rIns="91440" bIns="45720" numCol="1" anchor="ctr" anchorCtr="0" compatLnSpc="1">
            <a:prstTxWarp prst="textNoShape">
              <a:avLst/>
            </a:prstTxWarp>
          </a:bodyPr>
          <a:lstStyle>
            <a:defPPr>
              <a:defRPr lang="fr-CA"/>
            </a:defPPr>
            <a:lvl1pPr algn="ctr" rtl="0" fontAlgn="base">
              <a:spcBef>
                <a:spcPct val="0"/>
              </a:spcBef>
              <a:spcAft>
                <a:spcPct val="0"/>
              </a:spcAft>
              <a:defRPr sz="900" kern="1200">
                <a:solidFill>
                  <a:srgbClr val="898989"/>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altLang="zh-TW" dirty="0" smtClean="0"/>
              <a:t>www.linktech.com.tw</a:t>
            </a:r>
            <a:endParaRPr lang="fr-FR" altLang="zh-TW" dirty="0"/>
          </a:p>
        </p:txBody>
      </p:sp>
      <p:sp>
        <p:nvSpPr>
          <p:cNvPr id="8" name="日期版面配置區 7"/>
          <p:cNvSpPr>
            <a:spLocks noGrp="1"/>
          </p:cNvSpPr>
          <p:nvPr>
            <p:ph type="dt" sz="half" idx="10"/>
          </p:nvPr>
        </p:nvSpPr>
        <p:spPr/>
        <p:txBody>
          <a:bodyPr/>
          <a:lstStyle/>
          <a:p>
            <a:fld id="{F24BB5EB-6E13-444B-B545-D85CC84B0C0D}" type="datetime1">
              <a:rPr lang="fr-FR" altLang="zh-TW" smtClean="0"/>
              <a:pPr/>
              <a:t>05/09/2017</a:t>
            </a:fld>
            <a:endParaRPr lang="fr-FR" dirty="0"/>
          </a:p>
        </p:txBody>
      </p:sp>
      <p:sp>
        <p:nvSpPr>
          <p:cNvPr id="11" name="投影片編號版面配置區 10"/>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9280237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5181600" y="6400800"/>
            <a:ext cx="1447800" cy="244475"/>
          </a:xfrm>
          <a:prstGeom prst="rect">
            <a:avLst/>
          </a:prstGeom>
          <a:ln/>
        </p:spPr>
        <p:txBody>
          <a:bodyPr/>
          <a:lstStyle>
            <a:lvl1pPr>
              <a:defRPr/>
            </a:lvl1pPr>
          </a:lstStyle>
          <a:p>
            <a:r>
              <a:rPr lang="en-US" altLang="zh-TW"/>
              <a:t>- </a:t>
            </a:r>
            <a:fld id="{9BCAB6FB-42A7-4243-A042-535353C41FB0}" type="slidenum">
              <a:rPr lang="en-US" altLang="zh-TW"/>
              <a:pPr/>
              <a:t>‹#›</a:t>
            </a:fld>
            <a:r>
              <a:rPr lang="en-US" altLang="zh-TW"/>
              <a:t> -</a:t>
            </a:r>
          </a:p>
        </p:txBody>
      </p:sp>
    </p:spTree>
    <p:extLst>
      <p:ext uri="{BB962C8B-B14F-4D97-AF65-F5344CB8AC3E}">
        <p14:creationId xmlns:p14="http://schemas.microsoft.com/office/powerpoint/2010/main" val="203960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82296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543300"/>
            <a:ext cx="82296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1"/>
          </p:nvPr>
        </p:nvSpPr>
        <p:spPr>
          <a:xfrm>
            <a:off x="5181600" y="6400800"/>
            <a:ext cx="1447800" cy="244475"/>
          </a:xfrm>
          <a:prstGeom prst="rect">
            <a:avLst/>
          </a:prstGeom>
        </p:spPr>
        <p:txBody>
          <a:bodyPr/>
          <a:lstStyle>
            <a:lvl1pPr>
              <a:defRPr/>
            </a:lvl1pPr>
          </a:lstStyle>
          <a:p>
            <a:r>
              <a:rPr lang="en-US" altLang="zh-TW"/>
              <a:t>- </a:t>
            </a:r>
            <a:fld id="{4345A262-961B-47E6-A55B-49F0DD8CF79E}" type="slidenum">
              <a:rPr lang="en-US" altLang="zh-TW"/>
              <a:pPr/>
              <a:t>‹#›</a:t>
            </a:fld>
            <a:r>
              <a:rPr lang="en-US" altLang="zh-TW"/>
              <a:t> -</a:t>
            </a:r>
          </a:p>
        </p:txBody>
      </p:sp>
    </p:spTree>
    <p:extLst>
      <p:ext uri="{BB962C8B-B14F-4D97-AF65-F5344CB8AC3E}">
        <p14:creationId xmlns:p14="http://schemas.microsoft.com/office/powerpoint/2010/main" val="116835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6"/>
          <p:cNvSpPr>
            <a:spLocks noGrp="1" noChangeArrowheads="1"/>
          </p:cNvSpPr>
          <p:nvPr>
            <p:ph type="sldNum" sz="quarter" idx="11"/>
          </p:nvPr>
        </p:nvSpPr>
        <p:spPr>
          <a:xfrm>
            <a:off x="5181600" y="6400800"/>
            <a:ext cx="1447800" cy="244475"/>
          </a:xfrm>
          <a:prstGeom prst="rect">
            <a:avLst/>
          </a:prstGeom>
        </p:spPr>
        <p:txBody>
          <a:bodyPr/>
          <a:lstStyle>
            <a:lvl1pPr>
              <a:defRPr/>
            </a:lvl1pPr>
          </a:lstStyle>
          <a:p>
            <a:r>
              <a:rPr lang="en-US" altLang="zh-TW"/>
              <a:t>- </a:t>
            </a:r>
            <a:fld id="{CFC7C0D9-9620-4CFE-9003-85E4567BBBF3}" type="slidenum">
              <a:rPr lang="en-US" altLang="zh-TW"/>
              <a:pPr/>
              <a:t>‹#›</a:t>
            </a:fld>
            <a:r>
              <a:rPr lang="en-US" altLang="zh-TW"/>
              <a:t> -</a:t>
            </a:r>
          </a:p>
        </p:txBody>
      </p:sp>
    </p:spTree>
    <p:extLst>
      <p:ext uri="{BB962C8B-B14F-4D97-AF65-F5344CB8AC3E}">
        <p14:creationId xmlns:p14="http://schemas.microsoft.com/office/powerpoint/2010/main" val="267553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Title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smtClean="0"/>
              <a:t>www.linksoft.com.tw</a:t>
            </a:r>
            <a:endParaRPr lang="fr-FR"/>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15983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格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8" name="文字版面配置區 7"/>
          <p:cNvSpPr>
            <a:spLocks noGrp="1"/>
          </p:cNvSpPr>
          <p:nvPr>
            <p:ph type="body" sz="quarter" idx="13" hasCustomPrompt="1"/>
          </p:nvPr>
        </p:nvSpPr>
        <p:spPr>
          <a:xfrm>
            <a:off x="457200" y="908721"/>
            <a:ext cx="8229600" cy="5257130"/>
          </a:xfrm>
        </p:spPr>
        <p:txBody>
          <a:bodyPr/>
          <a:lstStyle>
            <a:lvl1pPr marL="285750" indent="-285750">
              <a:buFont typeface="Arial" panose="020B0604020202020204" pitchFamily="34" charset="0"/>
              <a:buChar char="•"/>
              <a:defRPr lang="zh-TW" altLang="en-US" sz="2200" b="1" smtClean="0">
                <a:solidFill>
                  <a:schemeClr val="bg1"/>
                </a:solidFill>
                <a:latin typeface="MS PGothic" panose="020B0600070205080204" pitchFamily="34" charset="-128"/>
                <a:ea typeface="MS PGothic" panose="020B0600070205080204" pitchFamily="34" charset="-128"/>
              </a:defRPr>
            </a:lvl1pPr>
            <a:lvl2pPr>
              <a:defRPr b="1">
                <a:solidFill>
                  <a:schemeClr val="bg1"/>
                </a:solidFill>
              </a:defRPr>
            </a:lvl2pPr>
          </a:lstStyle>
          <a:p>
            <a:pPr marL="285750" indent="-285750">
              <a:buFont typeface="Arial" panose="020B0604020202020204" pitchFamily="34" charset="0"/>
              <a:buChar char="•"/>
            </a:pPr>
            <a:r>
              <a:rPr lang="en-US" altLang="zh-TW" sz="2400" b="1" dirty="0" smtClean="0">
                <a:solidFill>
                  <a:schemeClr val="bg1"/>
                </a:solidFill>
                <a:latin typeface="+mj-lt"/>
              </a:rPr>
              <a:t>Your</a:t>
            </a:r>
            <a:r>
              <a:rPr lang="en-US" altLang="zh-TW" sz="2400" b="1" baseline="0" dirty="0" smtClean="0">
                <a:solidFill>
                  <a:schemeClr val="bg1"/>
                </a:solidFill>
                <a:latin typeface="+mj-lt"/>
              </a:rPr>
              <a:t> Agenda</a:t>
            </a:r>
            <a:endParaRPr lang="zh-TW" altLang="en-US" sz="2400" b="1" dirty="0" smtClean="0">
              <a:solidFill>
                <a:schemeClr val="bg1"/>
              </a:solidFill>
              <a:latin typeface="+mj-lt"/>
            </a:endParaRPr>
          </a:p>
          <a:p>
            <a:pPr lvl="1"/>
            <a:r>
              <a:rPr lang="en-US" altLang="zh-TW" dirty="0" smtClean="0"/>
              <a:t>Agenda 2th </a:t>
            </a:r>
            <a:endParaRPr lang="zh-TW" altLang="en-US" dirty="0" smtClean="0"/>
          </a:p>
        </p:txBody>
      </p:sp>
    </p:spTree>
    <p:extLst>
      <p:ext uri="{BB962C8B-B14F-4D97-AF65-F5344CB8AC3E}">
        <p14:creationId xmlns:p14="http://schemas.microsoft.com/office/powerpoint/2010/main" val="5848580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深藍色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Title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a:xfrm>
            <a:off x="6300192" y="6356353"/>
            <a:ext cx="2133600" cy="365125"/>
          </a:xfrm>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96660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vy藍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362799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42574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46757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a:solidFill>
                  <a:schemeClr val="accent1">
                    <a:lumMod val="50000"/>
                  </a:schemeClr>
                </a:solidFill>
                <a:latin typeface="MS PGothic" panose="020B0600070205080204" pitchFamily="34" charset="-128"/>
                <a:ea typeface="MS PGothic" panose="020B0600070205080204" pitchFamily="34" charset="-128"/>
              </a:defRPr>
            </a:lvl1pPr>
          </a:lstStyle>
          <a:p>
            <a:r>
              <a:rPr lang="zh-TW" altLang="en-US" dirty="0" smtClean="0"/>
              <a:t>按一下以編輯母片標題樣式</a:t>
            </a:r>
            <a:endParaRPr lang="fr-FR" dirty="0"/>
          </a:p>
        </p:txBody>
      </p:sp>
      <p:sp>
        <p:nvSpPr>
          <p:cNvPr id="3" name="Espace réservé du contenu 2"/>
          <p:cNvSpPr>
            <a:spLocks noGrp="1"/>
          </p:cNvSpPr>
          <p:nvPr>
            <p:ph idx="1"/>
          </p:nvPr>
        </p:nvSpPr>
        <p:spPr>
          <a:xfrm>
            <a:off x="457200" y="1844824"/>
            <a:ext cx="8229600" cy="428134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fr-FR" dirty="0"/>
          </a:p>
        </p:txBody>
      </p:sp>
      <p:sp>
        <p:nvSpPr>
          <p:cNvPr id="4" name="Espace réservé de la date 3"/>
          <p:cNvSpPr>
            <a:spLocks noGrp="1"/>
          </p:cNvSpPr>
          <p:nvPr>
            <p:ph type="dt" sz="half" idx="10"/>
          </p:nvPr>
        </p:nvSpPr>
        <p:spPr/>
        <p:txBody>
          <a:bodyPr/>
          <a:lstStyle>
            <a:lvl1pPr>
              <a:defRPr/>
            </a:lvl1pPr>
          </a:lstStyle>
          <a:p>
            <a:fld id="{94D9BE1E-8DAC-49D9-8265-87474F8A3742}" type="datetime1">
              <a:rPr lang="fr-FR" altLang="zh-TW" smtClean="0"/>
              <a:t>05/09/2017</a:t>
            </a:fld>
            <a:endParaRPr lang="fr-FR"/>
          </a:p>
        </p:txBody>
      </p:sp>
      <p:sp>
        <p:nvSpPr>
          <p:cNvPr id="5" name="Espace réservé du pied de page 4"/>
          <p:cNvSpPr>
            <a:spLocks noGrp="1"/>
          </p:cNvSpPr>
          <p:nvPr>
            <p:ph type="ftr" sz="quarter" idx="11"/>
          </p:nvPr>
        </p:nvSpPr>
        <p:spPr/>
        <p:txBody>
          <a:bodyPr/>
          <a:lstStyle>
            <a:lvl1pPr>
              <a:defRPr/>
            </a:lvl1pPr>
          </a:lstStyle>
          <a:p>
            <a:r>
              <a:rPr lang="fr-FR" altLang="zh-TW" dirty="0" smtClean="0"/>
              <a:t>www.linktech.com.tw</a:t>
            </a:r>
            <a:endParaRPr lang="fr-FR" altLang="zh-TW" dirty="0"/>
          </a:p>
        </p:txBody>
      </p:sp>
      <p:sp>
        <p:nvSpPr>
          <p:cNvPr id="6" name="Espace réservé du numéro de diapositive 5"/>
          <p:cNvSpPr>
            <a:spLocks noGrp="1"/>
          </p:cNvSpPr>
          <p:nvPr>
            <p:ph type="sldNum" sz="quarter" idx="12"/>
          </p:nvPr>
        </p:nvSpPr>
        <p:spPr>
          <a:xfrm>
            <a:off x="6228184" y="6356353"/>
            <a:ext cx="2133600" cy="365125"/>
          </a:xfrm>
        </p:spPr>
        <p:txBody>
          <a:bodyPr/>
          <a:lstStyle>
            <a:lvl1pPr>
              <a:defRPr/>
            </a:lvl1pPr>
          </a:lstStyle>
          <a:p>
            <a:fld id="{4905BE90-2982-40B5-8311-7AD0797CD60E}" type="slidenum">
              <a:rPr lang="fr-FR"/>
              <a:pPr/>
              <a:t>‹#›</a:t>
            </a:fld>
            <a:endParaRPr lang="fr-FR"/>
          </a:p>
        </p:txBody>
      </p:sp>
    </p:spTree>
    <p:extLst>
      <p:ext uri="{BB962C8B-B14F-4D97-AF65-F5344CB8AC3E}">
        <p14:creationId xmlns:p14="http://schemas.microsoft.com/office/powerpoint/2010/main" val="29818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24BB5EB-6E13-444B-B545-D85CC84B0C0D}" type="datetime1">
              <a:rPr lang="fr-FR" altLang="zh-TW" smtClean="0"/>
              <a:pPr/>
              <a:t>05/09/2017</a:t>
            </a:fld>
            <a:endParaRPr lang="fr-FR" dirty="0"/>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34892989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hapter Title (Optional)">
    <p:bg>
      <p:bgPr>
        <a:solidFill>
          <a:srgbClr val="205081"/>
        </a:solidFill>
        <a:effectLst/>
      </p:bgPr>
    </p:bg>
    <p:spTree>
      <p:nvGrpSpPr>
        <p:cNvPr id="1" name=""/>
        <p:cNvGrpSpPr/>
        <p:nvPr/>
      </p:nvGrpSpPr>
      <p:grpSpPr>
        <a:xfrm>
          <a:off x="0" y="0"/>
          <a:ext cx="0" cy="0"/>
          <a:chOff x="0" y="0"/>
          <a:chExt cx="0" cy="0"/>
        </a:xfrm>
      </p:grpSpPr>
      <p:sp>
        <p:nvSpPr>
          <p:cNvPr id="34" name="Shape 34"/>
          <p:cNvSpPr/>
          <p:nvPr/>
        </p:nvSpPr>
        <p:spPr>
          <a:xfrm>
            <a:off x="9324380" y="74811"/>
            <a:ext cx="2076153" cy="166992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lvl="0">
              <a:lnSpc>
                <a:spcPts val="2100"/>
              </a:lnSpc>
              <a:defRPr sz="1800">
                <a:solidFill>
                  <a:srgbClr val="000000"/>
                </a:solidFill>
              </a:defRPr>
            </a:pPr>
            <a:r>
              <a:rPr sz="1125"/>
              <a:t>NOTES:</a:t>
            </a:r>
            <a:br>
              <a:rPr sz="1125"/>
            </a:br>
            <a:endParaRPr sz="1125"/>
          </a:p>
          <a:p>
            <a:pPr lvl="0">
              <a:lnSpc>
                <a:spcPts val="2100"/>
              </a:lnSpc>
              <a:defRPr sz="1800">
                <a:solidFill>
                  <a:srgbClr val="000000"/>
                </a:solidFill>
              </a:defRPr>
            </a:pPr>
            <a:r>
              <a:rPr sz="1125"/>
              <a:t>• If you want to divide your talk into chapters, use this slide for Chapter titles</a:t>
            </a:r>
            <a:br>
              <a:rPr sz="1125"/>
            </a:br>
            <a:endParaRPr sz="1125"/>
          </a:p>
        </p:txBody>
      </p:sp>
      <p:pic>
        <p:nvPicPr>
          <p:cNvPr id="35" name="pasted-image.pdf"/>
          <p:cNvPicPr/>
          <p:nvPr/>
        </p:nvPicPr>
        <p:blipFill>
          <a:blip r:embed="rId2">
            <a:extLst/>
          </a:blip>
          <a:stretch>
            <a:fillRect/>
          </a:stretch>
        </p:blipFill>
        <p:spPr>
          <a:xfrm>
            <a:off x="8620710" y="6218837"/>
            <a:ext cx="298993" cy="363883"/>
          </a:xfrm>
          <a:prstGeom prst="rect">
            <a:avLst/>
          </a:prstGeom>
          <a:ln w="12700">
            <a:miter lim="400000"/>
          </a:ln>
        </p:spPr>
      </p:pic>
    </p:spTree>
    <p:extLst>
      <p:ext uri="{BB962C8B-B14F-4D97-AF65-F5344CB8AC3E}">
        <p14:creationId xmlns:p14="http://schemas.microsoft.com/office/powerpoint/2010/main" val="32765136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zh-TW" dirty="0" smtClean="0"/>
              <a:t>Cliquez pour modifier le style du titre</a:t>
            </a:r>
          </a:p>
        </p:txBody>
      </p:sp>
      <p:sp>
        <p:nvSpPr>
          <p:cNvPr id="1027" name="Espace réservé du texte 2"/>
          <p:cNvSpPr>
            <a:spLocks noGrp="1"/>
          </p:cNvSpPr>
          <p:nvPr>
            <p:ph type="body" idx="1"/>
          </p:nvPr>
        </p:nvSpPr>
        <p:spPr bwMode="auto">
          <a:xfrm>
            <a:off x="457200" y="1844824"/>
            <a:ext cx="8229600" cy="428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zh-TW" dirty="0" smtClean="0"/>
              <a:t>Cliquez pour modifier les styles du texte du masque</a:t>
            </a:r>
          </a:p>
          <a:p>
            <a:pPr lvl="1"/>
            <a:r>
              <a:rPr lang="fr-CA" altLang="zh-TW" dirty="0" smtClean="0"/>
              <a:t>Deuxième niveau</a:t>
            </a:r>
          </a:p>
          <a:p>
            <a:pPr lvl="2"/>
            <a:r>
              <a:rPr lang="fr-CA" altLang="zh-TW" dirty="0" smtClean="0"/>
              <a:t>Troisième niveau</a:t>
            </a:r>
          </a:p>
          <a:p>
            <a:pPr lvl="3"/>
            <a:r>
              <a:rPr lang="fr-CA" altLang="zh-TW" dirty="0" smtClean="0"/>
              <a:t>Quatrième niveau</a:t>
            </a:r>
          </a:p>
          <a:p>
            <a:pPr lvl="4"/>
            <a:r>
              <a:rPr lang="fr-CA" altLang="zh-TW" dirty="0" smtClean="0"/>
              <a:t>Cinquième niveau</a:t>
            </a: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34" charset="0"/>
                <a:ea typeface="微軟正黑體" panose="020B0604030504040204" pitchFamily="34" charset="-120"/>
              </a:defRPr>
            </a:lvl1pPr>
          </a:lstStyle>
          <a:p>
            <a:fld id="{F24BB5EB-6E13-444B-B545-D85CC84B0C0D}" type="datetime1">
              <a:rPr lang="fr-FR" altLang="zh-TW" smtClean="0"/>
              <a:pPr/>
              <a:t>05/09/2017</a:t>
            </a:fld>
            <a:endParaRPr lang="fr-FR" dirty="0"/>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defRPr>
            </a:lvl1pPr>
          </a:lstStyle>
          <a:p>
            <a:r>
              <a:rPr lang="fr-FR" dirty="0" smtClean="0"/>
              <a:t>www.linktech.com.tw</a:t>
            </a:r>
            <a:endParaRPr lang="fr-FR" dirty="0"/>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34" charset="0"/>
              </a:defRPr>
            </a:lvl1pPr>
          </a:lstStyle>
          <a:p>
            <a:fld id="{D63A2A86-BB4C-4EF3-B5FE-70223D7216CF}"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5" r:id="rId8"/>
    <p:sldLayoutId id="2147483666" r:id="rId9"/>
    <p:sldLayoutId id="2147483667" r:id="rId10"/>
    <p:sldLayoutId id="2147483668" r:id="rId11"/>
    <p:sldLayoutId id="2147483669" r:id="rId12"/>
    <p:sldLayoutId id="2147483670" r:id="rId13"/>
  </p:sldLayoutIdLst>
  <p:timing>
    <p:tnLst>
      <p:par>
        <p:cTn id="1" dur="indefinite" restart="never" nodeType="tmRoot"/>
      </p:par>
    </p:tnLst>
  </p:timing>
  <p:hf sldNum="0" hdr="0" dt="0"/>
  <p:txStyles>
    <p:titleStyle>
      <a:lvl1pPr algn="ctr" rtl="0" eaLnBrk="1" fontAlgn="base" hangingPunct="1">
        <a:spcBef>
          <a:spcPct val="0"/>
        </a:spcBef>
        <a:spcAft>
          <a:spcPct val="0"/>
        </a:spcAft>
        <a:defRPr lang="fr-CA" altLang="zh-TW" sz="4000" kern="1200" dirty="0" smtClean="0">
          <a:solidFill>
            <a:schemeClr val="accent1">
              <a:lumMod val="50000"/>
            </a:schemeClr>
          </a:solidFill>
          <a:latin typeface="MS PGothic" panose="020B0600070205080204" pitchFamily="34" charset="-128"/>
          <a:ea typeface="MS PGothic" panose="020B0600070205080204" pitchFamily="34" charset="-128"/>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lang="fr-CA" altLang="zh-TW" sz="2400" kern="1200" dirty="0" smtClean="0">
          <a:solidFill>
            <a:schemeClr val="tx1"/>
          </a:solidFill>
          <a:latin typeface="+mn-lt"/>
          <a:ea typeface="微軟正黑體" panose="020B0604030504040204" pitchFamily="34" charset="-120"/>
          <a:cs typeface="+mn-cs"/>
        </a:defRPr>
      </a:lvl1pPr>
      <a:lvl2pPr marL="557213" indent="-214313" algn="l" rtl="0" eaLnBrk="1" fontAlgn="base" hangingPunct="1">
        <a:spcBef>
          <a:spcPct val="20000"/>
        </a:spcBef>
        <a:spcAft>
          <a:spcPct val="0"/>
        </a:spcAft>
        <a:buFont typeface="Arial" charset="0"/>
        <a:buChar char="–"/>
        <a:defRPr lang="fr-CA" altLang="zh-TW" sz="2100" kern="1200" dirty="0" smtClean="0">
          <a:solidFill>
            <a:schemeClr val="tx1"/>
          </a:solidFill>
          <a:latin typeface="+mn-lt"/>
          <a:ea typeface="微軟正黑體" panose="020B0604030504040204" pitchFamily="34" charset="-120"/>
          <a:cs typeface="+mn-cs"/>
        </a:defRPr>
      </a:lvl2pPr>
      <a:lvl3pPr marL="857250" indent="-171450" algn="l" rtl="0" eaLnBrk="1" fontAlgn="base" hangingPunct="1">
        <a:spcBef>
          <a:spcPct val="20000"/>
        </a:spcBef>
        <a:spcAft>
          <a:spcPct val="0"/>
        </a:spcAft>
        <a:buFont typeface="Arial" charset="0"/>
        <a:buChar char="•"/>
        <a:defRPr lang="fr-CA" altLang="zh-TW" sz="1800" kern="1200" dirty="0" smtClean="0">
          <a:solidFill>
            <a:schemeClr val="tx1"/>
          </a:solidFill>
          <a:latin typeface="+mn-lt"/>
          <a:ea typeface="微軟正黑體" panose="020B0604030504040204" pitchFamily="34" charset="-120"/>
          <a:cs typeface="+mn-cs"/>
        </a:defRPr>
      </a:lvl3pPr>
      <a:lvl4pPr marL="1200150" indent="-171450" algn="l" rtl="0" eaLnBrk="1" fontAlgn="base" hangingPunct="1">
        <a:spcBef>
          <a:spcPct val="20000"/>
        </a:spcBef>
        <a:spcAft>
          <a:spcPct val="0"/>
        </a:spcAft>
        <a:buFont typeface="Arial" charset="0"/>
        <a:buChar char="–"/>
        <a:defRPr lang="fr-CA" altLang="zh-TW" sz="1500" kern="1200" dirty="0" smtClean="0">
          <a:solidFill>
            <a:schemeClr val="tx1"/>
          </a:solidFill>
          <a:latin typeface="+mn-lt"/>
          <a:ea typeface="微軟正黑體" panose="020B0604030504040204" pitchFamily="34" charset="-120"/>
          <a:cs typeface="+mn-cs"/>
        </a:defRPr>
      </a:lvl4pPr>
      <a:lvl5pPr marL="1543050" indent="-171450" algn="l" rtl="0" eaLnBrk="1" fontAlgn="base" hangingPunct="1">
        <a:spcBef>
          <a:spcPct val="20000"/>
        </a:spcBef>
        <a:spcAft>
          <a:spcPct val="0"/>
        </a:spcAft>
        <a:buFont typeface="Arial" charset="0"/>
        <a:buChar char="»"/>
        <a:defRPr lang="fr-CA" altLang="zh-TW" sz="1500" kern="1200" dirty="0" smtClean="0">
          <a:solidFill>
            <a:schemeClr val="tx1"/>
          </a:solidFill>
          <a:latin typeface="+mn-lt"/>
          <a:ea typeface="微軟正黑體" panose="020B0604030504040204" pitchFamily="34" charset="-12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2.png"/><Relationship Id="rId2" Type="http://schemas.openxmlformats.org/officeDocument/2006/relationships/image" Target="../media/image104.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jpg"/><Relationship Id="rId18" Type="http://schemas.openxmlformats.org/officeDocument/2006/relationships/image" Target="../media/image33.jpg"/><Relationship Id="rId26" Type="http://schemas.openxmlformats.org/officeDocument/2006/relationships/image" Target="../media/image41.jpe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gif"/><Relationship Id="rId25" Type="http://schemas.openxmlformats.org/officeDocument/2006/relationships/image" Target="../media/image40.png"/><Relationship Id="rId2" Type="http://schemas.openxmlformats.org/officeDocument/2006/relationships/image" Target="../media/image17.gif"/><Relationship Id="rId16" Type="http://schemas.openxmlformats.org/officeDocument/2006/relationships/image" Target="../media/image31.jp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gif"/><Relationship Id="rId11" Type="http://schemas.openxmlformats.org/officeDocument/2006/relationships/image" Target="../media/image26.png"/><Relationship Id="rId24" Type="http://schemas.openxmlformats.org/officeDocument/2006/relationships/image" Target="../media/image39.jpe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gif"/><Relationship Id="rId22" Type="http://schemas.openxmlformats.org/officeDocument/2006/relationships/image" Target="../media/image37.png"/><Relationship Id="rId27"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107504" y="2391852"/>
            <a:ext cx="892899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10000"/>
              </a:lnSpc>
              <a:spcBef>
                <a:spcPts val="300"/>
              </a:spcBef>
            </a:pPr>
            <a:r>
              <a:rPr lang="en-US" altLang="zh-TW" sz="4000" b="1" dirty="0">
                <a:solidFill>
                  <a:srgbClr val="FFFFFF"/>
                </a:solidFill>
                <a:latin typeface="Circular Pro Bold" charset="0"/>
                <a:sym typeface="Circular Pro Bold" charset="0"/>
              </a:rPr>
              <a:t>Confluence Solution Live DEMO</a:t>
            </a:r>
            <a:endParaRPr lang="en-US" altLang="zh-TW" sz="4000" dirty="0">
              <a:solidFill>
                <a:srgbClr val="000000"/>
              </a:solidFill>
              <a:latin typeface="Circular Pro Bold" charset="0"/>
              <a:sym typeface="Circular Pro Bold" charset="0"/>
            </a:endParaRPr>
          </a:p>
        </p:txBody>
      </p:sp>
      <p:sp>
        <p:nvSpPr>
          <p:cNvPr id="7" name="Rectangle 2"/>
          <p:cNvSpPr>
            <a:spLocks/>
          </p:cNvSpPr>
          <p:nvPr/>
        </p:nvSpPr>
        <p:spPr bwMode="auto">
          <a:xfrm>
            <a:off x="107504" y="3286028"/>
            <a:ext cx="8928992" cy="115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a:lnSpc>
                <a:spcPct val="110000"/>
              </a:lnSpc>
            </a:pPr>
            <a:r>
              <a:rPr lang="en-US" altLang="zh-TW" sz="3200" dirty="0">
                <a:solidFill>
                  <a:srgbClr val="FFFFFF"/>
                </a:solidFill>
                <a:latin typeface="Circular Pro Book" charset="0"/>
                <a:sym typeface="Circular Pro Book" charset="0"/>
              </a:rPr>
              <a:t>Team Collaboration Software</a:t>
            </a:r>
          </a:p>
          <a:p>
            <a:pPr algn="ctr" eaLnBrk="1">
              <a:lnSpc>
                <a:spcPct val="110000"/>
              </a:lnSpc>
            </a:pPr>
            <a:r>
              <a:rPr lang="en-US" altLang="zh-TW" i="1" dirty="0">
                <a:solidFill>
                  <a:srgbClr val="FFFFFF"/>
                </a:solidFill>
                <a:latin typeface="Circular Pro Book" charset="0"/>
                <a:sym typeface="Circular Pro Book" charset="0"/>
              </a:rPr>
              <a:t>Knowledge Management. Document Center. Team Calendar. </a:t>
            </a:r>
          </a:p>
          <a:p>
            <a:pPr algn="ctr" eaLnBrk="1">
              <a:lnSpc>
                <a:spcPct val="110000"/>
              </a:lnSpc>
            </a:pPr>
            <a:r>
              <a:rPr lang="en-US" altLang="zh-TW" i="1" dirty="0">
                <a:solidFill>
                  <a:srgbClr val="FFFFFF"/>
                </a:solidFill>
                <a:latin typeface="Circular Pro Book" charset="0"/>
                <a:sym typeface="Circular Pro Book" charset="0"/>
              </a:rPr>
              <a:t>Blue Prints  </a:t>
            </a:r>
            <a:endParaRPr lang="en-US" altLang="zh-TW" i="1" dirty="0">
              <a:solidFill>
                <a:srgbClr val="000000"/>
              </a:solidFill>
              <a:latin typeface="Circular Pro Book" charset="0"/>
              <a:sym typeface="Circular Pro Book" charset="0"/>
            </a:endParaRPr>
          </a:p>
        </p:txBody>
      </p:sp>
      <p:sp>
        <p:nvSpPr>
          <p:cNvPr id="9" name="Rectangle 3"/>
          <p:cNvSpPr>
            <a:spLocks/>
          </p:cNvSpPr>
          <p:nvPr/>
        </p:nvSpPr>
        <p:spPr bwMode="auto">
          <a:xfrm>
            <a:off x="1801376" y="5789795"/>
            <a:ext cx="6624736" cy="37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859" tIns="17859" rIns="17859" bIns="17859">
            <a:spAutoFit/>
          </a:bodyPr>
          <a:lstStyle>
            <a:lvl1pPr>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1pPr>
            <a:lvl2pPr marL="742950" indent="-28575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2pPr>
            <a:lvl3pPr marL="11430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3pPr>
            <a:lvl4pPr marL="16002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4pPr>
            <a:lvl5pPr marL="20574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5pPr>
            <a:lvl6pPr marL="25146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6pPr>
            <a:lvl7pPr marL="29718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7pPr>
            <a:lvl8pPr marL="34290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8pPr>
            <a:lvl9pPr marL="38862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9pPr>
          </a:lstStyle>
          <a:p>
            <a:pPr algn="ctr">
              <a:lnSpc>
                <a:spcPct val="110000"/>
              </a:lnSpc>
              <a:spcBef>
                <a:spcPts val="300"/>
              </a:spcBef>
            </a:pPr>
            <a:r>
              <a:rPr lang="en-US" altLang="zh-TW" sz="2000" b="1" dirty="0">
                <a:solidFill>
                  <a:srgbClr val="FFFFFF"/>
                </a:solidFill>
                <a:latin typeface="Helvetica" panose="020B0604020202020204" pitchFamily="34" charset="0"/>
                <a:sym typeface="Helvetica" panose="020B0604020202020204" pitchFamily="34" charset="0"/>
              </a:rPr>
              <a:t>Leon Hou  •  Linksoft </a:t>
            </a:r>
            <a:r>
              <a:rPr lang="en-US" altLang="zh-TW" sz="2000" b="1" dirty="0" err="1">
                <a:solidFill>
                  <a:srgbClr val="FFFFFF"/>
                </a:solidFill>
                <a:latin typeface="Helvetica" panose="020B0604020202020204" pitchFamily="34" charset="0"/>
                <a:sym typeface="Helvetica" panose="020B0604020202020204" pitchFamily="34" charset="0"/>
              </a:rPr>
              <a:t>Inc</a:t>
            </a:r>
            <a:r>
              <a:rPr lang="en-US" altLang="zh-TW" sz="2000" b="1" dirty="0">
                <a:solidFill>
                  <a:srgbClr val="FFFFFF"/>
                </a:solidFill>
                <a:latin typeface="Helvetica" panose="020B0604020202020204" pitchFamily="34" charset="0"/>
                <a:sym typeface="Helvetica" panose="020B0604020202020204" pitchFamily="34" charset="0"/>
              </a:rPr>
              <a:t>  •  @ Live DEMO </a:t>
            </a:r>
            <a:r>
              <a:rPr lang="en-US" altLang="zh-TW" sz="2000" b="1" dirty="0" smtClean="0">
                <a:solidFill>
                  <a:srgbClr val="FFFFFF"/>
                </a:solidFill>
                <a:latin typeface="Helvetica" panose="020B0604020202020204" pitchFamily="34" charset="0"/>
                <a:sym typeface="Helvetica" panose="020B0604020202020204" pitchFamily="34" charset="0"/>
              </a:rPr>
              <a:t>2017</a:t>
            </a:r>
            <a:endParaRPr lang="en-US" altLang="zh-TW" sz="2000" dirty="0">
              <a:solidFill>
                <a:srgbClr val="000000"/>
              </a:solidFill>
              <a:cs typeface="Arial" panose="020B0604020202020204" pitchFamily="34" charset="0"/>
            </a:endParaRPr>
          </a:p>
        </p:txBody>
      </p:sp>
      <p:pic>
        <p:nvPicPr>
          <p:cNvPr id="10" name="Picture 7"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5597855"/>
            <a:ext cx="432048" cy="75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8928" y="4669702"/>
            <a:ext cx="4006147" cy="61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7668344" y="4669702"/>
            <a:ext cx="851515" cy="369332"/>
          </a:xfrm>
          <a:prstGeom prst="rect">
            <a:avLst/>
          </a:prstGeom>
          <a:noFill/>
        </p:spPr>
        <p:txBody>
          <a:bodyPr wrap="none" rtlCol="0">
            <a:spAutoFit/>
          </a:bodyPr>
          <a:lstStyle/>
          <a:p>
            <a:r>
              <a:rPr lang="en-US" altLang="zh-TW" dirty="0" smtClean="0">
                <a:solidFill>
                  <a:schemeClr val="bg1"/>
                </a:solidFill>
              </a:rPr>
              <a:t>V1.3.2</a:t>
            </a:r>
            <a:endParaRPr lang="zh-TW" altLang="en-US" dirty="0">
              <a:solidFill>
                <a:schemeClr val="bg1"/>
              </a:solidFill>
            </a:endParaRPr>
          </a:p>
        </p:txBody>
      </p:sp>
    </p:spTree>
    <p:extLst>
      <p:ext uri="{BB962C8B-B14F-4D97-AF65-F5344CB8AC3E}">
        <p14:creationId xmlns:p14="http://schemas.microsoft.com/office/powerpoint/2010/main" val="1893996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Confluence Overview </a:t>
            </a:r>
            <a:endParaRPr lang="zh-TW" altLang="en-US" dirty="0"/>
          </a:p>
        </p:txBody>
      </p:sp>
      <p:pic>
        <p:nvPicPr>
          <p:cNvPr id="5" name="圖片 4"/>
          <p:cNvPicPr>
            <a:picLocks noChangeAspect="1"/>
          </p:cNvPicPr>
          <p:nvPr/>
        </p:nvPicPr>
        <p:blipFill>
          <a:blip r:embed="rId2"/>
          <a:stretch>
            <a:fillRect/>
          </a:stretch>
        </p:blipFill>
        <p:spPr>
          <a:xfrm>
            <a:off x="2866019" y="3255435"/>
            <a:ext cx="3334236" cy="864096"/>
          </a:xfrm>
          <a:prstGeom prst="rect">
            <a:avLst/>
          </a:prstGeom>
        </p:spPr>
      </p:pic>
      <p:sp>
        <p:nvSpPr>
          <p:cNvPr id="6" name="直線圖說文字 1 5"/>
          <p:cNvSpPr/>
          <p:nvPr/>
        </p:nvSpPr>
        <p:spPr>
          <a:xfrm>
            <a:off x="2866019" y="1533674"/>
            <a:ext cx="3254588" cy="1493316"/>
          </a:xfrm>
          <a:prstGeom prst="borderCallout1">
            <a:avLst>
              <a:gd name="adj1" fmla="val 102288"/>
              <a:gd name="adj2" fmla="val 49672"/>
              <a:gd name="adj3" fmla="val 116787"/>
              <a:gd name="adj4" fmla="val 49605"/>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企業級線上百科（</a:t>
            </a:r>
            <a:r>
              <a:rPr lang="en-US" altLang="zh-TW" b="1" dirty="0" smtClean="0">
                <a:solidFill>
                  <a:schemeClr val="tx1"/>
                </a:solidFill>
              </a:rPr>
              <a:t>Enterprise </a:t>
            </a:r>
            <a:r>
              <a:rPr lang="en-US" altLang="zh-TW" b="1" dirty="0" err="1" smtClean="0">
                <a:solidFill>
                  <a:schemeClr val="tx1"/>
                </a:solidFill>
              </a:rPr>
              <a:t>WiKi</a:t>
            </a:r>
            <a:r>
              <a:rPr lang="zh-TW" altLang="en-US" b="1" dirty="0" smtClean="0">
                <a:solidFill>
                  <a:schemeClr val="tx1"/>
                </a:solidFill>
              </a:rPr>
              <a:t>）</a:t>
            </a:r>
            <a:endParaRPr lang="en-US" altLang="zh-TW" b="1" dirty="0">
              <a:solidFill>
                <a:schemeClr val="tx1"/>
              </a:solidFill>
            </a:endParaRPr>
          </a:p>
          <a:p>
            <a:pPr algn="ctr"/>
            <a:r>
              <a:rPr lang="zh-TW" altLang="en-US" dirty="0" smtClean="0">
                <a:solidFill>
                  <a:schemeClr val="tx1"/>
                </a:solidFill>
              </a:rPr>
              <a:t>強大的資料中心，提供文件管理、內容管理</a:t>
            </a:r>
            <a:endParaRPr lang="zh-TW" altLang="en-US" dirty="0"/>
          </a:p>
        </p:txBody>
      </p:sp>
      <p:sp>
        <p:nvSpPr>
          <p:cNvPr id="7" name="直線圖說文字 1 6"/>
          <p:cNvSpPr/>
          <p:nvPr/>
        </p:nvSpPr>
        <p:spPr>
          <a:xfrm>
            <a:off x="105208" y="3116476"/>
            <a:ext cx="2448272" cy="1141920"/>
          </a:xfrm>
          <a:prstGeom prst="borderCallout1">
            <a:avLst>
              <a:gd name="adj1" fmla="val 49628"/>
              <a:gd name="adj2" fmla="val 100466"/>
              <a:gd name="adj3" fmla="val 49431"/>
              <a:gd name="adj4" fmla="val 113610"/>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高度彈性權限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dirty="0">
                <a:solidFill>
                  <a:schemeClr val="tx1"/>
                </a:solidFill>
                <a:latin typeface="微軟正黑體" panose="020B0604030504040204" pitchFamily="34" charset="-120"/>
                <a:ea typeface="微軟正黑體" panose="020B0604030504040204" pitchFamily="34" charset="-120"/>
              </a:rPr>
              <a:t>可依據</a:t>
            </a:r>
            <a:r>
              <a:rPr lang="en-US" altLang="zh-TW" dirty="0">
                <a:solidFill>
                  <a:schemeClr val="tx1"/>
                </a:solidFill>
                <a:latin typeface="微軟正黑體" panose="020B0604030504040204" pitchFamily="34" charset="-120"/>
                <a:ea typeface="微軟正黑體" panose="020B0604030504040204" pitchFamily="34" charset="-120"/>
              </a:rPr>
              <a:t>Space / Page</a:t>
            </a:r>
            <a:r>
              <a:rPr lang="zh-TW" altLang="en-US" dirty="0">
                <a:solidFill>
                  <a:schemeClr val="tx1"/>
                </a:solidFill>
                <a:latin typeface="微軟正黑體" panose="020B0604030504040204" pitchFamily="34" charset="-120"/>
                <a:ea typeface="微軟正黑體" panose="020B0604030504040204" pitchFamily="34" charset="-120"/>
              </a:rPr>
              <a:t>設定權限</a:t>
            </a:r>
          </a:p>
        </p:txBody>
      </p:sp>
      <p:sp>
        <p:nvSpPr>
          <p:cNvPr id="8" name="直線圖說文字 1 7"/>
          <p:cNvSpPr/>
          <p:nvPr/>
        </p:nvSpPr>
        <p:spPr>
          <a:xfrm>
            <a:off x="683568" y="4725830"/>
            <a:ext cx="3312368" cy="1663891"/>
          </a:xfrm>
          <a:prstGeom prst="borderCallout1">
            <a:avLst>
              <a:gd name="adj1" fmla="val 760"/>
              <a:gd name="adj2" fmla="val 47489"/>
              <a:gd name="adj3" fmla="val -40882"/>
              <a:gd name="adj4" fmla="val 84053"/>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直覺式編輯環境</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sz="2000" dirty="0">
                <a:solidFill>
                  <a:schemeClr val="tx1"/>
                </a:solidFill>
              </a:rPr>
              <a:t>Rich editor / Powerful Macro / Template</a:t>
            </a:r>
            <a:endParaRPr lang="zh-TW" altLang="en-US" sz="2000" dirty="0">
              <a:solidFill>
                <a:schemeClr val="tx1"/>
              </a:solidFill>
            </a:endParaRPr>
          </a:p>
        </p:txBody>
      </p:sp>
      <p:sp>
        <p:nvSpPr>
          <p:cNvPr id="9" name="直線圖說文字 1 8"/>
          <p:cNvSpPr/>
          <p:nvPr/>
        </p:nvSpPr>
        <p:spPr>
          <a:xfrm>
            <a:off x="6477408" y="3030409"/>
            <a:ext cx="2592288" cy="1314059"/>
          </a:xfrm>
          <a:prstGeom prst="borderCallout1">
            <a:avLst>
              <a:gd name="adj1" fmla="val 52949"/>
              <a:gd name="adj2" fmla="val 222"/>
              <a:gd name="adj3" fmla="val 52895"/>
              <a:gd name="adj4" fmla="val -12442"/>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超強內容搜索</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sz="1600" dirty="0">
                <a:solidFill>
                  <a:schemeClr val="tx1"/>
                </a:solidFill>
                <a:latin typeface="微軟正黑體" panose="020B0604030504040204" pitchFamily="34" charset="-120"/>
                <a:ea typeface="微軟正黑體" panose="020B0604030504040204" pitchFamily="34" charset="-120"/>
              </a:rPr>
              <a:t>有系統的整合</a:t>
            </a:r>
            <a:r>
              <a:rPr lang="en-US" altLang="zh-TW" sz="1600" dirty="0">
                <a:solidFill>
                  <a:schemeClr val="tx1"/>
                </a:solidFill>
                <a:latin typeface="微軟正黑體" panose="020B0604030504040204" pitchFamily="34" charset="-120"/>
                <a:ea typeface="微軟正黑體" panose="020B0604030504040204" pitchFamily="34" charset="-120"/>
              </a:rPr>
              <a:t>JIRA</a:t>
            </a:r>
            <a:r>
              <a:rPr lang="zh-TW" altLang="en-US" sz="1600" dirty="0">
                <a:solidFill>
                  <a:schemeClr val="tx1"/>
                </a:solidFill>
                <a:latin typeface="微軟正黑體" panose="020B0604030504040204" pitchFamily="34" charset="-120"/>
                <a:ea typeface="微軟正黑體" panose="020B0604030504040204" pitchFamily="34" charset="-120"/>
              </a:rPr>
              <a:t> </a:t>
            </a:r>
            <a:r>
              <a:rPr lang="en-US" altLang="zh-TW" sz="1600" dirty="0">
                <a:solidFill>
                  <a:schemeClr val="tx1"/>
                </a:solidFill>
                <a:latin typeface="微軟正黑體" panose="020B0604030504040204" pitchFamily="34" charset="-120"/>
                <a:ea typeface="微軟正黑體" panose="020B0604030504040204" pitchFamily="34" charset="-120"/>
              </a:rPr>
              <a:t>issue</a:t>
            </a:r>
          </a:p>
          <a:p>
            <a:pPr algn="ctr"/>
            <a:r>
              <a:rPr lang="zh-TW" altLang="en-US" sz="1600" dirty="0">
                <a:solidFill>
                  <a:schemeClr val="tx1"/>
                </a:solidFill>
                <a:latin typeface="微軟正黑體" panose="020B0604030504040204" pitchFamily="34" charset="-120"/>
                <a:ea typeface="微軟正黑體" panose="020B0604030504040204" pitchFamily="34" charset="-120"/>
              </a:rPr>
              <a:t>文件內容搜索</a:t>
            </a:r>
            <a:r>
              <a:rPr lang="en-US" altLang="zh-TW" sz="1600" dirty="0">
                <a:solidFill>
                  <a:schemeClr val="tx1"/>
                </a:solidFill>
                <a:latin typeface="微軟正黑體" panose="020B0604030504040204" pitchFamily="34" charset="-120"/>
                <a:ea typeface="微軟正黑體" panose="020B0604030504040204" pitchFamily="34" charset="-120"/>
              </a:rPr>
              <a:t>(Word .Excel . PDF)</a:t>
            </a:r>
          </a:p>
        </p:txBody>
      </p:sp>
      <p:pic>
        <p:nvPicPr>
          <p:cNvPr id="10"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5068" y="4847300"/>
            <a:ext cx="4437896" cy="5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直線圖說文字 1 10"/>
          <p:cNvSpPr/>
          <p:nvPr/>
        </p:nvSpPr>
        <p:spPr>
          <a:xfrm>
            <a:off x="4265069" y="4734780"/>
            <a:ext cx="4421732" cy="1654941"/>
          </a:xfrm>
          <a:prstGeom prst="borderCallout1">
            <a:avLst>
              <a:gd name="adj1" fmla="val 760"/>
              <a:gd name="adj2" fmla="val 47489"/>
              <a:gd name="adj3" fmla="val -40882"/>
              <a:gd name="adj4" fmla="val 25581"/>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a:solidFill>
                <a:schemeClr val="tx1"/>
              </a:solidFill>
            </a:endParaRPr>
          </a:p>
          <a:p>
            <a:pPr algn="ctr"/>
            <a:r>
              <a:rPr lang="zh-TW" altLang="en-US" sz="2000" dirty="0">
                <a:solidFill>
                  <a:schemeClr val="tx1"/>
                </a:solidFill>
              </a:rPr>
              <a:t>具備權限與公開彈性的團隊行事曆</a:t>
            </a:r>
            <a:endParaRPr lang="en-US" altLang="zh-TW" sz="2000" dirty="0">
              <a:solidFill>
                <a:schemeClr val="tx1"/>
              </a:solidFill>
            </a:endParaRPr>
          </a:p>
          <a:p>
            <a:pPr algn="ctr"/>
            <a:r>
              <a:rPr lang="zh-TW" altLang="en-US" sz="2000" dirty="0">
                <a:solidFill>
                  <a:schemeClr val="tx1"/>
                </a:solidFill>
              </a:rPr>
              <a:t>可與您的</a:t>
            </a:r>
            <a:r>
              <a:rPr lang="en-US" altLang="zh-TW" sz="2000" dirty="0" err="1">
                <a:solidFill>
                  <a:schemeClr val="tx1"/>
                </a:solidFill>
              </a:rPr>
              <a:t>Outlook.iCalendar.Google</a:t>
            </a:r>
            <a:r>
              <a:rPr lang="zh-TW" altLang="en-US" sz="2000" dirty="0">
                <a:solidFill>
                  <a:schemeClr val="tx1"/>
                </a:solidFill>
              </a:rPr>
              <a:t>整合</a:t>
            </a:r>
            <a:endParaRPr lang="en-US" altLang="zh-TW" sz="2000" dirty="0">
              <a:solidFill>
                <a:schemeClr val="tx1"/>
              </a:solidFill>
            </a:endParaRPr>
          </a:p>
        </p:txBody>
      </p:sp>
      <p:sp>
        <p:nvSpPr>
          <p:cNvPr id="12" name="直線圖說文字 1 11"/>
          <p:cNvSpPr/>
          <p:nvPr/>
        </p:nvSpPr>
        <p:spPr>
          <a:xfrm>
            <a:off x="108320" y="1618699"/>
            <a:ext cx="2448272" cy="1141920"/>
          </a:xfrm>
          <a:prstGeom prst="borderCallout1">
            <a:avLst>
              <a:gd name="adj1" fmla="val 49628"/>
              <a:gd name="adj2" fmla="val 100466"/>
              <a:gd name="adj3" fmla="val 49431"/>
              <a:gd name="adj4" fmla="val 112892"/>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完整的頁面紀錄</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dirty="0" smtClean="0">
                <a:solidFill>
                  <a:schemeClr val="tx1"/>
                </a:solidFill>
                <a:latin typeface="微軟正黑體" panose="020B0604030504040204" pitchFamily="34" charset="-120"/>
                <a:ea typeface="微軟正黑體" panose="020B0604030504040204" pitchFamily="34" charset="-120"/>
              </a:rPr>
              <a:t>修改與操作紀錄</a:t>
            </a:r>
            <a:r>
              <a:rPr lang="en-US" altLang="zh-TW" dirty="0" smtClean="0">
                <a:solidFill>
                  <a:schemeClr val="tx1"/>
                </a:solidFill>
                <a:latin typeface="微軟正黑體" panose="020B0604030504040204" pitchFamily="34" charset="-120"/>
                <a:ea typeface="微軟正黑體" panose="020B0604030504040204" pitchFamily="34" charset="-120"/>
              </a:rPr>
              <a:t>,</a:t>
            </a:r>
            <a:r>
              <a:rPr lang="zh-TW" altLang="en-US" dirty="0" smtClean="0">
                <a:solidFill>
                  <a:schemeClr val="tx1"/>
                </a:solidFill>
                <a:latin typeface="微軟正黑體" panose="020B0604030504040204" pitchFamily="34" charset="-120"/>
                <a:ea typeface="微軟正黑體" panose="020B0604030504040204" pitchFamily="34" charset="-120"/>
              </a:rPr>
              <a:t>頁面版本快速恢復</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3"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957215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Save your issue to KM</a:t>
            </a:r>
            <a:endParaRPr lang="zh-TW" altLang="en-US" dirty="0"/>
          </a:p>
        </p:txBody>
      </p:sp>
      <p:sp>
        <p:nvSpPr>
          <p:cNvPr id="5" name="圓角矩形 4"/>
          <p:cNvSpPr/>
          <p:nvPr/>
        </p:nvSpPr>
        <p:spPr>
          <a:xfrm>
            <a:off x="1115616" y="2099317"/>
            <a:ext cx="1296144" cy="504056"/>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Issue </a:t>
            </a:r>
            <a:endParaRPr lang="zh-TW" altLang="en-US" dirty="0">
              <a:solidFill>
                <a:schemeClr val="tx1"/>
              </a:solidFill>
            </a:endParaRPr>
          </a:p>
        </p:txBody>
      </p:sp>
      <p:pic>
        <p:nvPicPr>
          <p:cNvPr id="6" name="圖片 5"/>
          <p:cNvPicPr>
            <a:picLocks noChangeAspect="1"/>
          </p:cNvPicPr>
          <p:nvPr/>
        </p:nvPicPr>
        <p:blipFill>
          <a:blip r:embed="rId2"/>
          <a:stretch>
            <a:fillRect/>
          </a:stretch>
        </p:blipFill>
        <p:spPr>
          <a:xfrm>
            <a:off x="395536" y="3011875"/>
            <a:ext cx="2906071" cy="1239333"/>
          </a:xfrm>
          <a:prstGeom prst="rect">
            <a:avLst/>
          </a:prstGeom>
        </p:spPr>
      </p:pic>
      <p:pic>
        <p:nvPicPr>
          <p:cNvPr id="7" name="圖片 6"/>
          <p:cNvPicPr>
            <a:picLocks noChangeAspect="1"/>
          </p:cNvPicPr>
          <p:nvPr/>
        </p:nvPicPr>
        <p:blipFill>
          <a:blip r:embed="rId3"/>
          <a:stretch>
            <a:fillRect/>
          </a:stretch>
        </p:blipFill>
        <p:spPr>
          <a:xfrm>
            <a:off x="4853533" y="3110365"/>
            <a:ext cx="4022062" cy="1042352"/>
          </a:xfrm>
          <a:prstGeom prst="rect">
            <a:avLst/>
          </a:prstGeom>
        </p:spPr>
      </p:pic>
      <p:cxnSp>
        <p:nvCxnSpPr>
          <p:cNvPr id="8" name="直線單箭頭接點 7"/>
          <p:cNvCxnSpPr>
            <a:stCxn id="5" idx="2"/>
          </p:cNvCxnSpPr>
          <p:nvPr/>
        </p:nvCxnSpPr>
        <p:spPr>
          <a:xfrm>
            <a:off x="1763688" y="2603373"/>
            <a:ext cx="0" cy="4085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 name="直線圖說文字 3 8"/>
          <p:cNvSpPr/>
          <p:nvPr/>
        </p:nvSpPr>
        <p:spPr>
          <a:xfrm>
            <a:off x="562432" y="4524497"/>
            <a:ext cx="1201256" cy="1147257"/>
          </a:xfrm>
          <a:prstGeom prst="borderCallout3">
            <a:avLst>
              <a:gd name="adj1" fmla="val 23310"/>
              <a:gd name="adj2" fmla="val -3798"/>
              <a:gd name="adj3" fmla="val -4046"/>
              <a:gd name="adj4" fmla="val -29366"/>
              <a:gd name="adj5" fmla="val -50080"/>
              <a:gd name="adj6" fmla="val -29220"/>
              <a:gd name="adj7" fmla="val -49459"/>
              <a:gd name="adj8" fmla="val 11800"/>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專案管理</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tx1"/>
                </a:solidFill>
                <a:latin typeface="微軟正黑體" panose="020B0604030504040204" pitchFamily="34" charset="-120"/>
                <a:ea typeface="微軟正黑體" panose="020B0604030504040204" pitchFamily="34" charset="-120"/>
              </a:rPr>
              <a:t>工時</a:t>
            </a:r>
            <a:r>
              <a:rPr lang="en-US" altLang="zh-TW" b="1" dirty="0" smtClean="0">
                <a:solidFill>
                  <a:schemeClr val="tx1"/>
                </a:solidFill>
                <a:latin typeface="微軟正黑體" panose="020B0604030504040204" pitchFamily="34" charset="-120"/>
                <a:ea typeface="微軟正黑體" panose="020B0604030504040204" pitchFamily="34" charset="-120"/>
              </a:rPr>
              <a:t>.</a:t>
            </a:r>
            <a:r>
              <a:rPr lang="zh-TW" altLang="en-US" b="1" dirty="0" smtClean="0">
                <a:solidFill>
                  <a:schemeClr val="tx1"/>
                </a:solidFill>
                <a:latin typeface="微軟正黑體" panose="020B0604030504040204" pitchFamily="34" charset="-120"/>
                <a:ea typeface="微軟正黑體" panose="020B0604030504040204" pitchFamily="34" charset="-120"/>
              </a:rPr>
              <a:t>人力</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b="1" dirty="0" smtClean="0">
                <a:solidFill>
                  <a:schemeClr val="tx1"/>
                </a:solidFill>
                <a:latin typeface="微軟正黑體" panose="020B0604030504040204" pitchFamily="34" charset="-120"/>
                <a:ea typeface="微軟正黑體" panose="020B0604030504040204" pitchFamily="34" charset="-120"/>
              </a:rPr>
              <a:t>Scrum /</a:t>
            </a:r>
          </a:p>
          <a:p>
            <a:pPr algn="ctr"/>
            <a:r>
              <a:rPr lang="en-US" altLang="zh-TW" b="1" dirty="0" smtClean="0">
                <a:solidFill>
                  <a:schemeClr val="tx1"/>
                </a:solidFill>
                <a:latin typeface="微軟正黑體" panose="020B0604030504040204" pitchFamily="34" charset="-120"/>
                <a:ea typeface="微軟正黑體" panose="020B0604030504040204" pitchFamily="34" charset="-120"/>
              </a:rPr>
              <a:t>Kanban</a:t>
            </a:r>
          </a:p>
        </p:txBody>
      </p:sp>
      <p:sp>
        <p:nvSpPr>
          <p:cNvPr id="10" name="直線圖說文字 3 9"/>
          <p:cNvSpPr/>
          <p:nvPr/>
        </p:nvSpPr>
        <p:spPr>
          <a:xfrm>
            <a:off x="2100351" y="4527413"/>
            <a:ext cx="1201256" cy="1147257"/>
          </a:xfrm>
          <a:prstGeom prst="borderCallout3">
            <a:avLst>
              <a:gd name="adj1" fmla="val 39251"/>
              <a:gd name="adj2" fmla="val 103532"/>
              <a:gd name="adj3" fmla="val -8031"/>
              <a:gd name="adj4" fmla="val 134293"/>
              <a:gd name="adj5" fmla="val -53268"/>
              <a:gd name="adj6" fmla="val 134439"/>
              <a:gd name="adj7" fmla="val -52647"/>
              <a:gd name="adj8" fmla="val 77263"/>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即時</a:t>
            </a:r>
            <a:r>
              <a:rPr lang="zh-TW" altLang="en-US" b="1" dirty="0">
                <a:solidFill>
                  <a:schemeClr val="tx1"/>
                </a:solidFill>
                <a:latin typeface="微軟正黑體" panose="020B0604030504040204" pitchFamily="34" charset="-120"/>
                <a:ea typeface="微軟正黑體" panose="020B0604030504040204" pitchFamily="34" charset="-120"/>
              </a:rPr>
              <a:t>線</a:t>
            </a:r>
            <a:r>
              <a:rPr lang="zh-TW" altLang="en-US" b="1" dirty="0" smtClean="0">
                <a:solidFill>
                  <a:schemeClr val="tx1"/>
                </a:solidFill>
                <a:latin typeface="微軟正黑體" panose="020B0604030504040204" pitchFamily="34" charset="-120"/>
                <a:ea typeface="微軟正黑體" panose="020B0604030504040204" pitchFamily="34" charset="-120"/>
              </a:rPr>
              <a:t>上客服平台</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400" b="1" dirty="0" smtClean="0">
                <a:solidFill>
                  <a:schemeClr val="tx1"/>
                </a:solidFill>
                <a:latin typeface="微軟正黑體" panose="020B0604030504040204" pitchFamily="34" charset="-120"/>
                <a:ea typeface="微軟正黑體" panose="020B0604030504040204" pitchFamily="34" charset="-120"/>
              </a:rPr>
              <a:t>IT Services</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sz="1400" b="1" dirty="0" smtClean="0">
                <a:solidFill>
                  <a:schemeClr val="tx1"/>
                </a:solidFill>
                <a:latin typeface="微軟正黑體" panose="020B0604030504040204" pitchFamily="34" charset="-120"/>
                <a:ea typeface="微軟正黑體" panose="020B0604030504040204" pitchFamily="34" charset="-120"/>
              </a:rPr>
              <a:t>ODM/OEM</a:t>
            </a:r>
          </a:p>
        </p:txBody>
      </p:sp>
      <p:cxnSp>
        <p:nvCxnSpPr>
          <p:cNvPr id="11" name="直線單箭頭接點 10"/>
          <p:cNvCxnSpPr>
            <a:stCxn id="6" idx="3"/>
            <a:endCxn id="7" idx="1"/>
          </p:cNvCxnSpPr>
          <p:nvPr/>
        </p:nvCxnSpPr>
        <p:spPr>
          <a:xfrm flipV="1">
            <a:off x="3301607" y="3631541"/>
            <a:ext cx="1551926" cy="1"/>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直線圖說文字 3 11"/>
          <p:cNvSpPr/>
          <p:nvPr/>
        </p:nvSpPr>
        <p:spPr>
          <a:xfrm>
            <a:off x="5314960" y="2099317"/>
            <a:ext cx="2880320" cy="836133"/>
          </a:xfrm>
          <a:prstGeom prst="borderCallout3">
            <a:avLst>
              <a:gd name="adj1" fmla="val 31660"/>
              <a:gd name="adj2" fmla="val -3395"/>
              <a:gd name="adj3" fmla="val 34242"/>
              <a:gd name="adj4" fmla="val -16667"/>
              <a:gd name="adj5" fmla="val 100000"/>
              <a:gd name="adj6" fmla="val -16667"/>
              <a:gd name="adj7" fmla="val 122074"/>
              <a:gd name="adj8" fmla="val -11190"/>
            </a:avLst>
          </a:prstGeom>
          <a:solidFill>
            <a:schemeClr val="accent3">
              <a:lumMod val="50000"/>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知識管理系統 </a:t>
            </a:r>
            <a:r>
              <a:rPr lang="en-US" altLang="zh-TW" dirty="0" smtClean="0">
                <a:solidFill>
                  <a:schemeClr val="tx1"/>
                </a:solidFill>
                <a:latin typeface="微軟正黑體" panose="020B0604030504040204" pitchFamily="34" charset="-120"/>
                <a:ea typeface="微軟正黑體" panose="020B0604030504040204" pitchFamily="34" charset="-120"/>
              </a:rPr>
              <a:t>/ Document Center </a:t>
            </a:r>
          </a:p>
          <a:p>
            <a:pPr algn="ctr"/>
            <a:r>
              <a:rPr lang="en-US" altLang="zh-TW" dirty="0" smtClean="0">
                <a:solidFill>
                  <a:schemeClr val="tx1"/>
                </a:solidFill>
                <a:latin typeface="微軟正黑體" panose="020B0604030504040204" pitchFamily="34" charset="-120"/>
                <a:ea typeface="微軟正黑體" panose="020B0604030504040204" pitchFamily="34" charset="-120"/>
              </a:rPr>
              <a:t>Enterprise </a:t>
            </a:r>
            <a:r>
              <a:rPr lang="en-US" altLang="zh-TW" dirty="0" err="1" smtClean="0">
                <a:solidFill>
                  <a:schemeClr val="tx1"/>
                </a:solidFill>
                <a:latin typeface="微軟正黑體" panose="020B0604030504040204" pitchFamily="34" charset="-120"/>
                <a:ea typeface="微軟正黑體" panose="020B0604030504040204" pitchFamily="34" charset="-120"/>
              </a:rPr>
              <a:t>WiKi</a:t>
            </a:r>
            <a:endParaRPr lang="zh-TW" altLang="en-US" dirty="0">
              <a:solidFill>
                <a:schemeClr val="tx1"/>
              </a:solidFill>
              <a:latin typeface="微軟正黑體" panose="020B0604030504040204" pitchFamily="34" charset="-120"/>
              <a:ea typeface="微軟正黑體" panose="020B0604030504040204" pitchFamily="34" charset="-120"/>
            </a:endParaRPr>
          </a:p>
        </p:txBody>
      </p:sp>
      <p:cxnSp>
        <p:nvCxnSpPr>
          <p:cNvPr id="13" name="肘形接點 12"/>
          <p:cNvCxnSpPr>
            <a:stCxn id="10" idx="0"/>
            <a:endCxn id="7" idx="2"/>
          </p:cNvCxnSpPr>
          <p:nvPr/>
        </p:nvCxnSpPr>
        <p:spPr>
          <a:xfrm flipV="1">
            <a:off x="3301607" y="4152717"/>
            <a:ext cx="3562957" cy="948325"/>
          </a:xfrm>
          <a:prstGeom prst="bentConnector2">
            <a:avLst/>
          </a:prstGeom>
          <a:ln w="25400">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3959974" y="4772383"/>
            <a:ext cx="2492990" cy="400110"/>
          </a:xfrm>
          <a:prstGeom prst="rect">
            <a:avLst/>
          </a:prstGeom>
          <a:noFill/>
        </p:spPr>
        <p:txBody>
          <a:bodyPr wrap="none" rtlCol="0">
            <a:spAutoFit/>
          </a:bodyPr>
          <a:lstStyle/>
          <a:p>
            <a:r>
              <a:rPr lang="zh-TW" altLang="en-US" sz="2000" b="1" dirty="0" smtClean="0">
                <a:solidFill>
                  <a:schemeClr val="accent3">
                    <a:lumMod val="50000"/>
                  </a:schemeClr>
                </a:solidFill>
                <a:latin typeface="微軟正黑體" panose="020B0604030504040204" pitchFamily="34" charset="-120"/>
                <a:ea typeface="微軟正黑體" panose="020B0604030504040204" pitchFamily="34" charset="-120"/>
              </a:rPr>
              <a:t>及時提供關聯性資料</a:t>
            </a:r>
            <a:endParaRPr lang="zh-TW" altLang="en-US" sz="20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441313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處理過的案子都成為知識庫內容</a:t>
            </a:r>
            <a:endParaRPr lang="zh-TW" altLang="en-US" dirty="0"/>
          </a:p>
        </p:txBody>
      </p:sp>
      <p:pic>
        <p:nvPicPr>
          <p:cNvPr id="6" name="Picture 6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695019"/>
            <a:ext cx="3001545" cy="82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701947"/>
            <a:ext cx="2271680" cy="81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單箭頭接點 8"/>
          <p:cNvCxnSpPr>
            <a:stCxn id="7" idx="3"/>
            <a:endCxn id="6" idx="1"/>
          </p:cNvCxnSpPr>
          <p:nvPr/>
        </p:nvCxnSpPr>
        <p:spPr>
          <a:xfrm flipV="1">
            <a:off x="3459304" y="2105351"/>
            <a:ext cx="1616752" cy="3464"/>
          </a:xfrm>
          <a:prstGeom prst="straightConnector1">
            <a:avLst/>
          </a:prstGeom>
          <a:ln w="25400">
            <a:prstDash val="dash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1777"/>
            <a:ext cx="9144000" cy="3396155"/>
          </a:xfrm>
          <a:prstGeom prst="rect">
            <a:avLst/>
          </a:prstGeom>
        </p:spPr>
      </p:pic>
      <p:sp>
        <p:nvSpPr>
          <p:cNvPr id="8"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004040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275856" y="2420888"/>
            <a:ext cx="2925994" cy="1015663"/>
          </a:xfrm>
          <a:prstGeom prst="rect">
            <a:avLst/>
          </a:prstGeom>
          <a:noFill/>
        </p:spPr>
        <p:txBody>
          <a:bodyPr wrap="none" rtlCol="0">
            <a:spAutoFit/>
          </a:bodyPr>
          <a:lstStyle/>
          <a:p>
            <a:r>
              <a:rPr lang="en-US" altLang="zh-TW" sz="6000" b="1" dirty="0" smtClean="0">
                <a:solidFill>
                  <a:schemeClr val="bg1"/>
                </a:solidFill>
                <a:latin typeface="+mj-lt"/>
              </a:rPr>
              <a:t>Features</a:t>
            </a:r>
            <a:endParaRPr lang="zh-TW" altLang="en-US" sz="6000" b="1" dirty="0">
              <a:solidFill>
                <a:schemeClr val="bg1"/>
              </a:solidFill>
              <a:latin typeface="+mj-lt"/>
            </a:endParaRPr>
          </a:p>
        </p:txBody>
      </p:sp>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244159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p:nvPr/>
        </p:nvSpPr>
        <p:spPr>
          <a:xfrm>
            <a:off x="899592" y="137538"/>
            <a:ext cx="8161879" cy="663580"/>
          </a:xfrm>
          <a:prstGeom prst="rect">
            <a:avLst/>
          </a:prstGeom>
          <a:ln w="12700">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a:defRPr sz="1800">
                <a:solidFill>
                  <a:srgbClr val="000000"/>
                </a:solidFill>
              </a:defRPr>
            </a:pPr>
            <a:r>
              <a:rPr sz="3937" dirty="0">
                <a:solidFill>
                  <a:srgbClr val="002060"/>
                </a:solidFill>
              </a:rPr>
              <a:t>1. Share and view files in one place</a:t>
            </a:r>
          </a:p>
        </p:txBody>
      </p:sp>
      <p:pic>
        <p:nvPicPr>
          <p:cNvPr id="395" name="pasted-image.png"/>
          <p:cNvPicPr/>
          <p:nvPr/>
        </p:nvPicPr>
        <p:blipFill>
          <a:blip r:embed="rId3">
            <a:extLst/>
          </a:blip>
          <a:stretch>
            <a:fillRect/>
          </a:stretch>
        </p:blipFill>
        <p:spPr>
          <a:xfrm>
            <a:off x="1074947" y="1119498"/>
            <a:ext cx="7143751" cy="5536407"/>
          </a:xfrm>
          <a:prstGeom prst="rect">
            <a:avLst/>
          </a:prstGeom>
          <a:ln w="12700">
            <a:miter lim="400000"/>
          </a:ln>
        </p:spPr>
      </p:pic>
      <p:pic>
        <p:nvPicPr>
          <p:cNvPr id="396" name="pasted-image.png"/>
          <p:cNvPicPr/>
          <p:nvPr/>
        </p:nvPicPr>
        <p:blipFill>
          <a:blip r:embed="rId4">
            <a:extLst/>
          </a:blip>
          <a:stretch>
            <a:fillRect/>
          </a:stretch>
        </p:blipFill>
        <p:spPr>
          <a:xfrm>
            <a:off x="2798377" y="2040437"/>
            <a:ext cx="3696891" cy="2777133"/>
          </a:xfrm>
          <a:prstGeom prst="rect">
            <a:avLst/>
          </a:prstGeom>
          <a:ln w="12700">
            <a:miter lim="400000"/>
          </a:ln>
        </p:spPr>
      </p:pic>
      <p:pic>
        <p:nvPicPr>
          <p:cNvPr id="397" name="Screen Shot 2015-02-02 at 12.25.50 AM.png"/>
          <p:cNvPicPr/>
          <p:nvPr/>
        </p:nvPicPr>
        <p:blipFill>
          <a:blip r:embed="rId5">
            <a:extLst/>
          </a:blip>
          <a:stretch>
            <a:fillRect/>
          </a:stretch>
        </p:blipFill>
        <p:spPr>
          <a:xfrm>
            <a:off x="361324" y="1210132"/>
            <a:ext cx="8570995" cy="5355135"/>
          </a:xfrm>
          <a:prstGeom prst="rect">
            <a:avLst/>
          </a:prstGeom>
          <a:ln w="12700">
            <a:miter lim="400000"/>
          </a:ln>
        </p:spPr>
      </p:pic>
    </p:spTree>
    <p:extLst>
      <p:ext uri="{BB962C8B-B14F-4D97-AF65-F5344CB8AC3E}">
        <p14:creationId xmlns:p14="http://schemas.microsoft.com/office/powerpoint/2010/main" val="12710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p:tmAbs val="0"/>
                                  </p:iterate>
                                  <p:childTnLst>
                                    <p:animEffect transition="out" filter="fade">
                                      <p:cBhvr>
                                        <p:cTn id="11" dur="1000" fill="hold"/>
                                        <p:tgtEl>
                                          <p:spTgt spid="396"/>
                                        </p:tgtEl>
                                      </p:cBhvr>
                                    </p:animEffect>
                                    <p:set>
                                      <p:cBhvr>
                                        <p:cTn id="12" fill="hold">
                                          <p:stCondLst>
                                            <p:cond delay="999"/>
                                          </p:stCondLst>
                                        </p:cTn>
                                        <p:tgtEl>
                                          <p:spTgt spid="396"/>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grpId="0" nodeType="afterEffect">
                                  <p:stCondLst>
                                    <p:cond delay="0"/>
                                  </p:stCondLst>
                                  <p:iterate>
                                    <p:tmAbs val="0"/>
                                  </p:iterate>
                                  <p:childTnLst>
                                    <p:set>
                                      <p:cBhvr>
                                        <p:cTn id="15" fill="hold"/>
                                        <p:tgtEl>
                                          <p:spTgt spid="397"/>
                                        </p:tgtEl>
                                        <p:attrNameLst>
                                          <p:attrName>style.visibility</p:attrName>
                                        </p:attrNameLst>
                                      </p:cBhvr>
                                      <p:to>
                                        <p:strVal val="visible"/>
                                      </p:to>
                                    </p:set>
                                    <p:animEffect transition="in" filter="fade">
                                      <p:cBhvr>
                                        <p:cTn id="16" dur="1000"/>
                                        <p:tgtEl>
                                          <p:spTgt spid="3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p:tmAbs val="0"/>
                                  </p:iterate>
                                  <p:childTnLst>
                                    <p:animEffect transition="out" filter="fade">
                                      <p:cBhvr>
                                        <p:cTn id="20" dur="1000" fill="hold"/>
                                        <p:tgtEl>
                                          <p:spTgt spid="397"/>
                                        </p:tgtEl>
                                      </p:cBhvr>
                                    </p:animEffect>
                                    <p:set>
                                      <p:cBhvr>
                                        <p:cTn id="21" fill="hold">
                                          <p:stCondLst>
                                            <p:cond delay="999"/>
                                          </p:stCondLst>
                                        </p:cTn>
                                        <p:tgtEl>
                                          <p:spTgt spid="397"/>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0" nodeType="afterEffect">
                                  <p:stCondLst>
                                    <p:cond delay="0"/>
                                  </p:stCondLst>
                                  <p:iterate>
                                    <p:tmAbs val="0"/>
                                  </p:iterate>
                                  <p:childTnLst>
                                    <p:set>
                                      <p:cBhvr>
                                        <p:cTn id="24" fill="hold"/>
                                        <p:tgtEl>
                                          <p:spTgt spid="395"/>
                                        </p:tgtEl>
                                        <p:attrNameLst>
                                          <p:attrName>style.visibility</p:attrName>
                                        </p:attrNameLst>
                                      </p:cBhvr>
                                      <p:to>
                                        <p:strVal val="visible"/>
                                      </p:to>
                                    </p:set>
                                    <p:animEffect transition="in" filter="fade">
                                      <p:cBhvr>
                                        <p:cTn id="25"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396" grpId="0" animBg="1" advAuto="0"/>
      <p:bldP spid="396" grpId="1" animBg="1" advAuto="0"/>
      <p:bldP spid="397" grpId="0" animBg="1" advAuto="0"/>
      <p:bldP spid="397"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p:nvPr/>
        </p:nvSpPr>
        <p:spPr>
          <a:xfrm>
            <a:off x="1000127" y="188640"/>
            <a:ext cx="7801839" cy="663580"/>
          </a:xfrm>
          <a:prstGeom prst="rect">
            <a:avLst/>
          </a:prstGeom>
          <a:ln w="12700">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a:defRPr sz="1800">
                <a:solidFill>
                  <a:srgbClr val="000000"/>
                </a:solidFill>
              </a:defRPr>
            </a:pPr>
            <a:r>
              <a:rPr sz="3937" dirty="0">
                <a:solidFill>
                  <a:srgbClr val="002060"/>
                </a:solidFill>
              </a:rPr>
              <a:t>2. Add feedback inline on files…</a:t>
            </a:r>
          </a:p>
        </p:txBody>
      </p:sp>
      <p:pic>
        <p:nvPicPr>
          <p:cNvPr id="402" name="pasted-image.png"/>
          <p:cNvPicPr/>
          <p:nvPr/>
        </p:nvPicPr>
        <p:blipFill>
          <a:blip r:embed="rId3">
            <a:extLst/>
          </a:blip>
          <a:stretch>
            <a:fillRect/>
          </a:stretch>
        </p:blipFill>
        <p:spPr>
          <a:xfrm>
            <a:off x="1000127" y="1079313"/>
            <a:ext cx="7143751" cy="5634173"/>
          </a:xfrm>
          <a:prstGeom prst="rect">
            <a:avLst/>
          </a:prstGeom>
          <a:ln w="12700">
            <a:miter lim="400000"/>
          </a:ln>
        </p:spPr>
      </p:pic>
    </p:spTree>
    <p:extLst>
      <p:ext uri="{BB962C8B-B14F-4D97-AF65-F5344CB8AC3E}">
        <p14:creationId xmlns:p14="http://schemas.microsoft.com/office/powerpoint/2010/main" val="3483372093"/>
      </p:ext>
    </p:extLst>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402"/>
                                        </p:tgtEl>
                                        <p:attrNameLst>
                                          <p:attrName>style.visibility</p:attrName>
                                        </p:attrNameLst>
                                      </p:cBhvr>
                                      <p:to>
                                        <p:strVal val="visible"/>
                                      </p:to>
                                    </p:set>
                                    <p:animEffect transition="in" filter="fade">
                                      <p:cBhvr>
                                        <p:cTn id="7"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p:nvPr/>
        </p:nvSpPr>
        <p:spPr>
          <a:xfrm>
            <a:off x="899592" y="137537"/>
            <a:ext cx="8161879" cy="663580"/>
          </a:xfrm>
          <a:prstGeom prst="rect">
            <a:avLst/>
          </a:prstGeom>
          <a:ln w="12700">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a:defRPr sz="1800">
                <a:solidFill>
                  <a:srgbClr val="000000"/>
                </a:solidFill>
              </a:defRPr>
            </a:pPr>
            <a:r>
              <a:rPr sz="3937" dirty="0">
                <a:solidFill>
                  <a:srgbClr val="002060"/>
                </a:solidFill>
              </a:rPr>
              <a:t>…and pages too</a:t>
            </a:r>
          </a:p>
        </p:txBody>
      </p:sp>
      <p:pic>
        <p:nvPicPr>
          <p:cNvPr id="407" name="pages-add-inline-comment.png"/>
          <p:cNvPicPr/>
          <p:nvPr/>
        </p:nvPicPr>
        <p:blipFill>
          <a:blip r:embed="rId3">
            <a:extLst/>
          </a:blip>
          <a:stretch>
            <a:fillRect/>
          </a:stretch>
        </p:blipFill>
        <p:spPr>
          <a:xfrm>
            <a:off x="553644" y="856240"/>
            <a:ext cx="8036719" cy="5749003"/>
          </a:xfrm>
          <a:prstGeom prst="rect">
            <a:avLst/>
          </a:prstGeom>
          <a:ln w="12700">
            <a:miter lim="400000"/>
          </a:ln>
        </p:spPr>
      </p:pic>
      <p:grpSp>
        <p:nvGrpSpPr>
          <p:cNvPr id="410" name="Group 410"/>
          <p:cNvGrpSpPr/>
          <p:nvPr/>
        </p:nvGrpSpPr>
        <p:grpSpPr>
          <a:xfrm>
            <a:off x="3023082" y="1740305"/>
            <a:ext cx="2033561" cy="2033509"/>
            <a:chOff x="0" y="0"/>
            <a:chExt cx="2892174" cy="2892100"/>
          </a:xfrm>
        </p:grpSpPr>
        <p:pic>
          <p:nvPicPr>
            <p:cNvPr id="408" name="pages-add-inline-comment.png"/>
            <p:cNvPicPr/>
            <p:nvPr/>
          </p:nvPicPr>
          <p:blipFill>
            <a:blip r:embed="rId4">
              <a:extLst/>
            </a:blip>
            <a:stretch>
              <a:fillRect/>
            </a:stretch>
          </p:blipFill>
          <p:spPr>
            <a:xfrm>
              <a:off x="0" y="0"/>
              <a:ext cx="2892174" cy="2892101"/>
            </a:xfrm>
            <a:prstGeom prst="rect">
              <a:avLst/>
            </a:prstGeom>
            <a:ln>
              <a:noFill/>
            </a:ln>
            <a:effectLst>
              <a:outerShdw blurRad="63500" dist="25400" dir="13500000" rotWithShape="0">
                <a:srgbClr val="000000">
                  <a:alpha val="50000"/>
                </a:srgbClr>
              </a:outerShdw>
            </a:effectLst>
          </p:spPr>
        </p:pic>
        <p:sp>
          <p:nvSpPr>
            <p:cNvPr id="409" name="Shape 409"/>
            <p:cNvSpPr/>
            <p:nvPr/>
          </p:nvSpPr>
          <p:spPr>
            <a:xfrm>
              <a:off x="0" y="0"/>
              <a:ext cx="2892174" cy="2892101"/>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ln w="25400" cap="flat">
              <a:solidFill>
                <a:srgbClr val="DCDEE0"/>
              </a:solidFill>
              <a:prstDash val="solid"/>
              <a:miter lim="400000"/>
            </a:ln>
          </p:spPr>
          <p:txBody>
            <a:bodyPr/>
            <a:lstStyle/>
            <a:p>
              <a:endParaRPr>
                <a:solidFill>
                  <a:prstClr val="black"/>
                </a:solidFill>
              </a:endParaRPr>
            </a:p>
          </p:txBody>
        </p:sp>
      </p:grpSp>
      <p:pic>
        <p:nvPicPr>
          <p:cNvPr id="411" name="pages-first-inline-comment.png"/>
          <p:cNvPicPr/>
          <p:nvPr/>
        </p:nvPicPr>
        <p:blipFill>
          <a:blip r:embed="rId5">
            <a:extLst/>
          </a:blip>
          <a:stretch>
            <a:fillRect/>
          </a:stretch>
        </p:blipFill>
        <p:spPr>
          <a:xfrm>
            <a:off x="6246492" y="2426217"/>
            <a:ext cx="2366368" cy="2423573"/>
          </a:xfrm>
          <a:prstGeom prst="rect">
            <a:avLst/>
          </a:prstGeom>
          <a:ln w="12700">
            <a:miter lim="400000"/>
          </a:ln>
        </p:spPr>
      </p:pic>
    </p:spTree>
    <p:extLst>
      <p:ext uri="{BB962C8B-B14F-4D97-AF65-F5344CB8AC3E}">
        <p14:creationId xmlns:p14="http://schemas.microsoft.com/office/powerpoint/2010/main" val="4037705564"/>
      </p:ext>
    </p:extLst>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750" fill="hold"/>
                                        <p:tgtEl>
                                          <p:spTgt spid="410"/>
                                        </p:tgtEl>
                                        <p:attrNameLst>
                                          <p:attrName>ppt_w</p:attrName>
                                        </p:attrNameLst>
                                      </p:cBhvr>
                                      <p:tavLst>
                                        <p:tav tm="0">
                                          <p:val>
                                            <p:fltVal val="0"/>
                                          </p:val>
                                        </p:tav>
                                        <p:tav tm="100000">
                                          <p:val>
                                            <p:strVal val="#ppt_w"/>
                                          </p:val>
                                        </p:tav>
                                      </p:tavLst>
                                    </p:anim>
                                    <p:anim calcmode="lin" valueType="num">
                                      <p:cBhvr>
                                        <p:cTn id="8" dur="750" fill="hold"/>
                                        <p:tgtEl>
                                          <p:spTgt spid="4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411"/>
                                        </p:tgtEl>
                                        <p:attrNameLst>
                                          <p:attrName>style.visibility</p:attrName>
                                        </p:attrNameLst>
                                      </p:cBhvr>
                                      <p:to>
                                        <p:strVal val="visible"/>
                                      </p:to>
                                    </p:set>
                                    <p:anim calcmode="lin" valueType="num">
                                      <p:cBhvr>
                                        <p:cTn id="13" dur="750" fill="hold"/>
                                        <p:tgtEl>
                                          <p:spTgt spid="411"/>
                                        </p:tgtEl>
                                        <p:attrNameLst>
                                          <p:attrName>ppt_w</p:attrName>
                                        </p:attrNameLst>
                                      </p:cBhvr>
                                      <p:tavLst>
                                        <p:tav tm="0">
                                          <p:val>
                                            <p:fltVal val="0"/>
                                          </p:val>
                                        </p:tav>
                                        <p:tav tm="100000">
                                          <p:val>
                                            <p:strVal val="#ppt_w"/>
                                          </p:val>
                                        </p:tav>
                                      </p:tavLst>
                                    </p:anim>
                                    <p:anim calcmode="lin" valueType="num">
                                      <p:cBhvr>
                                        <p:cTn id="14" dur="750" fill="hold"/>
                                        <p:tgtEl>
                                          <p:spTgt spid="4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animBg="1" advAuto="0"/>
      <p:bldP spid="41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p:nvPr/>
        </p:nvSpPr>
        <p:spPr>
          <a:xfrm>
            <a:off x="1000127" y="137537"/>
            <a:ext cx="8061344" cy="663580"/>
          </a:xfrm>
          <a:prstGeom prst="rect">
            <a:avLst/>
          </a:prstGeom>
          <a:ln w="12700">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a:defRPr sz="1800">
                <a:solidFill>
                  <a:srgbClr val="000000"/>
                </a:solidFill>
              </a:defRPr>
            </a:pPr>
            <a:r>
              <a:rPr sz="3937" dirty="0">
                <a:solidFill>
                  <a:srgbClr val="002060"/>
                </a:solidFill>
              </a:rPr>
              <a:t>3. Discuss feedback</a:t>
            </a:r>
          </a:p>
        </p:txBody>
      </p:sp>
      <p:pic>
        <p:nvPicPr>
          <p:cNvPr id="416" name="pasted-image.png"/>
          <p:cNvPicPr/>
          <p:nvPr/>
        </p:nvPicPr>
        <p:blipFill>
          <a:blip r:embed="rId3">
            <a:extLst/>
          </a:blip>
          <a:stretch>
            <a:fillRect/>
          </a:stretch>
        </p:blipFill>
        <p:spPr>
          <a:xfrm>
            <a:off x="1000127" y="1017666"/>
            <a:ext cx="7143751" cy="5729265"/>
          </a:xfrm>
          <a:prstGeom prst="rect">
            <a:avLst/>
          </a:prstGeom>
          <a:ln w="12700">
            <a:miter lim="400000"/>
          </a:ln>
        </p:spPr>
      </p:pic>
    </p:spTree>
    <p:extLst>
      <p:ext uri="{BB962C8B-B14F-4D97-AF65-F5344CB8AC3E}">
        <p14:creationId xmlns:p14="http://schemas.microsoft.com/office/powerpoint/2010/main" val="3435943458"/>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p:nvPr/>
        </p:nvSpPr>
        <p:spPr>
          <a:xfrm>
            <a:off x="1000127" y="137537"/>
            <a:ext cx="8061344" cy="66358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lvl="0">
              <a:defRPr sz="1800">
                <a:solidFill>
                  <a:srgbClr val="000000"/>
                </a:solidFill>
              </a:defRPr>
            </a:pPr>
            <a:r>
              <a:rPr sz="3937" dirty="0"/>
              <a:t>4. Close your feedback loop</a:t>
            </a:r>
          </a:p>
        </p:txBody>
      </p:sp>
      <p:pic>
        <p:nvPicPr>
          <p:cNvPr id="421" name="pasted-image.png"/>
          <p:cNvPicPr/>
          <p:nvPr/>
        </p:nvPicPr>
        <p:blipFill>
          <a:blip r:embed="rId3">
            <a:extLst/>
          </a:blip>
          <a:stretch>
            <a:fillRect/>
          </a:stretch>
        </p:blipFill>
        <p:spPr>
          <a:xfrm>
            <a:off x="1000127" y="995340"/>
            <a:ext cx="7143751" cy="5731479"/>
          </a:xfrm>
          <a:prstGeom prst="rect">
            <a:avLst/>
          </a:prstGeom>
          <a:ln w="12700">
            <a:miter lim="400000"/>
          </a:ln>
        </p:spPr>
      </p:pic>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1207989655"/>
      </p:ext>
    </p:extLst>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p:nvPr/>
        </p:nvSpPr>
        <p:spPr>
          <a:xfrm>
            <a:off x="899592" y="137537"/>
            <a:ext cx="8161879" cy="66358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lvl="0">
              <a:defRPr sz="1800">
                <a:solidFill>
                  <a:srgbClr val="000000"/>
                </a:solidFill>
              </a:defRPr>
            </a:pPr>
            <a:r>
              <a:rPr sz="3937" dirty="0">
                <a:solidFill>
                  <a:srgbClr val="002060"/>
                </a:solidFill>
              </a:rPr>
              <a:t>The Roadmap Planner macro</a:t>
            </a:r>
          </a:p>
        </p:txBody>
      </p:sp>
      <p:grpSp>
        <p:nvGrpSpPr>
          <p:cNvPr id="432" name="Group 432"/>
          <p:cNvGrpSpPr/>
          <p:nvPr/>
        </p:nvGrpSpPr>
        <p:grpSpPr>
          <a:xfrm>
            <a:off x="601812" y="1142166"/>
            <a:ext cx="8090019" cy="4573675"/>
            <a:chOff x="0" y="0"/>
            <a:chExt cx="11505803" cy="6504781"/>
          </a:xfrm>
        </p:grpSpPr>
        <p:pic>
          <p:nvPicPr>
            <p:cNvPr id="430" name="Screen Shot 2015-01-06 at 2.49.28 PM.png"/>
            <p:cNvPicPr/>
            <p:nvPr/>
          </p:nvPicPr>
          <p:blipFill>
            <a:blip r:embed="rId3">
              <a:extLst/>
            </a:blip>
            <a:stretch>
              <a:fillRect/>
            </a:stretch>
          </p:blipFill>
          <p:spPr>
            <a:xfrm>
              <a:off x="0" y="0"/>
              <a:ext cx="11505804" cy="6504782"/>
            </a:xfrm>
            <a:prstGeom prst="rect">
              <a:avLst/>
            </a:prstGeom>
            <a:ln>
              <a:noFill/>
            </a:ln>
            <a:effectLst>
              <a:outerShdw blurRad="63500" dist="76200" dir="13500000" rotWithShape="0">
                <a:srgbClr val="000000">
                  <a:alpha val="12000"/>
                </a:srgbClr>
              </a:outerShdw>
            </a:effectLst>
          </p:spPr>
        </p:pic>
        <p:sp>
          <p:nvSpPr>
            <p:cNvPr id="431" name="Shape 431"/>
            <p:cNvSpPr/>
            <p:nvPr/>
          </p:nvSpPr>
          <p:spPr>
            <a:xfrm>
              <a:off x="0" y="0"/>
              <a:ext cx="11505804" cy="65047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path>
              </a:pathLst>
            </a:custGeom>
            <a:ln w="25400" cap="flat">
              <a:solidFill>
                <a:srgbClr val="DCDEE0"/>
              </a:solidFill>
              <a:prstDash val="solid"/>
              <a:miter lim="400000"/>
            </a:ln>
          </p:spPr>
          <p:txBody>
            <a:bodyPr/>
            <a:lstStyle/>
            <a:p>
              <a:pPr lvl="0"/>
              <a:endParaRPr/>
            </a:p>
          </p:txBody>
        </p:sp>
      </p:grpSp>
      <p:grpSp>
        <p:nvGrpSpPr>
          <p:cNvPr id="438" name="Group 438"/>
          <p:cNvGrpSpPr/>
          <p:nvPr/>
        </p:nvGrpSpPr>
        <p:grpSpPr>
          <a:xfrm>
            <a:off x="2316400" y="1294758"/>
            <a:ext cx="4660741" cy="4279165"/>
            <a:chOff x="-1" y="0"/>
            <a:chExt cx="6628608" cy="6085925"/>
          </a:xfrm>
        </p:grpSpPr>
        <p:grpSp>
          <p:nvGrpSpPr>
            <p:cNvPr id="435" name="Group 435"/>
            <p:cNvGrpSpPr/>
            <p:nvPr/>
          </p:nvGrpSpPr>
          <p:grpSpPr>
            <a:xfrm>
              <a:off x="-1" y="0"/>
              <a:ext cx="6628608" cy="5338366"/>
              <a:chOff x="0" y="0"/>
              <a:chExt cx="6628606" cy="5338365"/>
            </a:xfrm>
          </p:grpSpPr>
          <p:pic>
            <p:nvPicPr>
              <p:cNvPr id="433" name="Screen Shot 2015-01-06 at 3.07.16 PM.png"/>
              <p:cNvPicPr/>
              <p:nvPr/>
            </p:nvPicPr>
            <p:blipFill>
              <a:blip r:embed="rId4">
                <a:extLst/>
              </a:blip>
              <a:stretch>
                <a:fillRect/>
              </a:stretch>
            </p:blipFill>
            <p:spPr>
              <a:xfrm>
                <a:off x="0" y="0"/>
                <a:ext cx="6628607" cy="5338366"/>
              </a:xfrm>
              <a:prstGeom prst="rect">
                <a:avLst/>
              </a:prstGeom>
              <a:ln>
                <a:noFill/>
              </a:ln>
              <a:effectLst>
                <a:outerShdw blurRad="63500" dist="76200" dir="13500000" rotWithShape="0">
                  <a:srgbClr val="000000">
                    <a:alpha val="12000"/>
                  </a:srgbClr>
                </a:outerShdw>
              </a:effectLst>
            </p:spPr>
          </p:pic>
          <p:sp>
            <p:nvSpPr>
              <p:cNvPr id="434" name="Shape 434"/>
              <p:cNvSpPr/>
              <p:nvPr/>
            </p:nvSpPr>
            <p:spPr>
              <a:xfrm>
                <a:off x="0" y="0"/>
                <a:ext cx="6628607" cy="5338366"/>
              </a:xfrm>
              <a:custGeom>
                <a:avLst/>
                <a:gdLst/>
                <a:ahLst/>
                <a:cxnLst>
                  <a:cxn ang="0">
                    <a:pos x="wd2" y="hd2"/>
                  </a:cxn>
                  <a:cxn ang="5400000">
                    <a:pos x="wd2" y="hd2"/>
                  </a:cxn>
                  <a:cxn ang="10800000">
                    <a:pos x="wd2" y="hd2"/>
                  </a:cxn>
                  <a:cxn ang="16200000">
                    <a:pos x="wd2" y="hd2"/>
                  </a:cxn>
                </a:cxnLst>
                <a:rect l="0" t="0" r="r" b="b"/>
                <a:pathLst>
                  <a:path w="21600" h="21600" extrusionOk="0">
                    <a:moveTo>
                      <a:pt x="621" y="0"/>
                    </a:moveTo>
                    <a:cubicBezTo>
                      <a:pt x="278" y="0"/>
                      <a:pt x="0" y="345"/>
                      <a:pt x="0" y="771"/>
                    </a:cubicBezTo>
                    <a:lnTo>
                      <a:pt x="0" y="20829"/>
                    </a:lnTo>
                    <a:cubicBezTo>
                      <a:pt x="0" y="21255"/>
                      <a:pt x="278" y="21600"/>
                      <a:pt x="621" y="21600"/>
                    </a:cubicBezTo>
                    <a:lnTo>
                      <a:pt x="20979" y="21600"/>
                    </a:lnTo>
                    <a:cubicBezTo>
                      <a:pt x="21322" y="21600"/>
                      <a:pt x="21600" y="21255"/>
                      <a:pt x="21600" y="20829"/>
                    </a:cubicBezTo>
                    <a:lnTo>
                      <a:pt x="21600" y="771"/>
                    </a:lnTo>
                    <a:cubicBezTo>
                      <a:pt x="21600" y="345"/>
                      <a:pt x="21322" y="0"/>
                      <a:pt x="20979" y="0"/>
                    </a:cubicBezTo>
                    <a:lnTo>
                      <a:pt x="621" y="0"/>
                    </a:lnTo>
                    <a:close/>
                  </a:path>
                </a:pathLst>
              </a:custGeom>
              <a:ln w="25400" cap="flat">
                <a:solidFill>
                  <a:srgbClr val="DCDEE0"/>
                </a:solidFill>
                <a:prstDash val="solid"/>
                <a:miter lim="400000"/>
              </a:ln>
            </p:spPr>
            <p:txBody>
              <a:bodyPr/>
              <a:lstStyle/>
              <a:p>
                <a:pPr lvl="0"/>
                <a:endParaRPr/>
              </a:p>
            </p:txBody>
          </p:sp>
        </p:grpSp>
        <p:sp>
          <p:nvSpPr>
            <p:cNvPr id="436" name="Shape 436"/>
            <p:cNvSpPr/>
            <p:nvPr/>
          </p:nvSpPr>
          <p:spPr>
            <a:xfrm>
              <a:off x="1961434" y="5552536"/>
              <a:ext cx="2418897" cy="5333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lvl="0">
                <a:defRPr sz="1800"/>
              </a:pPr>
              <a:r>
                <a:rPr sz="984">
                  <a:solidFill>
                    <a:srgbClr val="53585F"/>
                  </a:solidFill>
                  <a:latin typeface="Helvetica Neue"/>
                  <a:ea typeface="Helvetica Neue"/>
                  <a:cs typeface="Helvetica Neue"/>
                  <a:sym typeface="Helvetica Neue"/>
                </a:rPr>
                <a:t>Link your plans to relevant </a:t>
              </a:r>
            </a:p>
            <a:p>
              <a:pPr lvl="0">
                <a:defRPr sz="1800"/>
              </a:pPr>
              <a:r>
                <a:rPr sz="984">
                  <a:solidFill>
                    <a:srgbClr val="53585F"/>
                  </a:solidFill>
                  <a:latin typeface="Helvetica Neue"/>
                  <a:ea typeface="Helvetica Neue"/>
                  <a:cs typeface="Helvetica Neue"/>
                  <a:sym typeface="Helvetica Neue"/>
                </a:rPr>
                <a:t>pages so there’s always context.</a:t>
              </a:r>
            </a:p>
          </p:txBody>
        </p:sp>
        <p:sp>
          <p:nvSpPr>
            <p:cNvPr id="437" name="Shape 437"/>
            <p:cNvSpPr/>
            <p:nvPr/>
          </p:nvSpPr>
          <p:spPr>
            <a:xfrm>
              <a:off x="3314303" y="4091751"/>
              <a:ext cx="1" cy="1406533"/>
            </a:xfrm>
            <a:prstGeom prst="line">
              <a:avLst/>
            </a:prstGeom>
            <a:noFill/>
            <a:ln w="25400" cap="flat">
              <a:solidFill>
                <a:srgbClr val="002452"/>
              </a:solidFill>
              <a:prstDash val="solid"/>
              <a:miter lim="400000"/>
              <a:tailEnd type="oval" w="med" len="med"/>
            </a:ln>
            <a:effectLst/>
          </p:spPr>
          <p:txBody>
            <a:bodyPr wrap="square" lIns="0" tIns="0" rIns="0" bIns="0" numCol="1" anchor="ctr">
              <a:noAutofit/>
            </a:bodyPr>
            <a:lstStyle/>
            <a:p>
              <a:pPr lvl="0">
                <a:defRPr sz="2400"/>
              </a:pPr>
              <a:endParaRPr sz="1687"/>
            </a:p>
          </p:txBody>
        </p:sp>
      </p:grpSp>
      <p:grpSp>
        <p:nvGrpSpPr>
          <p:cNvPr id="446" name="Group 446"/>
          <p:cNvGrpSpPr/>
          <p:nvPr/>
        </p:nvGrpSpPr>
        <p:grpSpPr>
          <a:xfrm>
            <a:off x="2782485" y="1719842"/>
            <a:ext cx="3728704" cy="3428997"/>
            <a:chOff x="0" y="0"/>
            <a:chExt cx="5303044" cy="4876795"/>
          </a:xfrm>
        </p:grpSpPr>
        <p:grpSp>
          <p:nvGrpSpPr>
            <p:cNvPr id="443" name="Group 443"/>
            <p:cNvGrpSpPr/>
            <p:nvPr/>
          </p:nvGrpSpPr>
          <p:grpSpPr>
            <a:xfrm>
              <a:off x="0" y="0"/>
              <a:ext cx="5303044" cy="4201319"/>
              <a:chOff x="0" y="0"/>
              <a:chExt cx="5303043" cy="4201318"/>
            </a:xfrm>
          </p:grpSpPr>
          <p:grpSp>
            <p:nvGrpSpPr>
              <p:cNvPr id="441" name="Group 441"/>
              <p:cNvGrpSpPr/>
              <p:nvPr/>
            </p:nvGrpSpPr>
            <p:grpSpPr>
              <a:xfrm>
                <a:off x="0" y="0"/>
                <a:ext cx="5303044" cy="4201319"/>
                <a:chOff x="0" y="0"/>
                <a:chExt cx="5303043" cy="4201318"/>
              </a:xfrm>
            </p:grpSpPr>
            <p:pic>
              <p:nvPicPr>
                <p:cNvPr id="439" name="Screen Shot 2015-01-06 at 3.06.33 PM.png"/>
                <p:cNvPicPr/>
                <p:nvPr/>
              </p:nvPicPr>
              <p:blipFill>
                <a:blip r:embed="rId5">
                  <a:extLst/>
                </a:blip>
                <a:stretch>
                  <a:fillRect/>
                </a:stretch>
              </p:blipFill>
              <p:spPr>
                <a:xfrm>
                  <a:off x="0" y="0"/>
                  <a:ext cx="5303044" cy="4201319"/>
                </a:xfrm>
                <a:prstGeom prst="rect">
                  <a:avLst/>
                </a:prstGeom>
                <a:ln>
                  <a:noFill/>
                </a:ln>
                <a:effectLst>
                  <a:outerShdw blurRad="63500" dist="76200" dir="13500000" rotWithShape="0">
                    <a:srgbClr val="000000">
                      <a:alpha val="12000"/>
                    </a:srgbClr>
                  </a:outerShdw>
                </a:effectLst>
              </p:spPr>
            </p:pic>
            <p:sp>
              <p:nvSpPr>
                <p:cNvPr id="440" name="Shape 440"/>
                <p:cNvSpPr/>
                <p:nvPr/>
              </p:nvSpPr>
              <p:spPr>
                <a:xfrm>
                  <a:off x="0" y="0"/>
                  <a:ext cx="5303044" cy="4201319"/>
                </a:xfrm>
                <a:custGeom>
                  <a:avLst/>
                  <a:gdLst/>
                  <a:ahLst/>
                  <a:cxnLst>
                    <a:cxn ang="0">
                      <a:pos x="wd2" y="hd2"/>
                    </a:cxn>
                    <a:cxn ang="5400000">
                      <a:pos x="wd2" y="hd2"/>
                    </a:cxn>
                    <a:cxn ang="10800000">
                      <a:pos x="wd2" y="hd2"/>
                    </a:cxn>
                    <a:cxn ang="16200000">
                      <a:pos x="wd2" y="hd2"/>
                    </a:cxn>
                  </a:cxnLst>
                  <a:rect l="0" t="0" r="r" b="b"/>
                  <a:pathLst>
                    <a:path w="21600" h="21600" extrusionOk="0">
                      <a:moveTo>
                        <a:pt x="776" y="0"/>
                      </a:moveTo>
                      <a:cubicBezTo>
                        <a:pt x="347" y="0"/>
                        <a:pt x="0" y="438"/>
                        <a:pt x="0" y="979"/>
                      </a:cubicBezTo>
                      <a:lnTo>
                        <a:pt x="0" y="20621"/>
                      </a:lnTo>
                      <a:cubicBezTo>
                        <a:pt x="0" y="21162"/>
                        <a:pt x="347" y="21600"/>
                        <a:pt x="776" y="21600"/>
                      </a:cubicBezTo>
                      <a:lnTo>
                        <a:pt x="20824" y="21600"/>
                      </a:lnTo>
                      <a:cubicBezTo>
                        <a:pt x="21253" y="21600"/>
                        <a:pt x="21600" y="21162"/>
                        <a:pt x="21600" y="20621"/>
                      </a:cubicBezTo>
                      <a:lnTo>
                        <a:pt x="21600" y="979"/>
                      </a:lnTo>
                      <a:cubicBezTo>
                        <a:pt x="21600" y="438"/>
                        <a:pt x="21253" y="0"/>
                        <a:pt x="20824" y="0"/>
                      </a:cubicBezTo>
                      <a:lnTo>
                        <a:pt x="776" y="0"/>
                      </a:lnTo>
                      <a:close/>
                    </a:path>
                  </a:pathLst>
                </a:custGeom>
                <a:ln w="25400" cap="flat">
                  <a:solidFill>
                    <a:srgbClr val="DCDEE0"/>
                  </a:solidFill>
                  <a:prstDash val="solid"/>
                  <a:miter lim="400000"/>
                </a:ln>
              </p:spPr>
              <p:txBody>
                <a:bodyPr/>
                <a:lstStyle/>
                <a:p>
                  <a:pPr lvl="0"/>
                  <a:endParaRPr/>
                </a:p>
              </p:txBody>
            </p:sp>
          </p:grpSp>
          <p:pic>
            <p:nvPicPr>
              <p:cNvPr id="442" name="pasted-image.png"/>
              <p:cNvPicPr/>
              <p:nvPr/>
            </p:nvPicPr>
            <p:blipFill>
              <a:blip r:embed="rId6">
                <a:extLst/>
              </a:blip>
              <a:stretch>
                <a:fillRect/>
              </a:stretch>
            </p:blipFill>
            <p:spPr>
              <a:xfrm>
                <a:off x="2109991" y="2850252"/>
                <a:ext cx="257997" cy="394004"/>
              </a:xfrm>
              <a:prstGeom prst="rect">
                <a:avLst/>
              </a:prstGeom>
              <a:ln w="12700" cap="flat">
                <a:noFill/>
                <a:miter lim="400000"/>
              </a:ln>
              <a:effectLst/>
            </p:spPr>
          </p:pic>
        </p:grpSp>
        <p:sp>
          <p:nvSpPr>
            <p:cNvPr id="444" name="Shape 444"/>
            <p:cNvSpPr/>
            <p:nvPr/>
          </p:nvSpPr>
          <p:spPr>
            <a:xfrm>
              <a:off x="625212" y="4343406"/>
              <a:ext cx="1812462" cy="5333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lvl="0">
                <a:defRPr sz="1800"/>
              </a:pPr>
              <a:r>
                <a:rPr sz="984">
                  <a:solidFill>
                    <a:srgbClr val="53585F"/>
                  </a:solidFill>
                  <a:latin typeface="Helvetica Neue"/>
                  <a:ea typeface="Helvetica Neue"/>
                  <a:cs typeface="Helvetica Neue"/>
                  <a:sym typeface="Helvetica Neue"/>
                </a:rPr>
                <a:t>Changing your plans is </a:t>
              </a:r>
            </a:p>
            <a:p>
              <a:pPr lvl="0">
                <a:defRPr sz="1800"/>
              </a:pPr>
              <a:r>
                <a:rPr sz="984">
                  <a:solidFill>
                    <a:srgbClr val="53585F"/>
                  </a:solidFill>
                  <a:latin typeface="Helvetica Neue"/>
                  <a:ea typeface="Helvetica Neue"/>
                  <a:cs typeface="Helvetica Neue"/>
                  <a:sym typeface="Helvetica Neue"/>
                </a:rPr>
                <a:t>as easy as drag and drop.</a:t>
              </a:r>
            </a:p>
          </p:txBody>
        </p:sp>
        <p:sp>
          <p:nvSpPr>
            <p:cNvPr id="445" name="Shape 445"/>
            <p:cNvSpPr/>
            <p:nvPr/>
          </p:nvSpPr>
          <p:spPr>
            <a:xfrm flipH="1">
              <a:off x="1721891" y="2958821"/>
              <a:ext cx="1" cy="1406533"/>
            </a:xfrm>
            <a:prstGeom prst="line">
              <a:avLst/>
            </a:prstGeom>
            <a:noFill/>
            <a:ln w="25400" cap="flat">
              <a:solidFill>
                <a:srgbClr val="002452"/>
              </a:solidFill>
              <a:prstDash val="solid"/>
              <a:miter lim="400000"/>
              <a:tailEnd type="oval" w="med" len="med"/>
            </a:ln>
            <a:effectLst/>
          </p:spPr>
          <p:txBody>
            <a:bodyPr wrap="square" lIns="0" tIns="0" rIns="0" bIns="0" numCol="1" anchor="ctr">
              <a:noAutofit/>
            </a:bodyPr>
            <a:lstStyle/>
            <a:p>
              <a:pPr lvl="0">
                <a:defRPr sz="2400"/>
              </a:pPr>
              <a:endParaRPr sz="1687"/>
            </a:p>
          </p:txBody>
        </p:sp>
      </p:grpSp>
      <p:grpSp>
        <p:nvGrpSpPr>
          <p:cNvPr id="453" name="Group 453"/>
          <p:cNvGrpSpPr/>
          <p:nvPr/>
        </p:nvGrpSpPr>
        <p:grpSpPr>
          <a:xfrm>
            <a:off x="1074947" y="1451883"/>
            <a:ext cx="7143751" cy="3954228"/>
            <a:chOff x="0" y="0"/>
            <a:chExt cx="10160000" cy="5623790"/>
          </a:xfrm>
        </p:grpSpPr>
        <p:grpSp>
          <p:nvGrpSpPr>
            <p:cNvPr id="449" name="Group 449"/>
            <p:cNvGrpSpPr/>
            <p:nvPr/>
          </p:nvGrpSpPr>
          <p:grpSpPr>
            <a:xfrm>
              <a:off x="0" y="60296"/>
              <a:ext cx="10160000" cy="5503070"/>
              <a:chOff x="0" y="0"/>
              <a:chExt cx="10160000" cy="5503068"/>
            </a:xfrm>
          </p:grpSpPr>
          <p:pic>
            <p:nvPicPr>
              <p:cNvPr id="447" name="Screen Shot 2015-01-06 at 6.00.40 PM.png"/>
              <p:cNvPicPr/>
              <p:nvPr/>
            </p:nvPicPr>
            <p:blipFill>
              <a:blip r:embed="rId7">
                <a:extLst/>
              </a:blip>
              <a:stretch>
                <a:fillRect/>
              </a:stretch>
            </p:blipFill>
            <p:spPr>
              <a:xfrm>
                <a:off x="0" y="0"/>
                <a:ext cx="10160000" cy="5503069"/>
              </a:xfrm>
              <a:prstGeom prst="rect">
                <a:avLst/>
              </a:prstGeom>
              <a:ln>
                <a:noFill/>
              </a:ln>
              <a:effectLst>
                <a:outerShdw blurRad="38100" dist="76200" dir="13500000" rotWithShape="0">
                  <a:srgbClr val="000000">
                    <a:alpha val="12000"/>
                  </a:srgbClr>
                </a:outerShdw>
              </a:effectLst>
            </p:spPr>
          </p:pic>
          <p:sp>
            <p:nvSpPr>
              <p:cNvPr id="448" name="Shape 448"/>
              <p:cNvSpPr/>
              <p:nvPr/>
            </p:nvSpPr>
            <p:spPr>
              <a:xfrm>
                <a:off x="0" y="0"/>
                <a:ext cx="10160000" cy="5503069"/>
              </a:xfrm>
              <a:custGeom>
                <a:avLst/>
                <a:gdLst/>
                <a:ahLst/>
                <a:cxnLst>
                  <a:cxn ang="0">
                    <a:pos x="wd2" y="hd2"/>
                  </a:cxn>
                  <a:cxn ang="5400000">
                    <a:pos x="wd2" y="hd2"/>
                  </a:cxn>
                  <a:cxn ang="10800000">
                    <a:pos x="wd2" y="hd2"/>
                  </a:cxn>
                  <a:cxn ang="16200000">
                    <a:pos x="wd2" y="hd2"/>
                  </a:cxn>
                </a:cxnLst>
                <a:rect l="0" t="0" r="r" b="b"/>
                <a:pathLst>
                  <a:path w="21600" h="21600" extrusionOk="0">
                    <a:moveTo>
                      <a:pt x="405" y="0"/>
                    </a:moveTo>
                    <a:cubicBezTo>
                      <a:pt x="172" y="119"/>
                      <a:pt x="0" y="509"/>
                      <a:pt x="0" y="977"/>
                    </a:cubicBezTo>
                    <a:lnTo>
                      <a:pt x="0" y="20623"/>
                    </a:lnTo>
                    <a:cubicBezTo>
                      <a:pt x="0" y="21091"/>
                      <a:pt x="172" y="21481"/>
                      <a:pt x="405" y="21600"/>
                    </a:cubicBezTo>
                    <a:lnTo>
                      <a:pt x="21195" y="21600"/>
                    </a:lnTo>
                    <a:cubicBezTo>
                      <a:pt x="21428" y="21481"/>
                      <a:pt x="21600" y="21091"/>
                      <a:pt x="21600" y="20623"/>
                    </a:cubicBezTo>
                    <a:lnTo>
                      <a:pt x="21600" y="977"/>
                    </a:lnTo>
                    <a:cubicBezTo>
                      <a:pt x="21600" y="509"/>
                      <a:pt x="21428" y="119"/>
                      <a:pt x="21195" y="0"/>
                    </a:cubicBezTo>
                    <a:lnTo>
                      <a:pt x="405" y="0"/>
                    </a:lnTo>
                    <a:close/>
                  </a:path>
                </a:pathLst>
              </a:custGeom>
              <a:ln w="25400" cap="flat">
                <a:solidFill>
                  <a:srgbClr val="DCDEE0"/>
                </a:solidFill>
                <a:prstDash val="solid"/>
                <a:miter lim="400000"/>
              </a:ln>
            </p:spPr>
            <p:txBody>
              <a:bodyPr/>
              <a:lstStyle/>
              <a:p>
                <a:pPr lvl="0"/>
                <a:endParaRPr/>
              </a:p>
            </p:txBody>
          </p:sp>
        </p:grpSp>
        <p:grpSp>
          <p:nvGrpSpPr>
            <p:cNvPr id="452" name="Group 452"/>
            <p:cNvGrpSpPr/>
            <p:nvPr/>
          </p:nvGrpSpPr>
          <p:grpSpPr>
            <a:xfrm>
              <a:off x="399890" y="0"/>
              <a:ext cx="5623862" cy="5623791"/>
              <a:chOff x="0" y="0"/>
              <a:chExt cx="5623861" cy="5623790"/>
            </a:xfrm>
          </p:grpSpPr>
          <p:pic>
            <p:nvPicPr>
              <p:cNvPr id="450" name="Screen Shot 2015-01-06 at 6.00.40 PM.png"/>
              <p:cNvPicPr/>
              <p:nvPr/>
            </p:nvPicPr>
            <p:blipFill>
              <a:blip r:embed="rId8">
                <a:extLst/>
              </a:blip>
              <a:stretch>
                <a:fillRect/>
              </a:stretch>
            </p:blipFill>
            <p:spPr>
              <a:xfrm>
                <a:off x="0" y="0"/>
                <a:ext cx="5623862" cy="5623791"/>
              </a:xfrm>
              <a:prstGeom prst="rect">
                <a:avLst/>
              </a:prstGeom>
              <a:ln>
                <a:noFill/>
              </a:ln>
              <a:effectLst>
                <a:outerShdw blurRad="38100" dist="76200" dir="13500000" rotWithShape="0">
                  <a:srgbClr val="000000">
                    <a:alpha val="12000"/>
                  </a:srgbClr>
                </a:outerShdw>
              </a:effectLst>
            </p:spPr>
          </p:pic>
          <p:sp>
            <p:nvSpPr>
              <p:cNvPr id="451" name="Shape 451"/>
              <p:cNvSpPr/>
              <p:nvPr/>
            </p:nvSpPr>
            <p:spPr>
              <a:xfrm>
                <a:off x="0" y="0"/>
                <a:ext cx="5623862" cy="562379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25400" cap="flat">
                <a:solidFill>
                  <a:srgbClr val="DCDEE0"/>
                </a:solidFill>
                <a:prstDash val="solid"/>
                <a:miter lim="400000"/>
              </a:ln>
            </p:spPr>
            <p:txBody>
              <a:bodyPr/>
              <a:lstStyle/>
              <a:p>
                <a:pPr lvl="0"/>
                <a:endParaRPr/>
              </a:p>
            </p:txBody>
          </p:sp>
        </p:grpSp>
      </p:grpSp>
    </p:spTree>
    <p:extLst>
      <p:ext uri="{BB962C8B-B14F-4D97-AF65-F5344CB8AC3E}">
        <p14:creationId xmlns:p14="http://schemas.microsoft.com/office/powerpoint/2010/main" val="1682035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iterate>
                                    <p:tmAbs val="0"/>
                                  </p:iterate>
                                  <p:childTnLst>
                                    <p:animEffect transition="out" filter="fade">
                                      <p:cBhvr>
                                        <p:cTn id="6" dur="1000" fill="hold"/>
                                        <p:tgtEl>
                                          <p:spTgt spid="432"/>
                                        </p:tgtEl>
                                      </p:cBhvr>
                                    </p:animEffect>
                                    <p:set>
                                      <p:cBhvr>
                                        <p:cTn id="7" fill="hold">
                                          <p:stCondLst>
                                            <p:cond delay="999"/>
                                          </p:stCondLst>
                                        </p:cTn>
                                        <p:tgtEl>
                                          <p:spTgt spid="43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438"/>
                                        </p:tgtEl>
                                        <p:attrNameLst>
                                          <p:attrName>style.visibility</p:attrName>
                                        </p:attrNameLst>
                                      </p:cBhvr>
                                      <p:to>
                                        <p:strVal val="visible"/>
                                      </p:to>
                                    </p:set>
                                    <p:animEffect transition="in" filter="fade">
                                      <p:cBhvr>
                                        <p:cTn id="11" dur="1000"/>
                                        <p:tgtEl>
                                          <p:spTgt spid="4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p:tmAbs val="0"/>
                                  </p:iterate>
                                  <p:childTnLst>
                                    <p:animEffect transition="out" filter="fade">
                                      <p:cBhvr>
                                        <p:cTn id="15" dur="1000" fill="hold"/>
                                        <p:tgtEl>
                                          <p:spTgt spid="438"/>
                                        </p:tgtEl>
                                      </p:cBhvr>
                                    </p:animEffect>
                                    <p:set>
                                      <p:cBhvr>
                                        <p:cTn id="16" fill="hold">
                                          <p:stCondLst>
                                            <p:cond delay="999"/>
                                          </p:stCondLst>
                                        </p:cTn>
                                        <p:tgtEl>
                                          <p:spTgt spid="438"/>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iterate>
                                    <p:tmAbs val="0"/>
                                  </p:iterate>
                                  <p:childTnLst>
                                    <p:set>
                                      <p:cBhvr>
                                        <p:cTn id="19" fill="hold"/>
                                        <p:tgtEl>
                                          <p:spTgt spid="446"/>
                                        </p:tgtEl>
                                        <p:attrNameLst>
                                          <p:attrName>style.visibility</p:attrName>
                                        </p:attrNameLst>
                                      </p:cBhvr>
                                      <p:to>
                                        <p:strVal val="visible"/>
                                      </p:to>
                                    </p:set>
                                    <p:animEffect transition="in" filter="fade">
                                      <p:cBhvr>
                                        <p:cTn id="20" dur="1000"/>
                                        <p:tgtEl>
                                          <p:spTgt spid="4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iterate>
                                    <p:tmAbs val="0"/>
                                  </p:iterate>
                                  <p:childTnLst>
                                    <p:animEffect transition="out" filter="fade">
                                      <p:cBhvr>
                                        <p:cTn id="24" dur="1000" fill="hold"/>
                                        <p:tgtEl>
                                          <p:spTgt spid="446"/>
                                        </p:tgtEl>
                                      </p:cBhvr>
                                    </p:animEffect>
                                    <p:set>
                                      <p:cBhvr>
                                        <p:cTn id="25" fill="hold">
                                          <p:stCondLst>
                                            <p:cond delay="999"/>
                                          </p:stCondLst>
                                        </p:cTn>
                                        <p:tgtEl>
                                          <p:spTgt spid="446"/>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iterate>
                                    <p:tmAbs val="0"/>
                                  </p:iterate>
                                  <p:childTnLst>
                                    <p:set>
                                      <p:cBhvr>
                                        <p:cTn id="28" fill="hold"/>
                                        <p:tgtEl>
                                          <p:spTgt spid="453"/>
                                        </p:tgtEl>
                                        <p:attrNameLst>
                                          <p:attrName>style.visibility</p:attrName>
                                        </p:attrNameLst>
                                      </p:cBhvr>
                                      <p:to>
                                        <p:strVal val="visible"/>
                                      </p:to>
                                    </p:set>
                                    <p:animEffect transition="in" filter="fade">
                                      <p:cBhvr>
                                        <p:cTn id="29"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advAuto="0"/>
      <p:bldP spid="438" grpId="0" animBg="1" advAuto="0"/>
      <p:bldP spid="438" grpId="1" animBg="1" advAuto="0"/>
      <p:bldP spid="446" grpId="0" animBg="1" advAuto="0"/>
      <p:bldP spid="446" grpId="1" animBg="1" advAuto="0"/>
      <p:bldP spid="45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a:xfrm>
            <a:off x="3131840" y="6381328"/>
            <a:ext cx="2895600" cy="365125"/>
          </a:xfrm>
        </p:spPr>
        <p:txBody>
          <a:bodyPr/>
          <a:lstStyle/>
          <a:p>
            <a:r>
              <a:rPr lang="fr-FR" dirty="0" smtClean="0"/>
              <a:t>www.linktech.com.tw</a:t>
            </a:r>
            <a:endParaRPr lang="fr-FR" dirty="0"/>
          </a:p>
        </p:txBody>
      </p:sp>
      <p:sp>
        <p:nvSpPr>
          <p:cNvPr id="5" name="Espace réservé du contenu 4"/>
          <p:cNvSpPr>
            <a:spLocks noGrp="1"/>
          </p:cNvSpPr>
          <p:nvPr>
            <p:ph type="body" sz="quarter" idx="13"/>
          </p:nvPr>
        </p:nvSpPr>
        <p:spPr/>
        <p:txBody>
          <a:bodyPr rtlCol="0">
            <a:normAutofit/>
          </a:bodyPr>
          <a:lstStyle/>
          <a:p>
            <a:pPr fontAlgn="auto">
              <a:spcAft>
                <a:spcPts val="0"/>
              </a:spcAft>
              <a:buFont typeface="Arial" pitchFamily="34" charset="0"/>
              <a:buChar char="•"/>
              <a:defRPr/>
            </a:pPr>
            <a:r>
              <a:rPr lang="en-US" altLang="zh-TW" b="1" dirty="0" smtClean="0">
                <a:solidFill>
                  <a:schemeClr val="bg1"/>
                </a:solidFill>
              </a:rPr>
              <a:t>Linksoft – Yes !! We are expert </a:t>
            </a:r>
          </a:p>
          <a:p>
            <a:pPr fontAlgn="auto">
              <a:spcAft>
                <a:spcPts val="0"/>
              </a:spcAft>
              <a:buFont typeface="Arial" pitchFamily="34" charset="0"/>
              <a:buChar char="•"/>
              <a:defRPr/>
            </a:pPr>
            <a:r>
              <a:rPr lang="en-US" altLang="zh-TW" b="1" dirty="0" smtClean="0">
                <a:solidFill>
                  <a:schemeClr val="bg1"/>
                </a:solidFill>
              </a:rPr>
              <a:t>What’s Confluence</a:t>
            </a:r>
          </a:p>
          <a:p>
            <a:pPr fontAlgn="auto">
              <a:spcAft>
                <a:spcPts val="0"/>
              </a:spcAft>
              <a:buFont typeface="Arial" pitchFamily="34" charset="0"/>
              <a:buChar char="•"/>
              <a:defRPr/>
            </a:pPr>
            <a:r>
              <a:rPr lang="en-US" altLang="zh-TW" b="1" dirty="0" smtClean="0">
                <a:solidFill>
                  <a:schemeClr val="bg1"/>
                </a:solidFill>
              </a:rPr>
              <a:t>Feature</a:t>
            </a:r>
          </a:p>
          <a:p>
            <a:pPr fontAlgn="auto">
              <a:spcAft>
                <a:spcPts val="0"/>
              </a:spcAft>
              <a:buFont typeface="Arial" pitchFamily="34" charset="0"/>
              <a:buChar char="•"/>
              <a:defRPr/>
            </a:pPr>
            <a:r>
              <a:rPr lang="en-US" altLang="zh-TW" b="1" dirty="0">
                <a:solidFill>
                  <a:schemeClr val="bg1"/>
                </a:solidFill>
              </a:rPr>
              <a:t>Confluence Feedback </a:t>
            </a:r>
            <a:r>
              <a:rPr lang="en-US" altLang="zh-TW" b="1" dirty="0" smtClean="0">
                <a:solidFill>
                  <a:schemeClr val="bg1"/>
                </a:solidFill>
              </a:rPr>
              <a:t>Loop</a:t>
            </a:r>
          </a:p>
          <a:p>
            <a:pPr fontAlgn="auto">
              <a:spcAft>
                <a:spcPts val="0"/>
              </a:spcAft>
              <a:buFont typeface="Arial" pitchFamily="34" charset="0"/>
              <a:buChar char="•"/>
              <a:defRPr/>
            </a:pPr>
            <a:r>
              <a:rPr lang="en-US" altLang="zh-TW" b="1" dirty="0" smtClean="0">
                <a:solidFill>
                  <a:schemeClr val="bg1"/>
                </a:solidFill>
              </a:rPr>
              <a:t>Team Calendar</a:t>
            </a:r>
          </a:p>
          <a:p>
            <a:pPr fontAlgn="auto">
              <a:spcAft>
                <a:spcPts val="0"/>
              </a:spcAft>
              <a:buFont typeface="Arial" pitchFamily="34" charset="0"/>
              <a:buChar char="•"/>
              <a:defRPr/>
            </a:pPr>
            <a:r>
              <a:rPr lang="en-US" altLang="zh-TW" b="1" dirty="0">
                <a:solidFill>
                  <a:schemeClr val="bg1"/>
                </a:solidFill>
              </a:rPr>
              <a:t>Competitive </a:t>
            </a:r>
            <a:r>
              <a:rPr lang="en-US" altLang="zh-TW" b="1" dirty="0" smtClean="0">
                <a:solidFill>
                  <a:schemeClr val="bg1"/>
                </a:solidFill>
              </a:rPr>
              <a:t>Landscape</a:t>
            </a:r>
          </a:p>
          <a:p>
            <a:pPr fontAlgn="auto">
              <a:spcAft>
                <a:spcPts val="0"/>
              </a:spcAft>
              <a:buFont typeface="Arial" pitchFamily="34" charset="0"/>
              <a:buChar char="•"/>
              <a:defRPr/>
            </a:pPr>
            <a:r>
              <a:rPr lang="en-US" altLang="zh-TW" b="1" dirty="0" smtClean="0">
                <a:solidFill>
                  <a:schemeClr val="bg1"/>
                </a:solidFill>
              </a:rPr>
              <a:t>Technical </a:t>
            </a:r>
            <a:r>
              <a:rPr lang="en-US" altLang="zh-TW" b="1" dirty="0">
                <a:solidFill>
                  <a:schemeClr val="bg1"/>
                </a:solidFill>
              </a:rPr>
              <a:t>support &amp; training </a:t>
            </a:r>
            <a:endParaRPr lang="en-US" altLang="zh-TW" b="1" dirty="0" smtClean="0">
              <a:solidFill>
                <a:schemeClr val="bg1"/>
              </a:solidFill>
            </a:endParaRPr>
          </a:p>
          <a:p>
            <a:pPr fontAlgn="auto">
              <a:spcAft>
                <a:spcPts val="0"/>
              </a:spcAft>
              <a:buFont typeface="Arial" pitchFamily="34" charset="0"/>
              <a:buChar char="•"/>
              <a:defRPr/>
            </a:pPr>
            <a:r>
              <a:rPr lang="en-US" altLang="zh-TW" b="1" dirty="0">
                <a:solidFill>
                  <a:schemeClr val="bg1"/>
                </a:solidFill>
              </a:rPr>
              <a:t>Q&amp;A</a:t>
            </a:r>
            <a:endParaRPr lang="en-US" altLang="zh-TW" b="1" dirty="0" smtClean="0">
              <a:solidFill>
                <a:schemeClr val="bg1"/>
              </a:solidFill>
            </a:endParaRP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fr-FR" dirty="0" smtClean="0"/>
          </a:p>
          <a:p>
            <a:pPr fontAlgn="auto">
              <a:spcAft>
                <a:spcPts val="0"/>
              </a:spcAft>
              <a:buFont typeface="Arial" pitchFamily="34" charset="0"/>
              <a:buChar char="•"/>
              <a:defRPr/>
            </a:pPr>
            <a:endParaRPr lang="fr-FR" dirty="0" smtClean="0"/>
          </a:p>
          <a:p>
            <a:pPr fontAlgn="auto">
              <a:spcAft>
                <a:spcPts val="0"/>
              </a:spcAft>
              <a:buFont typeface="Arial" pitchFamily="34" charset="0"/>
              <a:buChar char="•"/>
              <a:defRPr/>
            </a:pPr>
            <a:endParaRPr lang="fr-FR" dirty="0" smtClean="0"/>
          </a:p>
          <a:p>
            <a:pPr fontAlgn="auto">
              <a:spcAft>
                <a:spcPts val="0"/>
              </a:spcAft>
              <a:buFont typeface="Arial" pitchFamily="34" charset="0"/>
              <a:buChar char="•"/>
              <a:defRPr/>
            </a:pPr>
            <a:endParaRPr lang="fr-FR" dirty="0" smtClean="0"/>
          </a:p>
        </p:txBody>
      </p:sp>
    </p:spTree>
    <p:extLst>
      <p:ext uri="{BB962C8B-B14F-4D97-AF65-F5344CB8AC3E}">
        <p14:creationId xmlns:p14="http://schemas.microsoft.com/office/powerpoint/2010/main" val="2375589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nvSpPr>
        <p:spPr>
          <a:xfrm>
            <a:off x="899592" y="137537"/>
            <a:ext cx="8161879" cy="66358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lvl="0">
              <a:defRPr sz="1800">
                <a:solidFill>
                  <a:srgbClr val="000000"/>
                </a:solidFill>
              </a:defRPr>
            </a:pPr>
            <a:r>
              <a:rPr sz="3937" dirty="0" err="1">
                <a:solidFill>
                  <a:srgbClr val="002060"/>
                </a:solidFill>
              </a:rPr>
              <a:t>HipChat</a:t>
            </a:r>
            <a:r>
              <a:rPr sz="3937" dirty="0">
                <a:solidFill>
                  <a:srgbClr val="002060"/>
                </a:solidFill>
              </a:rPr>
              <a:t> Integration</a:t>
            </a:r>
          </a:p>
        </p:txBody>
      </p:sp>
      <p:pic>
        <p:nvPicPr>
          <p:cNvPr id="458" name="pasted-image.png"/>
          <p:cNvPicPr/>
          <p:nvPr/>
        </p:nvPicPr>
        <p:blipFill>
          <a:blip r:embed="rId3">
            <a:extLst/>
          </a:blip>
          <a:stretch>
            <a:fillRect/>
          </a:stretch>
        </p:blipFill>
        <p:spPr>
          <a:xfrm>
            <a:off x="628463" y="1379640"/>
            <a:ext cx="8036719" cy="4098727"/>
          </a:xfrm>
          <a:prstGeom prst="rect">
            <a:avLst/>
          </a:prstGeom>
          <a:ln w="25400">
            <a:solidFill>
              <a:srgbClr val="DCDEE0"/>
            </a:solidFill>
            <a:miter lim="400000"/>
          </a:ln>
          <a:effectLst>
            <a:outerShdw blurRad="63500" dist="25400" dir="13500000" rotWithShape="0">
              <a:srgbClr val="000000">
                <a:alpha val="50000"/>
              </a:srgbClr>
            </a:outerShdw>
          </a:effectLst>
        </p:spPr>
      </p:pic>
    </p:spTree>
    <p:extLst>
      <p:ext uri="{BB962C8B-B14F-4D97-AF65-F5344CB8AC3E}">
        <p14:creationId xmlns:p14="http://schemas.microsoft.com/office/powerpoint/2010/main" val="1792686592"/>
      </p:ext>
    </p:extLst>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p:nvPr/>
        </p:nvSpPr>
        <p:spPr>
          <a:xfrm>
            <a:off x="995660" y="137537"/>
            <a:ext cx="8065811" cy="66358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algn="l">
              <a:defRPr sz="5600">
                <a:solidFill>
                  <a:srgbClr val="535353"/>
                </a:solidFill>
                <a:latin typeface="Kulturista Light"/>
                <a:ea typeface="Kulturista Light"/>
                <a:cs typeface="Kulturista Light"/>
                <a:sym typeface="Kulturista Light"/>
              </a:defRPr>
            </a:lvl1pPr>
          </a:lstStyle>
          <a:p>
            <a:pPr lvl="0">
              <a:defRPr sz="1800">
                <a:solidFill>
                  <a:srgbClr val="000000"/>
                </a:solidFill>
              </a:defRPr>
            </a:pPr>
            <a:r>
              <a:rPr sz="3937" dirty="0">
                <a:solidFill>
                  <a:srgbClr val="002060"/>
                </a:solidFill>
              </a:rPr>
              <a:t>A new space-saving editor</a:t>
            </a:r>
          </a:p>
        </p:txBody>
      </p:sp>
      <p:pic>
        <p:nvPicPr>
          <p:cNvPr id="463" name="pasted-image.png"/>
          <p:cNvPicPr/>
          <p:nvPr/>
        </p:nvPicPr>
        <p:blipFill>
          <a:blip r:embed="rId3">
            <a:extLst/>
          </a:blip>
          <a:stretch>
            <a:fillRect/>
          </a:stretch>
        </p:blipFill>
        <p:spPr>
          <a:xfrm>
            <a:off x="995660" y="1428751"/>
            <a:ext cx="7152680" cy="4000500"/>
          </a:xfrm>
          <a:prstGeom prst="rect">
            <a:avLst/>
          </a:prstGeom>
          <a:ln w="25400">
            <a:solidFill>
              <a:srgbClr val="DCDEE0"/>
            </a:solidFill>
            <a:miter lim="400000"/>
          </a:ln>
          <a:effectLst>
            <a:outerShdw blurRad="63500" dist="25400" dir="13500000" rotWithShape="0">
              <a:srgbClr val="000000">
                <a:alpha val="50000"/>
              </a:srgbClr>
            </a:outerShdw>
          </a:effectLst>
        </p:spPr>
      </p:pic>
    </p:spTree>
    <p:extLst>
      <p:ext uri="{BB962C8B-B14F-4D97-AF65-F5344CB8AC3E}">
        <p14:creationId xmlns:p14="http://schemas.microsoft.com/office/powerpoint/2010/main" val="737306288"/>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49804" y="2780928"/>
            <a:ext cx="7844392" cy="923330"/>
          </a:xfrm>
          <a:prstGeom prst="rect">
            <a:avLst/>
          </a:prstGeom>
        </p:spPr>
        <p:txBody>
          <a:bodyPr wrap="none">
            <a:spAutoFit/>
          </a:bodyPr>
          <a:lstStyle/>
          <a:p>
            <a:r>
              <a:rPr lang="en-US" altLang="zh-TW" sz="5400" b="1" dirty="0">
                <a:solidFill>
                  <a:schemeClr val="bg1"/>
                </a:solidFill>
                <a:latin typeface="+mj-lt"/>
              </a:rPr>
              <a:t>Confluence Feedback Loop</a:t>
            </a:r>
          </a:p>
        </p:txBody>
      </p:sp>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987138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2037323" y="17953"/>
            <a:ext cx="5069361" cy="499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383953">
              <a:lnSpc>
                <a:spcPct val="110000"/>
              </a:lnSpc>
              <a:defRPr sz="1800"/>
            </a:pPr>
            <a:r>
              <a:rPr sz="2953" dirty="0">
                <a:solidFill>
                  <a:srgbClr val="003366"/>
                </a:solidFill>
                <a:latin typeface="Kulturista"/>
                <a:ea typeface="Kulturista"/>
                <a:cs typeface="Kulturista"/>
                <a:sym typeface="Kulturista"/>
              </a:rPr>
              <a:t>Confluence</a:t>
            </a:r>
            <a:r>
              <a:rPr sz="2953" dirty="0">
                <a:solidFill>
                  <a:srgbClr val="003366"/>
                </a:solidFill>
                <a:latin typeface="Kulturista Bold"/>
                <a:ea typeface="Kulturista Bold"/>
                <a:cs typeface="Kulturista Bold"/>
                <a:sym typeface="Kulturista Bold"/>
              </a:rPr>
              <a:t> Feedback Loop</a:t>
            </a:r>
          </a:p>
        </p:txBody>
      </p:sp>
      <p:sp>
        <p:nvSpPr>
          <p:cNvPr id="344" name="Shape 344"/>
          <p:cNvSpPr/>
          <p:nvPr/>
        </p:nvSpPr>
        <p:spPr>
          <a:xfrm>
            <a:off x="1475656" y="776805"/>
            <a:ext cx="8676456" cy="4933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檢閱和討論你的工作</a:t>
            </a:r>
            <a:r>
              <a:rPr sz="1336" dirty="0" smtClean="0">
                <a:solidFill>
                  <a:srgbClr val="53585F"/>
                </a:solidFill>
                <a:latin typeface="Arial"/>
                <a:ea typeface="Arial"/>
                <a:cs typeface="Arial"/>
                <a:sym typeface="Arial"/>
              </a:rPr>
              <a:t>– </a:t>
            </a:r>
            <a:r>
              <a:rPr lang="zh-TW" altLang="en-US" sz="1336" dirty="0" smtClean="0">
                <a:solidFill>
                  <a:srgbClr val="53585F"/>
                </a:solidFill>
                <a:latin typeface="Arial"/>
                <a:ea typeface="Arial"/>
                <a:cs typeface="Arial"/>
                <a:sym typeface="Arial"/>
              </a:rPr>
              <a:t>專案計畫、</a:t>
            </a:r>
            <a:r>
              <a:rPr lang="en-US" altLang="zh-TW" sz="1336" dirty="0" smtClean="0">
                <a:solidFill>
                  <a:srgbClr val="53585F"/>
                </a:solidFill>
                <a:latin typeface="Arial"/>
                <a:ea typeface="Arial"/>
                <a:cs typeface="Arial"/>
                <a:sym typeface="Arial"/>
              </a:rPr>
              <a:t>Excel</a:t>
            </a:r>
            <a:r>
              <a:rPr lang="zh-TW" altLang="en-US" sz="1336" dirty="0" smtClean="0">
                <a:solidFill>
                  <a:srgbClr val="53585F"/>
                </a:solidFill>
                <a:latin typeface="Arial"/>
                <a:ea typeface="Arial"/>
                <a:cs typeface="Arial"/>
                <a:sym typeface="Arial"/>
              </a:rPr>
              <a:t>表單、</a:t>
            </a:r>
            <a:r>
              <a:rPr lang="en-US" altLang="zh-TW" sz="1336" dirty="0" smtClean="0">
                <a:solidFill>
                  <a:srgbClr val="53585F"/>
                </a:solidFill>
                <a:latin typeface="Arial"/>
                <a:ea typeface="Arial"/>
                <a:cs typeface="Arial"/>
                <a:sym typeface="Arial"/>
              </a:rPr>
              <a:t>Po</a:t>
            </a:r>
            <a:r>
              <a:rPr sz="1336" dirty="0" smtClean="0">
                <a:solidFill>
                  <a:srgbClr val="53585F"/>
                </a:solidFill>
                <a:latin typeface="Arial"/>
                <a:ea typeface="Arial"/>
                <a:cs typeface="Arial"/>
                <a:sym typeface="Arial"/>
              </a:rPr>
              <a:t>werPoints</a:t>
            </a:r>
            <a:r>
              <a:rPr lang="zh-TW" altLang="en-US" sz="1336" dirty="0" smtClean="0">
                <a:solidFill>
                  <a:srgbClr val="53585F"/>
                </a:solidFill>
                <a:latin typeface="Arial"/>
                <a:ea typeface="Arial"/>
                <a:cs typeface="Arial"/>
                <a:sym typeface="Arial"/>
              </a:rPr>
              <a:t>、或其他檔案</a:t>
            </a:r>
            <a:r>
              <a:rPr sz="1336" dirty="0" smtClean="0">
                <a:solidFill>
                  <a:srgbClr val="53585F"/>
                </a:solidFill>
                <a:latin typeface="Arial"/>
                <a:ea typeface="Arial"/>
                <a:cs typeface="Arial"/>
                <a:sym typeface="Arial"/>
              </a:rPr>
              <a:t> – </a:t>
            </a:r>
            <a:r>
              <a:rPr lang="zh-TW" altLang="en-US" sz="1336" dirty="0" smtClean="0">
                <a:solidFill>
                  <a:srgbClr val="53585F"/>
                </a:solidFill>
                <a:latin typeface="Arial"/>
                <a:ea typeface="Arial"/>
                <a:cs typeface="Arial"/>
                <a:sym typeface="Arial"/>
              </a:rPr>
              <a:t>上傳至你的</a:t>
            </a:r>
            <a:r>
              <a:rPr lang="en-US" altLang="zh-TW" sz="1336" dirty="0" smtClean="0">
                <a:solidFill>
                  <a:srgbClr val="53585F"/>
                </a:solidFill>
                <a:latin typeface="Arial"/>
                <a:ea typeface="Arial"/>
                <a:cs typeface="Arial"/>
                <a:sym typeface="Arial"/>
              </a:rPr>
              <a:t>Page</a:t>
            </a:r>
            <a:r>
              <a:rPr lang="zh-TW" altLang="en-US" sz="1336" dirty="0" smtClean="0">
                <a:solidFill>
                  <a:srgbClr val="53585F"/>
                </a:solidFill>
                <a:latin typeface="Arial"/>
                <a:ea typeface="Arial"/>
                <a:cs typeface="Arial"/>
                <a:sym typeface="Arial"/>
              </a:rPr>
              <a:t>中</a:t>
            </a:r>
            <a:r>
              <a:rPr sz="1336" dirty="0" smtClean="0">
                <a:solidFill>
                  <a:srgbClr val="53585F"/>
                </a:solidFill>
                <a:latin typeface="Arial"/>
                <a:ea typeface="Arial"/>
                <a:cs typeface="Arial"/>
                <a:sym typeface="Arial"/>
              </a:rPr>
              <a:t>. </a:t>
            </a:r>
            <a:endParaRPr sz="1336" dirty="0">
              <a:solidFill>
                <a:srgbClr val="53585F"/>
              </a:solidFill>
              <a:latin typeface="Arial"/>
              <a:ea typeface="Arial"/>
              <a:cs typeface="Arial"/>
              <a:sym typeface="Arial"/>
            </a:endParaRPr>
          </a:p>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即時性線型式團隊討論機制，使團隊內部討論不會有遺漏並且將團隊效益發揮到極大化。</a:t>
            </a:r>
            <a:endParaRPr sz="1336" dirty="0">
              <a:solidFill>
                <a:srgbClr val="53585F"/>
              </a:solidFill>
              <a:latin typeface="Arial"/>
              <a:ea typeface="Arial"/>
              <a:cs typeface="Arial"/>
              <a:sym typeface="Arial"/>
            </a:endParaRPr>
          </a:p>
        </p:txBody>
      </p:sp>
      <p:sp>
        <p:nvSpPr>
          <p:cNvPr id="345" name="Shape 345"/>
          <p:cNvSpPr/>
          <p:nvPr/>
        </p:nvSpPr>
        <p:spPr>
          <a:xfrm>
            <a:off x="2037323" y="408200"/>
            <a:ext cx="5069361" cy="3104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546100">
              <a:lnSpc>
                <a:spcPct val="110000"/>
              </a:lnSpc>
              <a:defRPr sz="2800">
                <a:solidFill>
                  <a:srgbClr val="53585F"/>
                </a:solidFill>
                <a:latin typeface="Kulturista SemiBold"/>
                <a:ea typeface="Kulturista SemiBold"/>
                <a:cs typeface="Kulturista SemiBold"/>
                <a:sym typeface="Kulturista SemiBold"/>
              </a:defRPr>
            </a:lvl1pPr>
          </a:lstStyle>
          <a:p>
            <a:pPr lvl="0">
              <a:defRPr sz="1800">
                <a:solidFill>
                  <a:srgbClr val="000000"/>
                </a:solidFill>
              </a:defRPr>
            </a:pPr>
            <a:r>
              <a:rPr lang="zh-TW" altLang="en-US" sz="1969" dirty="0" smtClean="0"/>
              <a:t>在同一個平台檢閱或討論工作</a:t>
            </a:r>
            <a:endParaRPr sz="1969" dirty="0"/>
          </a:p>
        </p:txBody>
      </p:sp>
      <p:grpSp>
        <p:nvGrpSpPr>
          <p:cNvPr id="349" name="Group 349"/>
          <p:cNvGrpSpPr/>
          <p:nvPr/>
        </p:nvGrpSpPr>
        <p:grpSpPr>
          <a:xfrm>
            <a:off x="553637" y="1270145"/>
            <a:ext cx="8036731" cy="2028627"/>
            <a:chOff x="-15" y="0"/>
            <a:chExt cx="11430015" cy="2885155"/>
          </a:xfrm>
        </p:grpSpPr>
        <p:sp>
          <p:nvSpPr>
            <p:cNvPr id="346" name="Shape 346"/>
            <p:cNvSpPr/>
            <p:nvPr/>
          </p:nvSpPr>
          <p:spPr>
            <a:xfrm>
              <a:off x="2484513" y="538189"/>
              <a:ext cx="8945488" cy="1808725"/>
            </a:xfrm>
            <a:prstGeom prst="roundRect">
              <a:avLst>
                <a:gd name="adj" fmla="val 4164"/>
              </a:avLst>
            </a:prstGeom>
            <a:solidFill>
              <a:srgbClr val="FFFFFF"/>
            </a:solidFill>
            <a:ln w="6350" cap="flat">
              <a:solidFill>
                <a:srgbClr val="85888D"/>
              </a:solidFill>
              <a:prstDash val="solid"/>
              <a:miter lim="400000"/>
            </a:ln>
            <a:effectLst/>
          </p:spPr>
          <p:txBody>
            <a:bodyPr wrap="square" lIns="0" tIns="0" rIns="0" bIns="0" numCol="1" anchor="ctr">
              <a:noAutofit/>
            </a:bodyPr>
            <a:lstStyle/>
            <a:p>
              <a:pPr defTabSz="383953">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47" name="04_JILL-INSET_FINAL_400x400.jpg"/>
            <p:cNvPicPr/>
            <p:nvPr/>
          </p:nvPicPr>
          <p:blipFill>
            <a:blip r:embed="rId3">
              <a:extLst/>
            </a:blip>
            <a:stretch>
              <a:fillRect/>
            </a:stretch>
          </p:blipFill>
          <p:spPr>
            <a:xfrm>
              <a:off x="-16" y="-1"/>
              <a:ext cx="2885730" cy="2885157"/>
            </a:xfrm>
            <a:prstGeom prst="rect">
              <a:avLst/>
            </a:prstGeom>
            <a:ln w="12700" cap="flat">
              <a:noFill/>
              <a:miter lim="400000"/>
            </a:ln>
            <a:effectLst/>
          </p:spPr>
        </p:pic>
        <p:sp>
          <p:nvSpPr>
            <p:cNvPr id="348" name="Shape 348"/>
            <p:cNvSpPr/>
            <p:nvPr/>
          </p:nvSpPr>
          <p:spPr>
            <a:xfrm>
              <a:off x="2730670" y="392103"/>
              <a:ext cx="8453175" cy="2100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383953">
                <a:lnSpc>
                  <a:spcPct val="120000"/>
                </a:lnSpc>
                <a:defRPr sz="1800"/>
              </a:pPr>
              <a:r>
                <a:rPr sz="1617" b="1" dirty="0">
                  <a:solidFill>
                    <a:srgbClr val="535353"/>
                  </a:solidFill>
                  <a:latin typeface="Arial"/>
                  <a:ea typeface="Arial"/>
                  <a:cs typeface="Arial"/>
                  <a:sym typeface="Arial"/>
                </a:rPr>
                <a:t>Claire </a:t>
              </a:r>
              <a:r>
                <a:rPr lang="zh-TW" altLang="en-US" sz="1617" b="1" dirty="0" smtClean="0">
                  <a:solidFill>
                    <a:srgbClr val="535353"/>
                  </a:solidFill>
                  <a:latin typeface="Arial"/>
                  <a:ea typeface="Arial"/>
                  <a:cs typeface="Arial"/>
                  <a:sym typeface="Arial"/>
                </a:rPr>
                <a:t>在</a:t>
              </a:r>
              <a:r>
                <a:rPr lang="en-US" altLang="zh-TW" sz="1617" b="1" dirty="0" smtClean="0">
                  <a:solidFill>
                    <a:srgbClr val="535353"/>
                  </a:solidFill>
                  <a:latin typeface="Arial"/>
                  <a:ea typeface="Arial"/>
                  <a:cs typeface="Arial"/>
                  <a:sym typeface="Arial"/>
                </a:rPr>
                <a:t>Confluence</a:t>
              </a:r>
              <a:r>
                <a:rPr lang="zh-TW" altLang="en-US" sz="1617" b="1" dirty="0" smtClean="0">
                  <a:solidFill>
                    <a:srgbClr val="535353"/>
                  </a:solidFill>
                  <a:latin typeface="Arial"/>
                  <a:ea typeface="Arial"/>
                  <a:cs typeface="Arial"/>
                  <a:sym typeface="Arial"/>
                </a:rPr>
                <a:t>上分享了一個</a:t>
              </a:r>
              <a:r>
                <a:rPr lang="en-US" altLang="zh-TW" sz="1617" b="1" dirty="0" smtClean="0">
                  <a:solidFill>
                    <a:srgbClr val="535353"/>
                  </a:solidFill>
                  <a:latin typeface="Arial"/>
                  <a:ea typeface="Arial"/>
                  <a:cs typeface="Arial"/>
                  <a:sym typeface="Arial"/>
                </a:rPr>
                <a:t>PowerPoint</a:t>
              </a:r>
              <a:r>
                <a:rPr sz="1617" b="1" dirty="0" smtClean="0">
                  <a:solidFill>
                    <a:srgbClr val="535353"/>
                  </a:solidFill>
                  <a:latin typeface="Arial"/>
                  <a:ea typeface="Arial"/>
                  <a:cs typeface="Arial"/>
                  <a:sym typeface="Arial"/>
                </a:rPr>
                <a:t>.</a:t>
              </a:r>
              <a:r>
                <a:rPr sz="1617" dirty="0">
                  <a:solidFill>
                    <a:srgbClr val="535353"/>
                  </a:solidFill>
                  <a:latin typeface="Arial"/>
                  <a:ea typeface="Arial"/>
                  <a:cs typeface="Arial"/>
                  <a:sym typeface="Arial"/>
                </a:rPr>
                <a:t/>
              </a:r>
              <a:br>
                <a:rPr sz="1617" dirty="0">
                  <a:solidFill>
                    <a:srgbClr val="535353"/>
                  </a:solidFill>
                  <a:latin typeface="Arial"/>
                  <a:ea typeface="Arial"/>
                  <a:cs typeface="Arial"/>
                  <a:sym typeface="Arial"/>
                </a:rPr>
              </a:br>
              <a:r>
                <a:rPr lang="zh-TW" altLang="en-US" sz="1617" dirty="0" smtClean="0">
                  <a:solidFill>
                    <a:srgbClr val="535353"/>
                  </a:solidFill>
                  <a:latin typeface="Arial"/>
                  <a:ea typeface="Arial"/>
                  <a:cs typeface="Arial"/>
                  <a:sym typeface="Arial"/>
                </a:rPr>
                <a:t>無論</a:t>
              </a:r>
              <a:r>
                <a:rPr lang="zh-TW" altLang="en-US" sz="1617" dirty="0">
                  <a:solidFill>
                    <a:srgbClr val="535353"/>
                  </a:solidFill>
                  <a:latin typeface="Arial"/>
                  <a:ea typeface="Arial"/>
                  <a:cs typeface="Arial"/>
                  <a:sym typeface="Arial"/>
                </a:rPr>
                <a:t>是</a:t>
              </a:r>
              <a:r>
                <a:rPr lang="zh-TW" altLang="en-US" sz="1617" dirty="0" smtClean="0">
                  <a:solidFill>
                    <a:srgbClr val="535353"/>
                  </a:solidFill>
                  <a:latin typeface="Arial"/>
                  <a:ea typeface="Arial"/>
                  <a:cs typeface="Arial"/>
                  <a:sym typeface="Arial"/>
                </a:rPr>
                <a:t> </a:t>
              </a:r>
              <a:r>
                <a:rPr lang="en-US" altLang="zh-TW" sz="1617" dirty="0" smtClean="0">
                  <a:solidFill>
                    <a:srgbClr val="535353"/>
                  </a:solidFill>
                  <a:latin typeface="Arial"/>
                  <a:ea typeface="Arial"/>
                  <a:cs typeface="Arial"/>
                  <a:sym typeface="Arial"/>
                </a:rPr>
                <a:t>–</a:t>
              </a:r>
              <a:r>
                <a:rPr lang="zh-TW" altLang="en-US" sz="1617" dirty="0" smtClean="0">
                  <a:solidFill>
                    <a:srgbClr val="535353"/>
                  </a:solidFill>
                  <a:latin typeface="Arial"/>
                  <a:ea typeface="Arial"/>
                  <a:cs typeface="Arial"/>
                  <a:sym typeface="Arial"/>
                </a:rPr>
                <a:t> </a:t>
              </a:r>
              <a:r>
                <a:rPr lang="en-US" altLang="zh-TW" sz="1617" dirty="0" smtClean="0">
                  <a:solidFill>
                    <a:srgbClr val="535353"/>
                  </a:solidFill>
                  <a:latin typeface="Arial"/>
                  <a:ea typeface="Arial"/>
                  <a:cs typeface="Arial"/>
                  <a:sym typeface="Arial"/>
                </a:rPr>
                <a:t>Office</a:t>
              </a:r>
              <a:r>
                <a:rPr lang="zh-TW" altLang="en-US" sz="1617" dirty="0" smtClean="0">
                  <a:solidFill>
                    <a:srgbClr val="535353"/>
                  </a:solidFill>
                  <a:latin typeface="Arial"/>
                  <a:ea typeface="Arial"/>
                  <a:cs typeface="Arial"/>
                  <a:sym typeface="Arial"/>
                </a:rPr>
                <a:t>文件、圖片、檔案 </a:t>
              </a:r>
              <a:r>
                <a:rPr lang="en-US" altLang="zh-TW" sz="1617" dirty="0" smtClean="0">
                  <a:solidFill>
                    <a:srgbClr val="535353"/>
                  </a:solidFill>
                  <a:latin typeface="Arial"/>
                  <a:ea typeface="Arial"/>
                  <a:cs typeface="Arial"/>
                  <a:sym typeface="Arial"/>
                </a:rPr>
                <a:t>–</a:t>
              </a:r>
              <a:r>
                <a:rPr lang="zh-TW" altLang="en-US" sz="1617" dirty="0" smtClean="0">
                  <a:solidFill>
                    <a:srgbClr val="535353"/>
                  </a:solidFill>
                  <a:latin typeface="Arial"/>
                  <a:ea typeface="Arial"/>
                  <a:cs typeface="Arial"/>
                  <a:sym typeface="Arial"/>
                </a:rPr>
                <a:t> 和您的團隊在同一個地方分享。</a:t>
              </a:r>
              <a:endParaRPr lang="en-US" altLang="zh-TW" sz="1617" dirty="0" smtClean="0">
                <a:solidFill>
                  <a:srgbClr val="535353"/>
                </a:solidFill>
                <a:latin typeface="Arial"/>
                <a:ea typeface="Arial"/>
                <a:cs typeface="Arial"/>
                <a:sym typeface="Arial"/>
              </a:endParaRPr>
            </a:p>
            <a:p>
              <a:pPr defTabSz="383953">
                <a:lnSpc>
                  <a:spcPct val="120000"/>
                </a:lnSpc>
                <a:defRPr sz="1800"/>
              </a:pPr>
              <a:r>
                <a:rPr lang="zh-TW" altLang="en-US" sz="1617" dirty="0" smtClean="0">
                  <a:solidFill>
                    <a:srgbClr val="535353"/>
                  </a:solidFill>
                  <a:latin typeface="Arial"/>
                  <a:ea typeface="Arial"/>
                  <a:cs typeface="Arial"/>
                  <a:sym typeface="Arial"/>
                </a:rPr>
                <a:t>而你只需使用拖曳的方式就可將檔案上傳，系統會自動進行版本控制，所以不會有下載到舊版本的問題。</a:t>
              </a:r>
              <a:endParaRPr sz="1617" dirty="0">
                <a:solidFill>
                  <a:srgbClr val="535353"/>
                </a:solidFill>
                <a:latin typeface="Arial"/>
                <a:ea typeface="Arial"/>
                <a:cs typeface="Arial"/>
                <a:sym typeface="Arial"/>
              </a:endParaRPr>
            </a:p>
          </p:txBody>
        </p:sp>
      </p:grpSp>
      <p:grpSp>
        <p:nvGrpSpPr>
          <p:cNvPr id="352" name="Group 352"/>
          <p:cNvGrpSpPr/>
          <p:nvPr/>
        </p:nvGrpSpPr>
        <p:grpSpPr>
          <a:xfrm>
            <a:off x="2329535" y="2939618"/>
            <a:ext cx="4842356" cy="3955636"/>
            <a:chOff x="0" y="0"/>
            <a:chExt cx="7620000" cy="6120606"/>
          </a:xfrm>
        </p:grpSpPr>
        <p:pic>
          <p:nvPicPr>
            <p:cNvPr id="350" name="Screen Shot 2014-12-19 at 10.56.28 AM.png"/>
            <p:cNvPicPr/>
            <p:nvPr/>
          </p:nvPicPr>
          <p:blipFill>
            <a:blip r:embed="rId4">
              <a:extLst/>
            </a:blip>
            <a:stretch>
              <a:fillRect/>
            </a:stretch>
          </p:blipFill>
          <p:spPr>
            <a:xfrm>
              <a:off x="0" y="0"/>
              <a:ext cx="7620000" cy="6120607"/>
            </a:xfrm>
            <a:prstGeom prst="rect">
              <a:avLst/>
            </a:prstGeom>
            <a:ln w="12700" cap="flat">
              <a:noFill/>
              <a:miter lim="400000"/>
            </a:ln>
            <a:effectLst/>
          </p:spPr>
        </p:pic>
        <p:pic>
          <p:nvPicPr>
            <p:cNvPr id="351" name="pasted-image.jpg"/>
            <p:cNvPicPr/>
            <p:nvPr/>
          </p:nvPicPr>
          <p:blipFill>
            <a:blip r:embed="rId5">
              <a:extLst/>
            </a:blip>
            <a:stretch>
              <a:fillRect/>
            </a:stretch>
          </p:blipFill>
          <p:spPr>
            <a:xfrm>
              <a:off x="4094831" y="3313029"/>
              <a:ext cx="411268" cy="442618"/>
            </a:xfrm>
            <a:prstGeom prst="rect">
              <a:avLst/>
            </a:prstGeom>
            <a:ln w="12700" cap="flat">
              <a:noFill/>
              <a:miter lim="400000"/>
            </a:ln>
            <a:effectLst/>
          </p:spPr>
        </p:pic>
      </p:grpSp>
    </p:spTree>
    <p:extLst>
      <p:ext uri="{BB962C8B-B14F-4D97-AF65-F5344CB8AC3E}">
        <p14:creationId xmlns:p14="http://schemas.microsoft.com/office/powerpoint/2010/main" val="1224736008"/>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par>
                          <p:cTn id="8" fill="hold">
                            <p:stCondLst>
                              <p:cond delay="500"/>
                            </p:stCondLst>
                            <p:childTnLst>
                              <p:par>
                                <p:cTn id="9" presetID="22" presetClass="entr" presetSubtype="4" fill="hold" grpId="0" nodeType="afterEffect">
                                  <p:stCondLst>
                                    <p:cond delay="0"/>
                                  </p:stCondLst>
                                  <p:iterate>
                                    <p:tmAbs val="0"/>
                                  </p:iterate>
                                  <p:childTnLst>
                                    <p:set>
                                      <p:cBhvr>
                                        <p:cTn id="10" fill="hold"/>
                                        <p:tgtEl>
                                          <p:spTgt spid="352"/>
                                        </p:tgtEl>
                                        <p:attrNameLst>
                                          <p:attrName>style.visibility</p:attrName>
                                        </p:attrNameLst>
                                      </p:cBhvr>
                                      <p:to>
                                        <p:strVal val="visible"/>
                                      </p:to>
                                    </p:set>
                                    <p:animEffect transition="in" filter="wipe(down)">
                                      <p:cBhvr>
                                        <p:cTn id="11"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advAuto="0"/>
      <p:bldP spid="35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2037323" y="17953"/>
            <a:ext cx="5069361" cy="499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383953">
              <a:lnSpc>
                <a:spcPct val="110000"/>
              </a:lnSpc>
              <a:defRPr sz="1800"/>
            </a:pPr>
            <a:r>
              <a:rPr sz="2953">
                <a:solidFill>
                  <a:srgbClr val="003366"/>
                </a:solidFill>
                <a:latin typeface="Kulturista"/>
                <a:ea typeface="Kulturista"/>
                <a:cs typeface="Kulturista"/>
                <a:sym typeface="Kulturista"/>
              </a:rPr>
              <a:t>Confluence</a:t>
            </a:r>
            <a:r>
              <a:rPr sz="2953">
                <a:solidFill>
                  <a:srgbClr val="003366"/>
                </a:solidFill>
                <a:latin typeface="Kulturista Bold"/>
                <a:ea typeface="Kulturista Bold"/>
                <a:cs typeface="Kulturista Bold"/>
                <a:sym typeface="Kulturista Bold"/>
              </a:rPr>
              <a:t> Feedback Loop</a:t>
            </a:r>
          </a:p>
        </p:txBody>
      </p:sp>
      <p:grpSp>
        <p:nvGrpSpPr>
          <p:cNvPr id="362" name="Group 362"/>
          <p:cNvGrpSpPr/>
          <p:nvPr/>
        </p:nvGrpSpPr>
        <p:grpSpPr>
          <a:xfrm>
            <a:off x="553641" y="1106351"/>
            <a:ext cx="8036672" cy="2053359"/>
            <a:chOff x="0" y="0"/>
            <a:chExt cx="11429932" cy="2920332"/>
          </a:xfrm>
        </p:grpSpPr>
        <p:sp>
          <p:nvSpPr>
            <p:cNvPr id="359" name="Shape 359"/>
            <p:cNvSpPr/>
            <p:nvPr/>
          </p:nvSpPr>
          <p:spPr>
            <a:xfrm>
              <a:off x="0" y="545239"/>
              <a:ext cx="9050440" cy="1829947"/>
            </a:xfrm>
            <a:prstGeom prst="roundRect">
              <a:avLst>
                <a:gd name="adj" fmla="val 4164"/>
              </a:avLst>
            </a:prstGeom>
            <a:solidFill>
              <a:srgbClr val="FFFFFF"/>
            </a:solidFill>
            <a:ln w="6350" cap="flat">
              <a:solidFill>
                <a:srgbClr val="85888D"/>
              </a:solidFill>
              <a:prstDash val="solid"/>
              <a:miter lim="400000"/>
            </a:ln>
            <a:effectLst/>
          </p:spPr>
          <p:txBody>
            <a:bodyPr wrap="square" lIns="0" tIns="0" rIns="0" bIns="0" numCol="1" anchor="ctr">
              <a:noAutofit/>
            </a:bodyPr>
            <a:lstStyle/>
            <a:p>
              <a:pPr defTabSz="383953">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0" name="Shape 360"/>
            <p:cNvSpPr/>
            <p:nvPr/>
          </p:nvSpPr>
          <p:spPr>
            <a:xfrm>
              <a:off x="89876" y="332209"/>
              <a:ext cx="8552352" cy="22560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383953">
                <a:lnSpc>
                  <a:spcPct val="120000"/>
                </a:lnSpc>
                <a:defRPr sz="1800"/>
              </a:pPr>
              <a:r>
                <a:rPr lang="en-US" altLang="zh-TW" sz="1617" b="1" dirty="0" smtClean="0">
                  <a:solidFill>
                    <a:srgbClr val="535353"/>
                  </a:solidFill>
                  <a:latin typeface="Arial"/>
                  <a:ea typeface="Arial"/>
                  <a:cs typeface="Arial"/>
                  <a:sym typeface="Arial"/>
                </a:rPr>
                <a:t>Jeff</a:t>
              </a:r>
              <a:r>
                <a:rPr lang="zh-TW" altLang="en-US" sz="1617" b="1" dirty="0" smtClean="0">
                  <a:solidFill>
                    <a:srgbClr val="535353"/>
                  </a:solidFill>
                  <a:latin typeface="Arial"/>
                  <a:ea typeface="Arial"/>
                  <a:cs typeface="Arial"/>
                  <a:sym typeface="Arial"/>
                </a:rPr>
                <a:t>查看了</a:t>
              </a:r>
              <a:r>
                <a:rPr lang="en-US" altLang="zh-TW" sz="1617" b="1" dirty="0" smtClean="0">
                  <a:solidFill>
                    <a:srgbClr val="535353"/>
                  </a:solidFill>
                  <a:latin typeface="Arial"/>
                  <a:ea typeface="Arial"/>
                  <a:cs typeface="Arial"/>
                  <a:sym typeface="Arial"/>
                </a:rPr>
                <a:t>PowerPoint</a:t>
              </a:r>
              <a:r>
                <a:rPr lang="zh-TW" altLang="en-US" sz="1617" b="1" dirty="0" smtClean="0">
                  <a:solidFill>
                    <a:srgbClr val="535353"/>
                  </a:solidFill>
                  <a:latin typeface="Arial"/>
                  <a:ea typeface="Arial"/>
                  <a:cs typeface="Arial"/>
                  <a:sym typeface="Arial"/>
                </a:rPr>
                <a:t>並加上了他的留言</a:t>
              </a:r>
              <a:endParaRPr lang="en-US" sz="1617" b="1" dirty="0" smtClean="0">
                <a:solidFill>
                  <a:srgbClr val="535353"/>
                </a:solidFill>
                <a:latin typeface="Arial"/>
                <a:ea typeface="Arial"/>
                <a:cs typeface="Arial"/>
                <a:sym typeface="Arial"/>
              </a:endParaRPr>
            </a:p>
            <a:p>
              <a:pPr defTabSz="383953">
                <a:lnSpc>
                  <a:spcPct val="120000"/>
                </a:lnSpc>
                <a:defRPr sz="1800"/>
              </a:pPr>
              <a:r>
                <a:rPr lang="zh-TW" altLang="en-US" sz="1617" dirty="0" smtClean="0">
                  <a:solidFill>
                    <a:srgbClr val="535353"/>
                  </a:solidFill>
                  <a:latin typeface="Arial"/>
                  <a:ea typeface="Arial"/>
                  <a:cs typeface="Arial"/>
                  <a:sym typeface="Arial"/>
                </a:rPr>
                <a:t>你可以快速的使用</a:t>
              </a:r>
              <a:r>
                <a:rPr sz="1617" dirty="0" smtClean="0">
                  <a:solidFill>
                    <a:srgbClr val="535353"/>
                  </a:solidFill>
                  <a:latin typeface="Arial"/>
                  <a:ea typeface="Arial"/>
                  <a:cs typeface="Arial"/>
                  <a:sym typeface="Arial"/>
                </a:rPr>
                <a:t>rich previews</a:t>
              </a:r>
              <a:r>
                <a:rPr lang="zh-TW" altLang="en-US" sz="1617" dirty="0" smtClean="0">
                  <a:solidFill>
                    <a:srgbClr val="535353"/>
                  </a:solidFill>
                  <a:latin typeface="Arial"/>
                  <a:ea typeface="Arial"/>
                  <a:cs typeface="Arial"/>
                  <a:sym typeface="Arial"/>
                </a:rPr>
                <a:t>瀏覽線上檔案內容，並提供更方便的討論方式。</a:t>
              </a:r>
              <a:r>
                <a:rPr sz="1617" dirty="0" smtClean="0">
                  <a:solidFill>
                    <a:srgbClr val="535353"/>
                  </a:solidFill>
                  <a:latin typeface="Arial"/>
                  <a:ea typeface="Arial"/>
                  <a:cs typeface="Arial"/>
                  <a:sym typeface="Arial"/>
                </a:rPr>
                <a:t> </a:t>
              </a:r>
              <a:r>
                <a:rPr lang="zh-TW" altLang="en-US" sz="1617" dirty="0" smtClean="0">
                  <a:solidFill>
                    <a:srgbClr val="535353"/>
                  </a:solidFill>
                  <a:latin typeface="Arial"/>
                  <a:ea typeface="Arial"/>
                  <a:cs typeface="Arial"/>
                  <a:sym typeface="Arial"/>
                </a:rPr>
                <a:t>你只需要利用簡單的標記，就可在</a:t>
              </a:r>
              <a:r>
                <a:rPr lang="en-US" altLang="zh-TW" sz="1617" dirty="0" smtClean="0">
                  <a:solidFill>
                    <a:srgbClr val="535353"/>
                  </a:solidFill>
                  <a:latin typeface="Arial"/>
                  <a:ea typeface="Arial"/>
                  <a:cs typeface="Arial"/>
                  <a:sym typeface="Arial"/>
                </a:rPr>
                <a:t>Comment</a:t>
              </a:r>
              <a:r>
                <a:rPr lang="zh-TW" altLang="en-US" sz="1617" dirty="0" smtClean="0">
                  <a:solidFill>
                    <a:srgbClr val="535353"/>
                  </a:solidFill>
                  <a:latin typeface="Arial"/>
                  <a:ea typeface="Arial"/>
                  <a:cs typeface="Arial"/>
                  <a:sym typeface="Arial"/>
                </a:rPr>
                <a:t>中留下問題或意見，不需要使用其他程式或是透過</a:t>
              </a:r>
              <a:r>
                <a:rPr lang="en-US" altLang="zh-TW" sz="1617" dirty="0" smtClean="0">
                  <a:solidFill>
                    <a:srgbClr val="535353"/>
                  </a:solidFill>
                  <a:latin typeface="Arial"/>
                  <a:ea typeface="Arial"/>
                  <a:cs typeface="Arial"/>
                  <a:sym typeface="Arial"/>
                </a:rPr>
                <a:t>Email</a:t>
              </a:r>
              <a:r>
                <a:rPr lang="zh-TW" altLang="en-US" sz="1617" dirty="0" smtClean="0">
                  <a:solidFill>
                    <a:srgbClr val="535353"/>
                  </a:solidFill>
                  <a:latin typeface="Arial"/>
                  <a:ea typeface="Arial"/>
                  <a:cs typeface="Arial"/>
                  <a:sym typeface="Arial"/>
                </a:rPr>
                <a:t>討論。</a:t>
              </a:r>
              <a:endParaRPr sz="1617" dirty="0">
                <a:solidFill>
                  <a:srgbClr val="535353"/>
                </a:solidFill>
                <a:latin typeface="Arial"/>
                <a:ea typeface="Arial"/>
                <a:cs typeface="Arial"/>
                <a:sym typeface="Arial"/>
              </a:endParaRPr>
            </a:p>
          </p:txBody>
        </p:sp>
        <p:pic>
          <p:nvPicPr>
            <p:cNvPr id="361" name="02_NICK-INSET_FINAL_400x400.jpg"/>
            <p:cNvPicPr/>
            <p:nvPr/>
          </p:nvPicPr>
          <p:blipFill>
            <a:blip r:embed="rId3">
              <a:extLst/>
            </a:blip>
            <a:stretch>
              <a:fillRect/>
            </a:stretch>
          </p:blipFill>
          <p:spPr>
            <a:xfrm>
              <a:off x="8502086" y="0"/>
              <a:ext cx="2927847" cy="2920332"/>
            </a:xfrm>
            <a:prstGeom prst="rect">
              <a:avLst/>
            </a:prstGeom>
            <a:ln w="12700" cap="flat">
              <a:noFill/>
              <a:miter lim="400000"/>
            </a:ln>
            <a:effectLst/>
          </p:spPr>
        </p:pic>
      </p:grpSp>
      <p:pic>
        <p:nvPicPr>
          <p:cNvPr id="363" name="pasted-image.png"/>
          <p:cNvPicPr/>
          <p:nvPr/>
        </p:nvPicPr>
        <p:blipFill>
          <a:blip r:embed="rId4">
            <a:extLst/>
          </a:blip>
          <a:stretch>
            <a:fillRect/>
          </a:stretch>
        </p:blipFill>
        <p:spPr>
          <a:xfrm>
            <a:off x="1289005" y="2835775"/>
            <a:ext cx="5242669" cy="3988175"/>
          </a:xfrm>
          <a:prstGeom prst="rect">
            <a:avLst/>
          </a:prstGeom>
          <a:ln w="12700">
            <a:miter lim="400000"/>
          </a:ln>
        </p:spPr>
      </p:pic>
      <p:sp>
        <p:nvSpPr>
          <p:cNvPr id="12" name="Shape 344"/>
          <p:cNvSpPr/>
          <p:nvPr/>
        </p:nvSpPr>
        <p:spPr>
          <a:xfrm>
            <a:off x="323528" y="799007"/>
            <a:ext cx="8676456" cy="4933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檢閱和討論你的工作</a:t>
            </a:r>
            <a:r>
              <a:rPr sz="1336" dirty="0" smtClean="0">
                <a:solidFill>
                  <a:srgbClr val="53585F"/>
                </a:solidFill>
                <a:latin typeface="Arial"/>
                <a:ea typeface="Arial"/>
                <a:cs typeface="Arial"/>
                <a:sym typeface="Arial"/>
              </a:rPr>
              <a:t>– </a:t>
            </a:r>
            <a:r>
              <a:rPr lang="zh-TW" altLang="en-US" sz="1336" dirty="0" smtClean="0">
                <a:solidFill>
                  <a:srgbClr val="53585F"/>
                </a:solidFill>
                <a:latin typeface="Arial"/>
                <a:ea typeface="Arial"/>
                <a:cs typeface="Arial"/>
                <a:sym typeface="Arial"/>
              </a:rPr>
              <a:t>專案計畫、</a:t>
            </a:r>
            <a:r>
              <a:rPr lang="en-US" altLang="zh-TW" sz="1336" dirty="0" smtClean="0">
                <a:solidFill>
                  <a:srgbClr val="53585F"/>
                </a:solidFill>
                <a:latin typeface="Arial"/>
                <a:ea typeface="Arial"/>
                <a:cs typeface="Arial"/>
                <a:sym typeface="Arial"/>
              </a:rPr>
              <a:t>Excel</a:t>
            </a:r>
            <a:r>
              <a:rPr lang="zh-TW" altLang="en-US" sz="1336" dirty="0" smtClean="0">
                <a:solidFill>
                  <a:srgbClr val="53585F"/>
                </a:solidFill>
                <a:latin typeface="Arial"/>
                <a:ea typeface="Arial"/>
                <a:cs typeface="Arial"/>
                <a:sym typeface="Arial"/>
              </a:rPr>
              <a:t>表單、</a:t>
            </a:r>
            <a:r>
              <a:rPr lang="en-US" altLang="zh-TW" sz="1336" dirty="0" smtClean="0">
                <a:solidFill>
                  <a:srgbClr val="53585F"/>
                </a:solidFill>
                <a:latin typeface="Arial"/>
                <a:ea typeface="Arial"/>
                <a:cs typeface="Arial"/>
                <a:sym typeface="Arial"/>
              </a:rPr>
              <a:t>Po</a:t>
            </a:r>
            <a:r>
              <a:rPr sz="1336" dirty="0" smtClean="0">
                <a:solidFill>
                  <a:srgbClr val="53585F"/>
                </a:solidFill>
                <a:latin typeface="Arial"/>
                <a:ea typeface="Arial"/>
                <a:cs typeface="Arial"/>
                <a:sym typeface="Arial"/>
              </a:rPr>
              <a:t>werPoints</a:t>
            </a:r>
            <a:r>
              <a:rPr lang="zh-TW" altLang="en-US" sz="1336" dirty="0" smtClean="0">
                <a:solidFill>
                  <a:srgbClr val="53585F"/>
                </a:solidFill>
                <a:latin typeface="Arial"/>
                <a:ea typeface="Arial"/>
                <a:cs typeface="Arial"/>
                <a:sym typeface="Arial"/>
              </a:rPr>
              <a:t>、或其他檔案</a:t>
            </a:r>
            <a:r>
              <a:rPr sz="1336" dirty="0" smtClean="0">
                <a:solidFill>
                  <a:srgbClr val="53585F"/>
                </a:solidFill>
                <a:latin typeface="Arial"/>
                <a:ea typeface="Arial"/>
                <a:cs typeface="Arial"/>
                <a:sym typeface="Arial"/>
              </a:rPr>
              <a:t> – </a:t>
            </a:r>
            <a:r>
              <a:rPr lang="zh-TW" altLang="en-US" sz="1336" dirty="0" smtClean="0">
                <a:solidFill>
                  <a:srgbClr val="53585F"/>
                </a:solidFill>
                <a:latin typeface="Arial"/>
                <a:ea typeface="Arial"/>
                <a:cs typeface="Arial"/>
                <a:sym typeface="Arial"/>
              </a:rPr>
              <a:t>上傳至你的</a:t>
            </a:r>
            <a:r>
              <a:rPr lang="en-US" altLang="zh-TW" sz="1336" dirty="0" smtClean="0">
                <a:solidFill>
                  <a:srgbClr val="53585F"/>
                </a:solidFill>
                <a:latin typeface="Arial"/>
                <a:ea typeface="Arial"/>
                <a:cs typeface="Arial"/>
                <a:sym typeface="Arial"/>
              </a:rPr>
              <a:t>Page</a:t>
            </a:r>
            <a:r>
              <a:rPr lang="zh-TW" altLang="en-US" sz="1336" dirty="0" smtClean="0">
                <a:solidFill>
                  <a:srgbClr val="53585F"/>
                </a:solidFill>
                <a:latin typeface="Arial"/>
                <a:ea typeface="Arial"/>
                <a:cs typeface="Arial"/>
                <a:sym typeface="Arial"/>
              </a:rPr>
              <a:t>中</a:t>
            </a:r>
            <a:r>
              <a:rPr sz="1336" dirty="0" smtClean="0">
                <a:solidFill>
                  <a:srgbClr val="53585F"/>
                </a:solidFill>
                <a:latin typeface="Arial"/>
                <a:ea typeface="Arial"/>
                <a:cs typeface="Arial"/>
                <a:sym typeface="Arial"/>
              </a:rPr>
              <a:t>. </a:t>
            </a:r>
            <a:endParaRPr sz="1336" dirty="0">
              <a:solidFill>
                <a:srgbClr val="53585F"/>
              </a:solidFill>
              <a:latin typeface="Arial"/>
              <a:ea typeface="Arial"/>
              <a:cs typeface="Arial"/>
              <a:sym typeface="Arial"/>
            </a:endParaRPr>
          </a:p>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即時性線型式團隊討論機制，使團隊內部討論不會有遺漏並且將團隊效益發揮到極大化。</a:t>
            </a:r>
            <a:endParaRPr sz="1336" dirty="0">
              <a:solidFill>
                <a:srgbClr val="53585F"/>
              </a:solidFill>
              <a:latin typeface="Arial"/>
              <a:ea typeface="Arial"/>
              <a:cs typeface="Arial"/>
              <a:sym typeface="Arial"/>
            </a:endParaRPr>
          </a:p>
        </p:txBody>
      </p:sp>
      <p:sp>
        <p:nvSpPr>
          <p:cNvPr id="13" name="Shape 345"/>
          <p:cNvSpPr/>
          <p:nvPr/>
        </p:nvSpPr>
        <p:spPr>
          <a:xfrm>
            <a:off x="2037323" y="408200"/>
            <a:ext cx="5069361" cy="3104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546100">
              <a:lnSpc>
                <a:spcPct val="110000"/>
              </a:lnSpc>
              <a:defRPr sz="2800">
                <a:solidFill>
                  <a:srgbClr val="53585F"/>
                </a:solidFill>
                <a:latin typeface="Kulturista SemiBold"/>
                <a:ea typeface="Kulturista SemiBold"/>
                <a:cs typeface="Kulturista SemiBold"/>
                <a:sym typeface="Kulturista SemiBold"/>
              </a:defRPr>
            </a:lvl1pPr>
          </a:lstStyle>
          <a:p>
            <a:pPr lvl="0">
              <a:defRPr sz="1800">
                <a:solidFill>
                  <a:srgbClr val="000000"/>
                </a:solidFill>
              </a:defRPr>
            </a:pPr>
            <a:r>
              <a:rPr lang="zh-TW" altLang="en-US" sz="1969" dirty="0" smtClean="0"/>
              <a:t>在同一個平台檢閱或討論工作</a:t>
            </a:r>
            <a:endParaRPr sz="1969" dirty="0"/>
          </a:p>
        </p:txBody>
      </p:sp>
    </p:spTree>
    <p:extLst>
      <p:ext uri="{BB962C8B-B14F-4D97-AF65-F5344CB8AC3E}">
        <p14:creationId xmlns:p14="http://schemas.microsoft.com/office/powerpoint/2010/main" val="2900720389"/>
      </p:ext>
    </p:extLst>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p:nvPr/>
        </p:nvSpPr>
        <p:spPr>
          <a:xfrm>
            <a:off x="2037323" y="17953"/>
            <a:ext cx="5069361" cy="499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383953">
              <a:lnSpc>
                <a:spcPct val="110000"/>
              </a:lnSpc>
              <a:defRPr sz="1800"/>
            </a:pPr>
            <a:r>
              <a:rPr sz="2953">
                <a:solidFill>
                  <a:srgbClr val="003366"/>
                </a:solidFill>
                <a:latin typeface="Kulturista"/>
                <a:ea typeface="Kulturista"/>
                <a:cs typeface="Kulturista"/>
                <a:sym typeface="Kulturista"/>
              </a:rPr>
              <a:t>Confluence</a:t>
            </a:r>
            <a:r>
              <a:rPr sz="2953">
                <a:solidFill>
                  <a:srgbClr val="003366"/>
                </a:solidFill>
                <a:latin typeface="Kulturista Bold"/>
                <a:ea typeface="Kulturista Bold"/>
                <a:cs typeface="Kulturista Bold"/>
                <a:sym typeface="Kulturista Bold"/>
              </a:rPr>
              <a:t> Feedback Loop</a:t>
            </a:r>
          </a:p>
        </p:txBody>
      </p:sp>
      <p:grpSp>
        <p:nvGrpSpPr>
          <p:cNvPr id="374" name="Group 374"/>
          <p:cNvGrpSpPr/>
          <p:nvPr/>
        </p:nvGrpSpPr>
        <p:grpSpPr>
          <a:xfrm>
            <a:off x="467544" y="1318210"/>
            <a:ext cx="7906796" cy="1955555"/>
            <a:chOff x="-15" y="0"/>
            <a:chExt cx="11430015" cy="2885155"/>
          </a:xfrm>
        </p:grpSpPr>
        <p:sp>
          <p:nvSpPr>
            <p:cNvPr id="370" name="Shape 370"/>
            <p:cNvSpPr/>
            <p:nvPr/>
          </p:nvSpPr>
          <p:spPr>
            <a:xfrm>
              <a:off x="2484513" y="538189"/>
              <a:ext cx="8945488" cy="1808725"/>
            </a:xfrm>
            <a:prstGeom prst="roundRect">
              <a:avLst>
                <a:gd name="adj" fmla="val 4164"/>
              </a:avLst>
            </a:prstGeom>
            <a:solidFill>
              <a:srgbClr val="FFFFFF"/>
            </a:solidFill>
            <a:ln w="6350" cap="flat">
              <a:solidFill>
                <a:srgbClr val="85888D"/>
              </a:solidFill>
              <a:prstDash val="solid"/>
              <a:miter lim="400000"/>
            </a:ln>
            <a:effectLst/>
          </p:spPr>
          <p:txBody>
            <a:bodyPr wrap="square" lIns="0" tIns="0" rIns="0" bIns="0" numCol="1" anchor="ctr">
              <a:noAutofit/>
            </a:bodyPr>
            <a:lstStyle/>
            <a:p>
              <a:pPr defTabSz="383953">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71" name="04_JILL-INSET_FINAL_400x400.jpg"/>
            <p:cNvPicPr/>
            <p:nvPr/>
          </p:nvPicPr>
          <p:blipFill>
            <a:blip r:embed="rId3">
              <a:extLst/>
            </a:blip>
            <a:stretch>
              <a:fillRect/>
            </a:stretch>
          </p:blipFill>
          <p:spPr>
            <a:xfrm>
              <a:off x="-16" y="-1"/>
              <a:ext cx="2885730" cy="2885157"/>
            </a:xfrm>
            <a:prstGeom prst="rect">
              <a:avLst/>
            </a:prstGeom>
            <a:ln w="12700" cap="flat">
              <a:noFill/>
              <a:miter lim="400000"/>
            </a:ln>
            <a:effectLst/>
          </p:spPr>
        </p:pic>
        <p:sp>
          <p:nvSpPr>
            <p:cNvPr id="372" name="Shape 372"/>
            <p:cNvSpPr/>
            <p:nvPr/>
          </p:nvSpPr>
          <p:spPr>
            <a:xfrm>
              <a:off x="2935229" y="400566"/>
              <a:ext cx="8453175" cy="2083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383953">
                <a:lnSpc>
                  <a:spcPct val="120000"/>
                </a:lnSpc>
                <a:defRPr sz="1800"/>
              </a:pPr>
              <a:r>
                <a:rPr sz="1617" b="1" dirty="0">
                  <a:solidFill>
                    <a:srgbClr val="535353"/>
                  </a:solidFill>
                  <a:latin typeface="Arial"/>
                  <a:ea typeface="Arial"/>
                  <a:cs typeface="Arial"/>
                  <a:sym typeface="Arial"/>
                </a:rPr>
                <a:t>Jane </a:t>
              </a:r>
              <a:r>
                <a:rPr lang="zh-TW" altLang="en-US" sz="1617" b="1" dirty="0" smtClean="0">
                  <a:solidFill>
                    <a:srgbClr val="535353"/>
                  </a:solidFill>
                  <a:latin typeface="Arial"/>
                  <a:ea typeface="Arial"/>
                  <a:cs typeface="Arial"/>
                  <a:sym typeface="Arial"/>
                </a:rPr>
                <a:t>加入了這個討論</a:t>
              </a:r>
              <a:endParaRPr lang="en-US" altLang="zh-TW" sz="1617" b="1" dirty="0" smtClean="0">
                <a:solidFill>
                  <a:srgbClr val="535353"/>
                </a:solidFill>
                <a:latin typeface="Arial"/>
                <a:ea typeface="Arial"/>
                <a:cs typeface="Arial"/>
                <a:sym typeface="Arial"/>
              </a:endParaRPr>
            </a:p>
            <a:p>
              <a:pPr defTabSz="383953">
                <a:lnSpc>
                  <a:spcPct val="120000"/>
                </a:lnSpc>
                <a:defRPr sz="1800"/>
              </a:pPr>
              <a:r>
                <a:rPr lang="zh-TW" altLang="en-US" sz="1617" dirty="0" smtClean="0">
                  <a:solidFill>
                    <a:srgbClr val="535353"/>
                  </a:solidFill>
                  <a:latin typeface="Arial"/>
                  <a:ea typeface="Arial"/>
                  <a:cs typeface="Arial"/>
                  <a:sym typeface="Arial"/>
                </a:rPr>
                <a:t>利用</a:t>
              </a:r>
              <a:r>
                <a:rPr lang="en-US" altLang="zh-TW" sz="1617" dirty="0" smtClean="0">
                  <a:solidFill>
                    <a:srgbClr val="535353"/>
                  </a:solidFill>
                  <a:latin typeface="Arial"/>
                  <a:ea typeface="Arial"/>
                  <a:cs typeface="Arial"/>
                  <a:sym typeface="Arial"/>
                </a:rPr>
                <a:t>Confluence</a:t>
              </a:r>
              <a:r>
                <a:rPr lang="zh-TW" altLang="en-US" sz="1617" dirty="0" smtClean="0">
                  <a:solidFill>
                    <a:srgbClr val="535353"/>
                  </a:solidFill>
                  <a:latin typeface="Arial"/>
                  <a:ea typeface="Arial"/>
                  <a:cs typeface="Arial"/>
                  <a:sym typeface="Arial"/>
                </a:rPr>
                <a:t>上的討論機制，可有效避免問題的重複，也可以在不明確的回答中進行討論以釐清問題。有效的降低個人工作負</a:t>
              </a:r>
              <a:endParaRPr lang="en-US" altLang="zh-TW" sz="1617" dirty="0" smtClean="0">
                <a:solidFill>
                  <a:srgbClr val="535353"/>
                </a:solidFill>
                <a:latin typeface="Arial"/>
                <a:ea typeface="Arial"/>
                <a:cs typeface="Arial"/>
                <a:sym typeface="Arial"/>
              </a:endParaRPr>
            </a:p>
            <a:p>
              <a:pPr defTabSz="383953">
                <a:lnSpc>
                  <a:spcPct val="120000"/>
                </a:lnSpc>
                <a:defRPr sz="1800"/>
              </a:pPr>
              <a:r>
                <a:rPr lang="zh-TW" altLang="en-US" sz="1617" dirty="0" smtClean="0">
                  <a:solidFill>
                    <a:srgbClr val="535353"/>
                  </a:solidFill>
                  <a:latin typeface="Arial"/>
                  <a:ea typeface="Arial"/>
                  <a:cs typeface="Arial"/>
                  <a:sym typeface="Arial"/>
                </a:rPr>
                <a:t>擔並提高團隊工作效益。</a:t>
              </a:r>
              <a:endParaRPr sz="1617" dirty="0">
                <a:solidFill>
                  <a:srgbClr val="535353"/>
                </a:solidFill>
                <a:latin typeface="Arial"/>
                <a:ea typeface="Arial"/>
                <a:cs typeface="Arial"/>
                <a:sym typeface="Arial"/>
              </a:endParaRPr>
            </a:p>
          </p:txBody>
        </p:sp>
        <p:pic>
          <p:nvPicPr>
            <p:cNvPr id="373" name="Screen Shot 2014-12-19 at 10.11.47 AM.png"/>
            <p:cNvPicPr/>
            <p:nvPr/>
          </p:nvPicPr>
          <p:blipFill>
            <a:blip r:embed="rId4">
              <a:extLst/>
            </a:blip>
            <a:stretch>
              <a:fillRect/>
            </a:stretch>
          </p:blipFill>
          <p:spPr>
            <a:xfrm>
              <a:off x="104363" y="103924"/>
              <a:ext cx="2676782" cy="2676853"/>
            </a:xfrm>
            <a:prstGeom prst="rect">
              <a:avLst/>
            </a:prstGeom>
            <a:ln w="12700" cap="flat">
              <a:noFill/>
              <a:miter lim="400000"/>
            </a:ln>
            <a:effectLst/>
          </p:spPr>
        </p:pic>
      </p:grpSp>
      <p:pic>
        <p:nvPicPr>
          <p:cNvPr id="375" name="pasted-image.png"/>
          <p:cNvPicPr/>
          <p:nvPr/>
        </p:nvPicPr>
        <p:blipFill>
          <a:blip r:embed="rId5">
            <a:extLst/>
          </a:blip>
          <a:stretch>
            <a:fillRect/>
          </a:stretch>
        </p:blipFill>
        <p:spPr>
          <a:xfrm>
            <a:off x="2411763" y="2977729"/>
            <a:ext cx="5079917" cy="3824857"/>
          </a:xfrm>
          <a:prstGeom prst="rect">
            <a:avLst/>
          </a:prstGeom>
          <a:ln w="12700">
            <a:miter lim="400000"/>
          </a:ln>
        </p:spPr>
      </p:pic>
      <p:sp>
        <p:nvSpPr>
          <p:cNvPr id="11" name="Shape 344"/>
          <p:cNvSpPr/>
          <p:nvPr/>
        </p:nvSpPr>
        <p:spPr>
          <a:xfrm>
            <a:off x="613493" y="824870"/>
            <a:ext cx="8676456" cy="4933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檢閱和討論你的工作</a:t>
            </a:r>
            <a:r>
              <a:rPr sz="1336" dirty="0" smtClean="0">
                <a:solidFill>
                  <a:srgbClr val="53585F"/>
                </a:solidFill>
                <a:latin typeface="Arial"/>
                <a:ea typeface="Arial"/>
                <a:cs typeface="Arial"/>
                <a:sym typeface="Arial"/>
              </a:rPr>
              <a:t>– </a:t>
            </a:r>
            <a:r>
              <a:rPr lang="zh-TW" altLang="en-US" sz="1336" dirty="0" smtClean="0">
                <a:solidFill>
                  <a:srgbClr val="53585F"/>
                </a:solidFill>
                <a:latin typeface="Arial"/>
                <a:ea typeface="Arial"/>
                <a:cs typeface="Arial"/>
                <a:sym typeface="Arial"/>
              </a:rPr>
              <a:t>專案計畫、</a:t>
            </a:r>
            <a:r>
              <a:rPr lang="en-US" altLang="zh-TW" sz="1336" dirty="0" smtClean="0">
                <a:solidFill>
                  <a:srgbClr val="53585F"/>
                </a:solidFill>
                <a:latin typeface="Arial"/>
                <a:ea typeface="Arial"/>
                <a:cs typeface="Arial"/>
                <a:sym typeface="Arial"/>
              </a:rPr>
              <a:t>Excel</a:t>
            </a:r>
            <a:r>
              <a:rPr lang="zh-TW" altLang="en-US" sz="1336" dirty="0" smtClean="0">
                <a:solidFill>
                  <a:srgbClr val="53585F"/>
                </a:solidFill>
                <a:latin typeface="Arial"/>
                <a:ea typeface="Arial"/>
                <a:cs typeface="Arial"/>
                <a:sym typeface="Arial"/>
              </a:rPr>
              <a:t>表單、</a:t>
            </a:r>
            <a:r>
              <a:rPr lang="en-US" altLang="zh-TW" sz="1336" dirty="0" smtClean="0">
                <a:solidFill>
                  <a:srgbClr val="53585F"/>
                </a:solidFill>
                <a:latin typeface="Arial"/>
                <a:ea typeface="Arial"/>
                <a:cs typeface="Arial"/>
                <a:sym typeface="Arial"/>
              </a:rPr>
              <a:t>Po</a:t>
            </a:r>
            <a:r>
              <a:rPr sz="1336" dirty="0" smtClean="0">
                <a:solidFill>
                  <a:srgbClr val="53585F"/>
                </a:solidFill>
                <a:latin typeface="Arial"/>
                <a:ea typeface="Arial"/>
                <a:cs typeface="Arial"/>
                <a:sym typeface="Arial"/>
              </a:rPr>
              <a:t>werPoints</a:t>
            </a:r>
            <a:r>
              <a:rPr lang="zh-TW" altLang="en-US" sz="1336" dirty="0" smtClean="0">
                <a:solidFill>
                  <a:srgbClr val="53585F"/>
                </a:solidFill>
                <a:latin typeface="Arial"/>
                <a:ea typeface="Arial"/>
                <a:cs typeface="Arial"/>
                <a:sym typeface="Arial"/>
              </a:rPr>
              <a:t>、或其他檔案</a:t>
            </a:r>
            <a:r>
              <a:rPr sz="1336" dirty="0" smtClean="0">
                <a:solidFill>
                  <a:srgbClr val="53585F"/>
                </a:solidFill>
                <a:latin typeface="Arial"/>
                <a:ea typeface="Arial"/>
                <a:cs typeface="Arial"/>
                <a:sym typeface="Arial"/>
              </a:rPr>
              <a:t> – </a:t>
            </a:r>
            <a:r>
              <a:rPr lang="zh-TW" altLang="en-US" sz="1336" dirty="0" smtClean="0">
                <a:solidFill>
                  <a:srgbClr val="53585F"/>
                </a:solidFill>
                <a:latin typeface="Arial"/>
                <a:ea typeface="Arial"/>
                <a:cs typeface="Arial"/>
                <a:sym typeface="Arial"/>
              </a:rPr>
              <a:t>上傳至你的</a:t>
            </a:r>
            <a:r>
              <a:rPr lang="en-US" altLang="zh-TW" sz="1336" dirty="0" smtClean="0">
                <a:solidFill>
                  <a:srgbClr val="53585F"/>
                </a:solidFill>
                <a:latin typeface="Arial"/>
                <a:ea typeface="Arial"/>
                <a:cs typeface="Arial"/>
                <a:sym typeface="Arial"/>
              </a:rPr>
              <a:t>Page</a:t>
            </a:r>
            <a:r>
              <a:rPr lang="zh-TW" altLang="en-US" sz="1336" dirty="0" smtClean="0">
                <a:solidFill>
                  <a:srgbClr val="53585F"/>
                </a:solidFill>
                <a:latin typeface="Arial"/>
                <a:ea typeface="Arial"/>
                <a:cs typeface="Arial"/>
                <a:sym typeface="Arial"/>
              </a:rPr>
              <a:t>中</a:t>
            </a:r>
            <a:r>
              <a:rPr sz="1336" dirty="0" smtClean="0">
                <a:solidFill>
                  <a:srgbClr val="53585F"/>
                </a:solidFill>
                <a:latin typeface="Arial"/>
                <a:ea typeface="Arial"/>
                <a:cs typeface="Arial"/>
                <a:sym typeface="Arial"/>
              </a:rPr>
              <a:t>. </a:t>
            </a:r>
            <a:endParaRPr sz="1336" dirty="0">
              <a:solidFill>
                <a:srgbClr val="53585F"/>
              </a:solidFill>
              <a:latin typeface="Arial"/>
              <a:ea typeface="Arial"/>
              <a:cs typeface="Arial"/>
              <a:sym typeface="Arial"/>
            </a:endParaRPr>
          </a:p>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即時性線型式團隊討論機制，使團隊內部討論不會有遺漏並且將團隊效益發揮到極大化。</a:t>
            </a:r>
            <a:endParaRPr sz="1336" dirty="0">
              <a:solidFill>
                <a:srgbClr val="53585F"/>
              </a:solidFill>
              <a:latin typeface="Arial"/>
              <a:ea typeface="Arial"/>
              <a:cs typeface="Arial"/>
              <a:sym typeface="Arial"/>
            </a:endParaRPr>
          </a:p>
        </p:txBody>
      </p:sp>
      <p:sp>
        <p:nvSpPr>
          <p:cNvPr id="12" name="Shape 345"/>
          <p:cNvSpPr/>
          <p:nvPr/>
        </p:nvSpPr>
        <p:spPr>
          <a:xfrm>
            <a:off x="2037323" y="408200"/>
            <a:ext cx="5069361" cy="3104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546100">
              <a:lnSpc>
                <a:spcPct val="110000"/>
              </a:lnSpc>
              <a:defRPr sz="2800">
                <a:solidFill>
                  <a:srgbClr val="53585F"/>
                </a:solidFill>
                <a:latin typeface="Kulturista SemiBold"/>
                <a:ea typeface="Kulturista SemiBold"/>
                <a:cs typeface="Kulturista SemiBold"/>
                <a:sym typeface="Kulturista SemiBold"/>
              </a:defRPr>
            </a:lvl1pPr>
          </a:lstStyle>
          <a:p>
            <a:pPr lvl="0">
              <a:defRPr sz="1800">
                <a:solidFill>
                  <a:srgbClr val="000000"/>
                </a:solidFill>
              </a:defRPr>
            </a:pPr>
            <a:r>
              <a:rPr lang="zh-TW" altLang="en-US" sz="1969" dirty="0" smtClean="0"/>
              <a:t>在同一個平台檢閱或討論工作</a:t>
            </a:r>
            <a:endParaRPr sz="1969" dirty="0"/>
          </a:p>
        </p:txBody>
      </p:sp>
    </p:spTree>
    <p:extLst>
      <p:ext uri="{BB962C8B-B14F-4D97-AF65-F5344CB8AC3E}">
        <p14:creationId xmlns:p14="http://schemas.microsoft.com/office/powerpoint/2010/main" val="2588611048"/>
      </p:ext>
    </p:extLst>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p:nvPr/>
        </p:nvSpPr>
        <p:spPr>
          <a:xfrm>
            <a:off x="2037323" y="17953"/>
            <a:ext cx="5069361" cy="499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383953">
              <a:lnSpc>
                <a:spcPct val="110000"/>
              </a:lnSpc>
              <a:defRPr sz="1800"/>
            </a:pPr>
            <a:r>
              <a:rPr sz="2953">
                <a:solidFill>
                  <a:srgbClr val="003366"/>
                </a:solidFill>
                <a:latin typeface="Kulturista"/>
                <a:ea typeface="Kulturista"/>
                <a:cs typeface="Kulturista"/>
                <a:sym typeface="Kulturista"/>
              </a:rPr>
              <a:t>Confluence</a:t>
            </a:r>
            <a:r>
              <a:rPr sz="2953">
                <a:solidFill>
                  <a:srgbClr val="003366"/>
                </a:solidFill>
                <a:latin typeface="Kulturista Bold"/>
                <a:ea typeface="Kulturista Bold"/>
                <a:cs typeface="Kulturista Bold"/>
                <a:sym typeface="Kulturista Bold"/>
              </a:rPr>
              <a:t> Feedback Loop</a:t>
            </a:r>
          </a:p>
        </p:txBody>
      </p:sp>
      <p:grpSp>
        <p:nvGrpSpPr>
          <p:cNvPr id="385" name="Group 385"/>
          <p:cNvGrpSpPr/>
          <p:nvPr/>
        </p:nvGrpSpPr>
        <p:grpSpPr>
          <a:xfrm>
            <a:off x="520654" y="1117220"/>
            <a:ext cx="8102643" cy="2052816"/>
            <a:chOff x="0" y="0"/>
            <a:chExt cx="11523756" cy="2919559"/>
          </a:xfrm>
        </p:grpSpPr>
        <p:sp>
          <p:nvSpPr>
            <p:cNvPr id="382" name="Shape 382"/>
            <p:cNvSpPr/>
            <p:nvPr/>
          </p:nvSpPr>
          <p:spPr>
            <a:xfrm>
              <a:off x="0" y="546943"/>
              <a:ext cx="9029304" cy="1825673"/>
            </a:xfrm>
            <a:prstGeom prst="roundRect">
              <a:avLst>
                <a:gd name="adj" fmla="val 4164"/>
              </a:avLst>
            </a:prstGeom>
            <a:solidFill>
              <a:srgbClr val="FFFFFF"/>
            </a:solidFill>
            <a:ln w="6350" cap="flat">
              <a:solidFill>
                <a:srgbClr val="85888D"/>
              </a:solidFill>
              <a:prstDash val="solid"/>
              <a:miter lim="400000"/>
            </a:ln>
            <a:effectLst/>
          </p:spPr>
          <p:txBody>
            <a:bodyPr wrap="square" lIns="0" tIns="0" rIns="0" bIns="0" numCol="1" anchor="ctr">
              <a:noAutofit/>
            </a:bodyPr>
            <a:lstStyle/>
            <a:p>
              <a:pPr defTabSz="383953">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3" name="Shape 383"/>
            <p:cNvSpPr/>
            <p:nvPr/>
          </p:nvSpPr>
          <p:spPr>
            <a:xfrm>
              <a:off x="89623" y="383939"/>
              <a:ext cx="8532379" cy="21516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383953">
                <a:lnSpc>
                  <a:spcPct val="120000"/>
                </a:lnSpc>
                <a:defRPr sz="1800"/>
              </a:pPr>
              <a:r>
                <a:rPr sz="1617" b="1" dirty="0">
                  <a:solidFill>
                    <a:srgbClr val="535353"/>
                  </a:solidFill>
                  <a:latin typeface="Arial"/>
                  <a:ea typeface="Arial"/>
                  <a:cs typeface="Arial"/>
                  <a:sym typeface="Arial"/>
                </a:rPr>
                <a:t>Claire </a:t>
              </a:r>
              <a:r>
                <a:rPr lang="zh-TW" altLang="en-US" sz="1617" b="1" dirty="0" smtClean="0">
                  <a:solidFill>
                    <a:srgbClr val="535353"/>
                  </a:solidFill>
                  <a:latin typeface="Arial"/>
                  <a:ea typeface="Arial"/>
                  <a:cs typeface="Arial"/>
                  <a:sym typeface="Arial"/>
                </a:rPr>
                <a:t>修正了問題，並完成他的簡報</a:t>
              </a:r>
              <a:r>
                <a:rPr sz="1617" dirty="0">
                  <a:solidFill>
                    <a:srgbClr val="535353"/>
                  </a:solidFill>
                  <a:latin typeface="Arial"/>
                  <a:ea typeface="Arial"/>
                  <a:cs typeface="Arial"/>
                  <a:sym typeface="Arial"/>
                </a:rPr>
                <a:t/>
              </a:r>
              <a:br>
                <a:rPr sz="1617" dirty="0">
                  <a:solidFill>
                    <a:srgbClr val="535353"/>
                  </a:solidFill>
                  <a:latin typeface="Arial"/>
                  <a:ea typeface="Arial"/>
                  <a:cs typeface="Arial"/>
                  <a:sym typeface="Arial"/>
                </a:rPr>
              </a:br>
              <a:r>
                <a:rPr lang="zh-TW" altLang="en-US" sz="1617" dirty="0" smtClean="0">
                  <a:solidFill>
                    <a:srgbClr val="535353"/>
                  </a:solidFill>
                  <a:latin typeface="Arial"/>
                  <a:ea typeface="Arial"/>
                  <a:cs typeface="Arial"/>
                  <a:sym typeface="Arial"/>
                </a:rPr>
                <a:t>綜合團隊成員的意見，並修正問題，使你的簡報更加完美。</a:t>
              </a:r>
              <a:r>
                <a:rPr sz="1617" dirty="0" smtClean="0">
                  <a:solidFill>
                    <a:srgbClr val="535353"/>
                  </a:solidFill>
                  <a:latin typeface="Arial"/>
                  <a:ea typeface="Arial"/>
                  <a:cs typeface="Arial"/>
                  <a:sym typeface="Arial"/>
                </a:rPr>
                <a:t> Confluence</a:t>
              </a:r>
              <a:r>
                <a:rPr lang="zh-TW" altLang="en-US" sz="1617" dirty="0" smtClean="0">
                  <a:solidFill>
                    <a:srgbClr val="535353"/>
                  </a:solidFill>
                  <a:latin typeface="Arial"/>
                  <a:ea typeface="Arial"/>
                  <a:cs typeface="Arial"/>
                  <a:sym typeface="Arial"/>
                </a:rPr>
                <a:t>也會在</a:t>
              </a:r>
              <a:r>
                <a:rPr lang="en-US" altLang="zh-TW" sz="1617" dirty="0" smtClean="0">
                  <a:solidFill>
                    <a:srgbClr val="535353"/>
                  </a:solidFill>
                  <a:latin typeface="Arial"/>
                  <a:ea typeface="Arial"/>
                  <a:cs typeface="Arial"/>
                  <a:sym typeface="Arial"/>
                </a:rPr>
                <a:t>Version History</a:t>
              </a:r>
              <a:r>
                <a:rPr lang="zh-TW" altLang="en-US" sz="1617" dirty="0" smtClean="0">
                  <a:solidFill>
                    <a:srgbClr val="535353"/>
                  </a:solidFill>
                  <a:latin typeface="Arial"/>
                  <a:ea typeface="Arial"/>
                  <a:cs typeface="Arial"/>
                  <a:sym typeface="Arial"/>
                </a:rPr>
                <a:t>中留下這個討論記錄。</a:t>
              </a:r>
              <a:endParaRPr sz="1617" dirty="0">
                <a:solidFill>
                  <a:srgbClr val="535353"/>
                </a:solidFill>
                <a:latin typeface="Arial"/>
                <a:ea typeface="Arial"/>
                <a:cs typeface="Arial"/>
                <a:sym typeface="Arial"/>
              </a:endParaRPr>
            </a:p>
          </p:txBody>
        </p:sp>
        <p:pic>
          <p:nvPicPr>
            <p:cNvPr id="384" name="pasted-image.png"/>
            <p:cNvPicPr/>
            <p:nvPr/>
          </p:nvPicPr>
          <p:blipFill>
            <a:blip r:embed="rId3">
              <a:extLst/>
            </a:blip>
            <a:stretch>
              <a:fillRect/>
            </a:stretch>
          </p:blipFill>
          <p:spPr>
            <a:xfrm>
              <a:off x="8602735" y="-1"/>
              <a:ext cx="2921022" cy="2919561"/>
            </a:xfrm>
            <a:prstGeom prst="rect">
              <a:avLst/>
            </a:prstGeom>
            <a:ln w="12700" cap="flat">
              <a:noFill/>
              <a:miter lim="400000"/>
            </a:ln>
            <a:effectLst/>
          </p:spPr>
        </p:pic>
      </p:grpSp>
      <p:pic>
        <p:nvPicPr>
          <p:cNvPr id="386" name="pasted-image.png"/>
          <p:cNvPicPr/>
          <p:nvPr/>
        </p:nvPicPr>
        <p:blipFill>
          <a:blip r:embed="rId4">
            <a:extLst/>
          </a:blip>
          <a:stretch>
            <a:fillRect/>
          </a:stretch>
        </p:blipFill>
        <p:spPr>
          <a:xfrm>
            <a:off x="972136" y="2904200"/>
            <a:ext cx="5112032" cy="3909179"/>
          </a:xfrm>
          <a:prstGeom prst="rect">
            <a:avLst/>
          </a:prstGeom>
          <a:ln w="12700">
            <a:miter lim="400000"/>
          </a:ln>
        </p:spPr>
      </p:pic>
      <p:sp>
        <p:nvSpPr>
          <p:cNvPr id="10" name="Shape 344"/>
          <p:cNvSpPr/>
          <p:nvPr/>
        </p:nvSpPr>
        <p:spPr>
          <a:xfrm>
            <a:off x="323528" y="690520"/>
            <a:ext cx="8676456" cy="4933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檢閱和討論你的工作</a:t>
            </a:r>
            <a:r>
              <a:rPr sz="1336" dirty="0" smtClean="0">
                <a:solidFill>
                  <a:srgbClr val="53585F"/>
                </a:solidFill>
                <a:latin typeface="Arial"/>
                <a:ea typeface="Arial"/>
                <a:cs typeface="Arial"/>
                <a:sym typeface="Arial"/>
              </a:rPr>
              <a:t>– </a:t>
            </a:r>
            <a:r>
              <a:rPr lang="zh-TW" altLang="en-US" sz="1336" dirty="0" smtClean="0">
                <a:solidFill>
                  <a:srgbClr val="53585F"/>
                </a:solidFill>
                <a:latin typeface="Arial"/>
                <a:ea typeface="Arial"/>
                <a:cs typeface="Arial"/>
                <a:sym typeface="Arial"/>
              </a:rPr>
              <a:t>專案計畫、</a:t>
            </a:r>
            <a:r>
              <a:rPr lang="en-US" altLang="zh-TW" sz="1336" dirty="0" smtClean="0">
                <a:solidFill>
                  <a:srgbClr val="53585F"/>
                </a:solidFill>
                <a:latin typeface="Arial"/>
                <a:ea typeface="Arial"/>
                <a:cs typeface="Arial"/>
                <a:sym typeface="Arial"/>
              </a:rPr>
              <a:t>Excel</a:t>
            </a:r>
            <a:r>
              <a:rPr lang="zh-TW" altLang="en-US" sz="1336" dirty="0" smtClean="0">
                <a:solidFill>
                  <a:srgbClr val="53585F"/>
                </a:solidFill>
                <a:latin typeface="Arial"/>
                <a:ea typeface="Arial"/>
                <a:cs typeface="Arial"/>
                <a:sym typeface="Arial"/>
              </a:rPr>
              <a:t>表單、</a:t>
            </a:r>
            <a:r>
              <a:rPr lang="en-US" altLang="zh-TW" sz="1336" dirty="0" smtClean="0">
                <a:solidFill>
                  <a:srgbClr val="53585F"/>
                </a:solidFill>
                <a:latin typeface="Arial"/>
                <a:ea typeface="Arial"/>
                <a:cs typeface="Arial"/>
                <a:sym typeface="Arial"/>
              </a:rPr>
              <a:t>Po</a:t>
            </a:r>
            <a:r>
              <a:rPr sz="1336" dirty="0" smtClean="0">
                <a:solidFill>
                  <a:srgbClr val="53585F"/>
                </a:solidFill>
                <a:latin typeface="Arial"/>
                <a:ea typeface="Arial"/>
                <a:cs typeface="Arial"/>
                <a:sym typeface="Arial"/>
              </a:rPr>
              <a:t>werPoints</a:t>
            </a:r>
            <a:r>
              <a:rPr lang="zh-TW" altLang="en-US" sz="1336" dirty="0" smtClean="0">
                <a:solidFill>
                  <a:srgbClr val="53585F"/>
                </a:solidFill>
                <a:latin typeface="Arial"/>
                <a:ea typeface="Arial"/>
                <a:cs typeface="Arial"/>
                <a:sym typeface="Arial"/>
              </a:rPr>
              <a:t>、或其他檔案</a:t>
            </a:r>
            <a:r>
              <a:rPr sz="1336" dirty="0" smtClean="0">
                <a:solidFill>
                  <a:srgbClr val="53585F"/>
                </a:solidFill>
                <a:latin typeface="Arial"/>
                <a:ea typeface="Arial"/>
                <a:cs typeface="Arial"/>
                <a:sym typeface="Arial"/>
              </a:rPr>
              <a:t> – </a:t>
            </a:r>
            <a:r>
              <a:rPr lang="zh-TW" altLang="en-US" sz="1336" dirty="0" smtClean="0">
                <a:solidFill>
                  <a:srgbClr val="53585F"/>
                </a:solidFill>
                <a:latin typeface="Arial"/>
                <a:ea typeface="Arial"/>
                <a:cs typeface="Arial"/>
                <a:sym typeface="Arial"/>
              </a:rPr>
              <a:t>上傳至你的</a:t>
            </a:r>
            <a:r>
              <a:rPr lang="en-US" altLang="zh-TW" sz="1336" dirty="0" smtClean="0">
                <a:solidFill>
                  <a:srgbClr val="53585F"/>
                </a:solidFill>
                <a:latin typeface="Arial"/>
                <a:ea typeface="Arial"/>
                <a:cs typeface="Arial"/>
                <a:sym typeface="Arial"/>
              </a:rPr>
              <a:t>Page</a:t>
            </a:r>
            <a:r>
              <a:rPr lang="zh-TW" altLang="en-US" sz="1336" dirty="0" smtClean="0">
                <a:solidFill>
                  <a:srgbClr val="53585F"/>
                </a:solidFill>
                <a:latin typeface="Arial"/>
                <a:ea typeface="Arial"/>
                <a:cs typeface="Arial"/>
                <a:sym typeface="Arial"/>
              </a:rPr>
              <a:t>中</a:t>
            </a:r>
            <a:r>
              <a:rPr sz="1336" dirty="0" smtClean="0">
                <a:solidFill>
                  <a:srgbClr val="53585F"/>
                </a:solidFill>
                <a:latin typeface="Arial"/>
                <a:ea typeface="Arial"/>
                <a:cs typeface="Arial"/>
                <a:sym typeface="Arial"/>
              </a:rPr>
              <a:t>. </a:t>
            </a:r>
            <a:endParaRPr sz="1336" dirty="0">
              <a:solidFill>
                <a:srgbClr val="53585F"/>
              </a:solidFill>
              <a:latin typeface="Arial"/>
              <a:ea typeface="Arial"/>
              <a:cs typeface="Arial"/>
              <a:sym typeface="Arial"/>
            </a:endParaRPr>
          </a:p>
          <a:p>
            <a:pPr defTabSz="321449">
              <a:lnSpc>
                <a:spcPct val="119999"/>
              </a:lnSpc>
              <a:tabLst>
                <a:tab pos="250016" algn="l"/>
                <a:tab pos="500033" algn="l"/>
                <a:tab pos="750048" algn="l"/>
                <a:tab pos="1000064" algn="l"/>
                <a:tab pos="1250081" algn="l"/>
                <a:tab pos="1500097" algn="l"/>
                <a:tab pos="1750114" algn="l"/>
                <a:tab pos="2000129" algn="l"/>
                <a:tab pos="2250145" algn="l"/>
                <a:tab pos="2500161" algn="l"/>
                <a:tab pos="2750178" algn="l"/>
                <a:tab pos="3000193" algn="l"/>
              </a:tabLst>
              <a:defRPr sz="1800"/>
            </a:pPr>
            <a:r>
              <a:rPr lang="zh-TW" altLang="en-US" sz="1336" dirty="0" smtClean="0">
                <a:solidFill>
                  <a:srgbClr val="53585F"/>
                </a:solidFill>
                <a:latin typeface="Arial"/>
                <a:ea typeface="Arial"/>
                <a:cs typeface="Arial"/>
                <a:sym typeface="Arial"/>
              </a:rPr>
              <a:t>即時性線型式團隊討論機制，使團隊內部討論不會有遺漏並且將團隊效益發揮到極大化。</a:t>
            </a:r>
            <a:endParaRPr sz="1336" dirty="0">
              <a:solidFill>
                <a:srgbClr val="53585F"/>
              </a:solidFill>
              <a:latin typeface="Arial"/>
              <a:ea typeface="Arial"/>
              <a:cs typeface="Arial"/>
              <a:sym typeface="Arial"/>
            </a:endParaRPr>
          </a:p>
        </p:txBody>
      </p:sp>
      <p:sp>
        <p:nvSpPr>
          <p:cNvPr id="11" name="Shape 345"/>
          <p:cNvSpPr/>
          <p:nvPr/>
        </p:nvSpPr>
        <p:spPr>
          <a:xfrm>
            <a:off x="2037323" y="408200"/>
            <a:ext cx="5069361" cy="3104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546100">
              <a:lnSpc>
                <a:spcPct val="110000"/>
              </a:lnSpc>
              <a:defRPr sz="2800">
                <a:solidFill>
                  <a:srgbClr val="53585F"/>
                </a:solidFill>
                <a:latin typeface="Kulturista SemiBold"/>
                <a:ea typeface="Kulturista SemiBold"/>
                <a:cs typeface="Kulturista SemiBold"/>
                <a:sym typeface="Kulturista SemiBold"/>
              </a:defRPr>
            </a:lvl1pPr>
          </a:lstStyle>
          <a:p>
            <a:pPr lvl="0">
              <a:defRPr sz="1800">
                <a:solidFill>
                  <a:srgbClr val="000000"/>
                </a:solidFill>
              </a:defRPr>
            </a:pPr>
            <a:r>
              <a:rPr lang="zh-TW" altLang="en-US" sz="1969" dirty="0" smtClean="0"/>
              <a:t>在同一個平台檢閱或討論工作</a:t>
            </a:r>
            <a:endParaRPr sz="1969" dirty="0"/>
          </a:p>
        </p:txBody>
      </p:sp>
    </p:spTree>
    <p:extLst>
      <p:ext uri="{BB962C8B-B14F-4D97-AF65-F5344CB8AC3E}">
        <p14:creationId xmlns:p14="http://schemas.microsoft.com/office/powerpoint/2010/main" val="1140711724"/>
      </p:ext>
    </p:extLst>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324" y="2836269"/>
            <a:ext cx="8583355" cy="59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p:cNvSpPr>
          <p:nvPr/>
        </p:nvSpPr>
        <p:spPr bwMode="auto">
          <a:xfrm>
            <a:off x="107504" y="3556349"/>
            <a:ext cx="892899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a:lnSpc>
                <a:spcPct val="110000"/>
              </a:lnSpc>
            </a:pPr>
            <a:r>
              <a:rPr lang="en-US" altLang="zh-TW" dirty="0">
                <a:solidFill>
                  <a:srgbClr val="FFFFFF"/>
                </a:solidFill>
                <a:latin typeface="Circular Pro Book" charset="0"/>
                <a:sym typeface="Circular Pro Book" charset="0"/>
              </a:rPr>
              <a:t>Public . Private . Sync and Mapping ever schedule you want</a:t>
            </a:r>
            <a:endParaRPr lang="en-US" altLang="zh-TW" dirty="0">
              <a:solidFill>
                <a:srgbClr val="000000"/>
              </a:solidFill>
              <a:latin typeface="Circular Pro Book" charset="0"/>
              <a:sym typeface="Circular Pro Book" charset="0"/>
            </a:endParaRPr>
          </a:p>
        </p:txBody>
      </p:sp>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4171983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SHARE CALENDARS</a:t>
            </a:r>
            <a:endParaRPr lang="zh-TW" altLang="en-US" dirty="0"/>
          </a:p>
        </p:txBody>
      </p:sp>
      <p:pic>
        <p:nvPicPr>
          <p:cNvPr id="1026" name="Picture 2" descr="Share calendars with coworkers in Confluence Team Calend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30" y="1628800"/>
            <a:ext cx="8854539"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7759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CUSTOM VIEWS</a:t>
            </a:r>
            <a:endParaRPr lang="zh-TW" altLang="en-US" dirty="0"/>
          </a:p>
        </p:txBody>
      </p:sp>
      <p:sp>
        <p:nvSpPr>
          <p:cNvPr id="3" name="內容版面配置區 2"/>
          <p:cNvSpPr>
            <a:spLocks noGrp="1"/>
          </p:cNvSpPr>
          <p:nvPr>
            <p:ph idx="1"/>
          </p:nvPr>
        </p:nvSpPr>
        <p:spPr>
          <a:xfrm>
            <a:off x="457200" y="1600208"/>
            <a:ext cx="8229600" cy="460643"/>
          </a:xfrm>
        </p:spPr>
        <p:txBody>
          <a:bodyPr/>
          <a:lstStyle/>
          <a:p>
            <a:r>
              <a:rPr lang="zh-TW" altLang="en-US" sz="2800" dirty="0" smtClean="0"/>
              <a:t>選擇所要關注的行程或事件進行查閱</a:t>
            </a:r>
            <a:endParaRPr lang="zh-TW" altLang="en-US" sz="2800" dirty="0"/>
          </a:p>
        </p:txBody>
      </p:sp>
      <p:pic>
        <p:nvPicPr>
          <p:cNvPr id="5122" name="Picture 2" descr="Create custom calendar views with coworkers in Confluence Team Calend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84" y="2218317"/>
            <a:ext cx="8424016" cy="3973399"/>
          </a:xfrm>
          <a:prstGeom prst="rect">
            <a:avLst/>
          </a:prstGeom>
          <a:noFill/>
          <a:extLst>
            <a:ext uri="{909E8E84-426E-40DD-AFC4-6F175D3DCCD1}">
              <a14:hiddenFill xmlns:a14="http://schemas.microsoft.com/office/drawing/2010/main">
                <a:solidFill>
                  <a:srgbClr val="FFFFFF"/>
                </a:solidFill>
              </a14:hiddenFill>
            </a:ext>
          </a:extLst>
        </p:spPr>
      </p:pic>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732817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endParaRPr lang="zh-TW" altLang="en-US"/>
          </a:p>
        </p:txBody>
      </p:sp>
      <p:sp>
        <p:nvSpPr>
          <p:cNvPr id="4" name="頁尾版面配置區 3"/>
          <p:cNvSpPr>
            <a:spLocks noGrp="1"/>
          </p:cNvSpPr>
          <p:nvPr>
            <p:ph type="ftr" sz="quarter" idx="11"/>
          </p:nvPr>
        </p:nvSpPr>
        <p:spPr>
          <a:prstGeom prst="rect">
            <a:avLst/>
          </a:prstGeom>
        </p:spPr>
        <p:txBody>
          <a:bodyPr/>
          <a:lstStyle/>
          <a:p>
            <a:r>
              <a:rPr lang="fr-FR" dirty="0" smtClean="0"/>
              <a:t>www.linktech.com.tw</a:t>
            </a:r>
            <a:endParaRPr lang="fr-FR" dirty="0"/>
          </a:p>
        </p:txBody>
      </p:sp>
      <p:pic>
        <p:nvPicPr>
          <p:cNvPr id="5" name="圖片 4"/>
          <p:cNvPicPr>
            <a:picLocks noChangeAspect="1"/>
          </p:cNvPicPr>
          <p:nvPr/>
        </p:nvPicPr>
        <p:blipFill>
          <a:blip r:embed="rId2"/>
          <a:stretch>
            <a:fillRect/>
          </a:stretch>
        </p:blipFill>
        <p:spPr>
          <a:xfrm>
            <a:off x="356032" y="1556792"/>
            <a:ext cx="8431936" cy="3410744"/>
          </a:xfrm>
          <a:prstGeom prst="rect">
            <a:avLst/>
          </a:prstGeom>
        </p:spPr>
      </p:pic>
    </p:spTree>
    <p:extLst>
      <p:ext uri="{BB962C8B-B14F-4D97-AF65-F5344CB8AC3E}">
        <p14:creationId xmlns:p14="http://schemas.microsoft.com/office/powerpoint/2010/main" val="1533527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Secure your calendars</a:t>
            </a:r>
            <a:endParaRPr lang="zh-TW" altLang="en-US" dirty="0"/>
          </a:p>
        </p:txBody>
      </p:sp>
      <p:sp>
        <p:nvSpPr>
          <p:cNvPr id="3" name="內容版面配置區 2"/>
          <p:cNvSpPr>
            <a:spLocks noGrp="1"/>
          </p:cNvSpPr>
          <p:nvPr>
            <p:ph idx="1"/>
          </p:nvPr>
        </p:nvSpPr>
        <p:spPr>
          <a:xfrm>
            <a:off x="457200" y="1600206"/>
            <a:ext cx="8229600" cy="748676"/>
          </a:xfrm>
        </p:spPr>
        <p:txBody>
          <a:bodyPr/>
          <a:lstStyle/>
          <a:p>
            <a:r>
              <a:rPr lang="zh-TW" altLang="en-US" dirty="0" smtClean="0"/>
              <a:t>觀看或編輯限制條件，可以更清楚的知道誰可以編輯檢閱團隊行事曆</a:t>
            </a:r>
            <a:endParaRPr lang="zh-TW" altLang="en-US" dirty="0"/>
          </a:p>
        </p:txBody>
      </p:sp>
      <p:pic>
        <p:nvPicPr>
          <p:cNvPr id="6146" name="Picture 2" descr="Secure your calendars with permissions in Confluence Team Calend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5728"/>
            <a:ext cx="8280920" cy="3905903"/>
          </a:xfrm>
          <a:prstGeom prst="rect">
            <a:avLst/>
          </a:prstGeom>
          <a:noFill/>
          <a:extLst>
            <a:ext uri="{909E8E84-426E-40DD-AFC4-6F175D3DCCD1}">
              <a14:hiddenFill xmlns:a14="http://schemas.microsoft.com/office/drawing/2010/main">
                <a:solidFill>
                  <a:srgbClr val="FFFFFF"/>
                </a:solidFill>
              </a14:hiddenFill>
            </a:ext>
          </a:extLst>
        </p:spPr>
      </p:pic>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64778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Reschedule with ease</a:t>
            </a:r>
            <a:endParaRPr lang="zh-TW" altLang="en-US" dirty="0"/>
          </a:p>
        </p:txBody>
      </p:sp>
      <p:pic>
        <p:nvPicPr>
          <p:cNvPr id="7170" name="Picture 2" descr="Two-way JIRA integration in Confluence Team Calend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98" y="1870772"/>
            <a:ext cx="8549209" cy="4032448"/>
          </a:xfrm>
          <a:prstGeom prst="rect">
            <a:avLst/>
          </a:prstGeom>
          <a:noFill/>
          <a:extLst>
            <a:ext uri="{909E8E84-426E-40DD-AFC4-6F175D3DCCD1}">
              <a14:hiddenFill xmlns:a14="http://schemas.microsoft.com/office/drawing/2010/main">
                <a:solidFill>
                  <a:srgbClr val="FFFFFF"/>
                </a:solidFill>
              </a14:hiddenFill>
            </a:ext>
          </a:extLst>
        </p:spPr>
      </p:pic>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094817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Agile planning</a:t>
            </a:r>
            <a:endParaRPr lang="zh-TW" altLang="en-US" dirty="0"/>
          </a:p>
        </p:txBody>
      </p:sp>
      <p:sp>
        <p:nvSpPr>
          <p:cNvPr id="3" name="內容版面配置區 2"/>
          <p:cNvSpPr>
            <a:spLocks noGrp="1"/>
          </p:cNvSpPr>
          <p:nvPr>
            <p:ph idx="1"/>
          </p:nvPr>
        </p:nvSpPr>
        <p:spPr>
          <a:xfrm>
            <a:off x="457200" y="1600206"/>
            <a:ext cx="8229600" cy="1180723"/>
          </a:xfrm>
        </p:spPr>
        <p:txBody>
          <a:bodyPr/>
          <a:lstStyle/>
          <a:p>
            <a:r>
              <a:rPr lang="zh-TW" altLang="en-US" dirty="0"/>
              <a:t>把</a:t>
            </a:r>
            <a:r>
              <a:rPr lang="zh-TW" altLang="en-US" dirty="0" smtClean="0"/>
              <a:t>預定期程與團隊行事曆一併檢閱，可以有效的降低潛在的衝突，並可將此影響的衝擊降到最低，不至於影響到下一個期程</a:t>
            </a:r>
            <a:endParaRPr lang="zh-TW" altLang="en-US" dirty="0"/>
          </a:p>
        </p:txBody>
      </p:sp>
      <p:pic>
        <p:nvPicPr>
          <p:cNvPr id="8194" name="Picture 2" descr="Plan and track JIRA Agile sprints in Confluence Team Calend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77481"/>
            <a:ext cx="7848872" cy="3702117"/>
          </a:xfrm>
          <a:prstGeom prst="rect">
            <a:avLst/>
          </a:prstGeom>
          <a:noFill/>
          <a:extLst>
            <a:ext uri="{909E8E84-426E-40DD-AFC4-6F175D3DCCD1}">
              <a14:hiddenFill xmlns:a14="http://schemas.microsoft.com/office/drawing/2010/main">
                <a:solidFill>
                  <a:srgbClr val="FFFFFF"/>
                </a:solidFill>
              </a14:hiddenFill>
            </a:ext>
          </a:extLst>
        </p:spPr>
      </p:pic>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541448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bg1"/>
                </a:solidFill>
                <a:latin typeface="+mj-lt"/>
              </a:rPr>
              <a:t>Competitive </a:t>
            </a:r>
            <a:r>
              <a:rPr lang="en-US" altLang="zh-TW" b="1" dirty="0" smtClean="0">
                <a:solidFill>
                  <a:schemeClr val="bg1"/>
                </a:solidFill>
                <a:latin typeface="+mj-lt"/>
              </a:rPr>
              <a:t>Landscape</a:t>
            </a:r>
            <a:endParaRPr lang="zh-TW" altLang="en-US" b="1" dirty="0">
              <a:solidFill>
                <a:schemeClr val="bg1"/>
              </a:solidFill>
              <a:latin typeface="+mj-lt"/>
            </a:endParaRPr>
          </a:p>
        </p:txBody>
      </p:sp>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630846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62"/>
          <p:cNvSpPr/>
          <p:nvPr/>
        </p:nvSpPr>
        <p:spPr>
          <a:xfrm>
            <a:off x="323528" y="791996"/>
            <a:ext cx="5976664"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300"/>
              </a:spcBef>
              <a:defRPr sz="7200" b="1" spc="-72">
                <a:solidFill>
                  <a:srgbClr val="205080"/>
                </a:solidFill>
                <a:latin typeface="Circular Pro"/>
                <a:ea typeface="Circular Pro"/>
                <a:cs typeface="Circular Pro"/>
                <a:sym typeface="Circular Pro"/>
              </a:defRPr>
            </a:lvl1pPr>
          </a:lstStyle>
          <a:p>
            <a:pPr lvl="0">
              <a:defRPr sz="1800" b="0" spc="0">
                <a:solidFill>
                  <a:srgbClr val="000000"/>
                </a:solidFill>
              </a:defRPr>
            </a:pPr>
            <a:r>
              <a:rPr sz="3600" dirty="0">
                <a:solidFill>
                  <a:schemeClr val="tx2"/>
                </a:solidFill>
                <a:latin typeface="+mn-lt"/>
              </a:rPr>
              <a:t>Who is on our radar?</a:t>
            </a:r>
          </a:p>
        </p:txBody>
      </p:sp>
      <p:pic>
        <p:nvPicPr>
          <p:cNvPr id="6" name="Screen Shot 2015-04-23 at 13.11.15.png"/>
          <p:cNvPicPr/>
          <p:nvPr/>
        </p:nvPicPr>
        <p:blipFill>
          <a:blip r:embed="rId2">
            <a:extLst/>
          </a:blip>
          <a:stretch>
            <a:fillRect/>
          </a:stretch>
        </p:blipFill>
        <p:spPr>
          <a:xfrm>
            <a:off x="0" y="1345994"/>
            <a:ext cx="7812360" cy="5010364"/>
          </a:xfrm>
          <a:prstGeom prst="rect">
            <a:avLst/>
          </a:prstGeom>
          <a:ln w="12700">
            <a:miter lim="400000"/>
          </a:ln>
        </p:spPr>
      </p:pic>
      <p:sp>
        <p:nvSpPr>
          <p:cNvPr id="7"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574120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How We </a:t>
            </a:r>
            <a:r>
              <a:rPr lang="en-US" altLang="zh-TW" dirty="0" smtClean="0"/>
              <a:t>Compare</a:t>
            </a:r>
            <a:endParaRPr lang="zh-TW" altLang="en-US" dirty="0"/>
          </a:p>
        </p:txBody>
      </p:sp>
      <p:pic>
        <p:nvPicPr>
          <p:cNvPr id="5" name="Screen Shot 2015-04-23 at 14.49.33.png"/>
          <p:cNvPicPr/>
          <p:nvPr/>
        </p:nvPicPr>
        <p:blipFill>
          <a:blip r:embed="rId2">
            <a:extLst/>
          </a:blip>
          <a:stretch>
            <a:fillRect/>
          </a:stretch>
        </p:blipFill>
        <p:spPr>
          <a:xfrm>
            <a:off x="0" y="1719581"/>
            <a:ext cx="9144000" cy="4392488"/>
          </a:xfrm>
          <a:prstGeom prst="rect">
            <a:avLst/>
          </a:prstGeom>
          <a:ln w="12700">
            <a:miter lim="400000"/>
          </a:ln>
        </p:spPr>
      </p:pic>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984855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bg1"/>
                </a:solidFill>
              </a:rPr>
              <a:t>Technical support &amp; training </a:t>
            </a:r>
            <a:endParaRPr lang="zh-TW" altLang="en-US" b="1" dirty="0">
              <a:solidFill>
                <a:schemeClr val="bg1"/>
              </a:solidFill>
            </a:endParaRPr>
          </a:p>
        </p:txBody>
      </p:sp>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1943482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1259632" y="332656"/>
            <a:ext cx="6984776" cy="857250"/>
          </a:xfrm>
        </p:spPr>
        <p:txBody>
          <a:bodyPr/>
          <a:lstStyle/>
          <a:p>
            <a:r>
              <a:rPr lang="en-US" altLang="zh-TW" b="1" dirty="0" smtClean="0"/>
              <a:t>Technical support &amp; training </a:t>
            </a:r>
            <a:endParaRPr lang="zh-TW" altLang="en-US" b="1" dirty="0"/>
          </a:p>
        </p:txBody>
      </p:sp>
      <p:graphicFrame>
        <p:nvGraphicFramePr>
          <p:cNvPr id="7" name="表格 6"/>
          <p:cNvGraphicFramePr>
            <a:graphicFrameLocks noGrp="1"/>
          </p:cNvGraphicFramePr>
          <p:nvPr>
            <p:extLst/>
          </p:nvPr>
        </p:nvGraphicFramePr>
        <p:xfrm>
          <a:off x="1979712" y="2672916"/>
          <a:ext cx="5346594" cy="13030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xmlns="" val="20000"/>
                    </a:ext>
                  </a:extLst>
                </a:gridCol>
                <a:gridCol w="3060594">
                  <a:extLst>
                    <a:ext uri="{9D8B030D-6E8A-4147-A177-3AD203B41FA5}">
                      <a16:colId xmlns:a16="http://schemas.microsoft.com/office/drawing/2014/main" xmlns="" val="20001"/>
                    </a:ext>
                  </a:extLst>
                </a:gridCol>
              </a:tblGrid>
              <a:tr h="278130">
                <a:tc gridSpan="2">
                  <a:txBody>
                    <a:bodyPr/>
                    <a:lstStyle/>
                    <a:p>
                      <a:pPr algn="ctr"/>
                      <a:r>
                        <a:rPr lang="zh-TW" altLang="en-US" sz="1800" dirty="0" smtClean="0">
                          <a:ea typeface="微軟正黑體" panose="020B0604030504040204" pitchFamily="34" charset="-120"/>
                        </a:rPr>
                        <a:t>原廠技術支援</a:t>
                      </a:r>
                      <a:endParaRPr lang="zh-TW" altLang="en-US" sz="1800" dirty="0">
                        <a:ea typeface="微軟正黑體" panose="020B0604030504040204" pitchFamily="34" charset="-120"/>
                      </a:endParaRPr>
                    </a:p>
                  </a:txBody>
                  <a:tcPr marL="68580" marR="68580" marT="34290" marB="34290"/>
                </a:tc>
                <a:tc hMerge="1">
                  <a:txBody>
                    <a:bodyPr/>
                    <a:lstStyle/>
                    <a:p>
                      <a:endParaRPr lang="zh-TW" altLang="en-US" dirty="0"/>
                    </a:p>
                  </a:txBody>
                  <a:tcPr/>
                </a:tc>
                <a:extLst>
                  <a:ext uri="{0D108BD9-81ED-4DB2-BD59-A6C34878D82A}">
                    <a16:rowId xmlns:a16="http://schemas.microsoft.com/office/drawing/2014/main" xmlns="" val="10000"/>
                  </a:ext>
                </a:extLst>
              </a:tr>
              <a:tr h="278130">
                <a:tc>
                  <a:txBody>
                    <a:bodyPr/>
                    <a:lstStyle/>
                    <a:p>
                      <a:r>
                        <a:rPr lang="zh-TW" altLang="en-US" sz="1800" dirty="0" smtClean="0">
                          <a:ea typeface="微軟正黑體" panose="020B0604030504040204" pitchFamily="34" charset="-120"/>
                        </a:rPr>
                        <a:t>項目</a:t>
                      </a:r>
                      <a:endParaRPr lang="zh-TW" altLang="en-US" sz="1800" dirty="0">
                        <a:ea typeface="微軟正黑體" panose="020B0604030504040204" pitchFamily="34" charset="-120"/>
                      </a:endParaRPr>
                    </a:p>
                  </a:txBody>
                  <a:tcPr marL="68580" marR="68580" marT="34290" marB="34290"/>
                </a:tc>
                <a:tc>
                  <a:txBody>
                    <a:bodyPr/>
                    <a:lstStyle/>
                    <a:p>
                      <a:r>
                        <a:rPr lang="zh-TW" altLang="en-US" sz="1800" dirty="0" smtClean="0">
                          <a:ea typeface="微軟正黑體" panose="020B0604030504040204" pitchFamily="34" charset="-120"/>
                        </a:rPr>
                        <a:t>時間</a:t>
                      </a:r>
                      <a:endParaRPr lang="zh-TW" altLang="en-US" sz="1800" dirty="0">
                        <a:ea typeface="微軟正黑體" panose="020B0604030504040204" pitchFamily="34" charset="-120"/>
                      </a:endParaRPr>
                    </a:p>
                  </a:txBody>
                  <a:tcPr marL="68580" marR="68580" marT="34290" marB="34290"/>
                </a:tc>
                <a:extLst>
                  <a:ext uri="{0D108BD9-81ED-4DB2-BD59-A6C34878D82A}">
                    <a16:rowId xmlns:a16="http://schemas.microsoft.com/office/drawing/2014/main" xmlns="" val="10001"/>
                  </a:ext>
                </a:extLst>
              </a:tr>
              <a:tr h="480060">
                <a:tc>
                  <a:txBody>
                    <a:bodyPr/>
                    <a:lstStyle/>
                    <a:p>
                      <a:r>
                        <a:rPr lang="en-US" altLang="zh-TW" sz="1800" dirty="0" smtClean="0">
                          <a:ea typeface="微軟正黑體" panose="020B0604030504040204" pitchFamily="34" charset="-120"/>
                        </a:rPr>
                        <a:t>Q&amp;A</a:t>
                      </a:r>
                      <a:r>
                        <a:rPr lang="en-US" altLang="zh-TW" sz="1800" baseline="0" dirty="0" smtClean="0">
                          <a:ea typeface="微軟正黑體" panose="020B0604030504040204" pitchFamily="34" charset="-120"/>
                        </a:rPr>
                        <a:t> by email or JIRA support system</a:t>
                      </a:r>
                      <a:endParaRPr lang="zh-TW" altLang="en-US" sz="1800" dirty="0">
                        <a:ea typeface="微軟正黑體" panose="020B0604030504040204" pitchFamily="34" charset="-120"/>
                      </a:endParaRPr>
                    </a:p>
                  </a:txBody>
                  <a:tcPr marL="68580" marR="68580" marT="34290" marB="34290"/>
                </a:tc>
                <a:tc>
                  <a:txBody>
                    <a:bodyPr/>
                    <a:lstStyle/>
                    <a:p>
                      <a:r>
                        <a:rPr lang="zh-TW" altLang="en-US" sz="1800" dirty="0" smtClean="0">
                          <a:ea typeface="微軟正黑體" panose="020B0604030504040204" pitchFamily="34" charset="-120"/>
                        </a:rPr>
                        <a:t>購買後一年</a:t>
                      </a:r>
                      <a:r>
                        <a:rPr lang="en-US" altLang="zh-TW" sz="1800" dirty="0" smtClean="0">
                          <a:ea typeface="微軟正黑體" panose="020B0604030504040204" pitchFamily="34" charset="-120"/>
                        </a:rPr>
                        <a:t>.</a:t>
                      </a:r>
                      <a:r>
                        <a:rPr lang="zh-TW" altLang="en-US" sz="1800" dirty="0" smtClean="0">
                          <a:ea typeface="微軟正黑體" panose="020B0604030504040204" pitchFamily="34" charset="-120"/>
                        </a:rPr>
                        <a:t>由</a:t>
                      </a:r>
                      <a:r>
                        <a:rPr lang="en-US" altLang="zh-TW" sz="1800" dirty="0" smtClean="0">
                          <a:ea typeface="微軟正黑體" panose="020B0604030504040204" pitchFamily="34" charset="-120"/>
                        </a:rPr>
                        <a:t>JIRA</a:t>
                      </a:r>
                      <a:r>
                        <a:rPr lang="zh-TW" altLang="en-US" sz="1800" dirty="0" smtClean="0">
                          <a:ea typeface="微軟正黑體" panose="020B0604030504040204" pitchFamily="34" charset="-120"/>
                        </a:rPr>
                        <a:t>原廠開出</a:t>
                      </a:r>
                      <a:r>
                        <a:rPr lang="en-US" altLang="zh-TW" sz="1800" dirty="0" smtClean="0">
                          <a:ea typeface="微軟正黑體" panose="020B0604030504040204" pitchFamily="34" charset="-120"/>
                        </a:rPr>
                        <a:t>License</a:t>
                      </a:r>
                      <a:r>
                        <a:rPr lang="zh-TW" altLang="en-US" sz="1800" dirty="0" smtClean="0">
                          <a:ea typeface="微軟正黑體" panose="020B0604030504040204" pitchFamily="34" charset="-120"/>
                        </a:rPr>
                        <a:t>時間起計</a:t>
                      </a:r>
                      <a:endParaRPr lang="zh-TW" altLang="en-US" sz="1800" dirty="0">
                        <a:ea typeface="微軟正黑體" panose="020B0604030504040204" pitchFamily="34" charset="-120"/>
                      </a:endParaRPr>
                    </a:p>
                  </a:txBody>
                  <a:tcPr marL="68580" marR="68580" marT="34290" marB="34290"/>
                </a:tc>
                <a:extLst>
                  <a:ext uri="{0D108BD9-81ED-4DB2-BD59-A6C34878D82A}">
                    <a16:rowId xmlns:a16="http://schemas.microsoft.com/office/drawing/2014/main" xmlns="" val="10002"/>
                  </a:ext>
                </a:extLst>
              </a:tr>
            </a:tbl>
          </a:graphicData>
        </a:graphic>
      </p:graphicFrame>
      <p:sp>
        <p:nvSpPr>
          <p:cNvPr id="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3515940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What’s Consultant Hours</a:t>
            </a:r>
            <a:endParaRPr lang="zh-TW" altLang="en-US" b="1" dirty="0"/>
          </a:p>
        </p:txBody>
      </p:sp>
      <p:graphicFrame>
        <p:nvGraphicFramePr>
          <p:cNvPr id="9" name="資料庫圖表 8"/>
          <p:cNvGraphicFramePr/>
          <p:nvPr>
            <p:extLst/>
          </p:nvPr>
        </p:nvGraphicFramePr>
        <p:xfrm>
          <a:off x="2220214" y="2373273"/>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文字方塊 9"/>
          <p:cNvSpPr txBox="1"/>
          <p:nvPr/>
        </p:nvSpPr>
        <p:spPr>
          <a:xfrm>
            <a:off x="1319860" y="1916832"/>
            <a:ext cx="3608680" cy="461665"/>
          </a:xfrm>
          <a:prstGeom prst="rect">
            <a:avLst/>
          </a:prstGeom>
          <a:noFill/>
        </p:spPr>
        <p:txBody>
          <a:bodyPr wrap="none" rtlCol="0">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全方位企業級解決方案</a:t>
            </a:r>
          </a:p>
        </p:txBody>
      </p:sp>
      <p:sp>
        <p:nvSpPr>
          <p:cNvPr id="6"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919056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微軟正黑體" panose="020B0604030504040204" pitchFamily="34" charset="-120"/>
                <a:ea typeface="微軟正黑體" panose="020B0604030504040204" pitchFamily="34" charset="-120"/>
              </a:rPr>
              <a:t>導入</a:t>
            </a:r>
            <a:r>
              <a:rPr lang="zh-TW" altLang="en-US" b="1" dirty="0">
                <a:latin typeface="微軟正黑體" panose="020B0604030504040204" pitchFamily="34" charset="-120"/>
                <a:ea typeface="微軟正黑體" panose="020B0604030504040204" pitchFamily="34" charset="-120"/>
              </a:rPr>
              <a:t>流程</a:t>
            </a:r>
            <a:r>
              <a:rPr lang="zh-TW" altLang="en-US" b="1" dirty="0" smtClean="0">
                <a:latin typeface="微軟正黑體" panose="020B0604030504040204" pitchFamily="34" charset="-120"/>
                <a:ea typeface="微軟正黑體" panose="020B0604030504040204" pitchFamily="34" charset="-120"/>
              </a:rPr>
              <a:t>說明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Phase I</a:t>
            </a:r>
            <a:endParaRPr lang="zh-TW" altLang="en-US" b="1" dirty="0">
              <a:latin typeface="微軟正黑體" panose="020B0604030504040204" pitchFamily="34" charset="-120"/>
              <a:ea typeface="微軟正黑體" panose="020B0604030504040204" pitchFamily="34" charset="-120"/>
            </a:endParaRPr>
          </a:p>
        </p:txBody>
      </p:sp>
      <p:sp>
        <p:nvSpPr>
          <p:cNvPr id="4" name="流程圖: 程序 3"/>
          <p:cNvSpPr/>
          <p:nvPr/>
        </p:nvSpPr>
        <p:spPr>
          <a:xfrm>
            <a:off x="3634897" y="1517149"/>
            <a:ext cx="1350150" cy="682866"/>
          </a:xfrm>
          <a:prstGeom prst="flowChartProcess">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需求訪談</a:t>
            </a:r>
            <a:endParaRPr lang="zh-TW" altLang="en-US" b="1" dirty="0">
              <a:solidFill>
                <a:schemeClr val="tx1"/>
              </a:solidFill>
            </a:endParaRPr>
          </a:p>
        </p:txBody>
      </p:sp>
      <p:sp>
        <p:nvSpPr>
          <p:cNvPr id="5" name="流程圖: 文件 4"/>
          <p:cNvSpPr/>
          <p:nvPr/>
        </p:nvSpPr>
        <p:spPr>
          <a:xfrm>
            <a:off x="3672903" y="2531051"/>
            <a:ext cx="1312143" cy="749084"/>
          </a:xfrm>
          <a:prstGeom prst="flowChartDocumen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課表 </a:t>
            </a:r>
            <a:r>
              <a:rPr lang="en-US" altLang="zh-TW" b="1" dirty="0" smtClean="0">
                <a:solidFill>
                  <a:schemeClr val="tx1"/>
                </a:solidFill>
              </a:rPr>
              <a:t>&amp; </a:t>
            </a:r>
            <a:r>
              <a:rPr lang="zh-TW" altLang="en-US" b="1" dirty="0" smtClean="0">
                <a:solidFill>
                  <a:schemeClr val="tx1"/>
                </a:solidFill>
              </a:rPr>
              <a:t>執行計畫</a:t>
            </a:r>
            <a:endParaRPr lang="zh-TW" altLang="en-US" b="1" dirty="0">
              <a:solidFill>
                <a:schemeClr val="tx1"/>
              </a:solidFill>
            </a:endParaRPr>
          </a:p>
        </p:txBody>
      </p:sp>
      <p:sp>
        <p:nvSpPr>
          <p:cNvPr id="6" name="流程圖: 資料 5"/>
          <p:cNvSpPr/>
          <p:nvPr/>
        </p:nvSpPr>
        <p:spPr>
          <a:xfrm>
            <a:off x="3026286" y="3557860"/>
            <a:ext cx="2605960" cy="701160"/>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Phase I </a:t>
            </a:r>
            <a:r>
              <a:rPr lang="zh-TW" altLang="en-US" b="1" dirty="0" smtClean="0">
                <a:solidFill>
                  <a:schemeClr val="tx1"/>
                </a:solidFill>
              </a:rPr>
              <a:t>課程與顧問活動</a:t>
            </a:r>
            <a:endParaRPr lang="zh-TW" altLang="en-US" b="1" dirty="0">
              <a:solidFill>
                <a:schemeClr val="tx1"/>
              </a:solidFill>
            </a:endParaRPr>
          </a:p>
        </p:txBody>
      </p:sp>
      <p:sp>
        <p:nvSpPr>
          <p:cNvPr id="8" name="直線圖說文字 2 7"/>
          <p:cNvSpPr/>
          <p:nvPr/>
        </p:nvSpPr>
        <p:spPr>
          <a:xfrm>
            <a:off x="175829" y="1853400"/>
            <a:ext cx="2616029" cy="934798"/>
          </a:xfrm>
          <a:prstGeom prst="borderCallout2">
            <a:avLst>
              <a:gd name="adj1" fmla="val 30508"/>
              <a:gd name="adj2" fmla="val 103593"/>
              <a:gd name="adj3" fmla="val -9910"/>
              <a:gd name="adj4" fmla="val 124436"/>
              <a:gd name="adj5" fmla="val -11170"/>
              <a:gd name="adj6" fmla="val 132672"/>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範圍目標</a:t>
            </a:r>
            <a:r>
              <a:rPr lang="en-US" altLang="zh-TW" b="1" dirty="0" smtClean="0">
                <a:solidFill>
                  <a:schemeClr val="tx1"/>
                </a:solidFill>
              </a:rPr>
              <a:t>:</a:t>
            </a:r>
            <a:r>
              <a:rPr lang="zh-TW" altLang="en-US" b="1" dirty="0" smtClean="0">
                <a:solidFill>
                  <a:schemeClr val="tx1"/>
                </a:solidFill>
              </a:rPr>
              <a:t>一個特定專案或是一個部門的專案流程系統化上線</a:t>
            </a:r>
            <a:endParaRPr lang="zh-TW" altLang="en-US" b="1" dirty="0">
              <a:solidFill>
                <a:schemeClr val="tx1"/>
              </a:solidFill>
            </a:endParaRPr>
          </a:p>
        </p:txBody>
      </p:sp>
      <p:sp>
        <p:nvSpPr>
          <p:cNvPr id="11" name="流程圖: 資料 10"/>
          <p:cNvSpPr/>
          <p:nvPr/>
        </p:nvSpPr>
        <p:spPr>
          <a:xfrm>
            <a:off x="3504036" y="4594496"/>
            <a:ext cx="1630874" cy="670953"/>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內部推廣</a:t>
            </a:r>
            <a:endParaRPr lang="zh-TW" altLang="en-US" b="1" dirty="0">
              <a:solidFill>
                <a:schemeClr val="tx1"/>
              </a:solidFill>
            </a:endParaRPr>
          </a:p>
        </p:txBody>
      </p:sp>
      <p:sp>
        <p:nvSpPr>
          <p:cNvPr id="12" name="流程圖: 決策 11"/>
          <p:cNvSpPr/>
          <p:nvPr/>
        </p:nvSpPr>
        <p:spPr>
          <a:xfrm>
            <a:off x="3391871" y="5539814"/>
            <a:ext cx="1836202" cy="917179"/>
          </a:xfrm>
          <a:prstGeom prst="flowChartDecision">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內部需求修正</a:t>
            </a:r>
            <a:endParaRPr lang="zh-TW" altLang="en-US" b="1" dirty="0">
              <a:solidFill>
                <a:schemeClr val="tx1"/>
              </a:solidFill>
            </a:endParaRPr>
          </a:p>
        </p:txBody>
      </p:sp>
      <p:sp>
        <p:nvSpPr>
          <p:cNvPr id="13" name="流程圖: 程序 12"/>
          <p:cNvSpPr/>
          <p:nvPr/>
        </p:nvSpPr>
        <p:spPr>
          <a:xfrm>
            <a:off x="2446729" y="4493214"/>
            <a:ext cx="3565431" cy="2364786"/>
          </a:xfrm>
          <a:prstGeom prst="flowChartProcess">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r>
              <a:rPr lang="zh-TW" altLang="en-US" b="1" dirty="0">
                <a:solidFill>
                  <a:srgbClr val="FF0000"/>
                </a:solidFill>
              </a:rPr>
              <a:t>執行期間</a:t>
            </a:r>
            <a:r>
              <a:rPr lang="en-US" altLang="zh-TW" b="1" dirty="0">
                <a:solidFill>
                  <a:srgbClr val="FF0000"/>
                </a:solidFill>
              </a:rPr>
              <a:t>2W~3W (</a:t>
            </a:r>
            <a:r>
              <a:rPr lang="zh-TW" altLang="en-US" b="1" dirty="0">
                <a:solidFill>
                  <a:srgbClr val="FF0000"/>
                </a:solidFill>
              </a:rPr>
              <a:t>最低建議</a:t>
            </a:r>
            <a:r>
              <a:rPr lang="en-US" altLang="zh-TW" b="1" dirty="0">
                <a:solidFill>
                  <a:srgbClr val="FF0000"/>
                </a:solidFill>
              </a:rPr>
              <a:t>1W)</a:t>
            </a:r>
            <a:endParaRPr lang="en-US" altLang="zh-TW" b="1" dirty="0" smtClean="0">
              <a:solidFill>
                <a:srgbClr val="FF0000"/>
              </a:solidFill>
            </a:endParaRPr>
          </a:p>
        </p:txBody>
      </p:sp>
      <p:sp>
        <p:nvSpPr>
          <p:cNvPr id="15" name="直線圖說文字 2 14"/>
          <p:cNvSpPr/>
          <p:nvPr/>
        </p:nvSpPr>
        <p:spPr>
          <a:xfrm>
            <a:off x="6283598" y="4391704"/>
            <a:ext cx="2844279" cy="2065289"/>
          </a:xfrm>
          <a:prstGeom prst="borderCallout2">
            <a:avLst>
              <a:gd name="adj1" fmla="val 34049"/>
              <a:gd name="adj2" fmla="val 203"/>
              <a:gd name="adj3" fmla="val 39790"/>
              <a:gd name="adj4" fmla="val -11285"/>
              <a:gd name="adj5" fmla="val 25926"/>
              <a:gd name="adj6" fmla="val -43662"/>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a:solidFill>
                <a:schemeClr val="tx1"/>
              </a:solidFill>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友環技術支援</a:t>
            </a:r>
            <a:r>
              <a:rPr lang="en-US" altLang="zh-TW" sz="1600" b="1" dirty="0">
                <a:solidFill>
                  <a:schemeClr val="tx1"/>
                </a:solidFill>
                <a:latin typeface="微軟正黑體" panose="020B0604030504040204" pitchFamily="34" charset="-120"/>
                <a:ea typeface="微軟正黑體" panose="020B0604030504040204" pitchFamily="34" charset="-120"/>
              </a:rPr>
              <a:t>:</a:t>
            </a:r>
          </a:p>
          <a:p>
            <a:pPr algn="ctr"/>
            <a:r>
              <a:rPr lang="zh-TW" altLang="en-US" sz="1600" b="1" dirty="0">
                <a:solidFill>
                  <a:schemeClr val="tx1"/>
                </a:solidFill>
                <a:latin typeface="微軟正黑體" panose="020B0604030504040204" pitchFamily="34" charset="-120"/>
                <a:ea typeface="微軟正黑體" panose="020B0604030504040204" pitchFamily="34" charset="-120"/>
              </a:rPr>
              <a:t>以電話</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電郵</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技術文件為主</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視情況決定是否使用教育訓練時數至現場服務</a:t>
            </a:r>
          </a:p>
        </p:txBody>
      </p:sp>
      <p:cxnSp>
        <p:nvCxnSpPr>
          <p:cNvPr id="16" name="直線單箭頭接點 15"/>
          <p:cNvCxnSpPr>
            <a:stCxn id="4" idx="2"/>
            <a:endCxn id="5" idx="0"/>
          </p:cNvCxnSpPr>
          <p:nvPr/>
        </p:nvCxnSpPr>
        <p:spPr>
          <a:xfrm>
            <a:off x="4309972" y="2200015"/>
            <a:ext cx="19003" cy="33103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5" idx="2"/>
            <a:endCxn id="6" idx="1"/>
          </p:cNvCxnSpPr>
          <p:nvPr/>
        </p:nvCxnSpPr>
        <p:spPr>
          <a:xfrm>
            <a:off x="4328975" y="3230612"/>
            <a:ext cx="291" cy="327248"/>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stCxn id="6" idx="4"/>
            <a:endCxn id="11" idx="1"/>
          </p:cNvCxnSpPr>
          <p:nvPr/>
        </p:nvCxnSpPr>
        <p:spPr>
          <a:xfrm flipH="1">
            <a:off x="4319473" y="4259020"/>
            <a:ext cx="9793" cy="33547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11" idx="4"/>
            <a:endCxn id="12" idx="0"/>
          </p:cNvCxnSpPr>
          <p:nvPr/>
        </p:nvCxnSpPr>
        <p:spPr>
          <a:xfrm flipH="1">
            <a:off x="4309972" y="5265449"/>
            <a:ext cx="9501" cy="2743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3" idx="1"/>
            <a:endCxn id="5" idx="1"/>
          </p:cNvCxnSpPr>
          <p:nvPr/>
        </p:nvCxnSpPr>
        <p:spPr>
          <a:xfrm rot="10800000" flipH="1">
            <a:off x="2446729" y="2905593"/>
            <a:ext cx="1226174" cy="2770014"/>
          </a:xfrm>
          <a:prstGeom prst="bentConnector3">
            <a:avLst>
              <a:gd name="adj1" fmla="val -18643"/>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2195832" y="3218294"/>
            <a:ext cx="1479892" cy="923330"/>
          </a:xfrm>
          <a:prstGeom prst="rect">
            <a:avLst/>
          </a:prstGeom>
          <a:noFill/>
        </p:spPr>
        <p:txBody>
          <a:bodyPr wrap="none" rtlCol="0">
            <a:spAutoFit/>
          </a:bodyPr>
          <a:lstStyle/>
          <a:p>
            <a:r>
              <a:rPr lang="en-US" altLang="zh-TW" b="1" dirty="0" smtClean="0"/>
              <a:t>Reschedule</a:t>
            </a:r>
          </a:p>
          <a:p>
            <a:r>
              <a:rPr lang="en-US" altLang="zh-TW" b="1" dirty="0" smtClean="0"/>
              <a:t>       &amp;</a:t>
            </a:r>
          </a:p>
          <a:p>
            <a:r>
              <a:rPr lang="en-US" altLang="zh-TW" b="1" dirty="0"/>
              <a:t> </a:t>
            </a:r>
            <a:r>
              <a:rPr lang="en-US" altLang="zh-TW" b="1" dirty="0" smtClean="0"/>
              <a:t>     Plan</a:t>
            </a:r>
            <a:endParaRPr lang="zh-TW" altLang="en-US" b="1" dirty="0"/>
          </a:p>
        </p:txBody>
      </p:sp>
      <p:sp>
        <p:nvSpPr>
          <p:cNvPr id="26" name="圓角矩形 25"/>
          <p:cNvSpPr/>
          <p:nvPr/>
        </p:nvSpPr>
        <p:spPr>
          <a:xfrm>
            <a:off x="5796136" y="1268760"/>
            <a:ext cx="3062183" cy="1262291"/>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Phase I Class : </a:t>
            </a:r>
            <a:r>
              <a:rPr lang="zh-TW" altLang="en-US" b="1" dirty="0" smtClean="0">
                <a:solidFill>
                  <a:schemeClr val="tx1"/>
                </a:solidFill>
              </a:rPr>
              <a:t>建立</a:t>
            </a:r>
            <a:r>
              <a:rPr lang="en-US" altLang="zh-TW" b="1" dirty="0" smtClean="0">
                <a:solidFill>
                  <a:schemeClr val="tx1"/>
                </a:solidFill>
              </a:rPr>
              <a:t>JIRA </a:t>
            </a:r>
            <a:r>
              <a:rPr lang="zh-TW" altLang="en-US" b="1" dirty="0" smtClean="0">
                <a:solidFill>
                  <a:schemeClr val="tx1"/>
                </a:solidFill>
              </a:rPr>
              <a:t>系統關鍵概念</a:t>
            </a:r>
            <a:r>
              <a:rPr lang="en-US" altLang="zh-TW" b="1" dirty="0" smtClean="0">
                <a:solidFill>
                  <a:schemeClr val="tx1"/>
                </a:solidFill>
              </a:rPr>
              <a:t>,</a:t>
            </a:r>
            <a:r>
              <a:rPr lang="zh-TW" altLang="en-US" b="1" dirty="0" smtClean="0">
                <a:solidFill>
                  <a:schemeClr val="tx1"/>
                </a:solidFill>
              </a:rPr>
              <a:t>使客戶擁有自行管理</a:t>
            </a:r>
            <a:r>
              <a:rPr lang="en-US" altLang="zh-TW" b="1" dirty="0" smtClean="0">
                <a:solidFill>
                  <a:schemeClr val="tx1"/>
                </a:solidFill>
              </a:rPr>
              <a:t>/</a:t>
            </a:r>
            <a:r>
              <a:rPr lang="zh-TW" altLang="en-US" b="1" dirty="0" smtClean="0">
                <a:solidFill>
                  <a:schemeClr val="tx1"/>
                </a:solidFill>
              </a:rPr>
              <a:t>建立專案能力</a:t>
            </a:r>
            <a:r>
              <a:rPr lang="en-US" altLang="zh-TW" b="1" dirty="0" smtClean="0">
                <a:solidFill>
                  <a:schemeClr val="tx1"/>
                </a:solidFill>
              </a:rPr>
              <a:t>,</a:t>
            </a:r>
            <a:r>
              <a:rPr lang="zh-TW" altLang="en-US" b="1" dirty="0" smtClean="0">
                <a:solidFill>
                  <a:schemeClr val="tx1"/>
                </a:solidFill>
              </a:rPr>
              <a:t>並協助設計出可上線系統</a:t>
            </a:r>
            <a:endParaRPr lang="zh-TW" altLang="en-US" b="1" dirty="0">
              <a:solidFill>
                <a:schemeClr val="tx1"/>
              </a:solidFill>
            </a:endParaRPr>
          </a:p>
        </p:txBody>
      </p:sp>
      <p:pic>
        <p:nvPicPr>
          <p:cNvPr id="49" name="Picture 44"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5898" y="4523532"/>
            <a:ext cx="445664" cy="781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84" name="直線圖說文字 2 183"/>
          <p:cNvSpPr/>
          <p:nvPr/>
        </p:nvSpPr>
        <p:spPr>
          <a:xfrm>
            <a:off x="6486638" y="2860190"/>
            <a:ext cx="2278596" cy="1314997"/>
          </a:xfrm>
          <a:prstGeom prst="borderCallout2">
            <a:avLst>
              <a:gd name="adj1" fmla="val 23484"/>
              <a:gd name="adj2" fmla="val -5852"/>
              <a:gd name="adj3" fmla="val 35042"/>
              <a:gd name="adj4" fmla="val -28787"/>
              <a:gd name="adj5" fmla="val 9508"/>
              <a:gd name="adj6" fmla="val -62538"/>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a:solidFill>
                <a:schemeClr val="tx1"/>
              </a:solidFill>
            </a:endParaRPr>
          </a:p>
          <a:p>
            <a:pPr algn="ctr"/>
            <a:r>
              <a:rPr lang="zh-TW" altLang="en-US" b="1" dirty="0" smtClean="0">
                <a:solidFill>
                  <a:schemeClr val="tx1"/>
                </a:solidFill>
              </a:rPr>
              <a:t>客戶簽署後</a:t>
            </a:r>
            <a:r>
              <a:rPr lang="en-US" altLang="zh-TW" b="1" dirty="0" smtClean="0">
                <a:solidFill>
                  <a:schemeClr val="tx1"/>
                </a:solidFill>
              </a:rPr>
              <a:t>,</a:t>
            </a:r>
            <a:r>
              <a:rPr lang="zh-TW" altLang="en-US" b="1" dirty="0" smtClean="0">
                <a:solidFill>
                  <a:schemeClr val="tx1"/>
                </a:solidFill>
              </a:rPr>
              <a:t>開始執</a:t>
            </a:r>
            <a:r>
              <a:rPr lang="zh-TW" altLang="en-US" b="1" dirty="0">
                <a:solidFill>
                  <a:schemeClr val="tx1"/>
                </a:solidFill>
              </a:rPr>
              <a:t>行</a:t>
            </a:r>
          </a:p>
        </p:txBody>
      </p:sp>
      <p:grpSp>
        <p:nvGrpSpPr>
          <p:cNvPr id="19" name="Group 1355"/>
          <p:cNvGrpSpPr>
            <a:grpSpLocks/>
          </p:cNvGrpSpPr>
          <p:nvPr/>
        </p:nvGrpSpPr>
        <p:grpSpPr bwMode="auto">
          <a:xfrm>
            <a:off x="6923079" y="2676892"/>
            <a:ext cx="1405713" cy="784485"/>
            <a:chOff x="2938463" y="4784358"/>
            <a:chExt cx="7889875" cy="4785093"/>
          </a:xfrm>
        </p:grpSpPr>
        <p:sp>
          <p:nvSpPr>
            <p:cNvPr id="21" name="Freeform 5"/>
            <p:cNvSpPr>
              <a:spLocks/>
            </p:cNvSpPr>
            <p:nvPr/>
          </p:nvSpPr>
          <p:spPr bwMode="auto">
            <a:xfrm>
              <a:off x="3885901" y="4784358"/>
              <a:ext cx="6019500" cy="4736099"/>
            </a:xfrm>
            <a:custGeom>
              <a:avLst/>
              <a:gdLst>
                <a:gd name="T0" fmla="*/ 1727 w 1896"/>
                <a:gd name="T1" fmla="*/ 1488 h 1488"/>
                <a:gd name="T2" fmla="*/ 1896 w 1896"/>
                <a:gd name="T3" fmla="*/ 948 h 1488"/>
                <a:gd name="T4" fmla="*/ 948 w 1896"/>
                <a:gd name="T5" fmla="*/ 0 h 1488"/>
                <a:gd name="T6" fmla="*/ 0 w 1896"/>
                <a:gd name="T7" fmla="*/ 948 h 1488"/>
                <a:gd name="T8" fmla="*/ 169 w 1896"/>
                <a:gd name="T9" fmla="*/ 1488 h 1488"/>
                <a:gd name="T10" fmla="*/ 1727 w 1896"/>
                <a:gd name="T11" fmla="*/ 1488 h 1488"/>
              </a:gdLst>
              <a:ahLst/>
              <a:cxnLst>
                <a:cxn ang="0">
                  <a:pos x="T0" y="T1"/>
                </a:cxn>
                <a:cxn ang="0">
                  <a:pos x="T2" y="T3"/>
                </a:cxn>
                <a:cxn ang="0">
                  <a:pos x="T4" y="T5"/>
                </a:cxn>
                <a:cxn ang="0">
                  <a:pos x="T6" y="T7"/>
                </a:cxn>
                <a:cxn ang="0">
                  <a:pos x="T8" y="T9"/>
                </a:cxn>
                <a:cxn ang="0">
                  <a:pos x="T10" y="T11"/>
                </a:cxn>
              </a:cxnLst>
              <a:rect l="0" t="0" r="r" b="b"/>
              <a:pathLst>
                <a:path w="1896" h="1488">
                  <a:moveTo>
                    <a:pt x="1727" y="1488"/>
                  </a:moveTo>
                  <a:cubicBezTo>
                    <a:pt x="1834" y="1335"/>
                    <a:pt x="1896" y="1149"/>
                    <a:pt x="1896" y="948"/>
                  </a:cubicBezTo>
                  <a:cubicBezTo>
                    <a:pt x="1896" y="425"/>
                    <a:pt x="1472" y="0"/>
                    <a:pt x="948" y="0"/>
                  </a:cubicBezTo>
                  <a:cubicBezTo>
                    <a:pt x="425" y="0"/>
                    <a:pt x="0" y="425"/>
                    <a:pt x="0" y="948"/>
                  </a:cubicBezTo>
                  <a:cubicBezTo>
                    <a:pt x="0" y="1149"/>
                    <a:pt x="63" y="1335"/>
                    <a:pt x="169" y="1488"/>
                  </a:cubicBezTo>
                  <a:lnTo>
                    <a:pt x="1727" y="1488"/>
                  </a:lnTo>
                  <a:close/>
                </a:path>
              </a:pathLst>
            </a:custGeom>
            <a:solidFill>
              <a:srgbClr val="59ADDF">
                <a:alpha val="23137"/>
              </a:srgbClr>
            </a:solidFill>
            <a:ln>
              <a:noFill/>
            </a:ln>
          </p:spPr>
          <p:txBody>
            <a:bodyPr/>
            <a:lstStyle/>
            <a:p>
              <a:pPr eaLnBrk="1">
                <a:lnSpc>
                  <a:spcPts val="4900"/>
                </a:lnSpc>
                <a:defRPr/>
              </a:pPr>
              <a:endParaRPr lang="en-US" sz="933"/>
            </a:p>
          </p:txBody>
        </p:sp>
        <p:grpSp>
          <p:nvGrpSpPr>
            <p:cNvPr id="23" name="Group 4"/>
            <p:cNvGrpSpPr>
              <a:grpSpLocks noChangeAspect="1"/>
            </p:cNvGrpSpPr>
            <p:nvPr/>
          </p:nvGrpSpPr>
          <p:grpSpPr bwMode="auto">
            <a:xfrm>
              <a:off x="2938463" y="4911726"/>
              <a:ext cx="7889875" cy="4657725"/>
              <a:chOff x="798" y="3117"/>
              <a:chExt cx="4970" cy="2934"/>
            </a:xfrm>
          </p:grpSpPr>
          <p:sp>
            <p:nvSpPr>
              <p:cNvPr id="27" name="Rectangle 6"/>
              <p:cNvSpPr>
                <a:spLocks noChangeArrowheads="1"/>
              </p:cNvSpPr>
              <p:nvPr/>
            </p:nvSpPr>
            <p:spPr bwMode="auto">
              <a:xfrm>
                <a:off x="798" y="6013"/>
                <a:ext cx="4944" cy="38"/>
              </a:xfrm>
              <a:prstGeom prst="rect">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28" name="Rectangle 7"/>
              <p:cNvSpPr>
                <a:spLocks noChangeArrowheads="1"/>
              </p:cNvSpPr>
              <p:nvPr/>
            </p:nvSpPr>
            <p:spPr bwMode="auto">
              <a:xfrm>
                <a:off x="798" y="6013"/>
                <a:ext cx="4944" cy="38"/>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29" name="Freeform 8"/>
              <p:cNvSpPr>
                <a:spLocks/>
              </p:cNvSpPr>
              <p:nvPr/>
            </p:nvSpPr>
            <p:spPr bwMode="auto">
              <a:xfrm>
                <a:off x="1367" y="5602"/>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30" name="Freeform 9"/>
              <p:cNvSpPr>
                <a:spLocks noEditPoints="1"/>
              </p:cNvSpPr>
              <p:nvPr/>
            </p:nvSpPr>
            <p:spPr bwMode="auto">
              <a:xfrm>
                <a:off x="1349" y="5583"/>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1" name="Freeform 10"/>
              <p:cNvSpPr>
                <a:spLocks/>
              </p:cNvSpPr>
              <p:nvPr/>
            </p:nvSpPr>
            <p:spPr bwMode="auto">
              <a:xfrm>
                <a:off x="1397" y="5722"/>
                <a:ext cx="204" cy="288"/>
              </a:xfrm>
              <a:custGeom>
                <a:avLst/>
                <a:gdLst>
                  <a:gd name="T0" fmla="*/ 111 w 86"/>
                  <a:gd name="T1" fmla="*/ 0 h 121"/>
                  <a:gd name="T2" fmla="*/ 0 w 86"/>
                  <a:gd name="T3" fmla="*/ 230 h 121"/>
                  <a:gd name="T4" fmla="*/ 222 w 86"/>
                  <a:gd name="T5" fmla="*/ 230 h 121"/>
                  <a:gd name="T6" fmla="*/ 179 w 86"/>
                  <a:gd name="T7" fmla="*/ 389 h 121"/>
                  <a:gd name="T8" fmla="*/ 413 w 86"/>
                  <a:gd name="T9" fmla="*/ 681 h 121"/>
                  <a:gd name="T10" fmla="*/ 479 w 86"/>
                  <a:gd name="T11" fmla="*/ 681 h 121"/>
                  <a:gd name="T12" fmla="*/ 274 w 86"/>
                  <a:gd name="T13" fmla="*/ 299 h 121"/>
                  <a:gd name="T14" fmla="*/ 267 w 86"/>
                  <a:gd name="T15" fmla="*/ 263 h 121"/>
                  <a:gd name="T16" fmla="*/ 295 w 86"/>
                  <a:gd name="T17" fmla="*/ 164 h 121"/>
                  <a:gd name="T18" fmla="*/ 135 w 86"/>
                  <a:gd name="T19" fmla="*/ 164 h 121"/>
                  <a:gd name="T20" fmla="*/ 99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32" name="Freeform 11"/>
              <p:cNvSpPr>
                <a:spLocks noEditPoints="1"/>
              </p:cNvSpPr>
              <p:nvPr/>
            </p:nvSpPr>
            <p:spPr bwMode="auto">
              <a:xfrm>
                <a:off x="1374" y="5682"/>
                <a:ext cx="238" cy="346"/>
              </a:xfrm>
              <a:custGeom>
                <a:avLst/>
                <a:gdLst>
                  <a:gd name="T0" fmla="*/ 533 w 100"/>
                  <a:gd name="T1" fmla="*/ 775 h 146"/>
                  <a:gd name="T2" fmla="*/ 467 w 100"/>
                  <a:gd name="T3" fmla="*/ 775 h 146"/>
                  <a:gd name="T4" fmla="*/ 500 w 100"/>
                  <a:gd name="T5" fmla="*/ 820 h 146"/>
                  <a:gd name="T6" fmla="*/ 562 w 100"/>
                  <a:gd name="T7" fmla="*/ 820 h 146"/>
                  <a:gd name="T8" fmla="*/ 533 w 100"/>
                  <a:gd name="T9" fmla="*/ 775 h 146"/>
                  <a:gd name="T10" fmla="*/ 185 w 100"/>
                  <a:gd name="T11" fmla="*/ 0 h 146"/>
                  <a:gd name="T12" fmla="*/ 0 w 100"/>
                  <a:gd name="T13" fmla="*/ 325 h 146"/>
                  <a:gd name="T14" fmla="*/ 50 w 100"/>
                  <a:gd name="T15" fmla="*/ 325 h 146"/>
                  <a:gd name="T16" fmla="*/ 164 w 100"/>
                  <a:gd name="T17" fmla="*/ 95 h 146"/>
                  <a:gd name="T18" fmla="*/ 164 w 100"/>
                  <a:gd name="T19" fmla="*/ 85 h 146"/>
                  <a:gd name="T20" fmla="*/ 185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3" name="Freeform 12"/>
              <p:cNvSpPr>
                <a:spLocks/>
              </p:cNvSpPr>
              <p:nvPr/>
            </p:nvSpPr>
            <p:spPr bwMode="auto">
              <a:xfrm>
                <a:off x="1969" y="5722"/>
                <a:ext cx="202" cy="288"/>
              </a:xfrm>
              <a:custGeom>
                <a:avLst/>
                <a:gdLst>
                  <a:gd name="T0" fmla="*/ 368 w 86"/>
                  <a:gd name="T1" fmla="*/ 0 h 121"/>
                  <a:gd name="T2" fmla="*/ 389 w 86"/>
                  <a:gd name="T3" fmla="*/ 111 h 121"/>
                  <a:gd name="T4" fmla="*/ 380 w 86"/>
                  <a:gd name="T5" fmla="*/ 147 h 121"/>
                  <a:gd name="T6" fmla="*/ 345 w 86"/>
                  <a:gd name="T7" fmla="*/ 164 h 121"/>
                  <a:gd name="T8" fmla="*/ 184 w 86"/>
                  <a:gd name="T9" fmla="*/ 164 h 121"/>
                  <a:gd name="T10" fmla="*/ 212 w 86"/>
                  <a:gd name="T11" fmla="*/ 263 h 121"/>
                  <a:gd name="T12" fmla="*/ 205 w 86"/>
                  <a:gd name="T13" fmla="*/ 299 h 121"/>
                  <a:gd name="T14" fmla="*/ 0 w 86"/>
                  <a:gd name="T15" fmla="*/ 681 h 121"/>
                  <a:gd name="T16" fmla="*/ 66 w 86"/>
                  <a:gd name="T17" fmla="*/ 681 h 121"/>
                  <a:gd name="T18" fmla="*/ 300 w 86"/>
                  <a:gd name="T19" fmla="*/ 389 h 121"/>
                  <a:gd name="T20" fmla="*/ 257 w 86"/>
                  <a:gd name="T21" fmla="*/ 230 h 121"/>
                  <a:gd name="T22" fmla="*/ 479 w 86"/>
                  <a:gd name="T23" fmla="*/ 230 h 121"/>
                  <a:gd name="T24" fmla="*/ 368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34" name="Freeform 13"/>
              <p:cNvSpPr>
                <a:spLocks noEditPoints="1"/>
              </p:cNvSpPr>
              <p:nvPr/>
            </p:nvSpPr>
            <p:spPr bwMode="auto">
              <a:xfrm>
                <a:off x="1957" y="5682"/>
                <a:ext cx="237" cy="346"/>
              </a:xfrm>
              <a:custGeom>
                <a:avLst/>
                <a:gdLst>
                  <a:gd name="T0" fmla="*/ 95 w 100"/>
                  <a:gd name="T1" fmla="*/ 775 h 146"/>
                  <a:gd name="T2" fmla="*/ 28 w 100"/>
                  <a:gd name="T3" fmla="*/ 775 h 146"/>
                  <a:gd name="T4" fmla="*/ 0 w 100"/>
                  <a:gd name="T5" fmla="*/ 820 h 146"/>
                  <a:gd name="T6" fmla="*/ 62 w 100"/>
                  <a:gd name="T7" fmla="*/ 820 h 146"/>
                  <a:gd name="T8" fmla="*/ 95 w 100"/>
                  <a:gd name="T9" fmla="*/ 775 h 146"/>
                  <a:gd name="T10" fmla="*/ 377 w 100"/>
                  <a:gd name="T11" fmla="*/ 0 h 146"/>
                  <a:gd name="T12" fmla="*/ 398 w 100"/>
                  <a:gd name="T13" fmla="*/ 85 h 146"/>
                  <a:gd name="T14" fmla="*/ 398 w 100"/>
                  <a:gd name="T15" fmla="*/ 95 h 146"/>
                  <a:gd name="T16" fmla="*/ 512 w 100"/>
                  <a:gd name="T17" fmla="*/ 325 h 146"/>
                  <a:gd name="T18" fmla="*/ 562 w 100"/>
                  <a:gd name="T19" fmla="*/ 325 h 146"/>
                  <a:gd name="T20" fmla="*/ 377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5" name="Freeform 14"/>
              <p:cNvSpPr>
                <a:spLocks/>
              </p:cNvSpPr>
              <p:nvPr/>
            </p:nvSpPr>
            <p:spPr bwMode="auto">
              <a:xfrm>
                <a:off x="1453"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36" name="Freeform 15"/>
              <p:cNvSpPr>
                <a:spLocks noEditPoints="1"/>
              </p:cNvSpPr>
              <p:nvPr/>
            </p:nvSpPr>
            <p:spPr bwMode="auto">
              <a:xfrm>
                <a:off x="1434" y="5507"/>
                <a:ext cx="283" cy="540"/>
              </a:xfrm>
              <a:custGeom>
                <a:avLst/>
                <a:gdLst>
                  <a:gd name="T0" fmla="*/ 467 w 120"/>
                  <a:gd name="T1" fmla="*/ 1279 h 228"/>
                  <a:gd name="T2" fmla="*/ 429 w 120"/>
                  <a:gd name="T3" fmla="*/ 1258 h 228"/>
                  <a:gd name="T4" fmla="*/ 184 w 120"/>
                  <a:gd name="T5" fmla="*/ 808 h 228"/>
                  <a:gd name="T6" fmla="*/ 177 w 120"/>
                  <a:gd name="T7" fmla="*/ 774 h 228"/>
                  <a:gd name="T8" fmla="*/ 205 w 120"/>
                  <a:gd name="T9" fmla="*/ 673 h 228"/>
                  <a:gd name="T10" fmla="*/ 45 w 120"/>
                  <a:gd name="T11" fmla="*/ 673 h 228"/>
                  <a:gd name="T12" fmla="*/ 12 w 120"/>
                  <a:gd name="T13" fmla="*/ 656 h 228"/>
                  <a:gd name="T14" fmla="*/ 0 w 120"/>
                  <a:gd name="T15" fmla="*/ 623 h 228"/>
                  <a:gd name="T16" fmla="*/ 21 w 120"/>
                  <a:gd name="T17" fmla="*/ 500 h 228"/>
                  <a:gd name="T18" fmla="*/ 623 w 120"/>
                  <a:gd name="T19" fmla="*/ 0 h 228"/>
                  <a:gd name="T20" fmla="*/ 667 w 120"/>
                  <a:gd name="T21" fmla="*/ 45 h 228"/>
                  <a:gd name="T22" fmla="*/ 667 w 120"/>
                  <a:gd name="T23" fmla="*/ 225 h 228"/>
                  <a:gd name="T24" fmla="*/ 651 w 120"/>
                  <a:gd name="T25" fmla="*/ 258 h 228"/>
                  <a:gd name="T26" fmla="*/ 618 w 120"/>
                  <a:gd name="T27" fmla="*/ 270 h 228"/>
                  <a:gd name="T28" fmla="*/ 512 w 120"/>
                  <a:gd name="T29" fmla="*/ 258 h 228"/>
                  <a:gd name="T30" fmla="*/ 512 w 120"/>
                  <a:gd name="T31" fmla="*/ 1234 h 228"/>
                  <a:gd name="T32" fmla="*/ 479 w 120"/>
                  <a:gd name="T33" fmla="*/ 1279 h 228"/>
                  <a:gd name="T34" fmla="*/ 467 w 120"/>
                  <a:gd name="T35" fmla="*/ 1279 h 228"/>
                  <a:gd name="T36" fmla="*/ 274 w 120"/>
                  <a:gd name="T37" fmla="*/ 779 h 228"/>
                  <a:gd name="T38" fmla="*/ 422 w 120"/>
                  <a:gd name="T39" fmla="*/ 1061 h 228"/>
                  <a:gd name="T40" fmla="*/ 422 w 120"/>
                  <a:gd name="T41" fmla="*/ 201 h 228"/>
                  <a:gd name="T42" fmla="*/ 439 w 120"/>
                  <a:gd name="T43" fmla="*/ 168 h 228"/>
                  <a:gd name="T44" fmla="*/ 472 w 120"/>
                  <a:gd name="T45" fmla="*/ 156 h 228"/>
                  <a:gd name="T46" fmla="*/ 578 w 120"/>
                  <a:gd name="T47" fmla="*/ 173 h 228"/>
                  <a:gd name="T48" fmla="*/ 578 w 120"/>
                  <a:gd name="T49" fmla="*/ 95 h 228"/>
                  <a:gd name="T50" fmla="*/ 111 w 120"/>
                  <a:gd name="T51" fmla="*/ 516 h 228"/>
                  <a:gd name="T52" fmla="*/ 99 w 120"/>
                  <a:gd name="T53" fmla="*/ 583 h 228"/>
                  <a:gd name="T54" fmla="*/ 266 w 120"/>
                  <a:gd name="T55" fmla="*/ 583 h 228"/>
                  <a:gd name="T56" fmla="*/ 300 w 120"/>
                  <a:gd name="T57" fmla="*/ 606 h 228"/>
                  <a:gd name="T58" fmla="*/ 311 w 120"/>
                  <a:gd name="T59" fmla="*/ 644 h 228"/>
                  <a:gd name="T60" fmla="*/ 274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7" name="Freeform 16"/>
              <p:cNvSpPr>
                <a:spLocks/>
              </p:cNvSpPr>
              <p:nvPr/>
            </p:nvSpPr>
            <p:spPr bwMode="auto">
              <a:xfrm>
                <a:off x="1870"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38" name="Freeform 17"/>
              <p:cNvSpPr>
                <a:spLocks noEditPoints="1"/>
              </p:cNvSpPr>
              <p:nvPr/>
            </p:nvSpPr>
            <p:spPr bwMode="auto">
              <a:xfrm>
                <a:off x="1851"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9" name="Rectangle 18"/>
              <p:cNvSpPr>
                <a:spLocks noChangeArrowheads="1"/>
              </p:cNvSpPr>
              <p:nvPr/>
            </p:nvSpPr>
            <p:spPr bwMode="auto">
              <a:xfrm>
                <a:off x="1633" y="5602"/>
                <a:ext cx="304"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40" name="Rectangle 19"/>
              <p:cNvSpPr>
                <a:spLocks noChangeArrowheads="1"/>
              </p:cNvSpPr>
              <p:nvPr/>
            </p:nvSpPr>
            <p:spPr bwMode="auto">
              <a:xfrm>
                <a:off x="1633" y="5602"/>
                <a:ext cx="304"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41" name="Freeform 20"/>
              <p:cNvSpPr>
                <a:spLocks noEditPoints="1"/>
              </p:cNvSpPr>
              <p:nvPr/>
            </p:nvSpPr>
            <p:spPr bwMode="auto">
              <a:xfrm>
                <a:off x="1614" y="5583"/>
                <a:ext cx="341" cy="454"/>
              </a:xfrm>
              <a:custGeom>
                <a:avLst/>
                <a:gdLst>
                  <a:gd name="T0" fmla="*/ 763 w 144"/>
                  <a:gd name="T1" fmla="*/ 1074 h 192"/>
                  <a:gd name="T2" fmla="*/ 45 w 144"/>
                  <a:gd name="T3" fmla="*/ 1074 h 192"/>
                  <a:gd name="T4" fmla="*/ 0 w 144"/>
                  <a:gd name="T5" fmla="*/ 1029 h 192"/>
                  <a:gd name="T6" fmla="*/ 0 w 144"/>
                  <a:gd name="T7" fmla="*/ 45 h 192"/>
                  <a:gd name="T8" fmla="*/ 45 w 144"/>
                  <a:gd name="T9" fmla="*/ 0 h 192"/>
                  <a:gd name="T10" fmla="*/ 763 w 144"/>
                  <a:gd name="T11" fmla="*/ 0 h 192"/>
                  <a:gd name="T12" fmla="*/ 808 w 144"/>
                  <a:gd name="T13" fmla="*/ 45 h 192"/>
                  <a:gd name="T14" fmla="*/ 808 w 144"/>
                  <a:gd name="T15" fmla="*/ 1029 h 192"/>
                  <a:gd name="T16" fmla="*/ 763 w 144"/>
                  <a:gd name="T17" fmla="*/ 1074 h 192"/>
                  <a:gd name="T18" fmla="*/ 90 w 144"/>
                  <a:gd name="T19" fmla="*/ 984 h 192"/>
                  <a:gd name="T20" fmla="*/ 718 w 144"/>
                  <a:gd name="T21" fmla="*/ 984 h 192"/>
                  <a:gd name="T22" fmla="*/ 718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2" name="Freeform 21"/>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43" name="Freeform 22"/>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44" name="Freeform 23"/>
              <p:cNvSpPr>
                <a:spLocks noEditPoints="1"/>
              </p:cNvSpPr>
              <p:nvPr/>
            </p:nvSpPr>
            <p:spPr bwMode="auto">
              <a:xfrm>
                <a:off x="1614" y="5403"/>
                <a:ext cx="341" cy="379"/>
              </a:xfrm>
              <a:custGeom>
                <a:avLst/>
                <a:gdLst>
                  <a:gd name="T0" fmla="*/ 405 w 144"/>
                  <a:gd name="T1" fmla="*/ 898 h 160"/>
                  <a:gd name="T2" fmla="*/ 369 w 144"/>
                  <a:gd name="T3" fmla="*/ 886 h 160"/>
                  <a:gd name="T4" fmla="*/ 12 w 144"/>
                  <a:gd name="T5" fmla="*/ 528 h 160"/>
                  <a:gd name="T6" fmla="*/ 0 w 144"/>
                  <a:gd name="T7" fmla="*/ 493 h 160"/>
                  <a:gd name="T8" fmla="*/ 0 w 144"/>
                  <a:gd name="T9" fmla="*/ 45 h 160"/>
                  <a:gd name="T10" fmla="*/ 45 w 144"/>
                  <a:gd name="T11" fmla="*/ 0 h 160"/>
                  <a:gd name="T12" fmla="*/ 763 w 144"/>
                  <a:gd name="T13" fmla="*/ 0 h 160"/>
                  <a:gd name="T14" fmla="*/ 808 w 144"/>
                  <a:gd name="T15" fmla="*/ 45 h 160"/>
                  <a:gd name="T16" fmla="*/ 808 w 144"/>
                  <a:gd name="T17" fmla="*/ 493 h 160"/>
                  <a:gd name="T18" fmla="*/ 796 w 144"/>
                  <a:gd name="T19" fmla="*/ 528 h 160"/>
                  <a:gd name="T20" fmla="*/ 438 w 144"/>
                  <a:gd name="T21" fmla="*/ 886 h 160"/>
                  <a:gd name="T22" fmla="*/ 405 w 144"/>
                  <a:gd name="T23" fmla="*/ 898 h 160"/>
                  <a:gd name="T24" fmla="*/ 90 w 144"/>
                  <a:gd name="T25" fmla="*/ 476 h 160"/>
                  <a:gd name="T26" fmla="*/ 405 w 144"/>
                  <a:gd name="T27" fmla="*/ 791 h 160"/>
                  <a:gd name="T28" fmla="*/ 718 w 144"/>
                  <a:gd name="T29" fmla="*/ 476 h 160"/>
                  <a:gd name="T30" fmla="*/ 718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5" name="Freeform 24"/>
              <p:cNvSpPr>
                <a:spLocks/>
              </p:cNvSpPr>
              <p:nvPr/>
            </p:nvSpPr>
            <p:spPr bwMode="auto">
              <a:xfrm>
                <a:off x="1652" y="5441"/>
                <a:ext cx="264" cy="177"/>
              </a:xfrm>
              <a:custGeom>
                <a:avLst/>
                <a:gdLst>
                  <a:gd name="T0" fmla="*/ 627 w 112"/>
                  <a:gd name="T1" fmla="*/ 0 h 75"/>
                  <a:gd name="T2" fmla="*/ 0 w 112"/>
                  <a:gd name="T3" fmla="*/ 0 h 75"/>
                  <a:gd name="T4" fmla="*/ 0 w 112"/>
                  <a:gd name="T5" fmla="*/ 373 h 75"/>
                  <a:gd name="T6" fmla="*/ 296 w 112"/>
                  <a:gd name="T7" fmla="*/ 418 h 75"/>
                  <a:gd name="T8" fmla="*/ 308 w 112"/>
                  <a:gd name="T9" fmla="*/ 418 h 75"/>
                  <a:gd name="T10" fmla="*/ 319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5"/>
                      <a:pt x="53" y="75"/>
                    </a:cubicBezTo>
                    <a:cubicBezTo>
                      <a:pt x="53" y="75"/>
                      <a:pt x="54" y="75"/>
                      <a:pt x="55" y="75"/>
                    </a:cubicBezTo>
                    <a:cubicBezTo>
                      <a:pt x="57" y="75"/>
                      <a:pt x="57" y="75"/>
                      <a:pt x="57"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46" name="Freeform 25"/>
              <p:cNvSpPr>
                <a:spLocks/>
              </p:cNvSpPr>
              <p:nvPr/>
            </p:nvSpPr>
            <p:spPr bwMode="auto">
              <a:xfrm>
                <a:off x="1633" y="5422"/>
                <a:ext cx="304" cy="177"/>
              </a:xfrm>
              <a:custGeom>
                <a:avLst/>
                <a:gdLst>
                  <a:gd name="T0" fmla="*/ 717 w 128"/>
                  <a:gd name="T1" fmla="*/ 0 h 75"/>
                  <a:gd name="T2" fmla="*/ 0 w 128"/>
                  <a:gd name="T3" fmla="*/ 0 h 75"/>
                  <a:gd name="T4" fmla="*/ 0 w 128"/>
                  <a:gd name="T5" fmla="*/ 406 h 75"/>
                  <a:gd name="T6" fmla="*/ 45 w 128"/>
                  <a:gd name="T7" fmla="*/ 418 h 75"/>
                  <a:gd name="T8" fmla="*/ 45 w 128"/>
                  <a:gd name="T9" fmla="*/ 45 h 75"/>
                  <a:gd name="T10" fmla="*/ 672 w 128"/>
                  <a:gd name="T11" fmla="*/ 45 h 75"/>
                  <a:gd name="T12" fmla="*/ 672 w 128"/>
                  <a:gd name="T13" fmla="*/ 418 h 75"/>
                  <a:gd name="T14" fmla="*/ 717 w 128"/>
                  <a:gd name="T15" fmla="*/ 406 h 75"/>
                  <a:gd name="T16" fmla="*/ 717 w 128"/>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75">
                    <a:moveTo>
                      <a:pt x="128" y="0"/>
                    </a:moveTo>
                    <a:cubicBezTo>
                      <a:pt x="0" y="0"/>
                      <a:pt x="0" y="0"/>
                      <a:pt x="0" y="0"/>
                    </a:cubicBezTo>
                    <a:cubicBezTo>
                      <a:pt x="0" y="73"/>
                      <a:pt x="0" y="73"/>
                      <a:pt x="0" y="73"/>
                    </a:cubicBezTo>
                    <a:cubicBezTo>
                      <a:pt x="3" y="74"/>
                      <a:pt x="5" y="74"/>
                      <a:pt x="8" y="75"/>
                    </a:cubicBezTo>
                    <a:cubicBezTo>
                      <a:pt x="8" y="8"/>
                      <a:pt x="8" y="8"/>
                      <a:pt x="8" y="8"/>
                    </a:cubicBezTo>
                    <a:cubicBezTo>
                      <a:pt x="120" y="8"/>
                      <a:pt x="120" y="8"/>
                      <a:pt x="120" y="8"/>
                    </a:cubicBezTo>
                    <a:cubicBezTo>
                      <a:pt x="120" y="75"/>
                      <a:pt x="120" y="75"/>
                      <a:pt x="120" y="75"/>
                    </a:cubicBezTo>
                    <a:cubicBezTo>
                      <a:pt x="123" y="75"/>
                      <a:pt x="125" y="74"/>
                      <a:pt x="128" y="73"/>
                    </a:cubicBezTo>
                    <a:cubicBezTo>
                      <a:pt x="128" y="0"/>
                      <a:pt x="128" y="0"/>
                      <a:pt x="12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7" name="Freeform 26"/>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close/>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48" name="Freeform 27"/>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0" name="Freeform 28"/>
              <p:cNvSpPr>
                <a:spLocks noEditPoints="1"/>
              </p:cNvSpPr>
              <p:nvPr/>
            </p:nvSpPr>
            <p:spPr bwMode="auto">
              <a:xfrm>
                <a:off x="1679" y="5830"/>
                <a:ext cx="209" cy="199"/>
              </a:xfrm>
              <a:custGeom>
                <a:avLst/>
                <a:gdLst>
                  <a:gd name="T0" fmla="*/ 451 w 88"/>
                  <a:gd name="T1" fmla="*/ 471 h 84"/>
                  <a:gd name="T2" fmla="*/ 45 w 88"/>
                  <a:gd name="T3" fmla="*/ 471 h 84"/>
                  <a:gd name="T4" fmla="*/ 12 w 88"/>
                  <a:gd name="T5" fmla="*/ 455 h 84"/>
                  <a:gd name="T6" fmla="*/ 0 w 88"/>
                  <a:gd name="T7" fmla="*/ 422 h 84"/>
                  <a:gd name="T8" fmla="*/ 78 w 88"/>
                  <a:gd name="T9" fmla="*/ 40 h 84"/>
                  <a:gd name="T10" fmla="*/ 124 w 88"/>
                  <a:gd name="T11" fmla="*/ 0 h 84"/>
                  <a:gd name="T12" fmla="*/ 373 w 88"/>
                  <a:gd name="T13" fmla="*/ 0 h 84"/>
                  <a:gd name="T14" fmla="*/ 418 w 88"/>
                  <a:gd name="T15" fmla="*/ 40 h 84"/>
                  <a:gd name="T16" fmla="*/ 496 w 88"/>
                  <a:gd name="T17" fmla="*/ 422 h 84"/>
                  <a:gd name="T18" fmla="*/ 485 w 88"/>
                  <a:gd name="T19" fmla="*/ 455 h 84"/>
                  <a:gd name="T20" fmla="*/ 451 w 88"/>
                  <a:gd name="T21" fmla="*/ 471 h 84"/>
                  <a:gd name="T22" fmla="*/ 102 w 88"/>
                  <a:gd name="T23" fmla="*/ 381 h 84"/>
                  <a:gd name="T24" fmla="*/ 394 w 88"/>
                  <a:gd name="T25" fmla="*/ 381 h 84"/>
                  <a:gd name="T26" fmla="*/ 333 w 88"/>
                  <a:gd name="T27" fmla="*/ 90 h 84"/>
                  <a:gd name="T28" fmla="*/ 164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1" name="Freeform 29"/>
              <p:cNvSpPr>
                <a:spLocks/>
              </p:cNvSpPr>
              <p:nvPr/>
            </p:nvSpPr>
            <p:spPr bwMode="auto">
              <a:xfrm>
                <a:off x="1786" y="5763"/>
                <a:ext cx="142"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52" name="Line 30"/>
              <p:cNvSpPr>
                <a:spLocks noChangeShapeType="1"/>
              </p:cNvSpPr>
              <p:nvPr/>
            </p:nvSpPr>
            <p:spPr bwMode="auto">
              <a:xfrm>
                <a:off x="1786" y="5763"/>
                <a:ext cx="142"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3" name="Freeform 31"/>
              <p:cNvSpPr>
                <a:spLocks/>
              </p:cNvSpPr>
              <p:nvPr/>
            </p:nvSpPr>
            <p:spPr bwMode="auto">
              <a:xfrm>
                <a:off x="1764"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4" name="Freeform 32"/>
              <p:cNvSpPr>
                <a:spLocks/>
              </p:cNvSpPr>
              <p:nvPr/>
            </p:nvSpPr>
            <p:spPr bwMode="auto">
              <a:xfrm>
                <a:off x="1640" y="5763"/>
                <a:ext cx="146" cy="144"/>
              </a:xfrm>
              <a:custGeom>
                <a:avLst/>
                <a:gdLst>
                  <a:gd name="T0" fmla="*/ 145 w 145"/>
                  <a:gd name="T1" fmla="*/ 0 h 144"/>
                  <a:gd name="T2" fmla="*/ 0 w 145"/>
                  <a:gd name="T3" fmla="*/ 144 h 144"/>
                  <a:gd name="T4" fmla="*/ 145 w 145"/>
                  <a:gd name="T5" fmla="*/ 0 h 144"/>
                  <a:gd name="T6" fmla="*/ 0 60000 65536"/>
                  <a:gd name="T7" fmla="*/ 0 60000 65536"/>
                  <a:gd name="T8" fmla="*/ 0 60000 65536"/>
                </a:gdLst>
                <a:ahLst/>
                <a:cxnLst>
                  <a:cxn ang="T6">
                    <a:pos x="T0" y="T1"/>
                  </a:cxn>
                  <a:cxn ang="T7">
                    <a:pos x="T2" y="T3"/>
                  </a:cxn>
                  <a:cxn ang="T8">
                    <a:pos x="T4" y="T5"/>
                  </a:cxn>
                </a:cxnLst>
                <a:rect l="0" t="0" r="r" b="b"/>
                <a:pathLst>
                  <a:path w="145" h="144">
                    <a:moveTo>
                      <a:pt x="145" y="0"/>
                    </a:moveTo>
                    <a:lnTo>
                      <a:pt x="0" y="144"/>
                    </a:lnTo>
                    <a:lnTo>
                      <a:pt x="145"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55" name="Line 33"/>
              <p:cNvSpPr>
                <a:spLocks noChangeShapeType="1"/>
              </p:cNvSpPr>
              <p:nvPr/>
            </p:nvSpPr>
            <p:spPr bwMode="auto">
              <a:xfrm flipH="1">
                <a:off x="1640" y="5763"/>
                <a:ext cx="146"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6" name="Freeform 34"/>
              <p:cNvSpPr>
                <a:spLocks/>
              </p:cNvSpPr>
              <p:nvPr/>
            </p:nvSpPr>
            <p:spPr bwMode="auto">
              <a:xfrm>
                <a:off x="1619"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7" name="Freeform 35"/>
              <p:cNvSpPr>
                <a:spLocks/>
              </p:cNvSpPr>
              <p:nvPr/>
            </p:nvSpPr>
            <p:spPr bwMode="auto">
              <a:xfrm>
                <a:off x="1734" y="5868"/>
                <a:ext cx="99" cy="96"/>
              </a:xfrm>
              <a:custGeom>
                <a:avLst/>
                <a:gdLst>
                  <a:gd name="T0" fmla="*/ 200 w 42"/>
                  <a:gd name="T1" fmla="*/ 0 h 41"/>
                  <a:gd name="T2" fmla="*/ 33 w 42"/>
                  <a:gd name="T3" fmla="*/ 0 h 41"/>
                  <a:gd name="T4" fmla="*/ 0 w 42"/>
                  <a:gd name="T5" fmla="*/ 151 h 41"/>
                  <a:gd name="T6" fmla="*/ 57 w 42"/>
                  <a:gd name="T7" fmla="*/ 201 h 41"/>
                  <a:gd name="T8" fmla="*/ 118 w 42"/>
                  <a:gd name="T9" fmla="*/ 229 h 41"/>
                  <a:gd name="T10" fmla="*/ 177 w 42"/>
                  <a:gd name="T11" fmla="*/ 201 h 41"/>
                  <a:gd name="T12" fmla="*/ 233 w 42"/>
                  <a:gd name="T13" fmla="*/ 151 h 41"/>
                  <a:gd name="T14" fmla="*/ 200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D24E55"/>
              </a:solidFill>
              <a:ln>
                <a:noFill/>
              </a:ln>
              <a:extLst>
                <a:ext uri="{91240B29-F687-4f45-9708-019B960494DF}"/>
              </a:extLst>
            </p:spPr>
            <p:txBody>
              <a:bodyPr/>
              <a:lstStyle/>
              <a:p>
                <a:pPr eaLnBrk="1">
                  <a:lnSpc>
                    <a:spcPts val="4900"/>
                  </a:lnSpc>
                  <a:defRPr/>
                </a:pPr>
                <a:endParaRPr lang="en-US" sz="933"/>
              </a:p>
            </p:txBody>
          </p:sp>
          <p:sp>
            <p:nvSpPr>
              <p:cNvPr id="58" name="Freeform 36"/>
              <p:cNvSpPr>
                <a:spLocks/>
              </p:cNvSpPr>
              <p:nvPr/>
            </p:nvSpPr>
            <p:spPr bwMode="auto">
              <a:xfrm>
                <a:off x="1721" y="5833"/>
                <a:ext cx="127" cy="98"/>
              </a:xfrm>
              <a:custGeom>
                <a:avLst/>
                <a:gdLst>
                  <a:gd name="T0" fmla="*/ 148 w 54"/>
                  <a:gd name="T1" fmla="*/ 0 h 41"/>
                  <a:gd name="T2" fmla="*/ 148 w 54"/>
                  <a:gd name="T3" fmla="*/ 0 h 41"/>
                  <a:gd name="T4" fmla="*/ 89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3 w 54"/>
                  <a:gd name="T19" fmla="*/ 78 h 41"/>
                  <a:gd name="T20" fmla="*/ 266 w 54"/>
                  <a:gd name="T21" fmla="*/ 229 h 41"/>
                  <a:gd name="T22" fmla="*/ 278 w 54"/>
                  <a:gd name="T23" fmla="*/ 218 h 41"/>
                  <a:gd name="T24" fmla="*/ 299 w 54"/>
                  <a:gd name="T25" fmla="*/ 156 h 41"/>
                  <a:gd name="T26" fmla="*/ 299 w 54"/>
                  <a:gd name="T27" fmla="*/ 156 h 41"/>
                  <a:gd name="T28" fmla="*/ 278 w 54"/>
                  <a:gd name="T29" fmla="*/ 90 h 41"/>
                  <a:gd name="T30" fmla="*/ 209 w 54"/>
                  <a:gd name="T31" fmla="*/ 28 h 41"/>
                  <a:gd name="T32" fmla="*/ 148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9" name="Freeform 37"/>
              <p:cNvSpPr>
                <a:spLocks/>
              </p:cNvSpPr>
              <p:nvPr/>
            </p:nvSpPr>
            <p:spPr bwMode="auto">
              <a:xfrm>
                <a:off x="1710" y="5770"/>
                <a:ext cx="147" cy="149"/>
              </a:xfrm>
              <a:custGeom>
                <a:avLst/>
                <a:gdLst>
                  <a:gd name="T0" fmla="*/ 140 w 62"/>
                  <a:gd name="T1" fmla="*/ 336 h 63"/>
                  <a:gd name="T2" fmla="*/ 17 w 62"/>
                  <a:gd name="T3" fmla="*/ 208 h 63"/>
                  <a:gd name="T4" fmla="*/ 17 w 62"/>
                  <a:gd name="T5" fmla="*/ 144 h 63"/>
                  <a:gd name="T6" fmla="*/ 140 w 62"/>
                  <a:gd name="T7" fmla="*/ 17 h 63"/>
                  <a:gd name="T8" fmla="*/ 209 w 62"/>
                  <a:gd name="T9" fmla="*/ 17 h 63"/>
                  <a:gd name="T10" fmla="*/ 332 w 62"/>
                  <a:gd name="T11" fmla="*/ 144 h 63"/>
                  <a:gd name="T12" fmla="*/ 332 w 62"/>
                  <a:gd name="T13" fmla="*/ 208 h 63"/>
                  <a:gd name="T14" fmla="*/ 209 w 62"/>
                  <a:gd name="T15" fmla="*/ 336 h 63"/>
                  <a:gd name="T16" fmla="*/ 140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60" name="Freeform 38"/>
              <p:cNvSpPr>
                <a:spLocks noEditPoints="1"/>
              </p:cNvSpPr>
              <p:nvPr/>
            </p:nvSpPr>
            <p:spPr bwMode="auto">
              <a:xfrm>
                <a:off x="1690" y="5748"/>
                <a:ext cx="189" cy="187"/>
              </a:xfrm>
              <a:custGeom>
                <a:avLst/>
                <a:gdLst>
                  <a:gd name="T0" fmla="*/ 224 w 80"/>
                  <a:gd name="T1" fmla="*/ 443 h 79"/>
                  <a:gd name="T2" fmla="*/ 163 w 80"/>
                  <a:gd name="T3" fmla="*/ 414 h 79"/>
                  <a:gd name="T4" fmla="*/ 33 w 80"/>
                  <a:gd name="T5" fmla="*/ 291 h 79"/>
                  <a:gd name="T6" fmla="*/ 33 w 80"/>
                  <a:gd name="T7" fmla="*/ 163 h 79"/>
                  <a:gd name="T8" fmla="*/ 163 w 80"/>
                  <a:gd name="T9" fmla="*/ 33 h 79"/>
                  <a:gd name="T10" fmla="*/ 284 w 80"/>
                  <a:gd name="T11" fmla="*/ 33 h 79"/>
                  <a:gd name="T12" fmla="*/ 413 w 80"/>
                  <a:gd name="T13" fmla="*/ 163 h 79"/>
                  <a:gd name="T14" fmla="*/ 413 w 80"/>
                  <a:gd name="T15" fmla="*/ 291 h 79"/>
                  <a:gd name="T16" fmla="*/ 284 w 80"/>
                  <a:gd name="T17" fmla="*/ 414 h 79"/>
                  <a:gd name="T18" fmla="*/ 224 w 80"/>
                  <a:gd name="T19" fmla="*/ 443 h 79"/>
                  <a:gd name="T20" fmla="*/ 224 w 80"/>
                  <a:gd name="T21" fmla="*/ 102 h 79"/>
                  <a:gd name="T22" fmla="*/ 95 w 80"/>
                  <a:gd name="T23" fmla="*/ 225 h 79"/>
                  <a:gd name="T24" fmla="*/ 224 w 80"/>
                  <a:gd name="T25" fmla="*/ 353 h 79"/>
                  <a:gd name="T26" fmla="*/ 224 w 80"/>
                  <a:gd name="T27" fmla="*/ 353 h 79"/>
                  <a:gd name="T28" fmla="*/ 352 w 80"/>
                  <a:gd name="T29" fmla="*/ 225 h 79"/>
                  <a:gd name="T30" fmla="*/ 224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1" name="Freeform 39"/>
              <p:cNvSpPr>
                <a:spLocks/>
              </p:cNvSpPr>
              <p:nvPr/>
            </p:nvSpPr>
            <p:spPr bwMode="auto">
              <a:xfrm>
                <a:off x="1132" y="4210"/>
                <a:ext cx="1192" cy="749"/>
              </a:xfrm>
              <a:custGeom>
                <a:avLst/>
                <a:gdLst>
                  <a:gd name="T0" fmla="*/ 1790 w 504"/>
                  <a:gd name="T1" fmla="*/ 246 h 316"/>
                  <a:gd name="T2" fmla="*/ 1790 w 504"/>
                  <a:gd name="T3" fmla="*/ 225 h 316"/>
                  <a:gd name="T4" fmla="*/ 1566 w 504"/>
                  <a:gd name="T5" fmla="*/ 0 h 316"/>
                  <a:gd name="T6" fmla="*/ 0 w 504"/>
                  <a:gd name="T7" fmla="*/ 0 h 316"/>
                  <a:gd name="T8" fmla="*/ 312 w 504"/>
                  <a:gd name="T9" fmla="*/ 492 h 316"/>
                  <a:gd name="T10" fmla="*/ 312 w 504"/>
                  <a:gd name="T11" fmla="*/ 1771 h 316"/>
                  <a:gd name="T12" fmla="*/ 2819 w 504"/>
                  <a:gd name="T13" fmla="*/ 1771 h 316"/>
                  <a:gd name="T14" fmla="*/ 2819 w 504"/>
                  <a:gd name="T15" fmla="*/ 582 h 316"/>
                  <a:gd name="T16" fmla="*/ 2483 w 504"/>
                  <a:gd name="T17" fmla="*/ 246 h 316"/>
                  <a:gd name="T18" fmla="*/ 1790 w 504"/>
                  <a:gd name="T19" fmla="*/ 246 h 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4" h="316">
                    <a:moveTo>
                      <a:pt x="320" y="44"/>
                    </a:moveTo>
                    <a:cubicBezTo>
                      <a:pt x="320" y="40"/>
                      <a:pt x="320" y="40"/>
                      <a:pt x="320" y="40"/>
                    </a:cubicBezTo>
                    <a:cubicBezTo>
                      <a:pt x="320" y="18"/>
                      <a:pt x="302" y="0"/>
                      <a:pt x="280" y="0"/>
                    </a:cubicBezTo>
                    <a:cubicBezTo>
                      <a:pt x="0" y="0"/>
                      <a:pt x="0" y="0"/>
                      <a:pt x="0" y="0"/>
                    </a:cubicBezTo>
                    <a:cubicBezTo>
                      <a:pt x="0" y="75"/>
                      <a:pt x="56" y="88"/>
                      <a:pt x="56" y="88"/>
                    </a:cubicBezTo>
                    <a:cubicBezTo>
                      <a:pt x="56" y="316"/>
                      <a:pt x="56" y="316"/>
                      <a:pt x="56" y="316"/>
                    </a:cubicBezTo>
                    <a:cubicBezTo>
                      <a:pt x="504" y="316"/>
                      <a:pt x="504" y="316"/>
                      <a:pt x="504" y="316"/>
                    </a:cubicBezTo>
                    <a:cubicBezTo>
                      <a:pt x="504" y="104"/>
                      <a:pt x="504" y="104"/>
                      <a:pt x="504" y="104"/>
                    </a:cubicBezTo>
                    <a:cubicBezTo>
                      <a:pt x="504" y="71"/>
                      <a:pt x="477" y="44"/>
                      <a:pt x="444" y="44"/>
                    </a:cubicBezTo>
                    <a:cubicBezTo>
                      <a:pt x="320" y="44"/>
                      <a:pt x="320" y="44"/>
                      <a:pt x="320" y="44"/>
                    </a:cubicBezTo>
                  </a:path>
                </a:pathLst>
              </a:custGeom>
              <a:solidFill>
                <a:srgbClr val="E89920"/>
              </a:solidFill>
              <a:ln>
                <a:noFill/>
              </a:ln>
              <a:extLst>
                <a:ext uri="{91240B29-F687-4f45-9708-019B960494DF}"/>
              </a:extLst>
            </p:spPr>
            <p:txBody>
              <a:bodyPr/>
              <a:lstStyle/>
              <a:p>
                <a:pPr eaLnBrk="1">
                  <a:lnSpc>
                    <a:spcPts val="4900"/>
                  </a:lnSpc>
                  <a:defRPr/>
                </a:pPr>
                <a:endParaRPr lang="en-US" sz="933"/>
              </a:p>
            </p:txBody>
          </p:sp>
          <p:sp>
            <p:nvSpPr>
              <p:cNvPr id="62" name="Freeform 40"/>
              <p:cNvSpPr>
                <a:spLocks noEditPoints="1"/>
              </p:cNvSpPr>
              <p:nvPr/>
            </p:nvSpPr>
            <p:spPr bwMode="auto">
              <a:xfrm>
                <a:off x="1114" y="4191"/>
                <a:ext cx="1230" cy="787"/>
              </a:xfrm>
              <a:custGeom>
                <a:avLst/>
                <a:gdLst>
                  <a:gd name="T0" fmla="*/ 2864 w 520"/>
                  <a:gd name="T1" fmla="*/ 1861 h 332"/>
                  <a:gd name="T2" fmla="*/ 357 w 520"/>
                  <a:gd name="T3" fmla="*/ 1861 h 332"/>
                  <a:gd name="T4" fmla="*/ 312 w 520"/>
                  <a:gd name="T5" fmla="*/ 1816 h 332"/>
                  <a:gd name="T6" fmla="*/ 312 w 520"/>
                  <a:gd name="T7" fmla="*/ 571 h 332"/>
                  <a:gd name="T8" fmla="*/ 0 w 520"/>
                  <a:gd name="T9" fmla="*/ 45 h 332"/>
                  <a:gd name="T10" fmla="*/ 45 w 520"/>
                  <a:gd name="T11" fmla="*/ 0 h 332"/>
                  <a:gd name="T12" fmla="*/ 1611 w 520"/>
                  <a:gd name="T13" fmla="*/ 0 h 332"/>
                  <a:gd name="T14" fmla="*/ 1880 w 520"/>
                  <a:gd name="T15" fmla="*/ 246 h 332"/>
                  <a:gd name="T16" fmla="*/ 2529 w 520"/>
                  <a:gd name="T17" fmla="*/ 246 h 332"/>
                  <a:gd name="T18" fmla="*/ 2909 w 520"/>
                  <a:gd name="T19" fmla="*/ 627 h 332"/>
                  <a:gd name="T20" fmla="*/ 2909 w 520"/>
                  <a:gd name="T21" fmla="*/ 1816 h 332"/>
                  <a:gd name="T22" fmla="*/ 2864 w 520"/>
                  <a:gd name="T23" fmla="*/ 1861 h 332"/>
                  <a:gd name="T24" fmla="*/ 402 w 520"/>
                  <a:gd name="T25" fmla="*/ 1771 h 332"/>
                  <a:gd name="T26" fmla="*/ 2820 w 520"/>
                  <a:gd name="T27" fmla="*/ 1771 h 332"/>
                  <a:gd name="T28" fmla="*/ 2820 w 520"/>
                  <a:gd name="T29" fmla="*/ 627 h 332"/>
                  <a:gd name="T30" fmla="*/ 2529 w 520"/>
                  <a:gd name="T31" fmla="*/ 336 h 332"/>
                  <a:gd name="T32" fmla="*/ 1836 w 520"/>
                  <a:gd name="T33" fmla="*/ 336 h 332"/>
                  <a:gd name="T34" fmla="*/ 1791 w 520"/>
                  <a:gd name="T35" fmla="*/ 291 h 332"/>
                  <a:gd name="T36" fmla="*/ 1791 w 520"/>
                  <a:gd name="T37" fmla="*/ 270 h 332"/>
                  <a:gd name="T38" fmla="*/ 1611 w 520"/>
                  <a:gd name="T39" fmla="*/ 90 h 332"/>
                  <a:gd name="T40" fmla="*/ 90 w 520"/>
                  <a:gd name="T41" fmla="*/ 90 h 332"/>
                  <a:gd name="T42" fmla="*/ 369 w 520"/>
                  <a:gd name="T43" fmla="*/ 500 h 332"/>
                  <a:gd name="T44" fmla="*/ 402 w 520"/>
                  <a:gd name="T45" fmla="*/ 537 h 332"/>
                  <a:gd name="T46" fmla="*/ 402 w 520"/>
                  <a:gd name="T47" fmla="*/ 1771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0" h="332">
                    <a:moveTo>
                      <a:pt x="512" y="332"/>
                    </a:moveTo>
                    <a:cubicBezTo>
                      <a:pt x="64" y="332"/>
                      <a:pt x="64" y="332"/>
                      <a:pt x="64" y="332"/>
                    </a:cubicBezTo>
                    <a:cubicBezTo>
                      <a:pt x="60" y="332"/>
                      <a:pt x="56" y="329"/>
                      <a:pt x="56" y="324"/>
                    </a:cubicBezTo>
                    <a:cubicBezTo>
                      <a:pt x="56" y="102"/>
                      <a:pt x="56" y="102"/>
                      <a:pt x="56" y="102"/>
                    </a:cubicBezTo>
                    <a:cubicBezTo>
                      <a:pt x="40" y="96"/>
                      <a:pt x="0" y="73"/>
                      <a:pt x="0" y="8"/>
                    </a:cubicBezTo>
                    <a:cubicBezTo>
                      <a:pt x="0" y="4"/>
                      <a:pt x="4" y="0"/>
                      <a:pt x="8" y="0"/>
                    </a:cubicBezTo>
                    <a:cubicBezTo>
                      <a:pt x="288" y="0"/>
                      <a:pt x="288" y="0"/>
                      <a:pt x="288" y="0"/>
                    </a:cubicBezTo>
                    <a:cubicBezTo>
                      <a:pt x="313" y="0"/>
                      <a:pt x="334" y="20"/>
                      <a:pt x="336" y="44"/>
                    </a:cubicBezTo>
                    <a:cubicBezTo>
                      <a:pt x="452" y="44"/>
                      <a:pt x="452" y="44"/>
                      <a:pt x="452" y="44"/>
                    </a:cubicBezTo>
                    <a:cubicBezTo>
                      <a:pt x="489" y="44"/>
                      <a:pt x="520" y="75"/>
                      <a:pt x="520" y="112"/>
                    </a:cubicBezTo>
                    <a:cubicBezTo>
                      <a:pt x="520" y="324"/>
                      <a:pt x="520" y="324"/>
                      <a:pt x="520" y="324"/>
                    </a:cubicBezTo>
                    <a:cubicBezTo>
                      <a:pt x="520" y="329"/>
                      <a:pt x="516" y="332"/>
                      <a:pt x="512" y="332"/>
                    </a:cubicBezTo>
                    <a:moveTo>
                      <a:pt x="72" y="316"/>
                    </a:moveTo>
                    <a:cubicBezTo>
                      <a:pt x="504" y="316"/>
                      <a:pt x="504" y="316"/>
                      <a:pt x="504" y="316"/>
                    </a:cubicBezTo>
                    <a:cubicBezTo>
                      <a:pt x="504" y="112"/>
                      <a:pt x="504" y="112"/>
                      <a:pt x="504" y="112"/>
                    </a:cubicBezTo>
                    <a:cubicBezTo>
                      <a:pt x="504" y="84"/>
                      <a:pt x="481" y="60"/>
                      <a:pt x="452" y="60"/>
                    </a:cubicBezTo>
                    <a:cubicBezTo>
                      <a:pt x="328" y="60"/>
                      <a:pt x="328" y="60"/>
                      <a:pt x="328" y="60"/>
                    </a:cubicBezTo>
                    <a:cubicBezTo>
                      <a:pt x="324" y="60"/>
                      <a:pt x="320" y="57"/>
                      <a:pt x="320" y="52"/>
                    </a:cubicBezTo>
                    <a:cubicBezTo>
                      <a:pt x="320" y="48"/>
                      <a:pt x="320" y="48"/>
                      <a:pt x="320" y="48"/>
                    </a:cubicBezTo>
                    <a:cubicBezTo>
                      <a:pt x="320" y="31"/>
                      <a:pt x="306" y="16"/>
                      <a:pt x="288" y="16"/>
                    </a:cubicBezTo>
                    <a:cubicBezTo>
                      <a:pt x="16" y="16"/>
                      <a:pt x="16" y="16"/>
                      <a:pt x="16" y="16"/>
                    </a:cubicBezTo>
                    <a:cubicBezTo>
                      <a:pt x="20" y="76"/>
                      <a:pt x="64" y="88"/>
                      <a:pt x="66" y="89"/>
                    </a:cubicBezTo>
                    <a:cubicBezTo>
                      <a:pt x="69" y="89"/>
                      <a:pt x="72" y="93"/>
                      <a:pt x="72" y="96"/>
                    </a:cubicBezTo>
                    <a:cubicBezTo>
                      <a:pt x="72" y="316"/>
                      <a:pt x="72" y="316"/>
                      <a:pt x="72" y="3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3" name="Freeform 41"/>
              <p:cNvSpPr>
                <a:spLocks/>
              </p:cNvSpPr>
              <p:nvPr/>
            </p:nvSpPr>
            <p:spPr bwMode="auto">
              <a:xfrm>
                <a:off x="1283" y="4467"/>
                <a:ext cx="1022" cy="473"/>
              </a:xfrm>
              <a:custGeom>
                <a:avLst/>
                <a:gdLst>
                  <a:gd name="T0" fmla="*/ 225 w 432"/>
                  <a:gd name="T1" fmla="*/ 0 h 200"/>
                  <a:gd name="T2" fmla="*/ 225 w 432"/>
                  <a:gd name="T3" fmla="*/ 0 h 200"/>
                  <a:gd name="T4" fmla="*/ 0 w 432"/>
                  <a:gd name="T5" fmla="*/ 61 h 200"/>
                  <a:gd name="T6" fmla="*/ 0 w 432"/>
                  <a:gd name="T7" fmla="*/ 1119 h 200"/>
                  <a:gd name="T8" fmla="*/ 2418 w 432"/>
                  <a:gd name="T9" fmla="*/ 1119 h 200"/>
                  <a:gd name="T10" fmla="*/ 2418 w 432"/>
                  <a:gd name="T11" fmla="*/ 61 h 200"/>
                  <a:gd name="T12" fmla="*/ 2193 w 432"/>
                  <a:gd name="T13" fmla="*/ 0 h 200"/>
                  <a:gd name="T14" fmla="*/ 2087 w 432"/>
                  <a:gd name="T15" fmla="*/ 12 h 200"/>
                  <a:gd name="T16" fmla="*/ 1209 w 432"/>
                  <a:gd name="T17" fmla="*/ 135 h 200"/>
                  <a:gd name="T18" fmla="*/ 331 w 432"/>
                  <a:gd name="T19" fmla="*/ 12 h 200"/>
                  <a:gd name="T20" fmla="*/ 225 w 432"/>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2" h="200">
                    <a:moveTo>
                      <a:pt x="40" y="0"/>
                    </a:moveTo>
                    <a:cubicBezTo>
                      <a:pt x="40" y="0"/>
                      <a:pt x="40" y="0"/>
                      <a:pt x="40" y="0"/>
                    </a:cubicBezTo>
                    <a:cubicBezTo>
                      <a:pt x="25" y="0"/>
                      <a:pt x="12" y="4"/>
                      <a:pt x="0" y="11"/>
                    </a:cubicBezTo>
                    <a:cubicBezTo>
                      <a:pt x="0" y="200"/>
                      <a:pt x="0" y="200"/>
                      <a:pt x="0" y="200"/>
                    </a:cubicBezTo>
                    <a:cubicBezTo>
                      <a:pt x="432" y="200"/>
                      <a:pt x="432" y="200"/>
                      <a:pt x="432" y="200"/>
                    </a:cubicBezTo>
                    <a:cubicBezTo>
                      <a:pt x="432" y="11"/>
                      <a:pt x="432" y="11"/>
                      <a:pt x="432" y="11"/>
                    </a:cubicBezTo>
                    <a:cubicBezTo>
                      <a:pt x="420" y="4"/>
                      <a:pt x="407" y="0"/>
                      <a:pt x="392" y="0"/>
                    </a:cubicBezTo>
                    <a:cubicBezTo>
                      <a:pt x="386" y="0"/>
                      <a:pt x="379" y="1"/>
                      <a:pt x="373" y="2"/>
                    </a:cubicBezTo>
                    <a:cubicBezTo>
                      <a:pt x="341" y="10"/>
                      <a:pt x="277" y="24"/>
                      <a:pt x="216" y="24"/>
                    </a:cubicBezTo>
                    <a:cubicBezTo>
                      <a:pt x="155" y="24"/>
                      <a:pt x="91" y="10"/>
                      <a:pt x="59" y="2"/>
                    </a:cubicBezTo>
                    <a:cubicBezTo>
                      <a:pt x="53" y="1"/>
                      <a:pt x="46" y="0"/>
                      <a:pt x="40" y="0"/>
                    </a:cubicBezTo>
                  </a:path>
                </a:pathLst>
              </a:custGeom>
              <a:solidFill>
                <a:srgbClr val="CA8E2E"/>
              </a:solidFill>
              <a:ln>
                <a:noFill/>
              </a:ln>
              <a:extLst>
                <a:ext uri="{91240B29-F687-4f45-9708-019B960494DF}"/>
              </a:extLst>
            </p:spPr>
            <p:txBody>
              <a:bodyPr/>
              <a:lstStyle/>
              <a:p>
                <a:pPr eaLnBrk="1">
                  <a:lnSpc>
                    <a:spcPts val="4900"/>
                  </a:lnSpc>
                  <a:defRPr/>
                </a:pPr>
                <a:endParaRPr lang="en-US" sz="933"/>
              </a:p>
            </p:txBody>
          </p:sp>
          <p:sp>
            <p:nvSpPr>
              <p:cNvPr id="64" name="Freeform 42"/>
              <p:cNvSpPr>
                <a:spLocks/>
              </p:cNvSpPr>
              <p:nvPr/>
            </p:nvSpPr>
            <p:spPr bwMode="auto">
              <a:xfrm>
                <a:off x="1264" y="4492"/>
                <a:ext cx="1060" cy="466"/>
              </a:xfrm>
              <a:custGeom>
                <a:avLst/>
                <a:gdLst>
                  <a:gd name="T0" fmla="*/ 45 w 448"/>
                  <a:gd name="T1" fmla="*/ 0 h 197"/>
                  <a:gd name="T2" fmla="*/ 0 w 448"/>
                  <a:gd name="T3" fmla="*/ 33 h 197"/>
                  <a:gd name="T4" fmla="*/ 0 w 448"/>
                  <a:gd name="T5" fmla="*/ 1102 h 197"/>
                  <a:gd name="T6" fmla="*/ 2508 w 448"/>
                  <a:gd name="T7" fmla="*/ 1102 h 197"/>
                  <a:gd name="T8" fmla="*/ 2508 w 448"/>
                  <a:gd name="T9" fmla="*/ 33 h 197"/>
                  <a:gd name="T10" fmla="*/ 2463 w 448"/>
                  <a:gd name="T11" fmla="*/ 0 h 197"/>
                  <a:gd name="T12" fmla="*/ 2463 w 448"/>
                  <a:gd name="T13" fmla="*/ 1057 h 197"/>
                  <a:gd name="T14" fmla="*/ 45 w 448"/>
                  <a:gd name="T15" fmla="*/ 1057 h 197"/>
                  <a:gd name="T16" fmla="*/ 45 w 448"/>
                  <a:gd name="T17" fmla="*/ 0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8" h="197">
                    <a:moveTo>
                      <a:pt x="8" y="0"/>
                    </a:moveTo>
                    <a:cubicBezTo>
                      <a:pt x="5" y="2"/>
                      <a:pt x="3" y="4"/>
                      <a:pt x="0" y="6"/>
                    </a:cubicBezTo>
                    <a:cubicBezTo>
                      <a:pt x="0" y="197"/>
                      <a:pt x="0" y="197"/>
                      <a:pt x="0" y="197"/>
                    </a:cubicBezTo>
                    <a:cubicBezTo>
                      <a:pt x="448" y="197"/>
                      <a:pt x="448" y="197"/>
                      <a:pt x="448" y="197"/>
                    </a:cubicBezTo>
                    <a:cubicBezTo>
                      <a:pt x="448" y="6"/>
                      <a:pt x="448" y="6"/>
                      <a:pt x="448" y="6"/>
                    </a:cubicBezTo>
                    <a:cubicBezTo>
                      <a:pt x="445" y="4"/>
                      <a:pt x="443" y="2"/>
                      <a:pt x="440" y="0"/>
                    </a:cubicBezTo>
                    <a:cubicBezTo>
                      <a:pt x="440" y="189"/>
                      <a:pt x="440" y="189"/>
                      <a:pt x="440" y="189"/>
                    </a:cubicBezTo>
                    <a:cubicBezTo>
                      <a:pt x="8" y="189"/>
                      <a:pt x="8" y="189"/>
                      <a:pt x="8" y="189"/>
                    </a:cubicBezTo>
                    <a:cubicBezTo>
                      <a:pt x="8" y="0"/>
                      <a:pt x="8" y="0"/>
                      <a:pt x="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5" name="Freeform 43"/>
              <p:cNvSpPr>
                <a:spLocks/>
              </p:cNvSpPr>
              <p:nvPr/>
            </p:nvSpPr>
            <p:spPr bwMode="auto">
              <a:xfrm>
                <a:off x="1321" y="4582"/>
                <a:ext cx="947" cy="1017"/>
              </a:xfrm>
              <a:custGeom>
                <a:avLst/>
                <a:gdLst>
                  <a:gd name="T0" fmla="*/ 168 w 400"/>
                  <a:gd name="T1" fmla="*/ 21 h 430"/>
                  <a:gd name="T2" fmla="*/ 0 w 400"/>
                  <a:gd name="T3" fmla="*/ 151 h 430"/>
                  <a:gd name="T4" fmla="*/ 0 w 400"/>
                  <a:gd name="T5" fmla="*/ 1258 h 430"/>
                  <a:gd name="T6" fmla="*/ 1102 w 400"/>
                  <a:gd name="T7" fmla="*/ 2401 h 430"/>
                  <a:gd name="T8" fmla="*/ 2237 w 400"/>
                  <a:gd name="T9" fmla="*/ 1282 h 430"/>
                  <a:gd name="T10" fmla="*/ 2237 w 400"/>
                  <a:gd name="T11" fmla="*/ 151 h 430"/>
                  <a:gd name="T12" fmla="*/ 2069 w 400"/>
                  <a:gd name="T13" fmla="*/ 21 h 430"/>
                  <a:gd name="T14" fmla="*/ 1119 w 400"/>
                  <a:gd name="T15" fmla="*/ 151 h 430"/>
                  <a:gd name="T16" fmla="*/ 168 w 400"/>
                  <a:gd name="T17" fmla="*/ 21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30">
                    <a:moveTo>
                      <a:pt x="30" y="4"/>
                    </a:moveTo>
                    <a:cubicBezTo>
                      <a:pt x="15" y="0"/>
                      <a:pt x="0" y="11"/>
                      <a:pt x="0" y="27"/>
                    </a:cubicBezTo>
                    <a:cubicBezTo>
                      <a:pt x="0" y="82"/>
                      <a:pt x="0" y="162"/>
                      <a:pt x="0" y="225"/>
                    </a:cubicBezTo>
                    <a:cubicBezTo>
                      <a:pt x="0" y="335"/>
                      <a:pt x="87" y="427"/>
                      <a:pt x="197" y="429"/>
                    </a:cubicBezTo>
                    <a:cubicBezTo>
                      <a:pt x="309" y="430"/>
                      <a:pt x="400" y="340"/>
                      <a:pt x="400" y="229"/>
                    </a:cubicBezTo>
                    <a:cubicBezTo>
                      <a:pt x="400" y="27"/>
                      <a:pt x="400" y="27"/>
                      <a:pt x="400" y="27"/>
                    </a:cubicBezTo>
                    <a:cubicBezTo>
                      <a:pt x="400" y="11"/>
                      <a:pt x="385" y="0"/>
                      <a:pt x="370" y="4"/>
                    </a:cubicBezTo>
                    <a:cubicBezTo>
                      <a:pt x="333" y="13"/>
                      <a:pt x="266" y="27"/>
                      <a:pt x="200" y="27"/>
                    </a:cubicBezTo>
                    <a:cubicBezTo>
                      <a:pt x="134" y="27"/>
                      <a:pt x="67" y="13"/>
                      <a:pt x="30" y="4"/>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66" name="Freeform 44"/>
              <p:cNvSpPr>
                <a:spLocks noEditPoints="1"/>
              </p:cNvSpPr>
              <p:nvPr/>
            </p:nvSpPr>
            <p:spPr bwMode="auto">
              <a:xfrm>
                <a:off x="1302" y="4570"/>
                <a:ext cx="984" cy="1046"/>
              </a:xfrm>
              <a:custGeom>
                <a:avLst/>
                <a:gdLst>
                  <a:gd name="T0" fmla="*/ 1164 w 416"/>
                  <a:gd name="T1" fmla="*/ 2475 h 442"/>
                  <a:gd name="T2" fmla="*/ 1142 w 416"/>
                  <a:gd name="T3" fmla="*/ 2475 h 442"/>
                  <a:gd name="T4" fmla="*/ 0 w 416"/>
                  <a:gd name="T5" fmla="*/ 1287 h 442"/>
                  <a:gd name="T6" fmla="*/ 0 w 416"/>
                  <a:gd name="T7" fmla="*/ 180 h 442"/>
                  <a:gd name="T8" fmla="*/ 180 w 416"/>
                  <a:gd name="T9" fmla="*/ 0 h 442"/>
                  <a:gd name="T10" fmla="*/ 225 w 416"/>
                  <a:gd name="T11" fmla="*/ 5 h 442"/>
                  <a:gd name="T12" fmla="*/ 1164 w 416"/>
                  <a:gd name="T13" fmla="*/ 135 h 442"/>
                  <a:gd name="T14" fmla="*/ 2103 w 416"/>
                  <a:gd name="T15" fmla="*/ 5 h 442"/>
                  <a:gd name="T16" fmla="*/ 2148 w 416"/>
                  <a:gd name="T17" fmla="*/ 0 h 442"/>
                  <a:gd name="T18" fmla="*/ 2328 w 416"/>
                  <a:gd name="T19" fmla="*/ 180 h 442"/>
                  <a:gd name="T20" fmla="*/ 2328 w 416"/>
                  <a:gd name="T21" fmla="*/ 1311 h 442"/>
                  <a:gd name="T22" fmla="*/ 1164 w 416"/>
                  <a:gd name="T23" fmla="*/ 2475 h 442"/>
                  <a:gd name="T24" fmla="*/ 180 w 416"/>
                  <a:gd name="T25" fmla="*/ 90 h 442"/>
                  <a:gd name="T26" fmla="*/ 90 w 416"/>
                  <a:gd name="T27" fmla="*/ 180 h 442"/>
                  <a:gd name="T28" fmla="*/ 90 w 416"/>
                  <a:gd name="T29" fmla="*/ 1287 h 442"/>
                  <a:gd name="T30" fmla="*/ 1147 w 416"/>
                  <a:gd name="T31" fmla="*/ 2385 h 442"/>
                  <a:gd name="T32" fmla="*/ 2238 w 416"/>
                  <a:gd name="T33" fmla="*/ 1311 h 442"/>
                  <a:gd name="T34" fmla="*/ 2238 w 416"/>
                  <a:gd name="T35" fmla="*/ 180 h 442"/>
                  <a:gd name="T36" fmla="*/ 2148 w 416"/>
                  <a:gd name="T37" fmla="*/ 90 h 442"/>
                  <a:gd name="T38" fmla="*/ 2126 w 416"/>
                  <a:gd name="T39" fmla="*/ 90 h 442"/>
                  <a:gd name="T40" fmla="*/ 1164 w 416"/>
                  <a:gd name="T41" fmla="*/ 225 h 442"/>
                  <a:gd name="T42" fmla="*/ 201 w 416"/>
                  <a:gd name="T43" fmla="*/ 90 h 442"/>
                  <a:gd name="T44" fmla="*/ 180 w 416"/>
                  <a:gd name="T45" fmla="*/ 90 h 4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2">
                    <a:moveTo>
                      <a:pt x="208" y="442"/>
                    </a:moveTo>
                    <a:cubicBezTo>
                      <a:pt x="207" y="442"/>
                      <a:pt x="206" y="442"/>
                      <a:pt x="204" y="442"/>
                    </a:cubicBezTo>
                    <a:cubicBezTo>
                      <a:pt x="92" y="440"/>
                      <a:pt x="0" y="345"/>
                      <a:pt x="0" y="230"/>
                    </a:cubicBezTo>
                    <a:cubicBezTo>
                      <a:pt x="0" y="32"/>
                      <a:pt x="0" y="32"/>
                      <a:pt x="0" y="32"/>
                    </a:cubicBezTo>
                    <a:cubicBezTo>
                      <a:pt x="0" y="14"/>
                      <a:pt x="14" y="0"/>
                      <a:pt x="32" y="0"/>
                    </a:cubicBezTo>
                    <a:cubicBezTo>
                      <a:pt x="35" y="0"/>
                      <a:pt x="37" y="0"/>
                      <a:pt x="40" y="1"/>
                    </a:cubicBezTo>
                    <a:cubicBezTo>
                      <a:pt x="74" y="10"/>
                      <a:pt x="142" y="24"/>
                      <a:pt x="208" y="24"/>
                    </a:cubicBezTo>
                    <a:cubicBezTo>
                      <a:pt x="274" y="24"/>
                      <a:pt x="342" y="10"/>
                      <a:pt x="376" y="1"/>
                    </a:cubicBezTo>
                    <a:cubicBezTo>
                      <a:pt x="379" y="0"/>
                      <a:pt x="381" y="0"/>
                      <a:pt x="384" y="0"/>
                    </a:cubicBezTo>
                    <a:cubicBezTo>
                      <a:pt x="402" y="0"/>
                      <a:pt x="416" y="14"/>
                      <a:pt x="416" y="32"/>
                    </a:cubicBezTo>
                    <a:cubicBezTo>
                      <a:pt x="416" y="234"/>
                      <a:pt x="416" y="234"/>
                      <a:pt x="416" y="234"/>
                    </a:cubicBezTo>
                    <a:cubicBezTo>
                      <a:pt x="416" y="348"/>
                      <a:pt x="323" y="442"/>
                      <a:pt x="208" y="442"/>
                    </a:cubicBezTo>
                    <a:close/>
                    <a:moveTo>
                      <a:pt x="32" y="16"/>
                    </a:moveTo>
                    <a:cubicBezTo>
                      <a:pt x="23" y="16"/>
                      <a:pt x="16" y="23"/>
                      <a:pt x="16" y="32"/>
                    </a:cubicBezTo>
                    <a:cubicBezTo>
                      <a:pt x="16" y="230"/>
                      <a:pt x="16" y="230"/>
                      <a:pt x="16" y="230"/>
                    </a:cubicBezTo>
                    <a:cubicBezTo>
                      <a:pt x="16" y="336"/>
                      <a:pt x="101" y="424"/>
                      <a:pt x="205" y="426"/>
                    </a:cubicBezTo>
                    <a:cubicBezTo>
                      <a:pt x="312" y="427"/>
                      <a:pt x="400" y="341"/>
                      <a:pt x="400" y="234"/>
                    </a:cubicBezTo>
                    <a:cubicBezTo>
                      <a:pt x="400" y="32"/>
                      <a:pt x="400" y="32"/>
                      <a:pt x="400" y="32"/>
                    </a:cubicBezTo>
                    <a:cubicBezTo>
                      <a:pt x="400" y="23"/>
                      <a:pt x="393" y="16"/>
                      <a:pt x="384" y="16"/>
                    </a:cubicBezTo>
                    <a:cubicBezTo>
                      <a:pt x="383" y="16"/>
                      <a:pt x="381" y="16"/>
                      <a:pt x="380" y="16"/>
                    </a:cubicBezTo>
                    <a:cubicBezTo>
                      <a:pt x="345" y="25"/>
                      <a:pt x="276" y="40"/>
                      <a:pt x="208" y="40"/>
                    </a:cubicBezTo>
                    <a:cubicBezTo>
                      <a:pt x="140" y="40"/>
                      <a:pt x="71" y="25"/>
                      <a:pt x="36" y="16"/>
                    </a:cubicBezTo>
                    <a:cubicBezTo>
                      <a:pt x="35" y="16"/>
                      <a:pt x="33" y="16"/>
                      <a:pt x="3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7" name="Oval 45"/>
              <p:cNvSpPr>
                <a:spLocks noChangeArrowheads="1"/>
              </p:cNvSpPr>
              <p:nvPr/>
            </p:nvSpPr>
            <p:spPr bwMode="auto">
              <a:xfrm>
                <a:off x="1539" y="4901"/>
                <a:ext cx="94"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68" name="Oval 46"/>
              <p:cNvSpPr>
                <a:spLocks noChangeArrowheads="1"/>
              </p:cNvSpPr>
              <p:nvPr/>
            </p:nvSpPr>
            <p:spPr bwMode="auto">
              <a:xfrm>
                <a:off x="1956" y="4901"/>
                <a:ext cx="93"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69" name="Freeform 47"/>
              <p:cNvSpPr>
                <a:spLocks/>
              </p:cNvSpPr>
              <p:nvPr/>
            </p:nvSpPr>
            <p:spPr bwMode="auto">
              <a:xfrm>
                <a:off x="1491"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0" name="Freeform 48"/>
              <p:cNvSpPr>
                <a:spLocks/>
              </p:cNvSpPr>
              <p:nvPr/>
            </p:nvSpPr>
            <p:spPr bwMode="auto">
              <a:xfrm>
                <a:off x="1908"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1" name="Freeform 49"/>
              <p:cNvSpPr>
                <a:spLocks/>
              </p:cNvSpPr>
              <p:nvPr/>
            </p:nvSpPr>
            <p:spPr bwMode="auto">
              <a:xfrm>
                <a:off x="1679" y="5333"/>
                <a:ext cx="228" cy="113"/>
              </a:xfrm>
              <a:custGeom>
                <a:avLst/>
                <a:gdLst>
                  <a:gd name="T0" fmla="*/ 271 w 96"/>
                  <a:gd name="T1" fmla="*/ 266 h 48"/>
                  <a:gd name="T2" fmla="*/ 537 w 96"/>
                  <a:gd name="T3" fmla="*/ 57 h 48"/>
                  <a:gd name="T4" fmla="*/ 492 w 96"/>
                  <a:gd name="T5" fmla="*/ 0 h 48"/>
                  <a:gd name="T6" fmla="*/ 50 w 96"/>
                  <a:gd name="T7" fmla="*/ 0 h 48"/>
                  <a:gd name="T8" fmla="*/ 5 w 96"/>
                  <a:gd name="T9" fmla="*/ 57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2"/>
                      <a:pt x="95" y="10"/>
                    </a:cubicBezTo>
                    <a:cubicBezTo>
                      <a:pt x="96" y="5"/>
                      <a:pt x="92" y="0"/>
                      <a:pt x="87" y="0"/>
                    </a:cubicBezTo>
                    <a:cubicBezTo>
                      <a:pt x="9" y="0"/>
                      <a:pt x="9" y="0"/>
                      <a:pt x="9" y="0"/>
                    </a:cubicBezTo>
                    <a:cubicBezTo>
                      <a:pt x="4" y="0"/>
                      <a:pt x="0" y="5"/>
                      <a:pt x="1" y="10"/>
                    </a:cubicBezTo>
                    <a:cubicBezTo>
                      <a:pt x="5" y="32"/>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2" name="Freeform 50"/>
              <p:cNvSpPr>
                <a:spLocks/>
              </p:cNvSpPr>
              <p:nvPr/>
            </p:nvSpPr>
            <p:spPr bwMode="auto">
              <a:xfrm>
                <a:off x="1717" y="4973"/>
                <a:ext cx="142" cy="237"/>
              </a:xfrm>
              <a:custGeom>
                <a:avLst/>
                <a:gdLst>
                  <a:gd name="T0" fmla="*/ 291 w 60"/>
                  <a:gd name="T1" fmla="*/ 562 h 100"/>
                  <a:gd name="T2" fmla="*/ 45 w 60"/>
                  <a:gd name="T3" fmla="*/ 562 h 100"/>
                  <a:gd name="T4" fmla="*/ 0 w 60"/>
                  <a:gd name="T5" fmla="*/ 517 h 100"/>
                  <a:gd name="T6" fmla="*/ 0 w 60"/>
                  <a:gd name="T7" fmla="*/ 45 h 100"/>
                  <a:gd name="T8" fmla="*/ 45 w 60"/>
                  <a:gd name="T9" fmla="*/ 0 h 100"/>
                  <a:gd name="T10" fmla="*/ 90 w 60"/>
                  <a:gd name="T11" fmla="*/ 45 h 100"/>
                  <a:gd name="T12" fmla="*/ 90 w 60"/>
                  <a:gd name="T13" fmla="*/ 472 h 100"/>
                  <a:gd name="T14" fmla="*/ 246 w 60"/>
                  <a:gd name="T15" fmla="*/ 472 h 100"/>
                  <a:gd name="T16" fmla="*/ 246 w 60"/>
                  <a:gd name="T17" fmla="*/ 382 h 100"/>
                  <a:gd name="T18" fmla="*/ 291 w 60"/>
                  <a:gd name="T19" fmla="*/ 337 h 100"/>
                  <a:gd name="T20" fmla="*/ 336 w 60"/>
                  <a:gd name="T21" fmla="*/ 382 h 100"/>
                  <a:gd name="T22" fmla="*/ 336 w 60"/>
                  <a:gd name="T23" fmla="*/ 517 h 100"/>
                  <a:gd name="T24" fmla="*/ 291 w 60"/>
                  <a:gd name="T25" fmla="*/ 562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100">
                    <a:moveTo>
                      <a:pt x="52" y="100"/>
                    </a:moveTo>
                    <a:cubicBezTo>
                      <a:pt x="8" y="100"/>
                      <a:pt x="8" y="100"/>
                      <a:pt x="8" y="100"/>
                    </a:cubicBezTo>
                    <a:cubicBezTo>
                      <a:pt x="4" y="100"/>
                      <a:pt x="0" y="97"/>
                      <a:pt x="0" y="92"/>
                    </a:cubicBezTo>
                    <a:cubicBezTo>
                      <a:pt x="0" y="8"/>
                      <a:pt x="0" y="8"/>
                      <a:pt x="0" y="8"/>
                    </a:cubicBezTo>
                    <a:cubicBezTo>
                      <a:pt x="0" y="4"/>
                      <a:pt x="4" y="0"/>
                      <a:pt x="8" y="0"/>
                    </a:cubicBezTo>
                    <a:cubicBezTo>
                      <a:pt x="12" y="0"/>
                      <a:pt x="16" y="4"/>
                      <a:pt x="16" y="8"/>
                    </a:cubicBezTo>
                    <a:cubicBezTo>
                      <a:pt x="16" y="84"/>
                      <a:pt x="16" y="84"/>
                      <a:pt x="16" y="84"/>
                    </a:cubicBezTo>
                    <a:cubicBezTo>
                      <a:pt x="44" y="84"/>
                      <a:pt x="44" y="84"/>
                      <a:pt x="44" y="84"/>
                    </a:cubicBezTo>
                    <a:cubicBezTo>
                      <a:pt x="44" y="68"/>
                      <a:pt x="44" y="68"/>
                      <a:pt x="44" y="68"/>
                    </a:cubicBezTo>
                    <a:cubicBezTo>
                      <a:pt x="44" y="64"/>
                      <a:pt x="48" y="60"/>
                      <a:pt x="52" y="60"/>
                    </a:cubicBezTo>
                    <a:cubicBezTo>
                      <a:pt x="56" y="60"/>
                      <a:pt x="60" y="64"/>
                      <a:pt x="60" y="68"/>
                    </a:cubicBezTo>
                    <a:cubicBezTo>
                      <a:pt x="60" y="92"/>
                      <a:pt x="60" y="92"/>
                      <a:pt x="60" y="92"/>
                    </a:cubicBezTo>
                    <a:cubicBezTo>
                      <a:pt x="60" y="97"/>
                      <a:pt x="56" y="100"/>
                      <a:pt x="52" y="10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3" name="Freeform 51"/>
              <p:cNvSpPr>
                <a:spLocks/>
              </p:cNvSpPr>
              <p:nvPr/>
            </p:nvSpPr>
            <p:spPr bwMode="auto">
              <a:xfrm>
                <a:off x="1206" y="4825"/>
                <a:ext cx="115" cy="228"/>
              </a:xfrm>
              <a:custGeom>
                <a:avLst/>
                <a:gdLst>
                  <a:gd name="T0" fmla="*/ 271 w 48"/>
                  <a:gd name="T1" fmla="*/ 0 h 96"/>
                  <a:gd name="T2" fmla="*/ 0 w 48"/>
                  <a:gd name="T3" fmla="*/ 271 h 96"/>
                  <a:gd name="T4" fmla="*/ 271 w 48"/>
                  <a:gd name="T5" fmla="*/ 542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2"/>
                      <a:pt x="0" y="48"/>
                    </a:cubicBezTo>
                    <a:cubicBezTo>
                      <a:pt x="0" y="75"/>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74" name="Freeform 52"/>
              <p:cNvSpPr>
                <a:spLocks noEditPoints="1"/>
              </p:cNvSpPr>
              <p:nvPr/>
            </p:nvSpPr>
            <p:spPr bwMode="auto">
              <a:xfrm>
                <a:off x="1189" y="4808"/>
                <a:ext cx="151" cy="264"/>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5 h 112"/>
                  <a:gd name="T14" fmla="*/ 90 w 64"/>
                  <a:gd name="T15" fmla="*/ 315 h 112"/>
                  <a:gd name="T16" fmla="*/ 267 w 64"/>
                  <a:gd name="T17" fmla="*/ 537 h 112"/>
                  <a:gd name="T18" fmla="*/ 267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9"/>
                      <a:pt x="60" y="112"/>
                      <a:pt x="56" y="112"/>
                    </a:cubicBezTo>
                    <a:close/>
                    <a:moveTo>
                      <a:pt x="48" y="17"/>
                    </a:moveTo>
                    <a:cubicBezTo>
                      <a:pt x="30" y="21"/>
                      <a:pt x="16" y="37"/>
                      <a:pt x="16" y="56"/>
                    </a:cubicBezTo>
                    <a:cubicBezTo>
                      <a:pt x="16" y="76"/>
                      <a:pt x="30" y="92"/>
                      <a:pt x="48" y="96"/>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5" name="Freeform 53"/>
              <p:cNvSpPr>
                <a:spLocks/>
              </p:cNvSpPr>
              <p:nvPr/>
            </p:nvSpPr>
            <p:spPr bwMode="auto">
              <a:xfrm>
                <a:off x="2268" y="4825"/>
                <a:ext cx="113" cy="228"/>
              </a:xfrm>
              <a:custGeom>
                <a:avLst/>
                <a:gdLst>
                  <a:gd name="T0" fmla="*/ 0 w 48"/>
                  <a:gd name="T1" fmla="*/ 0 h 96"/>
                  <a:gd name="T2" fmla="*/ 271 w 48"/>
                  <a:gd name="T3" fmla="*/ 271 h 96"/>
                  <a:gd name="T4" fmla="*/ 0 w 48"/>
                  <a:gd name="T5" fmla="*/ 542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2"/>
                      <a:pt x="48" y="48"/>
                    </a:cubicBezTo>
                    <a:cubicBezTo>
                      <a:pt x="48" y="75"/>
                      <a:pt x="27"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76" name="Freeform 54"/>
              <p:cNvSpPr>
                <a:spLocks noEditPoints="1"/>
              </p:cNvSpPr>
              <p:nvPr/>
            </p:nvSpPr>
            <p:spPr bwMode="auto">
              <a:xfrm>
                <a:off x="2247" y="4808"/>
                <a:ext cx="153" cy="264"/>
              </a:xfrm>
              <a:custGeom>
                <a:avLst/>
                <a:gdLst>
                  <a:gd name="T0" fmla="*/ 45 w 64"/>
                  <a:gd name="T1" fmla="*/ 627 h 112"/>
                  <a:gd name="T2" fmla="*/ 0 w 64"/>
                  <a:gd name="T3" fmla="*/ 582 h 112"/>
                  <a:gd name="T4" fmla="*/ 0 w 64"/>
                  <a:gd name="T5" fmla="*/ 45 h 112"/>
                  <a:gd name="T6" fmla="*/ 45 w 64"/>
                  <a:gd name="T7" fmla="*/ 0 h 112"/>
                  <a:gd name="T8" fmla="*/ 361 w 64"/>
                  <a:gd name="T9" fmla="*/ 315 h 112"/>
                  <a:gd name="T10" fmla="*/ 45 w 64"/>
                  <a:gd name="T11" fmla="*/ 627 h 112"/>
                  <a:gd name="T12" fmla="*/ 90 w 64"/>
                  <a:gd name="T13" fmla="*/ 95 h 112"/>
                  <a:gd name="T14" fmla="*/ 90 w 64"/>
                  <a:gd name="T15" fmla="*/ 537 h 112"/>
                  <a:gd name="T16" fmla="*/ 271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9"/>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6"/>
                      <a:pt x="16" y="96"/>
                      <a:pt x="16" y="96"/>
                    </a:cubicBezTo>
                    <a:cubicBezTo>
                      <a:pt x="34" y="92"/>
                      <a:pt x="48" y="76"/>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7" name="Freeform 55"/>
              <p:cNvSpPr>
                <a:spLocks/>
              </p:cNvSpPr>
              <p:nvPr/>
            </p:nvSpPr>
            <p:spPr bwMode="auto">
              <a:xfrm>
                <a:off x="1132" y="4210"/>
                <a:ext cx="749" cy="58"/>
              </a:xfrm>
              <a:custGeom>
                <a:avLst/>
                <a:gdLst>
                  <a:gd name="T0" fmla="*/ 1774 w 317"/>
                  <a:gd name="T1" fmla="*/ 135 h 24"/>
                  <a:gd name="T2" fmla="*/ 1566 w 317"/>
                  <a:gd name="T3" fmla="*/ 0 h 24"/>
                  <a:gd name="T4" fmla="*/ 0 w 317"/>
                  <a:gd name="T5" fmla="*/ 0 h 24"/>
                  <a:gd name="T6" fmla="*/ 12 w 317"/>
                  <a:gd name="T7" fmla="*/ 135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24">
                    <a:moveTo>
                      <a:pt x="317" y="24"/>
                    </a:moveTo>
                    <a:cubicBezTo>
                      <a:pt x="310" y="10"/>
                      <a:pt x="296" y="0"/>
                      <a:pt x="280" y="0"/>
                    </a:cubicBezTo>
                    <a:cubicBezTo>
                      <a:pt x="0" y="0"/>
                      <a:pt x="0" y="0"/>
                      <a:pt x="0" y="0"/>
                    </a:cubicBezTo>
                    <a:cubicBezTo>
                      <a:pt x="0" y="9"/>
                      <a:pt x="1" y="17"/>
                      <a:pt x="2" y="24"/>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78" name="Freeform 56"/>
              <p:cNvSpPr>
                <a:spLocks/>
              </p:cNvSpPr>
              <p:nvPr/>
            </p:nvSpPr>
            <p:spPr bwMode="auto">
              <a:xfrm>
                <a:off x="1114" y="4191"/>
                <a:ext cx="789" cy="98"/>
              </a:xfrm>
              <a:custGeom>
                <a:avLst/>
                <a:gdLst>
                  <a:gd name="T0" fmla="*/ 1819 w 334"/>
                  <a:gd name="T1" fmla="*/ 225 h 41"/>
                  <a:gd name="T2" fmla="*/ 1774 w 334"/>
                  <a:gd name="T3" fmla="*/ 201 h 41"/>
                  <a:gd name="T4" fmla="*/ 1611 w 334"/>
                  <a:gd name="T5" fmla="*/ 90 h 41"/>
                  <a:gd name="T6" fmla="*/ 90 w 334"/>
                  <a:gd name="T7" fmla="*/ 90 h 41"/>
                  <a:gd name="T8" fmla="*/ 102 w 334"/>
                  <a:gd name="T9" fmla="*/ 173 h 41"/>
                  <a:gd name="T10" fmla="*/ 66 w 334"/>
                  <a:gd name="T11" fmla="*/ 225 h 41"/>
                  <a:gd name="T12" fmla="*/ 12 w 334"/>
                  <a:gd name="T13" fmla="*/ 189 h 41"/>
                  <a:gd name="T14" fmla="*/ 0 w 334"/>
                  <a:gd name="T15" fmla="*/ 45 h 41"/>
                  <a:gd name="T16" fmla="*/ 45 w 334"/>
                  <a:gd name="T17" fmla="*/ 0 h 41"/>
                  <a:gd name="T18" fmla="*/ 1611 w 334"/>
                  <a:gd name="T19" fmla="*/ 0 h 41"/>
                  <a:gd name="T20" fmla="*/ 1857 w 334"/>
                  <a:gd name="T21" fmla="*/ 163 h 41"/>
                  <a:gd name="T22" fmla="*/ 1835 w 334"/>
                  <a:gd name="T23" fmla="*/ 225 h 41"/>
                  <a:gd name="T24" fmla="*/ 1819 w 334"/>
                  <a:gd name="T25" fmla="*/ 225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4" h="41">
                    <a:moveTo>
                      <a:pt x="325" y="40"/>
                    </a:moveTo>
                    <a:cubicBezTo>
                      <a:pt x="322" y="40"/>
                      <a:pt x="319" y="39"/>
                      <a:pt x="317" y="36"/>
                    </a:cubicBezTo>
                    <a:cubicBezTo>
                      <a:pt x="312" y="24"/>
                      <a:pt x="301" y="16"/>
                      <a:pt x="288" y="16"/>
                    </a:cubicBezTo>
                    <a:cubicBezTo>
                      <a:pt x="16" y="16"/>
                      <a:pt x="16" y="16"/>
                      <a:pt x="16" y="16"/>
                    </a:cubicBezTo>
                    <a:cubicBezTo>
                      <a:pt x="17" y="21"/>
                      <a:pt x="17" y="26"/>
                      <a:pt x="18" y="31"/>
                    </a:cubicBezTo>
                    <a:cubicBezTo>
                      <a:pt x="19" y="35"/>
                      <a:pt x="16" y="39"/>
                      <a:pt x="12" y="40"/>
                    </a:cubicBezTo>
                    <a:cubicBezTo>
                      <a:pt x="7" y="41"/>
                      <a:pt x="3" y="38"/>
                      <a:pt x="2" y="34"/>
                    </a:cubicBezTo>
                    <a:cubicBezTo>
                      <a:pt x="1" y="26"/>
                      <a:pt x="0" y="17"/>
                      <a:pt x="0" y="8"/>
                    </a:cubicBezTo>
                    <a:cubicBezTo>
                      <a:pt x="0" y="4"/>
                      <a:pt x="4" y="0"/>
                      <a:pt x="8" y="0"/>
                    </a:cubicBezTo>
                    <a:cubicBezTo>
                      <a:pt x="288" y="0"/>
                      <a:pt x="288" y="0"/>
                      <a:pt x="288" y="0"/>
                    </a:cubicBezTo>
                    <a:cubicBezTo>
                      <a:pt x="307" y="0"/>
                      <a:pt x="324" y="12"/>
                      <a:pt x="332" y="29"/>
                    </a:cubicBezTo>
                    <a:cubicBezTo>
                      <a:pt x="334" y="33"/>
                      <a:pt x="332" y="38"/>
                      <a:pt x="328" y="40"/>
                    </a:cubicBezTo>
                    <a:cubicBezTo>
                      <a:pt x="327" y="40"/>
                      <a:pt x="326" y="40"/>
                      <a:pt x="325"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9" name="Freeform 57"/>
              <p:cNvSpPr>
                <a:spLocks/>
              </p:cNvSpPr>
              <p:nvPr/>
            </p:nvSpPr>
            <p:spPr bwMode="auto">
              <a:xfrm>
                <a:off x="2863" y="5123"/>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3"/>
                      <a:pt x="54" y="0"/>
                      <a:pt x="120" y="0"/>
                    </a:cubicBezTo>
                    <a:cubicBezTo>
                      <a:pt x="232" y="0"/>
                      <a:pt x="232" y="0"/>
                      <a:pt x="232" y="0"/>
                    </a:cubicBezTo>
                    <a:cubicBezTo>
                      <a:pt x="298" y="0"/>
                      <a:pt x="352" y="53"/>
                      <a:pt x="352" y="120"/>
                    </a:cubicBezTo>
                    <a:cubicBezTo>
                      <a:pt x="352" y="180"/>
                      <a:pt x="352" y="180"/>
                      <a:pt x="352" y="18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0" name="Freeform 58"/>
              <p:cNvSpPr>
                <a:spLocks noEditPoints="1"/>
              </p:cNvSpPr>
              <p:nvPr/>
            </p:nvSpPr>
            <p:spPr bwMode="auto">
              <a:xfrm>
                <a:off x="2844" y="5105"/>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2"/>
                      <a:pt x="0" y="188"/>
                    </a:cubicBezTo>
                    <a:cubicBezTo>
                      <a:pt x="0" y="128"/>
                      <a:pt x="0" y="128"/>
                      <a:pt x="0" y="128"/>
                    </a:cubicBezTo>
                    <a:cubicBezTo>
                      <a:pt x="0" y="57"/>
                      <a:pt x="57" y="0"/>
                      <a:pt x="128" y="0"/>
                    </a:cubicBezTo>
                    <a:cubicBezTo>
                      <a:pt x="240" y="0"/>
                      <a:pt x="240" y="0"/>
                      <a:pt x="240" y="0"/>
                    </a:cubicBezTo>
                    <a:cubicBezTo>
                      <a:pt x="311" y="0"/>
                      <a:pt x="368" y="57"/>
                      <a:pt x="368" y="128"/>
                    </a:cubicBezTo>
                    <a:cubicBezTo>
                      <a:pt x="368" y="188"/>
                      <a:pt x="368" y="188"/>
                      <a:pt x="368" y="188"/>
                    </a:cubicBezTo>
                    <a:cubicBezTo>
                      <a:pt x="368" y="192"/>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1" name="Freeform 59"/>
              <p:cNvSpPr>
                <a:spLocks/>
              </p:cNvSpPr>
              <p:nvPr/>
            </p:nvSpPr>
            <p:spPr bwMode="auto">
              <a:xfrm>
                <a:off x="2961" y="5069"/>
                <a:ext cx="638" cy="386"/>
              </a:xfrm>
              <a:custGeom>
                <a:avLst/>
                <a:gdLst>
                  <a:gd name="T0" fmla="*/ 1366 w 270"/>
                  <a:gd name="T1" fmla="*/ 201 h 163"/>
                  <a:gd name="T2" fmla="*/ 1136 w 270"/>
                  <a:gd name="T3" fmla="*/ 21 h 163"/>
                  <a:gd name="T4" fmla="*/ 757 w 270"/>
                  <a:gd name="T5" fmla="*/ 0 h 163"/>
                  <a:gd name="T6" fmla="*/ 376 w 270"/>
                  <a:gd name="T7" fmla="*/ 21 h 163"/>
                  <a:gd name="T8" fmla="*/ 147 w 270"/>
                  <a:gd name="T9" fmla="*/ 201 h 163"/>
                  <a:gd name="T10" fmla="*/ 0 w 270"/>
                  <a:gd name="T11" fmla="*/ 578 h 163"/>
                  <a:gd name="T12" fmla="*/ 286 w 270"/>
                  <a:gd name="T13" fmla="*/ 578 h 163"/>
                  <a:gd name="T14" fmla="*/ 393 w 270"/>
                  <a:gd name="T15" fmla="*/ 706 h 163"/>
                  <a:gd name="T16" fmla="*/ 757 w 270"/>
                  <a:gd name="T17" fmla="*/ 914 h 163"/>
                  <a:gd name="T18" fmla="*/ 1119 w 270"/>
                  <a:gd name="T19" fmla="*/ 706 h 163"/>
                  <a:gd name="T20" fmla="*/ 1226 w 270"/>
                  <a:gd name="T21" fmla="*/ 578 h 163"/>
                  <a:gd name="T22" fmla="*/ 1512 w 270"/>
                  <a:gd name="T23" fmla="*/ 578 h 163"/>
                  <a:gd name="T24" fmla="*/ 1366 w 270"/>
                  <a:gd name="T25" fmla="*/ 20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163">
                    <a:moveTo>
                      <a:pt x="244" y="36"/>
                    </a:moveTo>
                    <a:cubicBezTo>
                      <a:pt x="238" y="18"/>
                      <a:pt x="221" y="6"/>
                      <a:pt x="203" y="4"/>
                    </a:cubicBezTo>
                    <a:cubicBezTo>
                      <a:pt x="135" y="0"/>
                      <a:pt x="135" y="0"/>
                      <a:pt x="135" y="0"/>
                    </a:cubicBezTo>
                    <a:cubicBezTo>
                      <a:pt x="67" y="4"/>
                      <a:pt x="67" y="4"/>
                      <a:pt x="67" y="4"/>
                    </a:cubicBezTo>
                    <a:cubicBezTo>
                      <a:pt x="49" y="6"/>
                      <a:pt x="32" y="18"/>
                      <a:pt x="26" y="36"/>
                    </a:cubicBezTo>
                    <a:cubicBezTo>
                      <a:pt x="0" y="103"/>
                      <a:pt x="0" y="103"/>
                      <a:pt x="0" y="103"/>
                    </a:cubicBezTo>
                    <a:cubicBezTo>
                      <a:pt x="51" y="103"/>
                      <a:pt x="51" y="103"/>
                      <a:pt x="51" y="103"/>
                    </a:cubicBezTo>
                    <a:cubicBezTo>
                      <a:pt x="57" y="103"/>
                      <a:pt x="61" y="120"/>
                      <a:pt x="70" y="126"/>
                    </a:cubicBezTo>
                    <a:cubicBezTo>
                      <a:pt x="79" y="132"/>
                      <a:pt x="135" y="163"/>
                      <a:pt x="135" y="163"/>
                    </a:cubicBezTo>
                    <a:cubicBezTo>
                      <a:pt x="135" y="163"/>
                      <a:pt x="192" y="133"/>
                      <a:pt x="200" y="126"/>
                    </a:cubicBezTo>
                    <a:cubicBezTo>
                      <a:pt x="208" y="119"/>
                      <a:pt x="213" y="103"/>
                      <a:pt x="219" y="103"/>
                    </a:cubicBezTo>
                    <a:cubicBezTo>
                      <a:pt x="270" y="103"/>
                      <a:pt x="270" y="103"/>
                      <a:pt x="270" y="103"/>
                    </a:cubicBezTo>
                    <a:cubicBezTo>
                      <a:pt x="244" y="36"/>
                      <a:pt x="244" y="36"/>
                      <a:pt x="244" y="36"/>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2" name="Freeform 60"/>
              <p:cNvSpPr>
                <a:spLocks noEditPoints="1"/>
              </p:cNvSpPr>
              <p:nvPr/>
            </p:nvSpPr>
            <p:spPr bwMode="auto">
              <a:xfrm>
                <a:off x="2942" y="5050"/>
                <a:ext cx="676" cy="425"/>
              </a:xfrm>
              <a:custGeom>
                <a:avLst/>
                <a:gdLst>
                  <a:gd name="T0" fmla="*/ 802 w 286"/>
                  <a:gd name="T1" fmla="*/ 1004 h 179"/>
                  <a:gd name="T2" fmla="*/ 779 w 286"/>
                  <a:gd name="T3" fmla="*/ 1000 h 179"/>
                  <a:gd name="T4" fmla="*/ 410 w 286"/>
                  <a:gd name="T5" fmla="*/ 791 h 179"/>
                  <a:gd name="T6" fmla="*/ 341 w 286"/>
                  <a:gd name="T7" fmla="*/ 706 h 179"/>
                  <a:gd name="T8" fmla="*/ 320 w 286"/>
                  <a:gd name="T9" fmla="*/ 668 h 179"/>
                  <a:gd name="T10" fmla="*/ 45 w 286"/>
                  <a:gd name="T11" fmla="*/ 668 h 179"/>
                  <a:gd name="T12" fmla="*/ 12 w 286"/>
                  <a:gd name="T13" fmla="*/ 651 h 179"/>
                  <a:gd name="T14" fmla="*/ 5 w 286"/>
                  <a:gd name="T15" fmla="*/ 611 h 179"/>
                  <a:gd name="T16" fmla="*/ 147 w 286"/>
                  <a:gd name="T17" fmla="*/ 230 h 179"/>
                  <a:gd name="T18" fmla="*/ 421 w 286"/>
                  <a:gd name="T19" fmla="*/ 21 h 179"/>
                  <a:gd name="T20" fmla="*/ 795 w 286"/>
                  <a:gd name="T21" fmla="*/ 0 h 179"/>
                  <a:gd name="T22" fmla="*/ 807 w 286"/>
                  <a:gd name="T23" fmla="*/ 0 h 179"/>
                  <a:gd name="T24" fmla="*/ 1181 w 286"/>
                  <a:gd name="T25" fmla="*/ 21 h 179"/>
                  <a:gd name="T26" fmla="*/ 1456 w 286"/>
                  <a:gd name="T27" fmla="*/ 230 h 179"/>
                  <a:gd name="T28" fmla="*/ 1598 w 286"/>
                  <a:gd name="T29" fmla="*/ 611 h 179"/>
                  <a:gd name="T30" fmla="*/ 1591 w 286"/>
                  <a:gd name="T31" fmla="*/ 651 h 179"/>
                  <a:gd name="T32" fmla="*/ 1558 w 286"/>
                  <a:gd name="T33" fmla="*/ 668 h 179"/>
                  <a:gd name="T34" fmla="*/ 1283 w 286"/>
                  <a:gd name="T35" fmla="*/ 668 h 179"/>
                  <a:gd name="T36" fmla="*/ 1255 w 286"/>
                  <a:gd name="T37" fmla="*/ 713 h 179"/>
                  <a:gd name="T38" fmla="*/ 1193 w 286"/>
                  <a:gd name="T39" fmla="*/ 786 h 179"/>
                  <a:gd name="T40" fmla="*/ 824 w 286"/>
                  <a:gd name="T41" fmla="*/ 1000 h 179"/>
                  <a:gd name="T42" fmla="*/ 802 w 286"/>
                  <a:gd name="T43" fmla="*/ 1004 h 179"/>
                  <a:gd name="T44" fmla="*/ 111 w 286"/>
                  <a:gd name="T45" fmla="*/ 578 h 179"/>
                  <a:gd name="T46" fmla="*/ 331 w 286"/>
                  <a:gd name="T47" fmla="*/ 578 h 179"/>
                  <a:gd name="T48" fmla="*/ 421 w 286"/>
                  <a:gd name="T49" fmla="*/ 656 h 179"/>
                  <a:gd name="T50" fmla="*/ 464 w 286"/>
                  <a:gd name="T51" fmla="*/ 718 h 179"/>
                  <a:gd name="T52" fmla="*/ 802 w 286"/>
                  <a:gd name="T53" fmla="*/ 910 h 179"/>
                  <a:gd name="T54" fmla="*/ 1139 w 286"/>
                  <a:gd name="T55" fmla="*/ 718 h 179"/>
                  <a:gd name="T56" fmla="*/ 1176 w 286"/>
                  <a:gd name="T57" fmla="*/ 663 h 179"/>
                  <a:gd name="T58" fmla="*/ 1271 w 286"/>
                  <a:gd name="T59" fmla="*/ 578 h 179"/>
                  <a:gd name="T60" fmla="*/ 1491 w 286"/>
                  <a:gd name="T61" fmla="*/ 578 h 179"/>
                  <a:gd name="T62" fmla="*/ 1373 w 286"/>
                  <a:gd name="T63" fmla="*/ 258 h 179"/>
                  <a:gd name="T64" fmla="*/ 1176 w 286"/>
                  <a:gd name="T65" fmla="*/ 111 h 179"/>
                  <a:gd name="T66" fmla="*/ 802 w 286"/>
                  <a:gd name="T67" fmla="*/ 90 h 179"/>
                  <a:gd name="T68" fmla="*/ 426 w 286"/>
                  <a:gd name="T69" fmla="*/ 111 h 179"/>
                  <a:gd name="T70" fmla="*/ 230 w 286"/>
                  <a:gd name="T71" fmla="*/ 258 h 179"/>
                  <a:gd name="T72" fmla="*/ 111 w 286"/>
                  <a:gd name="T73" fmla="*/ 578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6" h="179">
                    <a:moveTo>
                      <a:pt x="143" y="179"/>
                    </a:moveTo>
                    <a:cubicBezTo>
                      <a:pt x="142" y="179"/>
                      <a:pt x="140" y="178"/>
                      <a:pt x="139" y="178"/>
                    </a:cubicBezTo>
                    <a:cubicBezTo>
                      <a:pt x="133" y="175"/>
                      <a:pt x="82" y="147"/>
                      <a:pt x="73" y="141"/>
                    </a:cubicBezTo>
                    <a:cubicBezTo>
                      <a:pt x="68" y="137"/>
                      <a:pt x="64" y="131"/>
                      <a:pt x="61" y="126"/>
                    </a:cubicBezTo>
                    <a:cubicBezTo>
                      <a:pt x="60" y="124"/>
                      <a:pt x="58" y="121"/>
                      <a:pt x="57" y="119"/>
                    </a:cubicBezTo>
                    <a:cubicBezTo>
                      <a:pt x="8" y="119"/>
                      <a:pt x="8" y="119"/>
                      <a:pt x="8" y="119"/>
                    </a:cubicBezTo>
                    <a:cubicBezTo>
                      <a:pt x="6" y="119"/>
                      <a:pt x="3" y="118"/>
                      <a:pt x="2" y="116"/>
                    </a:cubicBezTo>
                    <a:cubicBezTo>
                      <a:pt x="0" y="114"/>
                      <a:pt x="0" y="111"/>
                      <a:pt x="1" y="109"/>
                    </a:cubicBezTo>
                    <a:cubicBezTo>
                      <a:pt x="26" y="41"/>
                      <a:pt x="26" y="41"/>
                      <a:pt x="26" y="41"/>
                    </a:cubicBezTo>
                    <a:cubicBezTo>
                      <a:pt x="34" y="20"/>
                      <a:pt x="53" y="6"/>
                      <a:pt x="75" y="4"/>
                    </a:cubicBezTo>
                    <a:cubicBezTo>
                      <a:pt x="142" y="0"/>
                      <a:pt x="142" y="0"/>
                      <a:pt x="142" y="0"/>
                    </a:cubicBezTo>
                    <a:cubicBezTo>
                      <a:pt x="144" y="0"/>
                      <a:pt x="144" y="0"/>
                      <a:pt x="144" y="0"/>
                    </a:cubicBezTo>
                    <a:cubicBezTo>
                      <a:pt x="211" y="4"/>
                      <a:pt x="211" y="4"/>
                      <a:pt x="211" y="4"/>
                    </a:cubicBezTo>
                    <a:cubicBezTo>
                      <a:pt x="233" y="6"/>
                      <a:pt x="252" y="20"/>
                      <a:pt x="260" y="41"/>
                    </a:cubicBezTo>
                    <a:cubicBezTo>
                      <a:pt x="285" y="109"/>
                      <a:pt x="285" y="109"/>
                      <a:pt x="285" y="109"/>
                    </a:cubicBezTo>
                    <a:cubicBezTo>
                      <a:pt x="286" y="111"/>
                      <a:pt x="286" y="114"/>
                      <a:pt x="284" y="116"/>
                    </a:cubicBezTo>
                    <a:cubicBezTo>
                      <a:pt x="283" y="118"/>
                      <a:pt x="280" y="119"/>
                      <a:pt x="278" y="119"/>
                    </a:cubicBezTo>
                    <a:cubicBezTo>
                      <a:pt x="229" y="119"/>
                      <a:pt x="229" y="119"/>
                      <a:pt x="229" y="119"/>
                    </a:cubicBezTo>
                    <a:cubicBezTo>
                      <a:pt x="227" y="121"/>
                      <a:pt x="225" y="124"/>
                      <a:pt x="224" y="127"/>
                    </a:cubicBezTo>
                    <a:cubicBezTo>
                      <a:pt x="221" y="131"/>
                      <a:pt x="218" y="136"/>
                      <a:pt x="213" y="140"/>
                    </a:cubicBezTo>
                    <a:cubicBezTo>
                      <a:pt x="205" y="148"/>
                      <a:pt x="156" y="173"/>
                      <a:pt x="147" y="178"/>
                    </a:cubicBezTo>
                    <a:cubicBezTo>
                      <a:pt x="146" y="178"/>
                      <a:pt x="144" y="179"/>
                      <a:pt x="143" y="179"/>
                    </a:cubicBezTo>
                    <a:moveTo>
                      <a:pt x="20" y="103"/>
                    </a:moveTo>
                    <a:cubicBezTo>
                      <a:pt x="59" y="103"/>
                      <a:pt x="59" y="103"/>
                      <a:pt x="59" y="103"/>
                    </a:cubicBezTo>
                    <a:cubicBezTo>
                      <a:pt x="67" y="103"/>
                      <a:pt x="71" y="111"/>
                      <a:pt x="75" y="117"/>
                    </a:cubicBezTo>
                    <a:cubicBezTo>
                      <a:pt x="77" y="121"/>
                      <a:pt x="80" y="126"/>
                      <a:pt x="83" y="128"/>
                    </a:cubicBezTo>
                    <a:cubicBezTo>
                      <a:pt x="89" y="132"/>
                      <a:pt x="125" y="152"/>
                      <a:pt x="143" y="162"/>
                    </a:cubicBezTo>
                    <a:cubicBezTo>
                      <a:pt x="165" y="150"/>
                      <a:pt x="198" y="133"/>
                      <a:pt x="203" y="128"/>
                    </a:cubicBezTo>
                    <a:cubicBezTo>
                      <a:pt x="205" y="126"/>
                      <a:pt x="208" y="122"/>
                      <a:pt x="210" y="118"/>
                    </a:cubicBezTo>
                    <a:cubicBezTo>
                      <a:pt x="215" y="111"/>
                      <a:pt x="219" y="103"/>
                      <a:pt x="227" y="103"/>
                    </a:cubicBezTo>
                    <a:cubicBezTo>
                      <a:pt x="266" y="103"/>
                      <a:pt x="266" y="103"/>
                      <a:pt x="266" y="103"/>
                    </a:cubicBezTo>
                    <a:cubicBezTo>
                      <a:pt x="245" y="46"/>
                      <a:pt x="245" y="46"/>
                      <a:pt x="245" y="46"/>
                    </a:cubicBezTo>
                    <a:cubicBezTo>
                      <a:pt x="239" y="32"/>
                      <a:pt x="226" y="21"/>
                      <a:pt x="210" y="20"/>
                    </a:cubicBezTo>
                    <a:cubicBezTo>
                      <a:pt x="143" y="16"/>
                      <a:pt x="143" y="16"/>
                      <a:pt x="143" y="16"/>
                    </a:cubicBezTo>
                    <a:cubicBezTo>
                      <a:pt x="76" y="20"/>
                      <a:pt x="76" y="20"/>
                      <a:pt x="76" y="20"/>
                    </a:cubicBezTo>
                    <a:cubicBezTo>
                      <a:pt x="60" y="21"/>
                      <a:pt x="47" y="32"/>
                      <a:pt x="41" y="46"/>
                    </a:cubicBezTo>
                    <a:cubicBezTo>
                      <a:pt x="20" y="103"/>
                      <a:pt x="20" y="103"/>
                      <a:pt x="20" y="103"/>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3" name="Freeform 61"/>
              <p:cNvSpPr>
                <a:spLocks/>
              </p:cNvSpPr>
              <p:nvPr/>
            </p:nvSpPr>
            <p:spPr bwMode="auto">
              <a:xfrm>
                <a:off x="3129" y="4943"/>
                <a:ext cx="302" cy="511"/>
              </a:xfrm>
              <a:custGeom>
                <a:avLst/>
                <a:gdLst>
                  <a:gd name="T0" fmla="*/ 0 w 128"/>
                  <a:gd name="T1" fmla="*/ 0 h 216"/>
                  <a:gd name="T2" fmla="*/ 0 w 128"/>
                  <a:gd name="T3" fmla="*/ 537 h 216"/>
                  <a:gd name="T4" fmla="*/ 360 w 128"/>
                  <a:gd name="T5" fmla="*/ 1209 h 216"/>
                  <a:gd name="T6" fmla="*/ 717 w 128"/>
                  <a:gd name="T7" fmla="*/ 537 h 216"/>
                  <a:gd name="T8" fmla="*/ 717 w 128"/>
                  <a:gd name="T9" fmla="*/ 0 h 216"/>
                  <a:gd name="T10" fmla="*/ 0 w 128"/>
                  <a:gd name="T11" fmla="*/ 0 h 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216">
                    <a:moveTo>
                      <a:pt x="0" y="0"/>
                    </a:moveTo>
                    <a:cubicBezTo>
                      <a:pt x="0" y="96"/>
                      <a:pt x="0" y="96"/>
                      <a:pt x="0" y="96"/>
                    </a:cubicBezTo>
                    <a:cubicBezTo>
                      <a:pt x="0" y="131"/>
                      <a:pt x="64" y="216"/>
                      <a:pt x="64" y="216"/>
                    </a:cubicBezTo>
                    <a:cubicBezTo>
                      <a:pt x="64" y="216"/>
                      <a:pt x="128" y="131"/>
                      <a:pt x="128" y="96"/>
                    </a:cubicBezTo>
                    <a:cubicBezTo>
                      <a:pt x="128" y="0"/>
                      <a:pt x="128" y="0"/>
                      <a:pt x="128" y="0"/>
                    </a:cubicBezTo>
                    <a:cubicBezTo>
                      <a:pt x="0" y="0"/>
                      <a:pt x="0" y="0"/>
                      <a:pt x="0" y="0"/>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84" name="Freeform 62"/>
              <p:cNvSpPr>
                <a:spLocks noEditPoints="1"/>
              </p:cNvSpPr>
              <p:nvPr/>
            </p:nvSpPr>
            <p:spPr bwMode="auto">
              <a:xfrm>
                <a:off x="3110" y="4925"/>
                <a:ext cx="340" cy="550"/>
              </a:xfrm>
              <a:custGeom>
                <a:avLst/>
                <a:gdLst>
                  <a:gd name="T0" fmla="*/ 405 w 144"/>
                  <a:gd name="T1" fmla="*/ 1299 h 232"/>
                  <a:gd name="T2" fmla="*/ 369 w 144"/>
                  <a:gd name="T3" fmla="*/ 1283 h 232"/>
                  <a:gd name="T4" fmla="*/ 0 w 144"/>
                  <a:gd name="T5" fmla="*/ 582 h 232"/>
                  <a:gd name="T6" fmla="*/ 0 w 144"/>
                  <a:gd name="T7" fmla="*/ 45 h 232"/>
                  <a:gd name="T8" fmla="*/ 45 w 144"/>
                  <a:gd name="T9" fmla="*/ 0 h 232"/>
                  <a:gd name="T10" fmla="*/ 763 w 144"/>
                  <a:gd name="T11" fmla="*/ 0 h 232"/>
                  <a:gd name="T12" fmla="*/ 808 w 144"/>
                  <a:gd name="T13" fmla="*/ 45 h 232"/>
                  <a:gd name="T14" fmla="*/ 808 w 144"/>
                  <a:gd name="T15" fmla="*/ 582 h 232"/>
                  <a:gd name="T16" fmla="*/ 438 w 144"/>
                  <a:gd name="T17" fmla="*/ 1283 h 232"/>
                  <a:gd name="T18" fmla="*/ 405 w 144"/>
                  <a:gd name="T19" fmla="*/ 1299 h 232"/>
                  <a:gd name="T20" fmla="*/ 90 w 144"/>
                  <a:gd name="T21" fmla="*/ 90 h 232"/>
                  <a:gd name="T22" fmla="*/ 90 w 144"/>
                  <a:gd name="T23" fmla="*/ 582 h 232"/>
                  <a:gd name="T24" fmla="*/ 405 w 144"/>
                  <a:gd name="T25" fmla="*/ 1176 h 232"/>
                  <a:gd name="T26" fmla="*/ 718 w 144"/>
                  <a:gd name="T27" fmla="*/ 582 h 232"/>
                  <a:gd name="T28" fmla="*/ 718 w 144"/>
                  <a:gd name="T29" fmla="*/ 90 h 232"/>
                  <a:gd name="T30" fmla="*/ 90 w 144"/>
                  <a:gd name="T31" fmla="*/ 9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232">
                    <a:moveTo>
                      <a:pt x="72" y="232"/>
                    </a:moveTo>
                    <a:cubicBezTo>
                      <a:pt x="69" y="232"/>
                      <a:pt x="67" y="230"/>
                      <a:pt x="66" y="229"/>
                    </a:cubicBezTo>
                    <a:cubicBezTo>
                      <a:pt x="59" y="220"/>
                      <a:pt x="0" y="141"/>
                      <a:pt x="0" y="104"/>
                    </a:cubicBezTo>
                    <a:cubicBezTo>
                      <a:pt x="0" y="8"/>
                      <a:pt x="0" y="8"/>
                      <a:pt x="0" y="8"/>
                    </a:cubicBezTo>
                    <a:cubicBezTo>
                      <a:pt x="0" y="3"/>
                      <a:pt x="4" y="0"/>
                      <a:pt x="8" y="0"/>
                    </a:cubicBezTo>
                    <a:cubicBezTo>
                      <a:pt x="136" y="0"/>
                      <a:pt x="136" y="0"/>
                      <a:pt x="136" y="0"/>
                    </a:cubicBezTo>
                    <a:cubicBezTo>
                      <a:pt x="140" y="0"/>
                      <a:pt x="144" y="3"/>
                      <a:pt x="144" y="8"/>
                    </a:cubicBezTo>
                    <a:cubicBezTo>
                      <a:pt x="144" y="104"/>
                      <a:pt x="144" y="104"/>
                      <a:pt x="144" y="104"/>
                    </a:cubicBezTo>
                    <a:cubicBezTo>
                      <a:pt x="144" y="141"/>
                      <a:pt x="85" y="220"/>
                      <a:pt x="78" y="229"/>
                    </a:cubicBezTo>
                    <a:cubicBezTo>
                      <a:pt x="77" y="230"/>
                      <a:pt x="75" y="232"/>
                      <a:pt x="72" y="232"/>
                    </a:cubicBezTo>
                    <a:moveTo>
                      <a:pt x="16" y="16"/>
                    </a:moveTo>
                    <a:cubicBezTo>
                      <a:pt x="16" y="104"/>
                      <a:pt x="16" y="104"/>
                      <a:pt x="16" y="104"/>
                    </a:cubicBezTo>
                    <a:cubicBezTo>
                      <a:pt x="16" y="128"/>
                      <a:pt x="52" y="182"/>
                      <a:pt x="72" y="210"/>
                    </a:cubicBezTo>
                    <a:cubicBezTo>
                      <a:pt x="92" y="182"/>
                      <a:pt x="128" y="128"/>
                      <a:pt x="128" y="104"/>
                    </a:cubicBezTo>
                    <a:cubicBezTo>
                      <a:pt x="128" y="16"/>
                      <a:pt x="128" y="16"/>
                      <a:pt x="128" y="16"/>
                    </a:cubicBezTo>
                    <a:cubicBezTo>
                      <a:pt x="16" y="16"/>
                      <a:pt x="16" y="16"/>
                      <a:pt x="16"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5" name="Freeform 63"/>
              <p:cNvSpPr>
                <a:spLocks/>
              </p:cNvSpPr>
              <p:nvPr/>
            </p:nvSpPr>
            <p:spPr bwMode="auto">
              <a:xfrm>
                <a:off x="3148" y="4964"/>
                <a:ext cx="264" cy="177"/>
              </a:xfrm>
              <a:custGeom>
                <a:avLst/>
                <a:gdLst>
                  <a:gd name="T0" fmla="*/ 627 w 112"/>
                  <a:gd name="T1" fmla="*/ 0 h 75"/>
                  <a:gd name="T2" fmla="*/ 0 w 112"/>
                  <a:gd name="T3" fmla="*/ 0 h 75"/>
                  <a:gd name="T4" fmla="*/ 0 w 112"/>
                  <a:gd name="T5" fmla="*/ 373 h 75"/>
                  <a:gd name="T6" fmla="*/ 296 w 112"/>
                  <a:gd name="T7" fmla="*/ 418 h 75"/>
                  <a:gd name="T8" fmla="*/ 315 w 112"/>
                  <a:gd name="T9" fmla="*/ 418 h 75"/>
                  <a:gd name="T10" fmla="*/ 315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4"/>
                      <a:pt x="53" y="75"/>
                    </a:cubicBezTo>
                    <a:cubicBezTo>
                      <a:pt x="54" y="75"/>
                      <a:pt x="55" y="75"/>
                      <a:pt x="56" y="75"/>
                    </a:cubicBezTo>
                    <a:cubicBezTo>
                      <a:pt x="56" y="75"/>
                      <a:pt x="56" y="75"/>
                      <a:pt x="56"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86" name="Freeform 64"/>
              <p:cNvSpPr>
                <a:spLocks/>
              </p:cNvSpPr>
              <p:nvPr/>
            </p:nvSpPr>
            <p:spPr bwMode="auto">
              <a:xfrm>
                <a:off x="3129" y="4943"/>
                <a:ext cx="302" cy="178"/>
              </a:xfrm>
              <a:custGeom>
                <a:avLst/>
                <a:gdLst>
                  <a:gd name="T0" fmla="*/ 426 w 128"/>
                  <a:gd name="T1" fmla="*/ 0 h 75"/>
                  <a:gd name="T2" fmla="*/ 0 w 128"/>
                  <a:gd name="T3" fmla="*/ 0 h 75"/>
                  <a:gd name="T4" fmla="*/ 0 w 128"/>
                  <a:gd name="T5" fmla="*/ 401 h 75"/>
                  <a:gd name="T6" fmla="*/ 45 w 128"/>
                  <a:gd name="T7" fmla="*/ 418 h 75"/>
                  <a:gd name="T8" fmla="*/ 45 w 128"/>
                  <a:gd name="T9" fmla="*/ 45 h 75"/>
                  <a:gd name="T10" fmla="*/ 672 w 128"/>
                  <a:gd name="T11" fmla="*/ 45 h 75"/>
                  <a:gd name="T12" fmla="*/ 672 w 128"/>
                  <a:gd name="T13" fmla="*/ 418 h 75"/>
                  <a:gd name="T14" fmla="*/ 717 w 128"/>
                  <a:gd name="T15" fmla="*/ 401 h 75"/>
                  <a:gd name="T16" fmla="*/ 717 w 128"/>
                  <a:gd name="T17" fmla="*/ 17 h 75"/>
                  <a:gd name="T18" fmla="*/ 426 w 12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75">
                    <a:moveTo>
                      <a:pt x="76" y="0"/>
                    </a:moveTo>
                    <a:cubicBezTo>
                      <a:pt x="0" y="0"/>
                      <a:pt x="0" y="0"/>
                      <a:pt x="0" y="0"/>
                    </a:cubicBezTo>
                    <a:cubicBezTo>
                      <a:pt x="0" y="72"/>
                      <a:pt x="0" y="72"/>
                      <a:pt x="0" y="72"/>
                    </a:cubicBezTo>
                    <a:cubicBezTo>
                      <a:pt x="3" y="73"/>
                      <a:pt x="5" y="74"/>
                      <a:pt x="8" y="75"/>
                    </a:cubicBezTo>
                    <a:cubicBezTo>
                      <a:pt x="8" y="8"/>
                      <a:pt x="8" y="8"/>
                      <a:pt x="8" y="8"/>
                    </a:cubicBezTo>
                    <a:cubicBezTo>
                      <a:pt x="120" y="8"/>
                      <a:pt x="120" y="8"/>
                      <a:pt x="120" y="8"/>
                    </a:cubicBezTo>
                    <a:cubicBezTo>
                      <a:pt x="120" y="75"/>
                      <a:pt x="120" y="75"/>
                      <a:pt x="120" y="75"/>
                    </a:cubicBezTo>
                    <a:cubicBezTo>
                      <a:pt x="123" y="74"/>
                      <a:pt x="125" y="73"/>
                      <a:pt x="128" y="72"/>
                    </a:cubicBezTo>
                    <a:cubicBezTo>
                      <a:pt x="128" y="3"/>
                      <a:pt x="128" y="3"/>
                      <a:pt x="128" y="3"/>
                    </a:cubicBezTo>
                    <a:cubicBezTo>
                      <a:pt x="111" y="2"/>
                      <a:pt x="94" y="1"/>
                      <a:pt x="76"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7" name="Freeform 65"/>
              <p:cNvSpPr>
                <a:spLocks/>
              </p:cNvSpPr>
              <p:nvPr/>
            </p:nvSpPr>
            <p:spPr bwMode="auto">
              <a:xfrm>
                <a:off x="2311" y="3609"/>
                <a:ext cx="1696" cy="1488"/>
              </a:xfrm>
              <a:custGeom>
                <a:avLst/>
                <a:gdLst>
                  <a:gd name="T0" fmla="*/ 3603 w 717"/>
                  <a:gd name="T1" fmla="*/ 852 h 629"/>
                  <a:gd name="T2" fmla="*/ 2439 w 717"/>
                  <a:gd name="T3" fmla="*/ 0 h 629"/>
                  <a:gd name="T4" fmla="*/ 1230 w 717"/>
                  <a:gd name="T5" fmla="*/ 651 h 629"/>
                  <a:gd name="T6" fmla="*/ 1299 w 717"/>
                  <a:gd name="T7" fmla="*/ 3054 h 629"/>
                  <a:gd name="T8" fmla="*/ 4012 w 717"/>
                  <a:gd name="T9" fmla="*/ 2280 h 629"/>
                  <a:gd name="T10" fmla="*/ 3603 w 717"/>
                  <a:gd name="T11" fmla="*/ 852 h 6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629">
                    <a:moveTo>
                      <a:pt x="644" y="152"/>
                    </a:moveTo>
                    <a:cubicBezTo>
                      <a:pt x="626" y="74"/>
                      <a:pt x="554" y="0"/>
                      <a:pt x="436" y="0"/>
                    </a:cubicBezTo>
                    <a:cubicBezTo>
                      <a:pt x="234" y="0"/>
                      <a:pt x="257" y="116"/>
                      <a:pt x="220" y="116"/>
                    </a:cubicBezTo>
                    <a:cubicBezTo>
                      <a:pt x="110" y="116"/>
                      <a:pt x="0" y="545"/>
                      <a:pt x="232" y="545"/>
                    </a:cubicBezTo>
                    <a:cubicBezTo>
                      <a:pt x="463" y="545"/>
                      <a:pt x="717" y="629"/>
                      <a:pt x="717" y="407"/>
                    </a:cubicBezTo>
                    <a:cubicBezTo>
                      <a:pt x="717" y="314"/>
                      <a:pt x="655" y="202"/>
                      <a:pt x="644" y="152"/>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88" name="Freeform 66"/>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9" name="Freeform 67"/>
              <p:cNvSpPr>
                <a:spLocks noEditPoints="1"/>
              </p:cNvSpPr>
              <p:nvPr/>
            </p:nvSpPr>
            <p:spPr bwMode="auto">
              <a:xfrm>
                <a:off x="2599" y="3628"/>
                <a:ext cx="1333" cy="670"/>
              </a:xfrm>
              <a:custGeom>
                <a:avLst/>
                <a:gdLst>
                  <a:gd name="T0" fmla="*/ 2942 w 564"/>
                  <a:gd name="T1" fmla="*/ 1020 h 283"/>
                  <a:gd name="T2" fmla="*/ 3155 w 564"/>
                  <a:gd name="T3" fmla="*/ 1586 h 283"/>
                  <a:gd name="T4" fmla="*/ 3004 w 564"/>
                  <a:gd name="T5" fmla="*/ 1188 h 283"/>
                  <a:gd name="T6" fmla="*/ 2942 w 564"/>
                  <a:gd name="T7" fmla="*/ 1020 h 283"/>
                  <a:gd name="T8" fmla="*/ 1757 w 564"/>
                  <a:gd name="T9" fmla="*/ 0 h 283"/>
                  <a:gd name="T10" fmla="*/ 726 w 564"/>
                  <a:gd name="T11" fmla="*/ 483 h 283"/>
                  <a:gd name="T12" fmla="*/ 549 w 564"/>
                  <a:gd name="T13" fmla="*/ 651 h 283"/>
                  <a:gd name="T14" fmla="*/ 0 w 564"/>
                  <a:gd name="T15" fmla="*/ 1368 h 283"/>
                  <a:gd name="T16" fmla="*/ 549 w 564"/>
                  <a:gd name="T17" fmla="*/ 741 h 283"/>
                  <a:gd name="T18" fmla="*/ 1757 w 564"/>
                  <a:gd name="T19" fmla="*/ 90 h 283"/>
                  <a:gd name="T20" fmla="*/ 2864 w 564"/>
                  <a:gd name="T21" fmla="*/ 762 h 283"/>
                  <a:gd name="T22" fmla="*/ 1757 w 564"/>
                  <a:gd name="T23" fmla="*/ 0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4" h="283">
                    <a:moveTo>
                      <a:pt x="526" y="182"/>
                    </a:moveTo>
                    <a:cubicBezTo>
                      <a:pt x="534" y="208"/>
                      <a:pt x="550" y="243"/>
                      <a:pt x="564" y="283"/>
                    </a:cubicBezTo>
                    <a:cubicBezTo>
                      <a:pt x="556" y="258"/>
                      <a:pt x="546" y="234"/>
                      <a:pt x="537" y="212"/>
                    </a:cubicBezTo>
                    <a:cubicBezTo>
                      <a:pt x="533" y="201"/>
                      <a:pt x="529" y="191"/>
                      <a:pt x="526" y="182"/>
                    </a:cubicBezTo>
                    <a:moveTo>
                      <a:pt x="314" y="0"/>
                    </a:moveTo>
                    <a:cubicBezTo>
                      <a:pt x="177" y="0"/>
                      <a:pt x="147" y="54"/>
                      <a:pt x="130" y="86"/>
                    </a:cubicBezTo>
                    <a:cubicBezTo>
                      <a:pt x="121" y="102"/>
                      <a:pt x="114" y="116"/>
                      <a:pt x="98" y="116"/>
                    </a:cubicBezTo>
                    <a:cubicBezTo>
                      <a:pt x="61" y="116"/>
                      <a:pt x="22" y="172"/>
                      <a:pt x="0" y="244"/>
                    </a:cubicBezTo>
                    <a:cubicBezTo>
                      <a:pt x="24" y="180"/>
                      <a:pt x="61" y="132"/>
                      <a:pt x="98" y="132"/>
                    </a:cubicBezTo>
                    <a:cubicBezTo>
                      <a:pt x="135" y="132"/>
                      <a:pt x="112" y="16"/>
                      <a:pt x="314" y="16"/>
                    </a:cubicBezTo>
                    <a:cubicBezTo>
                      <a:pt x="416" y="16"/>
                      <a:pt x="484" y="71"/>
                      <a:pt x="512" y="136"/>
                    </a:cubicBezTo>
                    <a:cubicBezTo>
                      <a:pt x="492" y="67"/>
                      <a:pt x="424" y="0"/>
                      <a:pt x="314" y="0"/>
                    </a:cubicBezTo>
                  </a:path>
                </a:pathLst>
              </a:custGeom>
              <a:solidFill>
                <a:srgbClr val="FFD774"/>
              </a:solidFill>
              <a:ln>
                <a:noFill/>
              </a:ln>
              <a:extLst>
                <a:ext uri="{91240B29-F687-4f45-9708-019B960494DF}"/>
              </a:extLst>
            </p:spPr>
            <p:txBody>
              <a:bodyPr/>
              <a:lstStyle/>
              <a:p>
                <a:pPr eaLnBrk="1">
                  <a:lnSpc>
                    <a:spcPts val="4900"/>
                  </a:lnSpc>
                  <a:defRPr/>
                </a:pPr>
                <a:endParaRPr lang="en-US" sz="933"/>
              </a:p>
            </p:txBody>
          </p:sp>
          <p:sp>
            <p:nvSpPr>
              <p:cNvPr id="90" name="Freeform 68"/>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1" name="Freeform 69"/>
              <p:cNvSpPr>
                <a:spLocks/>
              </p:cNvSpPr>
              <p:nvPr/>
            </p:nvSpPr>
            <p:spPr bwMode="auto">
              <a:xfrm>
                <a:off x="2552" y="4513"/>
                <a:ext cx="1435" cy="403"/>
              </a:xfrm>
              <a:custGeom>
                <a:avLst/>
                <a:gdLst>
                  <a:gd name="T0" fmla="*/ 0 w 606"/>
                  <a:gd name="T1" fmla="*/ 0 h 170"/>
                  <a:gd name="T2" fmla="*/ 163 w 606"/>
                  <a:gd name="T3" fmla="*/ 598 h 170"/>
                  <a:gd name="T4" fmla="*/ 722 w 606"/>
                  <a:gd name="T5" fmla="*/ 868 h 170"/>
                  <a:gd name="T6" fmla="*/ 1595 w 606"/>
                  <a:gd name="T7" fmla="*/ 910 h 170"/>
                  <a:gd name="T8" fmla="*/ 2345 w 606"/>
                  <a:gd name="T9" fmla="*/ 951 h 170"/>
                  <a:gd name="T10" fmla="*/ 2345 w 606"/>
                  <a:gd name="T11" fmla="*/ 951 h 170"/>
                  <a:gd name="T12" fmla="*/ 3107 w 606"/>
                  <a:gd name="T13" fmla="*/ 795 h 170"/>
                  <a:gd name="T14" fmla="*/ 3393 w 606"/>
                  <a:gd name="T15" fmla="*/ 140 h 170"/>
                  <a:gd name="T16" fmla="*/ 3393 w 606"/>
                  <a:gd name="T17" fmla="*/ 140 h 170"/>
                  <a:gd name="T18" fmla="*/ 2345 w 606"/>
                  <a:gd name="T19" fmla="*/ 660 h 170"/>
                  <a:gd name="T20" fmla="*/ 722 w 606"/>
                  <a:gd name="T21" fmla="*/ 577 h 170"/>
                  <a:gd name="T22" fmla="*/ 0 w 606"/>
                  <a:gd name="T23" fmla="*/ 0 h 1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6" h="170">
                    <a:moveTo>
                      <a:pt x="0" y="0"/>
                    </a:moveTo>
                    <a:cubicBezTo>
                      <a:pt x="1" y="44"/>
                      <a:pt x="11" y="80"/>
                      <a:pt x="29" y="107"/>
                    </a:cubicBezTo>
                    <a:cubicBezTo>
                      <a:pt x="51" y="138"/>
                      <a:pt x="85" y="155"/>
                      <a:pt x="129" y="155"/>
                    </a:cubicBezTo>
                    <a:cubicBezTo>
                      <a:pt x="181" y="155"/>
                      <a:pt x="234" y="159"/>
                      <a:pt x="285" y="163"/>
                    </a:cubicBezTo>
                    <a:cubicBezTo>
                      <a:pt x="333" y="167"/>
                      <a:pt x="378" y="170"/>
                      <a:pt x="419" y="170"/>
                    </a:cubicBezTo>
                    <a:cubicBezTo>
                      <a:pt x="419" y="170"/>
                      <a:pt x="419" y="170"/>
                      <a:pt x="419" y="170"/>
                    </a:cubicBezTo>
                    <a:cubicBezTo>
                      <a:pt x="482" y="170"/>
                      <a:pt x="525" y="161"/>
                      <a:pt x="555" y="142"/>
                    </a:cubicBezTo>
                    <a:cubicBezTo>
                      <a:pt x="589" y="120"/>
                      <a:pt x="606" y="82"/>
                      <a:pt x="606" y="25"/>
                    </a:cubicBezTo>
                    <a:cubicBezTo>
                      <a:pt x="606" y="25"/>
                      <a:pt x="606" y="25"/>
                      <a:pt x="606" y="25"/>
                    </a:cubicBezTo>
                    <a:cubicBezTo>
                      <a:pt x="583" y="100"/>
                      <a:pt x="511" y="118"/>
                      <a:pt x="419" y="118"/>
                    </a:cubicBezTo>
                    <a:cubicBezTo>
                      <a:pt x="333" y="118"/>
                      <a:pt x="229" y="103"/>
                      <a:pt x="129" y="103"/>
                    </a:cubicBezTo>
                    <a:cubicBezTo>
                      <a:pt x="55" y="103"/>
                      <a:pt x="16" y="59"/>
                      <a:pt x="0" y="0"/>
                    </a:cubicBezTo>
                  </a:path>
                </a:pathLst>
              </a:custGeom>
              <a:solidFill>
                <a:srgbClr val="DEAD27"/>
              </a:solidFill>
              <a:ln>
                <a:noFill/>
              </a:ln>
              <a:extLst>
                <a:ext uri="{91240B29-F687-4f45-9708-019B960494DF}"/>
              </a:extLst>
            </p:spPr>
            <p:txBody>
              <a:bodyPr/>
              <a:lstStyle/>
              <a:p>
                <a:pPr eaLnBrk="1">
                  <a:lnSpc>
                    <a:spcPts val="4900"/>
                  </a:lnSpc>
                  <a:defRPr/>
                </a:pPr>
                <a:endParaRPr lang="en-US" sz="933"/>
              </a:p>
            </p:txBody>
          </p:sp>
          <p:sp>
            <p:nvSpPr>
              <p:cNvPr id="92" name="Freeform 70"/>
              <p:cNvSpPr>
                <a:spLocks/>
              </p:cNvSpPr>
              <p:nvPr/>
            </p:nvSpPr>
            <p:spPr bwMode="auto">
              <a:xfrm>
                <a:off x="2534" y="4419"/>
                <a:ext cx="1473" cy="516"/>
              </a:xfrm>
              <a:custGeom>
                <a:avLst/>
                <a:gdLst>
                  <a:gd name="T0" fmla="*/ 5 w 622"/>
                  <a:gd name="T1" fmla="*/ 0 h 218"/>
                  <a:gd name="T2" fmla="*/ 5 w 622"/>
                  <a:gd name="T3" fmla="*/ 0 h 218"/>
                  <a:gd name="T4" fmla="*/ 0 w 622"/>
                  <a:gd name="T5" fmla="*/ 168 h 218"/>
                  <a:gd name="T6" fmla="*/ 0 w 622"/>
                  <a:gd name="T7" fmla="*/ 180 h 218"/>
                  <a:gd name="T8" fmla="*/ 767 w 622"/>
                  <a:gd name="T9" fmla="*/ 1136 h 218"/>
                  <a:gd name="T10" fmla="*/ 2381 w 622"/>
                  <a:gd name="T11" fmla="*/ 1221 h 218"/>
                  <a:gd name="T12" fmla="*/ 2397 w 622"/>
                  <a:gd name="T13" fmla="*/ 1221 h 218"/>
                  <a:gd name="T14" fmla="*/ 3484 w 622"/>
                  <a:gd name="T15" fmla="*/ 365 h 218"/>
                  <a:gd name="T16" fmla="*/ 3472 w 622"/>
                  <a:gd name="T17" fmla="*/ 201 h 218"/>
                  <a:gd name="T18" fmla="*/ 3439 w 622"/>
                  <a:gd name="T19" fmla="*/ 365 h 218"/>
                  <a:gd name="T20" fmla="*/ 3439 w 622"/>
                  <a:gd name="T21" fmla="*/ 365 h 218"/>
                  <a:gd name="T22" fmla="*/ 3439 w 622"/>
                  <a:gd name="T23" fmla="*/ 365 h 218"/>
                  <a:gd name="T24" fmla="*/ 3152 w 622"/>
                  <a:gd name="T25" fmla="*/ 1020 h 218"/>
                  <a:gd name="T26" fmla="*/ 2393 w 622"/>
                  <a:gd name="T27" fmla="*/ 1176 h 218"/>
                  <a:gd name="T28" fmla="*/ 2393 w 622"/>
                  <a:gd name="T29" fmla="*/ 1176 h 218"/>
                  <a:gd name="T30" fmla="*/ 1640 w 622"/>
                  <a:gd name="T31" fmla="*/ 1136 h 218"/>
                  <a:gd name="T32" fmla="*/ 767 w 622"/>
                  <a:gd name="T33" fmla="*/ 1094 h 218"/>
                  <a:gd name="T34" fmla="*/ 208 w 622"/>
                  <a:gd name="T35" fmla="*/ 824 h 218"/>
                  <a:gd name="T36" fmla="*/ 45 w 622"/>
                  <a:gd name="T37" fmla="*/ 225 h 218"/>
                  <a:gd name="T38" fmla="*/ 5 w 622"/>
                  <a:gd name="T39" fmla="*/ 0 h 2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2" h="218">
                    <a:moveTo>
                      <a:pt x="1" y="0"/>
                    </a:moveTo>
                    <a:cubicBezTo>
                      <a:pt x="1" y="0"/>
                      <a:pt x="1" y="0"/>
                      <a:pt x="1" y="0"/>
                    </a:cubicBezTo>
                    <a:cubicBezTo>
                      <a:pt x="0" y="10"/>
                      <a:pt x="0" y="20"/>
                      <a:pt x="0" y="30"/>
                    </a:cubicBezTo>
                    <a:cubicBezTo>
                      <a:pt x="0" y="32"/>
                      <a:pt x="0" y="32"/>
                      <a:pt x="0" y="32"/>
                    </a:cubicBezTo>
                    <a:cubicBezTo>
                      <a:pt x="0" y="123"/>
                      <a:pt x="37" y="203"/>
                      <a:pt x="137" y="203"/>
                    </a:cubicBezTo>
                    <a:cubicBezTo>
                      <a:pt x="236" y="203"/>
                      <a:pt x="340" y="218"/>
                      <a:pt x="425" y="218"/>
                    </a:cubicBezTo>
                    <a:cubicBezTo>
                      <a:pt x="428" y="218"/>
                      <a:pt x="428" y="218"/>
                      <a:pt x="428" y="218"/>
                    </a:cubicBezTo>
                    <a:cubicBezTo>
                      <a:pt x="541" y="218"/>
                      <a:pt x="622" y="191"/>
                      <a:pt x="622" y="65"/>
                    </a:cubicBezTo>
                    <a:cubicBezTo>
                      <a:pt x="622" y="56"/>
                      <a:pt x="621" y="46"/>
                      <a:pt x="620" y="36"/>
                    </a:cubicBezTo>
                    <a:cubicBezTo>
                      <a:pt x="619" y="47"/>
                      <a:pt x="617" y="56"/>
                      <a:pt x="614" y="65"/>
                    </a:cubicBezTo>
                    <a:cubicBezTo>
                      <a:pt x="614" y="65"/>
                      <a:pt x="614" y="65"/>
                      <a:pt x="614" y="65"/>
                    </a:cubicBezTo>
                    <a:cubicBezTo>
                      <a:pt x="614" y="65"/>
                      <a:pt x="614" y="65"/>
                      <a:pt x="614" y="65"/>
                    </a:cubicBezTo>
                    <a:cubicBezTo>
                      <a:pt x="614" y="122"/>
                      <a:pt x="597" y="160"/>
                      <a:pt x="563" y="182"/>
                    </a:cubicBezTo>
                    <a:cubicBezTo>
                      <a:pt x="533" y="201"/>
                      <a:pt x="490" y="210"/>
                      <a:pt x="427" y="210"/>
                    </a:cubicBezTo>
                    <a:cubicBezTo>
                      <a:pt x="427" y="210"/>
                      <a:pt x="427" y="210"/>
                      <a:pt x="427" y="210"/>
                    </a:cubicBezTo>
                    <a:cubicBezTo>
                      <a:pt x="386" y="210"/>
                      <a:pt x="341" y="207"/>
                      <a:pt x="293" y="203"/>
                    </a:cubicBezTo>
                    <a:cubicBezTo>
                      <a:pt x="242" y="199"/>
                      <a:pt x="189" y="195"/>
                      <a:pt x="137" y="195"/>
                    </a:cubicBezTo>
                    <a:cubicBezTo>
                      <a:pt x="93" y="195"/>
                      <a:pt x="59" y="178"/>
                      <a:pt x="37" y="147"/>
                    </a:cubicBezTo>
                    <a:cubicBezTo>
                      <a:pt x="19" y="120"/>
                      <a:pt x="9" y="84"/>
                      <a:pt x="8" y="40"/>
                    </a:cubicBezTo>
                    <a:cubicBezTo>
                      <a:pt x="5" y="27"/>
                      <a:pt x="3" y="14"/>
                      <a:pt x="1"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3" name="Freeform 71"/>
              <p:cNvSpPr>
                <a:spLocks/>
              </p:cNvSpPr>
              <p:nvPr/>
            </p:nvSpPr>
            <p:spPr bwMode="auto">
              <a:xfrm>
                <a:off x="2806" y="3982"/>
                <a:ext cx="945" cy="1135"/>
              </a:xfrm>
              <a:custGeom>
                <a:avLst/>
                <a:gdLst>
                  <a:gd name="T0" fmla="*/ 0 w 400"/>
                  <a:gd name="T1" fmla="*/ 656 h 480"/>
                  <a:gd name="T2" fmla="*/ 0 w 400"/>
                  <a:gd name="T3" fmla="*/ 1534 h 480"/>
                  <a:gd name="T4" fmla="*/ 1097 w 400"/>
                  <a:gd name="T5" fmla="*/ 2677 h 480"/>
                  <a:gd name="T6" fmla="*/ 2237 w 400"/>
                  <a:gd name="T7" fmla="*/ 1557 h 480"/>
                  <a:gd name="T8" fmla="*/ 2237 w 400"/>
                  <a:gd name="T9" fmla="*/ 537 h 480"/>
                  <a:gd name="T10" fmla="*/ 2053 w 400"/>
                  <a:gd name="T11" fmla="*/ 381 h 480"/>
                  <a:gd name="T12" fmla="*/ 783 w 400"/>
                  <a:gd name="T13" fmla="*/ 196 h 480"/>
                  <a:gd name="T14" fmla="*/ 0 w 400"/>
                  <a:gd name="T15" fmla="*/ 651 h 480"/>
                  <a:gd name="T16" fmla="*/ 0 w 400"/>
                  <a:gd name="T17" fmla="*/ 656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80">
                    <a:moveTo>
                      <a:pt x="0" y="117"/>
                    </a:moveTo>
                    <a:cubicBezTo>
                      <a:pt x="0" y="274"/>
                      <a:pt x="0" y="274"/>
                      <a:pt x="0" y="274"/>
                    </a:cubicBezTo>
                    <a:cubicBezTo>
                      <a:pt x="0" y="384"/>
                      <a:pt x="87" y="476"/>
                      <a:pt x="196" y="478"/>
                    </a:cubicBezTo>
                    <a:cubicBezTo>
                      <a:pt x="308" y="480"/>
                      <a:pt x="400" y="389"/>
                      <a:pt x="400" y="278"/>
                    </a:cubicBezTo>
                    <a:cubicBezTo>
                      <a:pt x="400" y="96"/>
                      <a:pt x="400" y="96"/>
                      <a:pt x="400" y="96"/>
                    </a:cubicBezTo>
                    <a:cubicBezTo>
                      <a:pt x="400" y="78"/>
                      <a:pt x="384" y="65"/>
                      <a:pt x="367" y="68"/>
                    </a:cubicBezTo>
                    <a:cubicBezTo>
                      <a:pt x="319" y="76"/>
                      <a:pt x="225" y="82"/>
                      <a:pt x="140" y="35"/>
                    </a:cubicBezTo>
                    <a:cubicBezTo>
                      <a:pt x="77" y="0"/>
                      <a:pt x="0" y="44"/>
                      <a:pt x="0" y="116"/>
                    </a:cubicBezTo>
                    <a:cubicBezTo>
                      <a:pt x="0" y="117"/>
                      <a:pt x="0" y="117"/>
                      <a:pt x="0" y="117"/>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94" name="Freeform 72"/>
              <p:cNvSpPr>
                <a:spLocks noEditPoints="1"/>
              </p:cNvSpPr>
              <p:nvPr/>
            </p:nvSpPr>
            <p:spPr bwMode="auto">
              <a:xfrm>
                <a:off x="2787" y="4014"/>
                <a:ext cx="984" cy="1116"/>
              </a:xfrm>
              <a:custGeom>
                <a:avLst/>
                <a:gdLst>
                  <a:gd name="T0" fmla="*/ 1164 w 416"/>
                  <a:gd name="T1" fmla="*/ 2643 h 472"/>
                  <a:gd name="T2" fmla="*/ 1164 w 416"/>
                  <a:gd name="T3" fmla="*/ 2643 h 472"/>
                  <a:gd name="T4" fmla="*/ 1142 w 416"/>
                  <a:gd name="T5" fmla="*/ 2643 h 472"/>
                  <a:gd name="T6" fmla="*/ 0 w 416"/>
                  <a:gd name="T7" fmla="*/ 1455 h 472"/>
                  <a:gd name="T8" fmla="*/ 0 w 416"/>
                  <a:gd name="T9" fmla="*/ 570 h 472"/>
                  <a:gd name="T10" fmla="*/ 570 w 416"/>
                  <a:gd name="T11" fmla="*/ 0 h 472"/>
                  <a:gd name="T12" fmla="*/ 852 w 416"/>
                  <a:gd name="T13" fmla="*/ 78 h 472"/>
                  <a:gd name="T14" fmla="*/ 1729 w 416"/>
                  <a:gd name="T15" fmla="*/ 286 h 472"/>
                  <a:gd name="T16" fmla="*/ 2093 w 416"/>
                  <a:gd name="T17" fmla="*/ 258 h 472"/>
                  <a:gd name="T18" fmla="*/ 2126 w 416"/>
                  <a:gd name="T19" fmla="*/ 258 h 472"/>
                  <a:gd name="T20" fmla="*/ 2328 w 416"/>
                  <a:gd name="T21" fmla="*/ 459 h 472"/>
                  <a:gd name="T22" fmla="*/ 2328 w 416"/>
                  <a:gd name="T23" fmla="*/ 1479 h 472"/>
                  <a:gd name="T24" fmla="*/ 1987 w 416"/>
                  <a:gd name="T25" fmla="*/ 2303 h 472"/>
                  <a:gd name="T26" fmla="*/ 1164 w 416"/>
                  <a:gd name="T27" fmla="*/ 2643 h 472"/>
                  <a:gd name="T28" fmla="*/ 570 w 416"/>
                  <a:gd name="T29" fmla="*/ 90 h 472"/>
                  <a:gd name="T30" fmla="*/ 90 w 416"/>
                  <a:gd name="T31" fmla="*/ 570 h 472"/>
                  <a:gd name="T32" fmla="*/ 90 w 416"/>
                  <a:gd name="T33" fmla="*/ 1455 h 472"/>
                  <a:gd name="T34" fmla="*/ 1142 w 416"/>
                  <a:gd name="T35" fmla="*/ 2553 h 472"/>
                  <a:gd name="T36" fmla="*/ 1918 w 416"/>
                  <a:gd name="T37" fmla="*/ 2234 h 472"/>
                  <a:gd name="T38" fmla="*/ 2238 w 416"/>
                  <a:gd name="T39" fmla="*/ 1479 h 472"/>
                  <a:gd name="T40" fmla="*/ 2238 w 416"/>
                  <a:gd name="T41" fmla="*/ 459 h 472"/>
                  <a:gd name="T42" fmla="*/ 2126 w 416"/>
                  <a:gd name="T43" fmla="*/ 348 h 472"/>
                  <a:gd name="T44" fmla="*/ 2110 w 416"/>
                  <a:gd name="T45" fmla="*/ 348 h 472"/>
                  <a:gd name="T46" fmla="*/ 1729 w 416"/>
                  <a:gd name="T47" fmla="*/ 376 h 472"/>
                  <a:gd name="T48" fmla="*/ 807 w 416"/>
                  <a:gd name="T49" fmla="*/ 156 h 472"/>
                  <a:gd name="T50" fmla="*/ 570 w 416"/>
                  <a:gd name="T51" fmla="*/ 90 h 4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472">
                    <a:moveTo>
                      <a:pt x="208" y="472"/>
                    </a:moveTo>
                    <a:cubicBezTo>
                      <a:pt x="208" y="472"/>
                      <a:pt x="208" y="472"/>
                      <a:pt x="208" y="472"/>
                    </a:cubicBezTo>
                    <a:cubicBezTo>
                      <a:pt x="206" y="472"/>
                      <a:pt x="205" y="472"/>
                      <a:pt x="204" y="472"/>
                    </a:cubicBezTo>
                    <a:cubicBezTo>
                      <a:pt x="91" y="470"/>
                      <a:pt x="0" y="375"/>
                      <a:pt x="0" y="260"/>
                    </a:cubicBezTo>
                    <a:cubicBezTo>
                      <a:pt x="0" y="102"/>
                      <a:pt x="0" y="102"/>
                      <a:pt x="0" y="102"/>
                    </a:cubicBezTo>
                    <a:cubicBezTo>
                      <a:pt x="0" y="46"/>
                      <a:pt x="46" y="0"/>
                      <a:pt x="102" y="0"/>
                    </a:cubicBezTo>
                    <a:cubicBezTo>
                      <a:pt x="119" y="0"/>
                      <a:pt x="136" y="5"/>
                      <a:pt x="152" y="14"/>
                    </a:cubicBezTo>
                    <a:cubicBezTo>
                      <a:pt x="197" y="39"/>
                      <a:pt x="250" y="51"/>
                      <a:pt x="309" y="51"/>
                    </a:cubicBezTo>
                    <a:cubicBezTo>
                      <a:pt x="331" y="51"/>
                      <a:pt x="353" y="50"/>
                      <a:pt x="374" y="46"/>
                    </a:cubicBezTo>
                    <a:cubicBezTo>
                      <a:pt x="376" y="46"/>
                      <a:pt x="378" y="46"/>
                      <a:pt x="380" y="46"/>
                    </a:cubicBezTo>
                    <a:cubicBezTo>
                      <a:pt x="400" y="46"/>
                      <a:pt x="416" y="62"/>
                      <a:pt x="416" y="82"/>
                    </a:cubicBezTo>
                    <a:cubicBezTo>
                      <a:pt x="416" y="264"/>
                      <a:pt x="416" y="264"/>
                      <a:pt x="416" y="264"/>
                    </a:cubicBezTo>
                    <a:cubicBezTo>
                      <a:pt x="416" y="319"/>
                      <a:pt x="394" y="371"/>
                      <a:pt x="355" y="411"/>
                    </a:cubicBezTo>
                    <a:cubicBezTo>
                      <a:pt x="315" y="450"/>
                      <a:pt x="263" y="472"/>
                      <a:pt x="208" y="472"/>
                    </a:cubicBezTo>
                    <a:close/>
                    <a:moveTo>
                      <a:pt x="102" y="16"/>
                    </a:moveTo>
                    <a:cubicBezTo>
                      <a:pt x="54" y="16"/>
                      <a:pt x="16" y="55"/>
                      <a:pt x="16" y="102"/>
                    </a:cubicBezTo>
                    <a:cubicBezTo>
                      <a:pt x="16" y="260"/>
                      <a:pt x="16" y="260"/>
                      <a:pt x="16" y="260"/>
                    </a:cubicBezTo>
                    <a:cubicBezTo>
                      <a:pt x="16" y="366"/>
                      <a:pt x="100" y="454"/>
                      <a:pt x="204" y="456"/>
                    </a:cubicBezTo>
                    <a:cubicBezTo>
                      <a:pt x="257" y="457"/>
                      <a:pt x="306" y="436"/>
                      <a:pt x="343" y="399"/>
                    </a:cubicBezTo>
                    <a:cubicBezTo>
                      <a:pt x="380" y="363"/>
                      <a:pt x="400" y="315"/>
                      <a:pt x="400" y="264"/>
                    </a:cubicBezTo>
                    <a:cubicBezTo>
                      <a:pt x="400" y="82"/>
                      <a:pt x="400" y="82"/>
                      <a:pt x="400" y="82"/>
                    </a:cubicBezTo>
                    <a:cubicBezTo>
                      <a:pt x="400" y="71"/>
                      <a:pt x="391" y="62"/>
                      <a:pt x="380" y="62"/>
                    </a:cubicBezTo>
                    <a:cubicBezTo>
                      <a:pt x="379" y="62"/>
                      <a:pt x="378" y="62"/>
                      <a:pt x="377" y="62"/>
                    </a:cubicBezTo>
                    <a:cubicBezTo>
                      <a:pt x="354" y="66"/>
                      <a:pt x="331" y="67"/>
                      <a:pt x="309" y="67"/>
                    </a:cubicBezTo>
                    <a:cubicBezTo>
                      <a:pt x="247" y="67"/>
                      <a:pt x="191" y="54"/>
                      <a:pt x="144" y="28"/>
                    </a:cubicBezTo>
                    <a:cubicBezTo>
                      <a:pt x="131" y="20"/>
                      <a:pt x="116" y="16"/>
                      <a:pt x="10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5" name="Freeform 73"/>
              <p:cNvSpPr>
                <a:spLocks/>
              </p:cNvSpPr>
              <p:nvPr/>
            </p:nvSpPr>
            <p:spPr bwMode="auto">
              <a:xfrm>
                <a:off x="2693" y="4326"/>
                <a:ext cx="113" cy="226"/>
              </a:xfrm>
              <a:custGeom>
                <a:avLst/>
                <a:gdLst>
                  <a:gd name="T0" fmla="*/ 266 w 48"/>
                  <a:gd name="T1" fmla="*/ 0 h 96"/>
                  <a:gd name="T2" fmla="*/ 0 w 48"/>
                  <a:gd name="T3" fmla="*/ 270 h 96"/>
                  <a:gd name="T4" fmla="*/ 266 w 48"/>
                  <a:gd name="T5" fmla="*/ 537 h 96"/>
                  <a:gd name="T6" fmla="*/ 266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4"/>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96" name="Freeform 74"/>
              <p:cNvSpPr>
                <a:spLocks noEditPoints="1"/>
              </p:cNvSpPr>
              <p:nvPr/>
            </p:nvSpPr>
            <p:spPr bwMode="auto">
              <a:xfrm>
                <a:off x="2674" y="4307"/>
                <a:ext cx="151" cy="266"/>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0 h 112"/>
                  <a:gd name="T14" fmla="*/ 90 w 64"/>
                  <a:gd name="T15" fmla="*/ 315 h 112"/>
                  <a:gd name="T16" fmla="*/ 267 w 64"/>
                  <a:gd name="T17" fmla="*/ 532 h 112"/>
                  <a:gd name="T18" fmla="*/ 267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3"/>
                      <a:pt x="64" y="8"/>
                    </a:cubicBezTo>
                    <a:cubicBezTo>
                      <a:pt x="64" y="104"/>
                      <a:pt x="64" y="104"/>
                      <a:pt x="64" y="104"/>
                    </a:cubicBezTo>
                    <a:cubicBezTo>
                      <a:pt x="64" y="108"/>
                      <a:pt x="60" y="112"/>
                      <a:pt x="56" y="112"/>
                    </a:cubicBezTo>
                    <a:close/>
                    <a:moveTo>
                      <a:pt x="48" y="16"/>
                    </a:moveTo>
                    <a:cubicBezTo>
                      <a:pt x="29" y="20"/>
                      <a:pt x="16" y="36"/>
                      <a:pt x="16" y="56"/>
                    </a:cubicBezTo>
                    <a:cubicBezTo>
                      <a:pt x="16" y="75"/>
                      <a:pt x="29" y="91"/>
                      <a:pt x="48" y="95"/>
                    </a:cubicBezTo>
                    <a:lnTo>
                      <a:pt x="48" y="16"/>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7" name="Freeform 75"/>
              <p:cNvSpPr>
                <a:spLocks/>
              </p:cNvSpPr>
              <p:nvPr/>
            </p:nvSpPr>
            <p:spPr bwMode="auto">
              <a:xfrm>
                <a:off x="3751" y="4326"/>
                <a:ext cx="115"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6" y="0"/>
                      <a:pt x="48" y="21"/>
                      <a:pt x="48" y="48"/>
                    </a:cubicBezTo>
                    <a:cubicBezTo>
                      <a:pt x="48" y="74"/>
                      <a:pt x="26"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98" name="Freeform 76"/>
              <p:cNvSpPr>
                <a:spLocks noEditPoints="1"/>
              </p:cNvSpPr>
              <p:nvPr/>
            </p:nvSpPr>
            <p:spPr bwMode="auto">
              <a:xfrm>
                <a:off x="3734" y="4307"/>
                <a:ext cx="151" cy="266"/>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0 h 112"/>
                  <a:gd name="T14" fmla="*/ 90 w 64"/>
                  <a:gd name="T15" fmla="*/ 532 h 112"/>
                  <a:gd name="T16" fmla="*/ 267 w 64"/>
                  <a:gd name="T17" fmla="*/ 315 h 112"/>
                  <a:gd name="T18" fmla="*/ 90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3" y="112"/>
                      <a:pt x="0" y="108"/>
                      <a:pt x="0" y="104"/>
                    </a:cubicBezTo>
                    <a:cubicBezTo>
                      <a:pt x="0" y="8"/>
                      <a:pt x="0" y="8"/>
                      <a:pt x="0" y="8"/>
                    </a:cubicBezTo>
                    <a:cubicBezTo>
                      <a:pt x="0" y="3"/>
                      <a:pt x="3" y="0"/>
                      <a:pt x="8" y="0"/>
                    </a:cubicBezTo>
                    <a:cubicBezTo>
                      <a:pt x="39" y="0"/>
                      <a:pt x="64" y="25"/>
                      <a:pt x="64" y="56"/>
                    </a:cubicBezTo>
                    <a:cubicBezTo>
                      <a:pt x="64" y="87"/>
                      <a:pt x="39" y="112"/>
                      <a:pt x="8" y="112"/>
                    </a:cubicBezTo>
                    <a:close/>
                    <a:moveTo>
                      <a:pt x="16" y="16"/>
                    </a:moveTo>
                    <a:cubicBezTo>
                      <a:pt x="16" y="95"/>
                      <a:pt x="16" y="95"/>
                      <a:pt x="16" y="95"/>
                    </a:cubicBezTo>
                    <a:cubicBezTo>
                      <a:pt x="34" y="91"/>
                      <a:pt x="48" y="75"/>
                      <a:pt x="48" y="56"/>
                    </a:cubicBezTo>
                    <a:cubicBezTo>
                      <a:pt x="48" y="36"/>
                      <a:pt x="34" y="20"/>
                      <a:pt x="16"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9" name="Oval 77"/>
              <p:cNvSpPr>
                <a:spLocks noChangeArrowheads="1"/>
              </p:cNvSpPr>
              <p:nvPr/>
            </p:nvSpPr>
            <p:spPr bwMode="auto">
              <a:xfrm>
                <a:off x="3024"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0" name="Oval 78"/>
              <p:cNvSpPr>
                <a:spLocks noChangeArrowheads="1"/>
              </p:cNvSpPr>
              <p:nvPr/>
            </p:nvSpPr>
            <p:spPr bwMode="auto">
              <a:xfrm>
                <a:off x="3441"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1" name="Freeform 79"/>
              <p:cNvSpPr>
                <a:spLocks/>
              </p:cNvSpPr>
              <p:nvPr/>
            </p:nvSpPr>
            <p:spPr bwMode="auto">
              <a:xfrm>
                <a:off x="2974" y="4280"/>
                <a:ext cx="192" cy="94"/>
              </a:xfrm>
              <a:custGeom>
                <a:avLst/>
                <a:gdLst>
                  <a:gd name="T0" fmla="*/ 405 w 81"/>
                  <a:gd name="T1" fmla="*/ 226 h 40"/>
                  <a:gd name="T2" fmla="*/ 360 w 81"/>
                  <a:gd name="T3" fmla="*/ 185 h 40"/>
                  <a:gd name="T4" fmla="*/ 230 w 81"/>
                  <a:gd name="T5" fmla="*/ 90 h 40"/>
                  <a:gd name="T6" fmla="*/ 95 w 81"/>
                  <a:gd name="T7" fmla="*/ 185 h 40"/>
                  <a:gd name="T8" fmla="*/ 45 w 81"/>
                  <a:gd name="T9" fmla="*/ 226 h 40"/>
                  <a:gd name="T10" fmla="*/ 5 w 81"/>
                  <a:gd name="T11" fmla="*/ 169 h 40"/>
                  <a:gd name="T12" fmla="*/ 230 w 81"/>
                  <a:gd name="T13" fmla="*/ 0 h 40"/>
                  <a:gd name="T14" fmla="*/ 450 w 81"/>
                  <a:gd name="T15" fmla="*/ 169 h 40"/>
                  <a:gd name="T16" fmla="*/ 415 w 81"/>
                  <a:gd name="T17" fmla="*/ 226 h 40"/>
                  <a:gd name="T18" fmla="*/ 405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2" name="Freeform 80"/>
              <p:cNvSpPr>
                <a:spLocks/>
              </p:cNvSpPr>
              <p:nvPr/>
            </p:nvSpPr>
            <p:spPr bwMode="auto">
              <a:xfrm>
                <a:off x="3391" y="4280"/>
                <a:ext cx="190" cy="94"/>
              </a:xfrm>
              <a:custGeom>
                <a:avLst/>
                <a:gdLst>
                  <a:gd name="T0" fmla="*/ 401 w 81"/>
                  <a:gd name="T1" fmla="*/ 226 h 40"/>
                  <a:gd name="T2" fmla="*/ 356 w 81"/>
                  <a:gd name="T3" fmla="*/ 185 h 40"/>
                  <a:gd name="T4" fmla="*/ 229 w 81"/>
                  <a:gd name="T5" fmla="*/ 90 h 40"/>
                  <a:gd name="T6" fmla="*/ 94 w 81"/>
                  <a:gd name="T7" fmla="*/ 185 h 40"/>
                  <a:gd name="T8" fmla="*/ 45 w 81"/>
                  <a:gd name="T9" fmla="*/ 226 h 40"/>
                  <a:gd name="T10" fmla="*/ 5 w 81"/>
                  <a:gd name="T11" fmla="*/ 169 h 40"/>
                  <a:gd name="T12" fmla="*/ 229 w 81"/>
                  <a:gd name="T13" fmla="*/ 0 h 40"/>
                  <a:gd name="T14" fmla="*/ 446 w 81"/>
                  <a:gd name="T15" fmla="*/ 169 h 40"/>
                  <a:gd name="T16" fmla="*/ 410 w 81"/>
                  <a:gd name="T17" fmla="*/ 226 h 40"/>
                  <a:gd name="T18" fmla="*/ 401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3" name="Freeform 81"/>
              <p:cNvSpPr>
                <a:spLocks/>
              </p:cNvSpPr>
              <p:nvPr/>
            </p:nvSpPr>
            <p:spPr bwMode="auto">
              <a:xfrm>
                <a:off x="3185" y="4600"/>
                <a:ext cx="189" cy="113"/>
              </a:xfrm>
              <a:custGeom>
                <a:avLst/>
                <a:gdLst>
                  <a:gd name="T0" fmla="*/ 224 w 80"/>
                  <a:gd name="T1" fmla="*/ 266 h 48"/>
                  <a:gd name="T2" fmla="*/ 0 w 80"/>
                  <a:gd name="T3" fmla="*/ 45 h 48"/>
                  <a:gd name="T4" fmla="*/ 45 w 80"/>
                  <a:gd name="T5" fmla="*/ 0 h 48"/>
                  <a:gd name="T6" fmla="*/ 90 w 80"/>
                  <a:gd name="T7" fmla="*/ 45 h 48"/>
                  <a:gd name="T8" fmla="*/ 224 w 80"/>
                  <a:gd name="T9" fmla="*/ 177 h 48"/>
                  <a:gd name="T10" fmla="*/ 357 w 80"/>
                  <a:gd name="T11" fmla="*/ 45 h 48"/>
                  <a:gd name="T12" fmla="*/ 402 w 80"/>
                  <a:gd name="T13" fmla="*/ 0 h 48"/>
                  <a:gd name="T14" fmla="*/ 447 w 80"/>
                  <a:gd name="T15" fmla="*/ 45 h 48"/>
                  <a:gd name="T16" fmla="*/ 224 w 80"/>
                  <a:gd name="T17" fmla="*/ 26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8">
                    <a:moveTo>
                      <a:pt x="40" y="48"/>
                    </a:moveTo>
                    <a:cubicBezTo>
                      <a:pt x="18" y="48"/>
                      <a:pt x="0" y="30"/>
                      <a:pt x="0" y="8"/>
                    </a:cubicBezTo>
                    <a:cubicBezTo>
                      <a:pt x="0" y="3"/>
                      <a:pt x="3" y="0"/>
                      <a:pt x="8" y="0"/>
                    </a:cubicBezTo>
                    <a:cubicBezTo>
                      <a:pt x="12" y="0"/>
                      <a:pt x="16" y="3"/>
                      <a:pt x="16" y="8"/>
                    </a:cubicBezTo>
                    <a:cubicBezTo>
                      <a:pt x="16" y="21"/>
                      <a:pt x="26" y="32"/>
                      <a:pt x="40" y="32"/>
                    </a:cubicBezTo>
                    <a:cubicBezTo>
                      <a:pt x="53" y="32"/>
                      <a:pt x="64" y="21"/>
                      <a:pt x="64" y="8"/>
                    </a:cubicBezTo>
                    <a:cubicBezTo>
                      <a:pt x="64" y="3"/>
                      <a:pt x="67" y="0"/>
                      <a:pt x="72" y="0"/>
                    </a:cubicBezTo>
                    <a:cubicBezTo>
                      <a:pt x="76" y="0"/>
                      <a:pt x="80" y="3"/>
                      <a:pt x="80" y="8"/>
                    </a:cubicBezTo>
                    <a:cubicBezTo>
                      <a:pt x="80" y="30"/>
                      <a:pt x="62" y="48"/>
                      <a:pt x="40" y="48"/>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4" name="Freeform 82"/>
              <p:cNvSpPr>
                <a:spLocks/>
              </p:cNvSpPr>
              <p:nvPr/>
            </p:nvSpPr>
            <p:spPr bwMode="auto">
              <a:xfrm>
                <a:off x="3166" y="4842"/>
                <a:ext cx="226" cy="113"/>
              </a:xfrm>
              <a:custGeom>
                <a:avLst/>
                <a:gdLst>
                  <a:gd name="T0" fmla="*/ 270 w 96"/>
                  <a:gd name="T1" fmla="*/ 271 h 48"/>
                  <a:gd name="T2" fmla="*/ 532 w 96"/>
                  <a:gd name="T3" fmla="*/ 50 h 48"/>
                  <a:gd name="T4" fmla="*/ 487 w 96"/>
                  <a:gd name="T5" fmla="*/ 0 h 48"/>
                  <a:gd name="T6" fmla="*/ 45 w 96"/>
                  <a:gd name="T7" fmla="*/ 0 h 48"/>
                  <a:gd name="T8" fmla="*/ 5 w 96"/>
                  <a:gd name="T9" fmla="*/ 50 h 48"/>
                  <a:gd name="T10" fmla="*/ 270 w 96"/>
                  <a:gd name="T11" fmla="*/ 271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0" y="31"/>
                      <a:pt x="95" y="9"/>
                    </a:cubicBezTo>
                    <a:cubicBezTo>
                      <a:pt x="96" y="4"/>
                      <a:pt x="92" y="0"/>
                      <a:pt x="87" y="0"/>
                    </a:cubicBezTo>
                    <a:cubicBezTo>
                      <a:pt x="8" y="0"/>
                      <a:pt x="8" y="0"/>
                      <a:pt x="8" y="0"/>
                    </a:cubicBezTo>
                    <a:cubicBezTo>
                      <a:pt x="3" y="0"/>
                      <a:pt x="0" y="4"/>
                      <a:pt x="1" y="9"/>
                    </a:cubicBezTo>
                    <a:cubicBezTo>
                      <a:pt x="5" y="31"/>
                      <a:pt x="24"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5" name="Freeform 83"/>
              <p:cNvSpPr>
                <a:spLocks/>
              </p:cNvSpPr>
              <p:nvPr/>
            </p:nvSpPr>
            <p:spPr bwMode="auto">
              <a:xfrm>
                <a:off x="4291" y="5602"/>
                <a:ext cx="832" cy="427"/>
              </a:xfrm>
              <a:custGeom>
                <a:avLst/>
                <a:gdLst>
                  <a:gd name="T0" fmla="*/ 1967 w 352"/>
                  <a:gd name="T1" fmla="*/ 1008 h 180"/>
                  <a:gd name="T2" fmla="*/ 0 w 352"/>
                  <a:gd name="T3" fmla="*/ 1008 h 180"/>
                  <a:gd name="T4" fmla="*/ 0 w 352"/>
                  <a:gd name="T5" fmla="*/ 672 h 180"/>
                  <a:gd name="T6" fmla="*/ 671 w 352"/>
                  <a:gd name="T7" fmla="*/ 0 h 180"/>
                  <a:gd name="T8" fmla="*/ 1295 w 352"/>
                  <a:gd name="T9" fmla="*/ 0 h 180"/>
                  <a:gd name="T10" fmla="*/ 1967 w 352"/>
                  <a:gd name="T11" fmla="*/ 672 h 180"/>
                  <a:gd name="T12" fmla="*/ 1967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06" name="Freeform 84"/>
              <p:cNvSpPr>
                <a:spLocks noEditPoints="1"/>
              </p:cNvSpPr>
              <p:nvPr/>
            </p:nvSpPr>
            <p:spPr bwMode="auto">
              <a:xfrm>
                <a:off x="4273" y="5583"/>
                <a:ext cx="871" cy="465"/>
              </a:xfrm>
              <a:custGeom>
                <a:avLst/>
                <a:gdLst>
                  <a:gd name="T0" fmla="*/ 2012 w 368"/>
                  <a:gd name="T1" fmla="*/ 1098 h 196"/>
                  <a:gd name="T2" fmla="*/ 45 w 368"/>
                  <a:gd name="T3" fmla="*/ 1098 h 196"/>
                  <a:gd name="T4" fmla="*/ 0 w 368"/>
                  <a:gd name="T5" fmla="*/ 1053 h 196"/>
                  <a:gd name="T6" fmla="*/ 0 w 368"/>
                  <a:gd name="T7" fmla="*/ 717 h 196"/>
                  <a:gd name="T8" fmla="*/ 716 w 368"/>
                  <a:gd name="T9" fmla="*/ 0 h 196"/>
                  <a:gd name="T10" fmla="*/ 1340 w 368"/>
                  <a:gd name="T11" fmla="*/ 0 h 196"/>
                  <a:gd name="T12" fmla="*/ 2057 w 368"/>
                  <a:gd name="T13" fmla="*/ 717 h 196"/>
                  <a:gd name="T14" fmla="*/ 2057 w 368"/>
                  <a:gd name="T15" fmla="*/ 1053 h 196"/>
                  <a:gd name="T16" fmla="*/ 2012 w 368"/>
                  <a:gd name="T17" fmla="*/ 1098 h 196"/>
                  <a:gd name="T18" fmla="*/ 90 w 368"/>
                  <a:gd name="T19" fmla="*/ 1008 h 196"/>
                  <a:gd name="T20" fmla="*/ 1967 w 368"/>
                  <a:gd name="T21" fmla="*/ 1008 h 196"/>
                  <a:gd name="T22" fmla="*/ 1967 w 368"/>
                  <a:gd name="T23" fmla="*/ 717 h 196"/>
                  <a:gd name="T24" fmla="*/ 1340 w 368"/>
                  <a:gd name="T25" fmla="*/ 90 h 196"/>
                  <a:gd name="T26" fmla="*/ 716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7" name="Freeform 85"/>
              <p:cNvSpPr>
                <a:spLocks/>
              </p:cNvSpPr>
              <p:nvPr/>
            </p:nvSpPr>
            <p:spPr bwMode="auto">
              <a:xfrm>
                <a:off x="4321" y="5722"/>
                <a:ext cx="204" cy="288"/>
              </a:xfrm>
              <a:custGeom>
                <a:avLst/>
                <a:gdLst>
                  <a:gd name="T0" fmla="*/ 111 w 86"/>
                  <a:gd name="T1" fmla="*/ 0 h 121"/>
                  <a:gd name="T2" fmla="*/ 0 w 86"/>
                  <a:gd name="T3" fmla="*/ 230 h 121"/>
                  <a:gd name="T4" fmla="*/ 225 w 86"/>
                  <a:gd name="T5" fmla="*/ 230 h 121"/>
                  <a:gd name="T6" fmla="*/ 180 w 86"/>
                  <a:gd name="T7" fmla="*/ 389 h 121"/>
                  <a:gd name="T8" fmla="*/ 417 w 86"/>
                  <a:gd name="T9" fmla="*/ 681 h 121"/>
                  <a:gd name="T10" fmla="*/ 484 w 86"/>
                  <a:gd name="T11" fmla="*/ 681 h 121"/>
                  <a:gd name="T12" fmla="*/ 275 w 86"/>
                  <a:gd name="T13" fmla="*/ 299 h 121"/>
                  <a:gd name="T14" fmla="*/ 270 w 86"/>
                  <a:gd name="T15" fmla="*/ 263 h 121"/>
                  <a:gd name="T16" fmla="*/ 299 w 86"/>
                  <a:gd name="T17" fmla="*/ 164 h 121"/>
                  <a:gd name="T18" fmla="*/ 135 w 86"/>
                  <a:gd name="T19" fmla="*/ 164 h 121"/>
                  <a:gd name="T20" fmla="*/ 102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08" name="Freeform 86"/>
              <p:cNvSpPr>
                <a:spLocks noEditPoints="1"/>
              </p:cNvSpPr>
              <p:nvPr/>
            </p:nvSpPr>
            <p:spPr bwMode="auto">
              <a:xfrm>
                <a:off x="4298" y="5682"/>
                <a:ext cx="237" cy="346"/>
              </a:xfrm>
              <a:custGeom>
                <a:avLst/>
                <a:gdLst>
                  <a:gd name="T0" fmla="*/ 529 w 100"/>
                  <a:gd name="T1" fmla="*/ 775 h 146"/>
                  <a:gd name="T2" fmla="*/ 463 w 100"/>
                  <a:gd name="T3" fmla="*/ 775 h 146"/>
                  <a:gd name="T4" fmla="*/ 496 w 100"/>
                  <a:gd name="T5" fmla="*/ 820 h 146"/>
                  <a:gd name="T6" fmla="*/ 557 w 100"/>
                  <a:gd name="T7" fmla="*/ 820 h 146"/>
                  <a:gd name="T8" fmla="*/ 529 w 100"/>
                  <a:gd name="T9" fmla="*/ 775 h 146"/>
                  <a:gd name="T10" fmla="*/ 184 w 100"/>
                  <a:gd name="T11" fmla="*/ 0 h 146"/>
                  <a:gd name="T12" fmla="*/ 0 w 100"/>
                  <a:gd name="T13" fmla="*/ 325 h 146"/>
                  <a:gd name="T14" fmla="*/ 50 w 100"/>
                  <a:gd name="T15" fmla="*/ 325 h 146"/>
                  <a:gd name="T16" fmla="*/ 160 w 100"/>
                  <a:gd name="T17" fmla="*/ 95 h 146"/>
                  <a:gd name="T18" fmla="*/ 160 w 100"/>
                  <a:gd name="T19" fmla="*/ 85 h 146"/>
                  <a:gd name="T20" fmla="*/ 184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9" name="Freeform 87"/>
              <p:cNvSpPr>
                <a:spLocks/>
              </p:cNvSpPr>
              <p:nvPr/>
            </p:nvSpPr>
            <p:spPr bwMode="auto">
              <a:xfrm>
                <a:off x="4892" y="5722"/>
                <a:ext cx="204" cy="288"/>
              </a:xfrm>
              <a:custGeom>
                <a:avLst/>
                <a:gdLst>
                  <a:gd name="T0" fmla="*/ 372 w 86"/>
                  <a:gd name="T1" fmla="*/ 0 h 121"/>
                  <a:gd name="T2" fmla="*/ 394 w 86"/>
                  <a:gd name="T3" fmla="*/ 111 h 121"/>
                  <a:gd name="T4" fmla="*/ 382 w 86"/>
                  <a:gd name="T5" fmla="*/ 147 h 121"/>
                  <a:gd name="T6" fmla="*/ 349 w 86"/>
                  <a:gd name="T7" fmla="*/ 164 h 121"/>
                  <a:gd name="T8" fmla="*/ 185 w 86"/>
                  <a:gd name="T9" fmla="*/ 164 h 121"/>
                  <a:gd name="T10" fmla="*/ 213 w 86"/>
                  <a:gd name="T11" fmla="*/ 263 h 121"/>
                  <a:gd name="T12" fmla="*/ 209 w 86"/>
                  <a:gd name="T13" fmla="*/ 299 h 121"/>
                  <a:gd name="T14" fmla="*/ 0 w 86"/>
                  <a:gd name="T15" fmla="*/ 681 h 121"/>
                  <a:gd name="T16" fmla="*/ 66 w 86"/>
                  <a:gd name="T17" fmla="*/ 681 h 121"/>
                  <a:gd name="T18" fmla="*/ 304 w 86"/>
                  <a:gd name="T19" fmla="*/ 389 h 121"/>
                  <a:gd name="T20" fmla="*/ 259 w 86"/>
                  <a:gd name="T21" fmla="*/ 230 h 121"/>
                  <a:gd name="T22" fmla="*/ 484 w 86"/>
                  <a:gd name="T23" fmla="*/ 230 h 121"/>
                  <a:gd name="T24" fmla="*/ 372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10" name="Freeform 88"/>
              <p:cNvSpPr>
                <a:spLocks noEditPoints="1"/>
              </p:cNvSpPr>
              <p:nvPr/>
            </p:nvSpPr>
            <p:spPr bwMode="auto">
              <a:xfrm>
                <a:off x="4881" y="5682"/>
                <a:ext cx="235" cy="346"/>
              </a:xfrm>
              <a:custGeom>
                <a:avLst/>
                <a:gdLst>
                  <a:gd name="T0" fmla="*/ 94 w 100"/>
                  <a:gd name="T1" fmla="*/ 775 h 146"/>
                  <a:gd name="T2" fmla="*/ 28 w 100"/>
                  <a:gd name="T3" fmla="*/ 775 h 146"/>
                  <a:gd name="T4" fmla="*/ 0 w 100"/>
                  <a:gd name="T5" fmla="*/ 820 h 146"/>
                  <a:gd name="T6" fmla="*/ 61 w 100"/>
                  <a:gd name="T7" fmla="*/ 820 h 146"/>
                  <a:gd name="T8" fmla="*/ 94 w 100"/>
                  <a:gd name="T9" fmla="*/ 775 h 146"/>
                  <a:gd name="T10" fmla="*/ 373 w 100"/>
                  <a:gd name="T11" fmla="*/ 0 h 146"/>
                  <a:gd name="T12" fmla="*/ 396 w 100"/>
                  <a:gd name="T13" fmla="*/ 85 h 146"/>
                  <a:gd name="T14" fmla="*/ 396 w 100"/>
                  <a:gd name="T15" fmla="*/ 95 h 146"/>
                  <a:gd name="T16" fmla="*/ 507 w 100"/>
                  <a:gd name="T17" fmla="*/ 325 h 146"/>
                  <a:gd name="T18" fmla="*/ 557 w 100"/>
                  <a:gd name="T19" fmla="*/ 325 h 146"/>
                  <a:gd name="T20" fmla="*/ 373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1" name="Freeform 89"/>
              <p:cNvSpPr>
                <a:spLocks/>
              </p:cNvSpPr>
              <p:nvPr/>
            </p:nvSpPr>
            <p:spPr bwMode="auto">
              <a:xfrm>
                <a:off x="4377"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2" name="Freeform 90"/>
              <p:cNvSpPr>
                <a:spLocks noEditPoints="1"/>
              </p:cNvSpPr>
              <p:nvPr/>
            </p:nvSpPr>
            <p:spPr bwMode="auto">
              <a:xfrm>
                <a:off x="4358" y="5507"/>
                <a:ext cx="283" cy="540"/>
              </a:xfrm>
              <a:custGeom>
                <a:avLst/>
                <a:gdLst>
                  <a:gd name="T0" fmla="*/ 471 w 120"/>
                  <a:gd name="T1" fmla="*/ 1279 h 228"/>
                  <a:gd name="T2" fmla="*/ 431 w 120"/>
                  <a:gd name="T3" fmla="*/ 1258 h 228"/>
                  <a:gd name="T4" fmla="*/ 185 w 120"/>
                  <a:gd name="T5" fmla="*/ 808 h 228"/>
                  <a:gd name="T6" fmla="*/ 180 w 120"/>
                  <a:gd name="T7" fmla="*/ 774 h 228"/>
                  <a:gd name="T8" fmla="*/ 208 w 120"/>
                  <a:gd name="T9" fmla="*/ 673 h 228"/>
                  <a:gd name="T10" fmla="*/ 45 w 120"/>
                  <a:gd name="T11" fmla="*/ 673 h 228"/>
                  <a:gd name="T12" fmla="*/ 12 w 120"/>
                  <a:gd name="T13" fmla="*/ 656 h 228"/>
                  <a:gd name="T14" fmla="*/ 0 w 120"/>
                  <a:gd name="T15" fmla="*/ 623 h 228"/>
                  <a:gd name="T16" fmla="*/ 21 w 120"/>
                  <a:gd name="T17" fmla="*/ 500 h 228"/>
                  <a:gd name="T18" fmla="*/ 627 w 120"/>
                  <a:gd name="T19" fmla="*/ 0 h 228"/>
                  <a:gd name="T20" fmla="*/ 672 w 120"/>
                  <a:gd name="T21" fmla="*/ 45 h 228"/>
                  <a:gd name="T22" fmla="*/ 672 w 120"/>
                  <a:gd name="T23" fmla="*/ 225 h 228"/>
                  <a:gd name="T24" fmla="*/ 656 w 120"/>
                  <a:gd name="T25" fmla="*/ 258 h 228"/>
                  <a:gd name="T26" fmla="*/ 622 w 120"/>
                  <a:gd name="T27" fmla="*/ 270 h 228"/>
                  <a:gd name="T28" fmla="*/ 516 w 120"/>
                  <a:gd name="T29" fmla="*/ 258 h 228"/>
                  <a:gd name="T30" fmla="*/ 516 w 120"/>
                  <a:gd name="T31" fmla="*/ 1234 h 228"/>
                  <a:gd name="T32" fmla="*/ 483 w 120"/>
                  <a:gd name="T33" fmla="*/ 1279 h 228"/>
                  <a:gd name="T34" fmla="*/ 471 w 120"/>
                  <a:gd name="T35" fmla="*/ 1279 h 228"/>
                  <a:gd name="T36" fmla="*/ 275 w 120"/>
                  <a:gd name="T37" fmla="*/ 779 h 228"/>
                  <a:gd name="T38" fmla="*/ 426 w 120"/>
                  <a:gd name="T39" fmla="*/ 1061 h 228"/>
                  <a:gd name="T40" fmla="*/ 426 w 120"/>
                  <a:gd name="T41" fmla="*/ 201 h 228"/>
                  <a:gd name="T42" fmla="*/ 443 w 120"/>
                  <a:gd name="T43" fmla="*/ 168 h 228"/>
                  <a:gd name="T44" fmla="*/ 476 w 120"/>
                  <a:gd name="T45" fmla="*/ 156 h 228"/>
                  <a:gd name="T46" fmla="*/ 582 w 120"/>
                  <a:gd name="T47" fmla="*/ 173 h 228"/>
                  <a:gd name="T48" fmla="*/ 582 w 120"/>
                  <a:gd name="T49" fmla="*/ 95 h 228"/>
                  <a:gd name="T50" fmla="*/ 111 w 120"/>
                  <a:gd name="T51" fmla="*/ 516 h 228"/>
                  <a:gd name="T52" fmla="*/ 102 w 120"/>
                  <a:gd name="T53" fmla="*/ 583 h 228"/>
                  <a:gd name="T54" fmla="*/ 270 w 120"/>
                  <a:gd name="T55" fmla="*/ 583 h 228"/>
                  <a:gd name="T56" fmla="*/ 303 w 120"/>
                  <a:gd name="T57" fmla="*/ 606 h 228"/>
                  <a:gd name="T58" fmla="*/ 315 w 120"/>
                  <a:gd name="T59" fmla="*/ 644 h 228"/>
                  <a:gd name="T60" fmla="*/ 275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3" name="Freeform 91"/>
              <p:cNvSpPr>
                <a:spLocks/>
              </p:cNvSpPr>
              <p:nvPr/>
            </p:nvSpPr>
            <p:spPr bwMode="auto">
              <a:xfrm>
                <a:off x="4792"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4" name="Freeform 92"/>
              <p:cNvSpPr>
                <a:spLocks noEditPoints="1"/>
              </p:cNvSpPr>
              <p:nvPr/>
            </p:nvSpPr>
            <p:spPr bwMode="auto">
              <a:xfrm>
                <a:off x="4773"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5" name="Rectangle 93"/>
              <p:cNvSpPr>
                <a:spLocks noChangeArrowheads="1"/>
              </p:cNvSpPr>
              <p:nvPr/>
            </p:nvSpPr>
            <p:spPr bwMode="auto">
              <a:xfrm>
                <a:off x="4557" y="5602"/>
                <a:ext cx="302"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116" name="Rectangle 94"/>
              <p:cNvSpPr>
                <a:spLocks noChangeArrowheads="1"/>
              </p:cNvSpPr>
              <p:nvPr/>
            </p:nvSpPr>
            <p:spPr bwMode="auto">
              <a:xfrm>
                <a:off x="4557" y="5602"/>
                <a:ext cx="302"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17" name="Freeform 95"/>
              <p:cNvSpPr>
                <a:spLocks noEditPoints="1"/>
              </p:cNvSpPr>
              <p:nvPr/>
            </p:nvSpPr>
            <p:spPr bwMode="auto">
              <a:xfrm>
                <a:off x="4538" y="5583"/>
                <a:ext cx="340" cy="454"/>
              </a:xfrm>
              <a:custGeom>
                <a:avLst/>
                <a:gdLst>
                  <a:gd name="T0" fmla="*/ 758 w 144"/>
                  <a:gd name="T1" fmla="*/ 1074 h 192"/>
                  <a:gd name="T2" fmla="*/ 45 w 144"/>
                  <a:gd name="T3" fmla="*/ 1074 h 192"/>
                  <a:gd name="T4" fmla="*/ 0 w 144"/>
                  <a:gd name="T5" fmla="*/ 1029 h 192"/>
                  <a:gd name="T6" fmla="*/ 0 w 144"/>
                  <a:gd name="T7" fmla="*/ 45 h 192"/>
                  <a:gd name="T8" fmla="*/ 45 w 144"/>
                  <a:gd name="T9" fmla="*/ 0 h 192"/>
                  <a:gd name="T10" fmla="*/ 758 w 144"/>
                  <a:gd name="T11" fmla="*/ 0 h 192"/>
                  <a:gd name="T12" fmla="*/ 803 w 144"/>
                  <a:gd name="T13" fmla="*/ 45 h 192"/>
                  <a:gd name="T14" fmla="*/ 803 w 144"/>
                  <a:gd name="T15" fmla="*/ 1029 h 192"/>
                  <a:gd name="T16" fmla="*/ 758 w 144"/>
                  <a:gd name="T17" fmla="*/ 1074 h 192"/>
                  <a:gd name="T18" fmla="*/ 90 w 144"/>
                  <a:gd name="T19" fmla="*/ 984 h 192"/>
                  <a:gd name="T20" fmla="*/ 713 w 144"/>
                  <a:gd name="T21" fmla="*/ 984 h 192"/>
                  <a:gd name="T22" fmla="*/ 713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8" name="Freeform 96"/>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19" name="Freeform 97"/>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0" name="Freeform 98"/>
              <p:cNvSpPr>
                <a:spLocks noEditPoints="1"/>
              </p:cNvSpPr>
              <p:nvPr/>
            </p:nvSpPr>
            <p:spPr bwMode="auto">
              <a:xfrm>
                <a:off x="4538" y="5403"/>
                <a:ext cx="340" cy="379"/>
              </a:xfrm>
              <a:custGeom>
                <a:avLst/>
                <a:gdLst>
                  <a:gd name="T0" fmla="*/ 401 w 144"/>
                  <a:gd name="T1" fmla="*/ 898 h 160"/>
                  <a:gd name="T2" fmla="*/ 368 w 144"/>
                  <a:gd name="T3" fmla="*/ 886 h 160"/>
                  <a:gd name="T4" fmla="*/ 12 w 144"/>
                  <a:gd name="T5" fmla="*/ 528 h 160"/>
                  <a:gd name="T6" fmla="*/ 0 w 144"/>
                  <a:gd name="T7" fmla="*/ 493 h 160"/>
                  <a:gd name="T8" fmla="*/ 0 w 144"/>
                  <a:gd name="T9" fmla="*/ 45 h 160"/>
                  <a:gd name="T10" fmla="*/ 45 w 144"/>
                  <a:gd name="T11" fmla="*/ 0 h 160"/>
                  <a:gd name="T12" fmla="*/ 758 w 144"/>
                  <a:gd name="T13" fmla="*/ 0 h 160"/>
                  <a:gd name="T14" fmla="*/ 803 w 144"/>
                  <a:gd name="T15" fmla="*/ 45 h 160"/>
                  <a:gd name="T16" fmla="*/ 803 w 144"/>
                  <a:gd name="T17" fmla="*/ 493 h 160"/>
                  <a:gd name="T18" fmla="*/ 791 w 144"/>
                  <a:gd name="T19" fmla="*/ 528 h 160"/>
                  <a:gd name="T20" fmla="*/ 434 w 144"/>
                  <a:gd name="T21" fmla="*/ 886 h 160"/>
                  <a:gd name="T22" fmla="*/ 401 w 144"/>
                  <a:gd name="T23" fmla="*/ 898 h 160"/>
                  <a:gd name="T24" fmla="*/ 90 w 144"/>
                  <a:gd name="T25" fmla="*/ 476 h 160"/>
                  <a:gd name="T26" fmla="*/ 401 w 144"/>
                  <a:gd name="T27" fmla="*/ 791 h 160"/>
                  <a:gd name="T28" fmla="*/ 713 w 144"/>
                  <a:gd name="T29" fmla="*/ 476 h 160"/>
                  <a:gd name="T30" fmla="*/ 713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1" name="Freeform 99"/>
              <p:cNvSpPr>
                <a:spLocks/>
              </p:cNvSpPr>
              <p:nvPr/>
            </p:nvSpPr>
            <p:spPr bwMode="auto">
              <a:xfrm>
                <a:off x="4576" y="5595"/>
                <a:ext cx="264" cy="22"/>
              </a:xfrm>
              <a:custGeom>
                <a:avLst/>
                <a:gdLst>
                  <a:gd name="T0" fmla="*/ 0 w 112"/>
                  <a:gd name="T1" fmla="*/ 0 h 10"/>
                  <a:gd name="T2" fmla="*/ 0 w 112"/>
                  <a:gd name="T3" fmla="*/ 12 h 10"/>
                  <a:gd name="T4" fmla="*/ 295 w 112"/>
                  <a:gd name="T5" fmla="*/ 53 h 10"/>
                  <a:gd name="T6" fmla="*/ 306 w 112"/>
                  <a:gd name="T7" fmla="*/ 53 h 10"/>
                  <a:gd name="T8" fmla="*/ 316 w 112"/>
                  <a:gd name="T9" fmla="*/ 53 h 10"/>
                  <a:gd name="T10" fmla="*/ 622 w 112"/>
                  <a:gd name="T11" fmla="*/ 12 h 10"/>
                  <a:gd name="T12" fmla="*/ 622 w 112"/>
                  <a:gd name="T13" fmla="*/ 0 h 10"/>
                  <a:gd name="T14" fmla="*/ 311 w 112"/>
                  <a:gd name="T15" fmla="*/ 41 h 10"/>
                  <a:gd name="T16" fmla="*/ 290 w 112"/>
                  <a:gd name="T17" fmla="*/ 41 h 10"/>
                  <a:gd name="T18" fmla="*/ 0 w 1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0">
                    <a:moveTo>
                      <a:pt x="0" y="0"/>
                    </a:moveTo>
                    <a:cubicBezTo>
                      <a:pt x="0" y="2"/>
                      <a:pt x="0" y="2"/>
                      <a:pt x="0" y="2"/>
                    </a:cubicBezTo>
                    <a:cubicBezTo>
                      <a:pt x="17" y="7"/>
                      <a:pt x="34" y="10"/>
                      <a:pt x="53" y="10"/>
                    </a:cubicBezTo>
                    <a:cubicBezTo>
                      <a:pt x="53" y="10"/>
                      <a:pt x="54" y="10"/>
                      <a:pt x="55" y="10"/>
                    </a:cubicBezTo>
                    <a:cubicBezTo>
                      <a:pt x="57" y="10"/>
                      <a:pt x="57" y="10"/>
                      <a:pt x="57" y="10"/>
                    </a:cubicBezTo>
                    <a:cubicBezTo>
                      <a:pt x="76" y="10"/>
                      <a:pt x="94" y="7"/>
                      <a:pt x="112" y="2"/>
                    </a:cubicBezTo>
                    <a:cubicBezTo>
                      <a:pt x="112" y="0"/>
                      <a:pt x="112" y="0"/>
                      <a:pt x="112" y="0"/>
                    </a:cubicBezTo>
                    <a:cubicBezTo>
                      <a:pt x="94" y="5"/>
                      <a:pt x="75" y="8"/>
                      <a:pt x="56" y="8"/>
                    </a:cubicBezTo>
                    <a:cubicBezTo>
                      <a:pt x="55" y="8"/>
                      <a:pt x="54" y="8"/>
                      <a:pt x="52" y="8"/>
                    </a:cubicBezTo>
                    <a:cubicBezTo>
                      <a:pt x="34" y="8"/>
                      <a:pt x="17" y="5"/>
                      <a:pt x="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22" name="Freeform 100"/>
              <p:cNvSpPr>
                <a:spLocks noEditPoints="1"/>
              </p:cNvSpPr>
              <p:nvPr/>
            </p:nvSpPr>
            <p:spPr bwMode="auto">
              <a:xfrm>
                <a:off x="4557" y="5590"/>
                <a:ext cx="302" cy="9"/>
              </a:xfrm>
              <a:custGeom>
                <a:avLst/>
                <a:gdLst>
                  <a:gd name="T0" fmla="*/ 713 w 128"/>
                  <a:gd name="T1" fmla="*/ 0 h 4"/>
                  <a:gd name="T2" fmla="*/ 668 w 128"/>
                  <a:gd name="T3" fmla="*/ 11 h 4"/>
                  <a:gd name="T4" fmla="*/ 668 w 128"/>
                  <a:gd name="T5" fmla="*/ 20 h 4"/>
                  <a:gd name="T6" fmla="*/ 713 w 128"/>
                  <a:gd name="T7" fmla="*/ 11 h 4"/>
                  <a:gd name="T8" fmla="*/ 713 w 128"/>
                  <a:gd name="T9" fmla="*/ 0 h 4"/>
                  <a:gd name="T10" fmla="*/ 0 w 128"/>
                  <a:gd name="T11" fmla="*/ 0 h 4"/>
                  <a:gd name="T12" fmla="*/ 0 w 128"/>
                  <a:gd name="T13" fmla="*/ 11 h 4"/>
                  <a:gd name="T14" fmla="*/ 45 w 128"/>
                  <a:gd name="T15" fmla="*/ 20 h 4"/>
                  <a:gd name="T16" fmla="*/ 45 w 128"/>
                  <a:gd name="T17" fmla="*/ 11 h 4"/>
                  <a:gd name="T18" fmla="*/ 0 w 12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4">
                    <a:moveTo>
                      <a:pt x="128" y="0"/>
                    </a:moveTo>
                    <a:cubicBezTo>
                      <a:pt x="125" y="1"/>
                      <a:pt x="123" y="2"/>
                      <a:pt x="120" y="2"/>
                    </a:cubicBezTo>
                    <a:cubicBezTo>
                      <a:pt x="120" y="4"/>
                      <a:pt x="120" y="4"/>
                      <a:pt x="120" y="4"/>
                    </a:cubicBezTo>
                    <a:cubicBezTo>
                      <a:pt x="123" y="4"/>
                      <a:pt x="125" y="3"/>
                      <a:pt x="128" y="2"/>
                    </a:cubicBezTo>
                    <a:cubicBezTo>
                      <a:pt x="128" y="0"/>
                      <a:pt x="128" y="0"/>
                      <a:pt x="128" y="0"/>
                    </a:cubicBezTo>
                    <a:moveTo>
                      <a:pt x="0" y="0"/>
                    </a:moveTo>
                    <a:cubicBezTo>
                      <a:pt x="0" y="2"/>
                      <a:pt x="0" y="2"/>
                      <a:pt x="0" y="2"/>
                    </a:cubicBezTo>
                    <a:cubicBezTo>
                      <a:pt x="3" y="3"/>
                      <a:pt x="5" y="3"/>
                      <a:pt x="8" y="4"/>
                    </a:cubicBezTo>
                    <a:cubicBezTo>
                      <a:pt x="8" y="2"/>
                      <a:pt x="8" y="2"/>
                      <a:pt x="8" y="2"/>
                    </a:cubicBezTo>
                    <a:cubicBezTo>
                      <a:pt x="5" y="1"/>
                      <a:pt x="3"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3" name="Freeform 101"/>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close/>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24" name="Freeform 102"/>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5" name="Freeform 103"/>
              <p:cNvSpPr>
                <a:spLocks noEditPoints="1"/>
              </p:cNvSpPr>
              <p:nvPr/>
            </p:nvSpPr>
            <p:spPr bwMode="auto">
              <a:xfrm>
                <a:off x="4604" y="5830"/>
                <a:ext cx="209" cy="199"/>
              </a:xfrm>
              <a:custGeom>
                <a:avLst/>
                <a:gdLst>
                  <a:gd name="T0" fmla="*/ 447 w 88"/>
                  <a:gd name="T1" fmla="*/ 471 h 84"/>
                  <a:gd name="T2" fmla="*/ 45 w 88"/>
                  <a:gd name="T3" fmla="*/ 471 h 84"/>
                  <a:gd name="T4" fmla="*/ 12 w 88"/>
                  <a:gd name="T5" fmla="*/ 455 h 84"/>
                  <a:gd name="T6" fmla="*/ 0 w 88"/>
                  <a:gd name="T7" fmla="*/ 422 h 84"/>
                  <a:gd name="T8" fmla="*/ 78 w 88"/>
                  <a:gd name="T9" fmla="*/ 40 h 84"/>
                  <a:gd name="T10" fmla="*/ 123 w 88"/>
                  <a:gd name="T11" fmla="*/ 0 h 84"/>
                  <a:gd name="T12" fmla="*/ 369 w 88"/>
                  <a:gd name="T13" fmla="*/ 0 h 84"/>
                  <a:gd name="T14" fmla="*/ 414 w 88"/>
                  <a:gd name="T15" fmla="*/ 40 h 84"/>
                  <a:gd name="T16" fmla="*/ 492 w 88"/>
                  <a:gd name="T17" fmla="*/ 422 h 84"/>
                  <a:gd name="T18" fmla="*/ 480 w 88"/>
                  <a:gd name="T19" fmla="*/ 455 h 84"/>
                  <a:gd name="T20" fmla="*/ 447 w 88"/>
                  <a:gd name="T21" fmla="*/ 471 h 84"/>
                  <a:gd name="T22" fmla="*/ 102 w 88"/>
                  <a:gd name="T23" fmla="*/ 381 h 84"/>
                  <a:gd name="T24" fmla="*/ 390 w 88"/>
                  <a:gd name="T25" fmla="*/ 381 h 84"/>
                  <a:gd name="T26" fmla="*/ 329 w 88"/>
                  <a:gd name="T27" fmla="*/ 90 h 84"/>
                  <a:gd name="T28" fmla="*/ 163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6" name="Freeform 104"/>
              <p:cNvSpPr>
                <a:spLocks/>
              </p:cNvSpPr>
              <p:nvPr/>
            </p:nvSpPr>
            <p:spPr bwMode="auto">
              <a:xfrm>
                <a:off x="4708" y="5763"/>
                <a:ext cx="144"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27" name="Line 105"/>
              <p:cNvSpPr>
                <a:spLocks noChangeShapeType="1"/>
              </p:cNvSpPr>
              <p:nvPr/>
            </p:nvSpPr>
            <p:spPr bwMode="auto">
              <a:xfrm>
                <a:off x="4708"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8" name="Freeform 106"/>
              <p:cNvSpPr>
                <a:spLocks/>
              </p:cNvSpPr>
              <p:nvPr/>
            </p:nvSpPr>
            <p:spPr bwMode="auto">
              <a:xfrm>
                <a:off x="4688"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9" name="Freeform 107"/>
              <p:cNvSpPr>
                <a:spLocks/>
              </p:cNvSpPr>
              <p:nvPr/>
            </p:nvSpPr>
            <p:spPr bwMode="auto">
              <a:xfrm>
                <a:off x="4564" y="5763"/>
                <a:ext cx="144" cy="144"/>
              </a:xfrm>
              <a:custGeom>
                <a:avLst/>
                <a:gdLst>
                  <a:gd name="T0" fmla="*/ 144 w 144"/>
                  <a:gd name="T1" fmla="*/ 0 h 144"/>
                  <a:gd name="T2" fmla="*/ 0 w 144"/>
                  <a:gd name="T3" fmla="*/ 144 h 144"/>
                  <a:gd name="T4" fmla="*/ 144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144" y="0"/>
                    </a:moveTo>
                    <a:lnTo>
                      <a:pt x="0" y="144"/>
                    </a:lnTo>
                    <a:lnTo>
                      <a:pt x="144"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30" name="Line 108"/>
              <p:cNvSpPr>
                <a:spLocks noChangeShapeType="1"/>
              </p:cNvSpPr>
              <p:nvPr/>
            </p:nvSpPr>
            <p:spPr bwMode="auto">
              <a:xfrm flipH="1">
                <a:off x="4564"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1" name="Freeform 109"/>
              <p:cNvSpPr>
                <a:spLocks/>
              </p:cNvSpPr>
              <p:nvPr/>
            </p:nvSpPr>
            <p:spPr bwMode="auto">
              <a:xfrm>
                <a:off x="4542"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2" name="Freeform 110"/>
              <p:cNvSpPr>
                <a:spLocks/>
              </p:cNvSpPr>
              <p:nvPr/>
            </p:nvSpPr>
            <p:spPr bwMode="auto">
              <a:xfrm>
                <a:off x="4658" y="5868"/>
                <a:ext cx="99" cy="96"/>
              </a:xfrm>
              <a:custGeom>
                <a:avLst/>
                <a:gdLst>
                  <a:gd name="T0" fmla="*/ 205 w 42"/>
                  <a:gd name="T1" fmla="*/ 0 h 41"/>
                  <a:gd name="T2" fmla="*/ 33 w 42"/>
                  <a:gd name="T3" fmla="*/ 0 h 41"/>
                  <a:gd name="T4" fmla="*/ 0 w 42"/>
                  <a:gd name="T5" fmla="*/ 151 h 41"/>
                  <a:gd name="T6" fmla="*/ 57 w 42"/>
                  <a:gd name="T7" fmla="*/ 201 h 41"/>
                  <a:gd name="T8" fmla="*/ 119 w 42"/>
                  <a:gd name="T9" fmla="*/ 229 h 41"/>
                  <a:gd name="T10" fmla="*/ 181 w 42"/>
                  <a:gd name="T11" fmla="*/ 201 h 41"/>
                  <a:gd name="T12" fmla="*/ 238 w 42"/>
                  <a:gd name="T13" fmla="*/ 151 h 41"/>
                  <a:gd name="T14" fmla="*/ 205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42AEB8"/>
              </a:solidFill>
              <a:ln>
                <a:noFill/>
              </a:ln>
              <a:extLst>
                <a:ext uri="{91240B29-F687-4f45-9708-019B960494DF}"/>
              </a:extLst>
            </p:spPr>
            <p:txBody>
              <a:bodyPr/>
              <a:lstStyle/>
              <a:p>
                <a:pPr eaLnBrk="1">
                  <a:lnSpc>
                    <a:spcPts val="4900"/>
                  </a:lnSpc>
                  <a:defRPr/>
                </a:pPr>
                <a:endParaRPr lang="en-US" sz="933"/>
              </a:p>
            </p:txBody>
          </p:sp>
          <p:sp>
            <p:nvSpPr>
              <p:cNvPr id="133" name="Freeform 111"/>
              <p:cNvSpPr>
                <a:spLocks/>
              </p:cNvSpPr>
              <p:nvPr/>
            </p:nvSpPr>
            <p:spPr bwMode="auto">
              <a:xfrm>
                <a:off x="4645" y="5833"/>
                <a:ext cx="127" cy="98"/>
              </a:xfrm>
              <a:custGeom>
                <a:avLst/>
                <a:gdLst>
                  <a:gd name="T0" fmla="*/ 152 w 54"/>
                  <a:gd name="T1" fmla="*/ 0 h 41"/>
                  <a:gd name="T2" fmla="*/ 152 w 54"/>
                  <a:gd name="T3" fmla="*/ 0 h 41"/>
                  <a:gd name="T4" fmla="*/ 90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7 w 54"/>
                  <a:gd name="T19" fmla="*/ 78 h 41"/>
                  <a:gd name="T20" fmla="*/ 270 w 54"/>
                  <a:gd name="T21" fmla="*/ 229 h 41"/>
                  <a:gd name="T22" fmla="*/ 282 w 54"/>
                  <a:gd name="T23" fmla="*/ 218 h 41"/>
                  <a:gd name="T24" fmla="*/ 303 w 54"/>
                  <a:gd name="T25" fmla="*/ 156 h 41"/>
                  <a:gd name="T26" fmla="*/ 303 w 54"/>
                  <a:gd name="T27" fmla="*/ 156 h 41"/>
                  <a:gd name="T28" fmla="*/ 282 w 54"/>
                  <a:gd name="T29" fmla="*/ 90 h 41"/>
                  <a:gd name="T30" fmla="*/ 213 w 54"/>
                  <a:gd name="T31" fmla="*/ 28 h 41"/>
                  <a:gd name="T32" fmla="*/ 152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4" name="Freeform 112"/>
              <p:cNvSpPr>
                <a:spLocks/>
              </p:cNvSpPr>
              <p:nvPr/>
            </p:nvSpPr>
            <p:spPr bwMode="auto">
              <a:xfrm>
                <a:off x="4634" y="5770"/>
                <a:ext cx="146" cy="149"/>
              </a:xfrm>
              <a:custGeom>
                <a:avLst/>
                <a:gdLst>
                  <a:gd name="T0" fmla="*/ 139 w 62"/>
                  <a:gd name="T1" fmla="*/ 336 h 63"/>
                  <a:gd name="T2" fmla="*/ 16 w 62"/>
                  <a:gd name="T3" fmla="*/ 208 h 63"/>
                  <a:gd name="T4" fmla="*/ 16 w 62"/>
                  <a:gd name="T5" fmla="*/ 144 h 63"/>
                  <a:gd name="T6" fmla="*/ 139 w 62"/>
                  <a:gd name="T7" fmla="*/ 17 h 63"/>
                  <a:gd name="T8" fmla="*/ 205 w 62"/>
                  <a:gd name="T9" fmla="*/ 17 h 63"/>
                  <a:gd name="T10" fmla="*/ 327 w 62"/>
                  <a:gd name="T11" fmla="*/ 144 h 63"/>
                  <a:gd name="T12" fmla="*/ 327 w 62"/>
                  <a:gd name="T13" fmla="*/ 208 h 63"/>
                  <a:gd name="T14" fmla="*/ 205 w 62"/>
                  <a:gd name="T15" fmla="*/ 336 h 63"/>
                  <a:gd name="T16" fmla="*/ 139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35" name="Freeform 113"/>
              <p:cNvSpPr>
                <a:spLocks noEditPoints="1"/>
              </p:cNvSpPr>
              <p:nvPr/>
            </p:nvSpPr>
            <p:spPr bwMode="auto">
              <a:xfrm>
                <a:off x="4614" y="5748"/>
                <a:ext cx="189" cy="187"/>
              </a:xfrm>
              <a:custGeom>
                <a:avLst/>
                <a:gdLst>
                  <a:gd name="T0" fmla="*/ 226 w 80"/>
                  <a:gd name="T1" fmla="*/ 443 h 79"/>
                  <a:gd name="T2" fmla="*/ 164 w 80"/>
                  <a:gd name="T3" fmla="*/ 414 h 79"/>
                  <a:gd name="T4" fmla="*/ 33 w 80"/>
                  <a:gd name="T5" fmla="*/ 291 h 79"/>
                  <a:gd name="T6" fmla="*/ 33 w 80"/>
                  <a:gd name="T7" fmla="*/ 163 h 79"/>
                  <a:gd name="T8" fmla="*/ 164 w 80"/>
                  <a:gd name="T9" fmla="*/ 33 h 79"/>
                  <a:gd name="T10" fmla="*/ 287 w 80"/>
                  <a:gd name="T11" fmla="*/ 33 h 79"/>
                  <a:gd name="T12" fmla="*/ 418 w 80"/>
                  <a:gd name="T13" fmla="*/ 163 h 79"/>
                  <a:gd name="T14" fmla="*/ 418 w 80"/>
                  <a:gd name="T15" fmla="*/ 291 h 79"/>
                  <a:gd name="T16" fmla="*/ 287 w 80"/>
                  <a:gd name="T17" fmla="*/ 414 h 79"/>
                  <a:gd name="T18" fmla="*/ 226 w 80"/>
                  <a:gd name="T19" fmla="*/ 443 h 79"/>
                  <a:gd name="T20" fmla="*/ 226 w 80"/>
                  <a:gd name="T21" fmla="*/ 102 h 79"/>
                  <a:gd name="T22" fmla="*/ 95 w 80"/>
                  <a:gd name="T23" fmla="*/ 225 h 79"/>
                  <a:gd name="T24" fmla="*/ 226 w 80"/>
                  <a:gd name="T25" fmla="*/ 353 h 79"/>
                  <a:gd name="T26" fmla="*/ 226 w 80"/>
                  <a:gd name="T27" fmla="*/ 353 h 79"/>
                  <a:gd name="T28" fmla="*/ 356 w 80"/>
                  <a:gd name="T29" fmla="*/ 225 h 79"/>
                  <a:gd name="T30" fmla="*/ 226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6" name="Freeform 114"/>
              <p:cNvSpPr>
                <a:spLocks/>
              </p:cNvSpPr>
              <p:nvPr/>
            </p:nvSpPr>
            <p:spPr bwMode="auto">
              <a:xfrm>
                <a:off x="4178" y="4066"/>
                <a:ext cx="1060" cy="871"/>
              </a:xfrm>
              <a:custGeom>
                <a:avLst/>
                <a:gdLst>
                  <a:gd name="T0" fmla="*/ 1254 w 448"/>
                  <a:gd name="T1" fmla="*/ 0 h 368"/>
                  <a:gd name="T2" fmla="*/ 0 w 448"/>
                  <a:gd name="T3" fmla="*/ 1254 h 368"/>
                  <a:gd name="T4" fmla="*/ 0 w 448"/>
                  <a:gd name="T5" fmla="*/ 2062 h 368"/>
                  <a:gd name="T6" fmla="*/ 2508 w 448"/>
                  <a:gd name="T7" fmla="*/ 2062 h 368"/>
                  <a:gd name="T8" fmla="*/ 2508 w 448"/>
                  <a:gd name="T9" fmla="*/ 1254 h 368"/>
                  <a:gd name="T10" fmla="*/ 1254 w 448"/>
                  <a:gd name="T11" fmla="*/ 0 h 3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8" h="368">
                    <a:moveTo>
                      <a:pt x="224" y="0"/>
                    </a:moveTo>
                    <a:cubicBezTo>
                      <a:pt x="100" y="0"/>
                      <a:pt x="0" y="100"/>
                      <a:pt x="0" y="224"/>
                    </a:cubicBezTo>
                    <a:cubicBezTo>
                      <a:pt x="0" y="368"/>
                      <a:pt x="0" y="368"/>
                      <a:pt x="0" y="368"/>
                    </a:cubicBezTo>
                    <a:cubicBezTo>
                      <a:pt x="448" y="368"/>
                      <a:pt x="448" y="368"/>
                      <a:pt x="448" y="368"/>
                    </a:cubicBezTo>
                    <a:cubicBezTo>
                      <a:pt x="448" y="224"/>
                      <a:pt x="448" y="224"/>
                      <a:pt x="448" y="224"/>
                    </a:cubicBezTo>
                    <a:cubicBezTo>
                      <a:pt x="448" y="100"/>
                      <a:pt x="348" y="0"/>
                      <a:pt x="22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137" name="Freeform 115"/>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8" name="Freeform 116"/>
              <p:cNvSpPr>
                <a:spLocks/>
              </p:cNvSpPr>
              <p:nvPr/>
            </p:nvSpPr>
            <p:spPr bwMode="auto">
              <a:xfrm>
                <a:off x="4327" y="4086"/>
                <a:ext cx="761" cy="170"/>
              </a:xfrm>
              <a:custGeom>
                <a:avLst/>
                <a:gdLst>
                  <a:gd name="T0" fmla="*/ 902 w 322"/>
                  <a:gd name="T1" fmla="*/ 0 h 72"/>
                  <a:gd name="T2" fmla="*/ 0 w 322"/>
                  <a:gd name="T3" fmla="*/ 401 h 72"/>
                  <a:gd name="T4" fmla="*/ 902 w 322"/>
                  <a:gd name="T5" fmla="*/ 83 h 72"/>
                  <a:gd name="T6" fmla="*/ 1803 w 322"/>
                  <a:gd name="T7" fmla="*/ 401 h 72"/>
                  <a:gd name="T8" fmla="*/ 902 w 32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 h="72">
                    <a:moveTo>
                      <a:pt x="161" y="0"/>
                    </a:moveTo>
                    <a:cubicBezTo>
                      <a:pt x="97" y="0"/>
                      <a:pt x="40" y="28"/>
                      <a:pt x="0" y="72"/>
                    </a:cubicBezTo>
                    <a:cubicBezTo>
                      <a:pt x="44" y="36"/>
                      <a:pt x="100" y="15"/>
                      <a:pt x="161" y="15"/>
                    </a:cubicBezTo>
                    <a:cubicBezTo>
                      <a:pt x="222" y="15"/>
                      <a:pt x="278" y="36"/>
                      <a:pt x="322" y="72"/>
                    </a:cubicBezTo>
                    <a:cubicBezTo>
                      <a:pt x="282" y="28"/>
                      <a:pt x="225" y="0"/>
                      <a:pt x="161" y="0"/>
                    </a:cubicBezTo>
                  </a:path>
                </a:pathLst>
              </a:custGeom>
              <a:solidFill>
                <a:srgbClr val="4B97CD"/>
              </a:solidFill>
              <a:ln>
                <a:noFill/>
              </a:ln>
              <a:extLst>
                <a:ext uri="{91240B29-F687-4f45-9708-019B960494DF}"/>
              </a:extLst>
            </p:spPr>
            <p:txBody>
              <a:bodyPr/>
              <a:lstStyle/>
              <a:p>
                <a:pPr eaLnBrk="1">
                  <a:lnSpc>
                    <a:spcPts val="4900"/>
                  </a:lnSpc>
                  <a:defRPr/>
                </a:pPr>
                <a:endParaRPr lang="en-US" sz="933"/>
              </a:p>
            </p:txBody>
          </p:sp>
          <p:sp>
            <p:nvSpPr>
              <p:cNvPr id="139" name="Freeform 117"/>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0" name="Freeform 118"/>
              <p:cNvSpPr>
                <a:spLocks/>
              </p:cNvSpPr>
              <p:nvPr/>
            </p:nvSpPr>
            <p:spPr bwMode="auto">
              <a:xfrm>
                <a:off x="4197" y="4444"/>
                <a:ext cx="1022" cy="473"/>
              </a:xfrm>
              <a:custGeom>
                <a:avLst/>
                <a:gdLst>
                  <a:gd name="T0" fmla="*/ 57 w 432"/>
                  <a:gd name="T1" fmla="*/ 0 h 200"/>
                  <a:gd name="T2" fmla="*/ 0 w 432"/>
                  <a:gd name="T3" fmla="*/ 360 h 200"/>
                  <a:gd name="T4" fmla="*/ 0 w 432"/>
                  <a:gd name="T5" fmla="*/ 1123 h 200"/>
                  <a:gd name="T6" fmla="*/ 45 w 432"/>
                  <a:gd name="T7" fmla="*/ 1123 h 200"/>
                  <a:gd name="T8" fmla="*/ 45 w 432"/>
                  <a:gd name="T9" fmla="*/ 476 h 200"/>
                  <a:gd name="T10" fmla="*/ 270 w 432"/>
                  <a:gd name="T11" fmla="*/ 254 h 200"/>
                  <a:gd name="T12" fmla="*/ 341 w 432"/>
                  <a:gd name="T13" fmla="*/ 263 h 200"/>
                  <a:gd name="T14" fmla="*/ 1209 w 432"/>
                  <a:gd name="T15" fmla="*/ 405 h 200"/>
                  <a:gd name="T16" fmla="*/ 2077 w 432"/>
                  <a:gd name="T17" fmla="*/ 263 h 200"/>
                  <a:gd name="T18" fmla="*/ 2148 w 432"/>
                  <a:gd name="T19" fmla="*/ 254 h 200"/>
                  <a:gd name="T20" fmla="*/ 2373 w 432"/>
                  <a:gd name="T21" fmla="*/ 476 h 200"/>
                  <a:gd name="T22" fmla="*/ 2373 w 432"/>
                  <a:gd name="T23" fmla="*/ 1123 h 200"/>
                  <a:gd name="T24" fmla="*/ 2418 w 432"/>
                  <a:gd name="T25" fmla="*/ 1123 h 200"/>
                  <a:gd name="T26" fmla="*/ 2418 w 432"/>
                  <a:gd name="T27" fmla="*/ 360 h 200"/>
                  <a:gd name="T28" fmla="*/ 2361 w 432"/>
                  <a:gd name="T29" fmla="*/ 0 h 200"/>
                  <a:gd name="T30" fmla="*/ 1209 w 432"/>
                  <a:gd name="T31" fmla="*/ 180 h 200"/>
                  <a:gd name="T32" fmla="*/ 57 w 432"/>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2" h="200">
                    <a:moveTo>
                      <a:pt x="10" y="0"/>
                    </a:moveTo>
                    <a:cubicBezTo>
                      <a:pt x="3" y="20"/>
                      <a:pt x="0" y="42"/>
                      <a:pt x="0" y="64"/>
                    </a:cubicBezTo>
                    <a:cubicBezTo>
                      <a:pt x="0" y="200"/>
                      <a:pt x="0" y="200"/>
                      <a:pt x="0" y="200"/>
                    </a:cubicBezTo>
                    <a:cubicBezTo>
                      <a:pt x="8" y="200"/>
                      <a:pt x="8" y="200"/>
                      <a:pt x="8" y="200"/>
                    </a:cubicBezTo>
                    <a:cubicBezTo>
                      <a:pt x="8" y="85"/>
                      <a:pt x="8" y="85"/>
                      <a:pt x="8" y="85"/>
                    </a:cubicBezTo>
                    <a:cubicBezTo>
                      <a:pt x="8" y="63"/>
                      <a:pt x="26" y="45"/>
                      <a:pt x="48" y="45"/>
                    </a:cubicBezTo>
                    <a:cubicBezTo>
                      <a:pt x="52" y="45"/>
                      <a:pt x="57" y="46"/>
                      <a:pt x="61" y="47"/>
                    </a:cubicBezTo>
                    <a:cubicBezTo>
                      <a:pt x="93" y="59"/>
                      <a:pt x="145" y="72"/>
                      <a:pt x="216" y="72"/>
                    </a:cubicBezTo>
                    <a:cubicBezTo>
                      <a:pt x="287" y="72"/>
                      <a:pt x="339" y="59"/>
                      <a:pt x="371" y="47"/>
                    </a:cubicBezTo>
                    <a:cubicBezTo>
                      <a:pt x="375" y="46"/>
                      <a:pt x="380" y="45"/>
                      <a:pt x="384" y="45"/>
                    </a:cubicBezTo>
                    <a:cubicBezTo>
                      <a:pt x="406" y="45"/>
                      <a:pt x="424" y="63"/>
                      <a:pt x="424" y="85"/>
                    </a:cubicBezTo>
                    <a:cubicBezTo>
                      <a:pt x="424" y="200"/>
                      <a:pt x="424" y="200"/>
                      <a:pt x="424" y="200"/>
                    </a:cubicBezTo>
                    <a:cubicBezTo>
                      <a:pt x="432" y="200"/>
                      <a:pt x="432" y="200"/>
                      <a:pt x="432" y="200"/>
                    </a:cubicBezTo>
                    <a:cubicBezTo>
                      <a:pt x="432" y="64"/>
                      <a:pt x="432" y="64"/>
                      <a:pt x="432" y="64"/>
                    </a:cubicBezTo>
                    <a:cubicBezTo>
                      <a:pt x="432" y="42"/>
                      <a:pt x="429" y="20"/>
                      <a:pt x="422" y="0"/>
                    </a:cubicBezTo>
                    <a:cubicBezTo>
                      <a:pt x="377" y="15"/>
                      <a:pt x="308" y="32"/>
                      <a:pt x="216" y="32"/>
                    </a:cubicBezTo>
                    <a:cubicBezTo>
                      <a:pt x="124" y="32"/>
                      <a:pt x="55" y="15"/>
                      <a:pt x="1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141" name="Freeform 119"/>
              <p:cNvSpPr>
                <a:spLocks noEditPoints="1"/>
              </p:cNvSpPr>
              <p:nvPr/>
            </p:nvSpPr>
            <p:spPr bwMode="auto">
              <a:xfrm>
                <a:off x="4178" y="4438"/>
                <a:ext cx="1060" cy="499"/>
              </a:xfrm>
              <a:custGeom>
                <a:avLst/>
                <a:gdLst>
                  <a:gd name="T0" fmla="*/ 57 w 448"/>
                  <a:gd name="T1" fmla="*/ 0 h 211"/>
                  <a:gd name="T2" fmla="*/ 57 w 448"/>
                  <a:gd name="T3" fmla="*/ 0 h 211"/>
                  <a:gd name="T4" fmla="*/ 0 w 448"/>
                  <a:gd name="T5" fmla="*/ 377 h 211"/>
                  <a:gd name="T6" fmla="*/ 0 w 448"/>
                  <a:gd name="T7" fmla="*/ 1185 h 211"/>
                  <a:gd name="T8" fmla="*/ 90 w 448"/>
                  <a:gd name="T9" fmla="*/ 1185 h 211"/>
                  <a:gd name="T10" fmla="*/ 90 w 448"/>
                  <a:gd name="T11" fmla="*/ 1140 h 211"/>
                  <a:gd name="T12" fmla="*/ 45 w 448"/>
                  <a:gd name="T13" fmla="*/ 1140 h 211"/>
                  <a:gd name="T14" fmla="*/ 45 w 448"/>
                  <a:gd name="T15" fmla="*/ 377 h 211"/>
                  <a:gd name="T16" fmla="*/ 102 w 448"/>
                  <a:gd name="T17" fmla="*/ 17 h 211"/>
                  <a:gd name="T18" fmla="*/ 73 w 448"/>
                  <a:gd name="T19" fmla="*/ 5 h 211"/>
                  <a:gd name="T20" fmla="*/ 57 w 448"/>
                  <a:gd name="T21" fmla="*/ 0 h 211"/>
                  <a:gd name="T22" fmla="*/ 2451 w 448"/>
                  <a:gd name="T23" fmla="*/ 0 h 211"/>
                  <a:gd name="T24" fmla="*/ 2451 w 448"/>
                  <a:gd name="T25" fmla="*/ 0 h 211"/>
                  <a:gd name="T26" fmla="*/ 2435 w 448"/>
                  <a:gd name="T27" fmla="*/ 5 h 211"/>
                  <a:gd name="T28" fmla="*/ 2406 w 448"/>
                  <a:gd name="T29" fmla="*/ 17 h 211"/>
                  <a:gd name="T30" fmla="*/ 2463 w 448"/>
                  <a:gd name="T31" fmla="*/ 377 h 211"/>
                  <a:gd name="T32" fmla="*/ 2463 w 448"/>
                  <a:gd name="T33" fmla="*/ 1140 h 211"/>
                  <a:gd name="T34" fmla="*/ 2418 w 448"/>
                  <a:gd name="T35" fmla="*/ 1140 h 211"/>
                  <a:gd name="T36" fmla="*/ 2418 w 448"/>
                  <a:gd name="T37" fmla="*/ 1185 h 211"/>
                  <a:gd name="T38" fmla="*/ 2508 w 448"/>
                  <a:gd name="T39" fmla="*/ 1185 h 211"/>
                  <a:gd name="T40" fmla="*/ 2508 w 448"/>
                  <a:gd name="T41" fmla="*/ 377 h 211"/>
                  <a:gd name="T42" fmla="*/ 2451 w 448"/>
                  <a:gd name="T43" fmla="*/ 0 h 2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8" h="211">
                    <a:moveTo>
                      <a:pt x="10" y="0"/>
                    </a:moveTo>
                    <a:cubicBezTo>
                      <a:pt x="10" y="0"/>
                      <a:pt x="10" y="0"/>
                      <a:pt x="10" y="0"/>
                    </a:cubicBezTo>
                    <a:cubicBezTo>
                      <a:pt x="4" y="22"/>
                      <a:pt x="0" y="44"/>
                      <a:pt x="0" y="67"/>
                    </a:cubicBezTo>
                    <a:cubicBezTo>
                      <a:pt x="0" y="211"/>
                      <a:pt x="0" y="211"/>
                      <a:pt x="0" y="211"/>
                    </a:cubicBezTo>
                    <a:cubicBezTo>
                      <a:pt x="16" y="211"/>
                      <a:pt x="16" y="211"/>
                      <a:pt x="16" y="211"/>
                    </a:cubicBezTo>
                    <a:cubicBezTo>
                      <a:pt x="16" y="203"/>
                      <a:pt x="16" y="203"/>
                      <a:pt x="16" y="203"/>
                    </a:cubicBezTo>
                    <a:cubicBezTo>
                      <a:pt x="8" y="203"/>
                      <a:pt x="8" y="203"/>
                      <a:pt x="8" y="203"/>
                    </a:cubicBezTo>
                    <a:cubicBezTo>
                      <a:pt x="8" y="67"/>
                      <a:pt x="8" y="67"/>
                      <a:pt x="8" y="67"/>
                    </a:cubicBezTo>
                    <a:cubicBezTo>
                      <a:pt x="8" y="45"/>
                      <a:pt x="11" y="23"/>
                      <a:pt x="18" y="3"/>
                    </a:cubicBezTo>
                    <a:cubicBezTo>
                      <a:pt x="16" y="2"/>
                      <a:pt x="15" y="2"/>
                      <a:pt x="13" y="1"/>
                    </a:cubicBezTo>
                    <a:cubicBezTo>
                      <a:pt x="12" y="1"/>
                      <a:pt x="11" y="1"/>
                      <a:pt x="10" y="0"/>
                    </a:cubicBezTo>
                    <a:moveTo>
                      <a:pt x="438" y="0"/>
                    </a:moveTo>
                    <a:cubicBezTo>
                      <a:pt x="438" y="0"/>
                      <a:pt x="438" y="0"/>
                      <a:pt x="438" y="0"/>
                    </a:cubicBezTo>
                    <a:cubicBezTo>
                      <a:pt x="437" y="1"/>
                      <a:pt x="436" y="1"/>
                      <a:pt x="435" y="1"/>
                    </a:cubicBezTo>
                    <a:cubicBezTo>
                      <a:pt x="433" y="2"/>
                      <a:pt x="432" y="2"/>
                      <a:pt x="430" y="3"/>
                    </a:cubicBezTo>
                    <a:cubicBezTo>
                      <a:pt x="437" y="23"/>
                      <a:pt x="440" y="45"/>
                      <a:pt x="440" y="67"/>
                    </a:cubicBezTo>
                    <a:cubicBezTo>
                      <a:pt x="440" y="203"/>
                      <a:pt x="440" y="203"/>
                      <a:pt x="440" y="203"/>
                    </a:cubicBezTo>
                    <a:cubicBezTo>
                      <a:pt x="432" y="203"/>
                      <a:pt x="432" y="203"/>
                      <a:pt x="432" y="203"/>
                    </a:cubicBezTo>
                    <a:cubicBezTo>
                      <a:pt x="432" y="211"/>
                      <a:pt x="432" y="211"/>
                      <a:pt x="432" y="211"/>
                    </a:cubicBezTo>
                    <a:cubicBezTo>
                      <a:pt x="448" y="211"/>
                      <a:pt x="448" y="211"/>
                      <a:pt x="448" y="211"/>
                    </a:cubicBezTo>
                    <a:cubicBezTo>
                      <a:pt x="448" y="67"/>
                      <a:pt x="448" y="67"/>
                      <a:pt x="448" y="67"/>
                    </a:cubicBezTo>
                    <a:cubicBezTo>
                      <a:pt x="448" y="44"/>
                      <a:pt x="444" y="22"/>
                      <a:pt x="43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2" name="Freeform 120"/>
              <p:cNvSpPr>
                <a:spLocks/>
              </p:cNvSpPr>
              <p:nvPr/>
            </p:nvSpPr>
            <p:spPr bwMode="auto">
              <a:xfrm>
                <a:off x="4235" y="4558"/>
                <a:ext cx="947" cy="1041"/>
              </a:xfrm>
              <a:custGeom>
                <a:avLst/>
                <a:gdLst>
                  <a:gd name="T0" fmla="*/ 0 w 400"/>
                  <a:gd name="T1" fmla="*/ 208 h 440"/>
                  <a:gd name="T2" fmla="*/ 0 w 400"/>
                  <a:gd name="T3" fmla="*/ 1315 h 440"/>
                  <a:gd name="T4" fmla="*/ 1102 w 400"/>
                  <a:gd name="T5" fmla="*/ 2451 h 440"/>
                  <a:gd name="T6" fmla="*/ 2237 w 400"/>
                  <a:gd name="T7" fmla="*/ 1332 h 440"/>
                  <a:gd name="T8" fmla="*/ 2237 w 400"/>
                  <a:gd name="T9" fmla="*/ 208 h 440"/>
                  <a:gd name="T10" fmla="*/ 1996 w 400"/>
                  <a:gd name="T11" fmla="*/ 40 h 440"/>
                  <a:gd name="T12" fmla="*/ 1119 w 400"/>
                  <a:gd name="T13" fmla="*/ 180 h 440"/>
                  <a:gd name="T14" fmla="*/ 241 w 400"/>
                  <a:gd name="T15" fmla="*/ 40 h 440"/>
                  <a:gd name="T16" fmla="*/ 0 w 400"/>
                  <a:gd name="T17" fmla="*/ 208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40">
                    <a:moveTo>
                      <a:pt x="0" y="37"/>
                    </a:moveTo>
                    <a:cubicBezTo>
                      <a:pt x="0" y="235"/>
                      <a:pt x="0" y="235"/>
                      <a:pt x="0" y="235"/>
                    </a:cubicBezTo>
                    <a:cubicBezTo>
                      <a:pt x="0" y="344"/>
                      <a:pt x="87" y="436"/>
                      <a:pt x="197" y="438"/>
                    </a:cubicBezTo>
                    <a:cubicBezTo>
                      <a:pt x="309" y="440"/>
                      <a:pt x="400" y="350"/>
                      <a:pt x="400" y="238"/>
                    </a:cubicBezTo>
                    <a:cubicBezTo>
                      <a:pt x="400" y="37"/>
                      <a:pt x="400" y="37"/>
                      <a:pt x="400" y="37"/>
                    </a:cubicBezTo>
                    <a:cubicBezTo>
                      <a:pt x="400" y="15"/>
                      <a:pt x="378" y="0"/>
                      <a:pt x="357" y="7"/>
                    </a:cubicBezTo>
                    <a:cubicBezTo>
                      <a:pt x="324" y="19"/>
                      <a:pt x="271" y="32"/>
                      <a:pt x="200" y="32"/>
                    </a:cubicBezTo>
                    <a:cubicBezTo>
                      <a:pt x="129" y="32"/>
                      <a:pt x="76" y="19"/>
                      <a:pt x="43" y="7"/>
                    </a:cubicBezTo>
                    <a:cubicBezTo>
                      <a:pt x="22" y="0"/>
                      <a:pt x="0" y="15"/>
                      <a:pt x="0" y="37"/>
                    </a:cubicBezTo>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43" name="Freeform 121"/>
              <p:cNvSpPr>
                <a:spLocks noEditPoints="1"/>
              </p:cNvSpPr>
              <p:nvPr/>
            </p:nvSpPr>
            <p:spPr bwMode="auto">
              <a:xfrm>
                <a:off x="4216" y="4551"/>
                <a:ext cx="984" cy="1063"/>
              </a:xfrm>
              <a:custGeom>
                <a:avLst/>
                <a:gdLst>
                  <a:gd name="T0" fmla="*/ 1164 w 416"/>
                  <a:gd name="T1" fmla="*/ 2517 h 449"/>
                  <a:gd name="T2" fmla="*/ 1142 w 416"/>
                  <a:gd name="T3" fmla="*/ 2517 h 449"/>
                  <a:gd name="T4" fmla="*/ 0 w 416"/>
                  <a:gd name="T5" fmla="*/ 1333 h 449"/>
                  <a:gd name="T6" fmla="*/ 0 w 416"/>
                  <a:gd name="T7" fmla="*/ 225 h 449"/>
                  <a:gd name="T8" fmla="*/ 225 w 416"/>
                  <a:gd name="T9" fmla="*/ 0 h 449"/>
                  <a:gd name="T10" fmla="*/ 296 w 416"/>
                  <a:gd name="T11" fmla="*/ 12 h 449"/>
                  <a:gd name="T12" fmla="*/ 1164 w 416"/>
                  <a:gd name="T13" fmla="*/ 152 h 449"/>
                  <a:gd name="T14" fmla="*/ 2032 w 416"/>
                  <a:gd name="T15" fmla="*/ 12 h 449"/>
                  <a:gd name="T16" fmla="*/ 2103 w 416"/>
                  <a:gd name="T17" fmla="*/ 0 h 449"/>
                  <a:gd name="T18" fmla="*/ 2328 w 416"/>
                  <a:gd name="T19" fmla="*/ 225 h 449"/>
                  <a:gd name="T20" fmla="*/ 2328 w 416"/>
                  <a:gd name="T21" fmla="*/ 1352 h 449"/>
                  <a:gd name="T22" fmla="*/ 1164 w 416"/>
                  <a:gd name="T23" fmla="*/ 2517 h 449"/>
                  <a:gd name="T24" fmla="*/ 225 w 416"/>
                  <a:gd name="T25" fmla="*/ 90 h 449"/>
                  <a:gd name="T26" fmla="*/ 90 w 416"/>
                  <a:gd name="T27" fmla="*/ 225 h 449"/>
                  <a:gd name="T28" fmla="*/ 90 w 416"/>
                  <a:gd name="T29" fmla="*/ 1333 h 449"/>
                  <a:gd name="T30" fmla="*/ 1147 w 416"/>
                  <a:gd name="T31" fmla="*/ 2427 h 449"/>
                  <a:gd name="T32" fmla="*/ 2238 w 416"/>
                  <a:gd name="T33" fmla="*/ 1352 h 449"/>
                  <a:gd name="T34" fmla="*/ 2238 w 416"/>
                  <a:gd name="T35" fmla="*/ 225 h 449"/>
                  <a:gd name="T36" fmla="*/ 2103 w 416"/>
                  <a:gd name="T37" fmla="*/ 90 h 449"/>
                  <a:gd name="T38" fmla="*/ 2058 w 416"/>
                  <a:gd name="T39" fmla="*/ 95 h 449"/>
                  <a:gd name="T40" fmla="*/ 1164 w 416"/>
                  <a:gd name="T41" fmla="*/ 241 h 449"/>
                  <a:gd name="T42" fmla="*/ 270 w 416"/>
                  <a:gd name="T43" fmla="*/ 95 h 449"/>
                  <a:gd name="T44" fmla="*/ 225 w 416"/>
                  <a:gd name="T45" fmla="*/ 90 h 4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9">
                    <a:moveTo>
                      <a:pt x="208" y="449"/>
                    </a:moveTo>
                    <a:cubicBezTo>
                      <a:pt x="207" y="449"/>
                      <a:pt x="206" y="449"/>
                      <a:pt x="204" y="449"/>
                    </a:cubicBezTo>
                    <a:cubicBezTo>
                      <a:pt x="92" y="447"/>
                      <a:pt x="0" y="352"/>
                      <a:pt x="0" y="238"/>
                    </a:cubicBezTo>
                    <a:cubicBezTo>
                      <a:pt x="0" y="40"/>
                      <a:pt x="0" y="40"/>
                      <a:pt x="0" y="40"/>
                    </a:cubicBezTo>
                    <a:cubicBezTo>
                      <a:pt x="0" y="18"/>
                      <a:pt x="18" y="0"/>
                      <a:pt x="40" y="0"/>
                    </a:cubicBezTo>
                    <a:cubicBezTo>
                      <a:pt x="44" y="0"/>
                      <a:pt x="49" y="1"/>
                      <a:pt x="53" y="2"/>
                    </a:cubicBezTo>
                    <a:cubicBezTo>
                      <a:pt x="85" y="14"/>
                      <a:pt x="137" y="27"/>
                      <a:pt x="208" y="27"/>
                    </a:cubicBezTo>
                    <a:cubicBezTo>
                      <a:pt x="279" y="27"/>
                      <a:pt x="331" y="14"/>
                      <a:pt x="363" y="2"/>
                    </a:cubicBezTo>
                    <a:cubicBezTo>
                      <a:pt x="367" y="1"/>
                      <a:pt x="372" y="0"/>
                      <a:pt x="376" y="0"/>
                    </a:cubicBezTo>
                    <a:cubicBezTo>
                      <a:pt x="398" y="0"/>
                      <a:pt x="416" y="18"/>
                      <a:pt x="416" y="40"/>
                    </a:cubicBezTo>
                    <a:cubicBezTo>
                      <a:pt x="416" y="241"/>
                      <a:pt x="416" y="241"/>
                      <a:pt x="416" y="241"/>
                    </a:cubicBezTo>
                    <a:cubicBezTo>
                      <a:pt x="416" y="356"/>
                      <a:pt x="323" y="449"/>
                      <a:pt x="208" y="449"/>
                    </a:cubicBezTo>
                    <a:moveTo>
                      <a:pt x="40" y="16"/>
                    </a:moveTo>
                    <a:cubicBezTo>
                      <a:pt x="27" y="16"/>
                      <a:pt x="16" y="27"/>
                      <a:pt x="16" y="40"/>
                    </a:cubicBezTo>
                    <a:cubicBezTo>
                      <a:pt x="16" y="238"/>
                      <a:pt x="16" y="238"/>
                      <a:pt x="16" y="238"/>
                    </a:cubicBezTo>
                    <a:cubicBezTo>
                      <a:pt x="16" y="344"/>
                      <a:pt x="101" y="431"/>
                      <a:pt x="205" y="433"/>
                    </a:cubicBezTo>
                    <a:cubicBezTo>
                      <a:pt x="312" y="435"/>
                      <a:pt x="400" y="348"/>
                      <a:pt x="400" y="241"/>
                    </a:cubicBezTo>
                    <a:cubicBezTo>
                      <a:pt x="400" y="40"/>
                      <a:pt x="400" y="40"/>
                      <a:pt x="400" y="40"/>
                    </a:cubicBezTo>
                    <a:cubicBezTo>
                      <a:pt x="400" y="27"/>
                      <a:pt x="389" y="16"/>
                      <a:pt x="376" y="16"/>
                    </a:cubicBezTo>
                    <a:cubicBezTo>
                      <a:pt x="373" y="16"/>
                      <a:pt x="371" y="17"/>
                      <a:pt x="368" y="17"/>
                    </a:cubicBezTo>
                    <a:cubicBezTo>
                      <a:pt x="335" y="29"/>
                      <a:pt x="281" y="43"/>
                      <a:pt x="208" y="43"/>
                    </a:cubicBezTo>
                    <a:cubicBezTo>
                      <a:pt x="135" y="43"/>
                      <a:pt x="81" y="29"/>
                      <a:pt x="48" y="17"/>
                    </a:cubicBezTo>
                    <a:cubicBezTo>
                      <a:pt x="45" y="17"/>
                      <a:pt x="43" y="16"/>
                      <a:pt x="40"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4" name="Freeform 122"/>
              <p:cNvSpPr>
                <a:spLocks/>
              </p:cNvSpPr>
              <p:nvPr/>
            </p:nvSpPr>
            <p:spPr bwMode="auto">
              <a:xfrm>
                <a:off x="4254" y="4588"/>
                <a:ext cx="909" cy="98"/>
              </a:xfrm>
              <a:custGeom>
                <a:avLst/>
                <a:gdLst>
                  <a:gd name="T0" fmla="*/ 2012 w 384"/>
                  <a:gd name="T1" fmla="*/ 0 h 41"/>
                  <a:gd name="T2" fmla="*/ 1967 w 384"/>
                  <a:gd name="T3" fmla="*/ 5 h 41"/>
                  <a:gd name="T4" fmla="*/ 1074 w 384"/>
                  <a:gd name="T5" fmla="*/ 151 h 41"/>
                  <a:gd name="T6" fmla="*/ 180 w 384"/>
                  <a:gd name="T7" fmla="*/ 5 h 41"/>
                  <a:gd name="T8" fmla="*/ 135 w 384"/>
                  <a:gd name="T9" fmla="*/ 0 h 41"/>
                  <a:gd name="T10" fmla="*/ 0 w 384"/>
                  <a:gd name="T11" fmla="*/ 135 h 41"/>
                  <a:gd name="T12" fmla="*/ 0 w 384"/>
                  <a:gd name="T13" fmla="*/ 140 h 41"/>
                  <a:gd name="T14" fmla="*/ 135 w 384"/>
                  <a:gd name="T15" fmla="*/ 78 h 41"/>
                  <a:gd name="T16" fmla="*/ 196 w 384"/>
                  <a:gd name="T17" fmla="*/ 90 h 41"/>
                  <a:gd name="T18" fmla="*/ 1074 w 384"/>
                  <a:gd name="T19" fmla="*/ 229 h 41"/>
                  <a:gd name="T20" fmla="*/ 1951 w 384"/>
                  <a:gd name="T21" fmla="*/ 90 h 41"/>
                  <a:gd name="T22" fmla="*/ 2012 w 384"/>
                  <a:gd name="T23" fmla="*/ 78 h 41"/>
                  <a:gd name="T24" fmla="*/ 2147 w 384"/>
                  <a:gd name="T25" fmla="*/ 140 h 41"/>
                  <a:gd name="T26" fmla="*/ 2147 w 384"/>
                  <a:gd name="T27" fmla="*/ 135 h 41"/>
                  <a:gd name="T28" fmla="*/ 2012 w 384"/>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4" h="41">
                    <a:moveTo>
                      <a:pt x="360" y="0"/>
                    </a:moveTo>
                    <a:cubicBezTo>
                      <a:pt x="357" y="0"/>
                      <a:pt x="355" y="1"/>
                      <a:pt x="352" y="1"/>
                    </a:cubicBezTo>
                    <a:cubicBezTo>
                      <a:pt x="319" y="13"/>
                      <a:pt x="265" y="27"/>
                      <a:pt x="192" y="27"/>
                    </a:cubicBezTo>
                    <a:cubicBezTo>
                      <a:pt x="119" y="27"/>
                      <a:pt x="65" y="13"/>
                      <a:pt x="32" y="1"/>
                    </a:cubicBezTo>
                    <a:cubicBezTo>
                      <a:pt x="29" y="1"/>
                      <a:pt x="27" y="0"/>
                      <a:pt x="24" y="0"/>
                    </a:cubicBezTo>
                    <a:cubicBezTo>
                      <a:pt x="11" y="0"/>
                      <a:pt x="0" y="11"/>
                      <a:pt x="0" y="24"/>
                    </a:cubicBezTo>
                    <a:cubicBezTo>
                      <a:pt x="0" y="25"/>
                      <a:pt x="0" y="25"/>
                      <a:pt x="0" y="25"/>
                    </a:cubicBezTo>
                    <a:cubicBezTo>
                      <a:pt x="6" y="18"/>
                      <a:pt x="15" y="14"/>
                      <a:pt x="24" y="14"/>
                    </a:cubicBezTo>
                    <a:cubicBezTo>
                      <a:pt x="27" y="14"/>
                      <a:pt x="31" y="15"/>
                      <a:pt x="35" y="16"/>
                    </a:cubicBezTo>
                    <a:cubicBezTo>
                      <a:pt x="68" y="28"/>
                      <a:pt x="121" y="41"/>
                      <a:pt x="192" y="41"/>
                    </a:cubicBezTo>
                    <a:cubicBezTo>
                      <a:pt x="263" y="41"/>
                      <a:pt x="316" y="28"/>
                      <a:pt x="349" y="16"/>
                    </a:cubicBezTo>
                    <a:cubicBezTo>
                      <a:pt x="353" y="15"/>
                      <a:pt x="357" y="14"/>
                      <a:pt x="360" y="14"/>
                    </a:cubicBezTo>
                    <a:cubicBezTo>
                      <a:pt x="369" y="14"/>
                      <a:pt x="378" y="18"/>
                      <a:pt x="384" y="25"/>
                    </a:cubicBezTo>
                    <a:cubicBezTo>
                      <a:pt x="384" y="24"/>
                      <a:pt x="384" y="24"/>
                      <a:pt x="384" y="24"/>
                    </a:cubicBezTo>
                    <a:cubicBezTo>
                      <a:pt x="384" y="11"/>
                      <a:pt x="373" y="0"/>
                      <a:pt x="36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45" name="Freeform 123"/>
              <p:cNvSpPr>
                <a:spLocks/>
              </p:cNvSpPr>
              <p:nvPr/>
            </p:nvSpPr>
            <p:spPr bwMode="auto">
              <a:xfrm>
                <a:off x="4235" y="4570"/>
                <a:ext cx="947" cy="129"/>
              </a:xfrm>
              <a:custGeom>
                <a:avLst/>
                <a:gdLst>
                  <a:gd name="T0" fmla="*/ 2058 w 400"/>
                  <a:gd name="T1" fmla="*/ 0 h 54"/>
                  <a:gd name="T2" fmla="*/ 2058 w 400"/>
                  <a:gd name="T3" fmla="*/ 0 h 54"/>
                  <a:gd name="T4" fmla="*/ 1996 w 400"/>
                  <a:gd name="T5" fmla="*/ 12 h 54"/>
                  <a:gd name="T6" fmla="*/ 1119 w 400"/>
                  <a:gd name="T7" fmla="*/ 152 h 54"/>
                  <a:gd name="T8" fmla="*/ 241 w 400"/>
                  <a:gd name="T9" fmla="*/ 12 h 54"/>
                  <a:gd name="T10" fmla="*/ 180 w 400"/>
                  <a:gd name="T11" fmla="*/ 0 h 54"/>
                  <a:gd name="T12" fmla="*/ 180 w 400"/>
                  <a:gd name="T13" fmla="*/ 0 h 54"/>
                  <a:gd name="T14" fmla="*/ 0 w 400"/>
                  <a:gd name="T15" fmla="*/ 180 h 54"/>
                  <a:gd name="T16" fmla="*/ 0 w 400"/>
                  <a:gd name="T17" fmla="*/ 303 h 54"/>
                  <a:gd name="T18" fmla="*/ 45 w 400"/>
                  <a:gd name="T19" fmla="*/ 185 h 54"/>
                  <a:gd name="T20" fmla="*/ 45 w 400"/>
                  <a:gd name="T21" fmla="*/ 180 h 54"/>
                  <a:gd name="T22" fmla="*/ 180 w 400"/>
                  <a:gd name="T23" fmla="*/ 45 h 54"/>
                  <a:gd name="T24" fmla="*/ 225 w 400"/>
                  <a:gd name="T25" fmla="*/ 50 h 54"/>
                  <a:gd name="T26" fmla="*/ 1119 w 400"/>
                  <a:gd name="T27" fmla="*/ 197 h 54"/>
                  <a:gd name="T28" fmla="*/ 2013 w 400"/>
                  <a:gd name="T29" fmla="*/ 50 h 54"/>
                  <a:gd name="T30" fmla="*/ 2058 w 400"/>
                  <a:gd name="T31" fmla="*/ 45 h 54"/>
                  <a:gd name="T32" fmla="*/ 2192 w 400"/>
                  <a:gd name="T33" fmla="*/ 180 h 54"/>
                  <a:gd name="T34" fmla="*/ 2192 w 400"/>
                  <a:gd name="T35" fmla="*/ 185 h 54"/>
                  <a:gd name="T36" fmla="*/ 2237 w 400"/>
                  <a:gd name="T37" fmla="*/ 303 h 54"/>
                  <a:gd name="T38" fmla="*/ 2237 w 400"/>
                  <a:gd name="T39" fmla="*/ 180 h 54"/>
                  <a:gd name="T40" fmla="*/ 2058 w 400"/>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0" h="54">
                    <a:moveTo>
                      <a:pt x="368" y="0"/>
                    </a:moveTo>
                    <a:cubicBezTo>
                      <a:pt x="368" y="0"/>
                      <a:pt x="368" y="0"/>
                      <a:pt x="368" y="0"/>
                    </a:cubicBezTo>
                    <a:cubicBezTo>
                      <a:pt x="364" y="0"/>
                      <a:pt x="361" y="1"/>
                      <a:pt x="357" y="2"/>
                    </a:cubicBezTo>
                    <a:cubicBezTo>
                      <a:pt x="324" y="14"/>
                      <a:pt x="271" y="27"/>
                      <a:pt x="200" y="27"/>
                    </a:cubicBezTo>
                    <a:cubicBezTo>
                      <a:pt x="129" y="27"/>
                      <a:pt x="76" y="14"/>
                      <a:pt x="43" y="2"/>
                    </a:cubicBezTo>
                    <a:cubicBezTo>
                      <a:pt x="39" y="1"/>
                      <a:pt x="36" y="0"/>
                      <a:pt x="32" y="0"/>
                    </a:cubicBezTo>
                    <a:cubicBezTo>
                      <a:pt x="32" y="0"/>
                      <a:pt x="32" y="0"/>
                      <a:pt x="32" y="0"/>
                    </a:cubicBezTo>
                    <a:cubicBezTo>
                      <a:pt x="15" y="0"/>
                      <a:pt x="0" y="14"/>
                      <a:pt x="0" y="32"/>
                    </a:cubicBezTo>
                    <a:cubicBezTo>
                      <a:pt x="0" y="54"/>
                      <a:pt x="0" y="54"/>
                      <a:pt x="0" y="54"/>
                    </a:cubicBezTo>
                    <a:cubicBezTo>
                      <a:pt x="0" y="46"/>
                      <a:pt x="3" y="38"/>
                      <a:pt x="8" y="33"/>
                    </a:cubicBezTo>
                    <a:cubicBezTo>
                      <a:pt x="8" y="32"/>
                      <a:pt x="8" y="32"/>
                      <a:pt x="8" y="32"/>
                    </a:cubicBezTo>
                    <a:cubicBezTo>
                      <a:pt x="8" y="19"/>
                      <a:pt x="19" y="8"/>
                      <a:pt x="32" y="8"/>
                    </a:cubicBezTo>
                    <a:cubicBezTo>
                      <a:pt x="35" y="8"/>
                      <a:pt x="37" y="9"/>
                      <a:pt x="40" y="9"/>
                    </a:cubicBezTo>
                    <a:cubicBezTo>
                      <a:pt x="73" y="21"/>
                      <a:pt x="127" y="35"/>
                      <a:pt x="200" y="35"/>
                    </a:cubicBezTo>
                    <a:cubicBezTo>
                      <a:pt x="273" y="35"/>
                      <a:pt x="327" y="21"/>
                      <a:pt x="360" y="9"/>
                    </a:cubicBezTo>
                    <a:cubicBezTo>
                      <a:pt x="363" y="9"/>
                      <a:pt x="365" y="8"/>
                      <a:pt x="368" y="8"/>
                    </a:cubicBezTo>
                    <a:cubicBezTo>
                      <a:pt x="381" y="8"/>
                      <a:pt x="392" y="19"/>
                      <a:pt x="392" y="32"/>
                    </a:cubicBezTo>
                    <a:cubicBezTo>
                      <a:pt x="392" y="33"/>
                      <a:pt x="392" y="33"/>
                      <a:pt x="392" y="33"/>
                    </a:cubicBezTo>
                    <a:cubicBezTo>
                      <a:pt x="397" y="38"/>
                      <a:pt x="400" y="46"/>
                      <a:pt x="400" y="54"/>
                    </a:cubicBezTo>
                    <a:cubicBezTo>
                      <a:pt x="400" y="32"/>
                      <a:pt x="400" y="32"/>
                      <a:pt x="400" y="32"/>
                    </a:cubicBezTo>
                    <a:cubicBezTo>
                      <a:pt x="400" y="14"/>
                      <a:pt x="385" y="0"/>
                      <a:pt x="36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6" name="Freeform 124"/>
              <p:cNvSpPr>
                <a:spLocks/>
              </p:cNvSpPr>
              <p:nvPr/>
            </p:nvSpPr>
            <p:spPr bwMode="auto">
              <a:xfrm>
                <a:off x="4122" y="4815"/>
                <a:ext cx="113" cy="226"/>
              </a:xfrm>
              <a:custGeom>
                <a:avLst/>
                <a:gdLst>
                  <a:gd name="T0" fmla="*/ 271 w 48"/>
                  <a:gd name="T1" fmla="*/ 0 h 96"/>
                  <a:gd name="T2" fmla="*/ 0 w 48"/>
                  <a:gd name="T3" fmla="*/ 270 h 96"/>
                  <a:gd name="T4" fmla="*/ 271 w 48"/>
                  <a:gd name="T5" fmla="*/ 537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5"/>
                      <a:pt x="21" y="96"/>
                      <a:pt x="48" y="96"/>
                    </a:cubicBezTo>
                    <a:lnTo>
                      <a:pt x="48"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47" name="Freeform 125"/>
              <p:cNvSpPr>
                <a:spLocks noEditPoints="1"/>
              </p:cNvSpPr>
              <p:nvPr/>
            </p:nvSpPr>
            <p:spPr bwMode="auto">
              <a:xfrm>
                <a:off x="4103" y="4796"/>
                <a:ext cx="151" cy="264"/>
              </a:xfrm>
              <a:custGeom>
                <a:avLst/>
                <a:gdLst>
                  <a:gd name="T0" fmla="*/ 316 w 64"/>
                  <a:gd name="T1" fmla="*/ 627 h 112"/>
                  <a:gd name="T2" fmla="*/ 0 w 64"/>
                  <a:gd name="T3" fmla="*/ 315 h 112"/>
                  <a:gd name="T4" fmla="*/ 316 w 64"/>
                  <a:gd name="T5" fmla="*/ 0 h 112"/>
                  <a:gd name="T6" fmla="*/ 361 w 64"/>
                  <a:gd name="T7" fmla="*/ 45 h 112"/>
                  <a:gd name="T8" fmla="*/ 361 w 64"/>
                  <a:gd name="T9" fmla="*/ 582 h 112"/>
                  <a:gd name="T10" fmla="*/ 316 w 64"/>
                  <a:gd name="T11" fmla="*/ 627 h 112"/>
                  <a:gd name="T12" fmla="*/ 271 w 64"/>
                  <a:gd name="T13" fmla="*/ 95 h 112"/>
                  <a:gd name="T14" fmla="*/ 90 w 64"/>
                  <a:gd name="T15" fmla="*/ 315 h 112"/>
                  <a:gd name="T16" fmla="*/ 271 w 64"/>
                  <a:gd name="T17" fmla="*/ 532 h 112"/>
                  <a:gd name="T18" fmla="*/ 271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8"/>
                      <a:pt x="60" y="112"/>
                      <a:pt x="56" y="112"/>
                    </a:cubicBezTo>
                    <a:close/>
                    <a:moveTo>
                      <a:pt x="48" y="17"/>
                    </a:moveTo>
                    <a:cubicBezTo>
                      <a:pt x="30" y="21"/>
                      <a:pt x="16" y="37"/>
                      <a:pt x="16" y="56"/>
                    </a:cubicBezTo>
                    <a:cubicBezTo>
                      <a:pt x="16" y="75"/>
                      <a:pt x="30" y="91"/>
                      <a:pt x="48" y="95"/>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8" name="Freeform 126"/>
              <p:cNvSpPr>
                <a:spLocks/>
              </p:cNvSpPr>
              <p:nvPr/>
            </p:nvSpPr>
            <p:spPr bwMode="auto">
              <a:xfrm>
                <a:off x="5181" y="4815"/>
                <a:ext cx="113"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1"/>
                      <a:pt x="48" y="48"/>
                    </a:cubicBezTo>
                    <a:cubicBezTo>
                      <a:pt x="48" y="75"/>
                      <a:pt x="27" y="96"/>
                      <a:pt x="0" y="96"/>
                    </a:cubicBez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49" name="Freeform 127"/>
              <p:cNvSpPr>
                <a:spLocks noEditPoints="1"/>
              </p:cNvSpPr>
              <p:nvPr/>
            </p:nvSpPr>
            <p:spPr bwMode="auto">
              <a:xfrm>
                <a:off x="5163" y="4796"/>
                <a:ext cx="151" cy="264"/>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5 h 112"/>
                  <a:gd name="T14" fmla="*/ 90 w 64"/>
                  <a:gd name="T15" fmla="*/ 532 h 112"/>
                  <a:gd name="T16" fmla="*/ 267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8"/>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5"/>
                      <a:pt x="16" y="95"/>
                      <a:pt x="16" y="95"/>
                    </a:cubicBezTo>
                    <a:cubicBezTo>
                      <a:pt x="34" y="91"/>
                      <a:pt x="48" y="75"/>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0" name="Oval 128"/>
              <p:cNvSpPr>
                <a:spLocks noChangeArrowheads="1"/>
              </p:cNvSpPr>
              <p:nvPr/>
            </p:nvSpPr>
            <p:spPr bwMode="auto">
              <a:xfrm>
                <a:off x="4453"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1" name="Oval 129"/>
              <p:cNvSpPr>
                <a:spLocks noChangeArrowheads="1"/>
              </p:cNvSpPr>
              <p:nvPr/>
            </p:nvSpPr>
            <p:spPr bwMode="auto">
              <a:xfrm>
                <a:off x="4869"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2" name="Freeform 130"/>
              <p:cNvSpPr>
                <a:spLocks/>
              </p:cNvSpPr>
              <p:nvPr/>
            </p:nvSpPr>
            <p:spPr bwMode="auto">
              <a:xfrm>
                <a:off x="4405" y="4744"/>
                <a:ext cx="189"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3" name="Freeform 131"/>
              <p:cNvSpPr>
                <a:spLocks/>
              </p:cNvSpPr>
              <p:nvPr/>
            </p:nvSpPr>
            <p:spPr bwMode="auto">
              <a:xfrm>
                <a:off x="4821" y="4744"/>
                <a:ext cx="190"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4" name="Freeform 132"/>
              <p:cNvSpPr>
                <a:spLocks/>
              </p:cNvSpPr>
              <p:nvPr/>
            </p:nvSpPr>
            <p:spPr bwMode="auto">
              <a:xfrm>
                <a:off x="4614" y="5002"/>
                <a:ext cx="189" cy="223"/>
              </a:xfrm>
              <a:custGeom>
                <a:avLst/>
                <a:gdLst>
                  <a:gd name="T0" fmla="*/ 226 w 80"/>
                  <a:gd name="T1" fmla="*/ 528 h 95"/>
                  <a:gd name="T2" fmla="*/ 0 w 80"/>
                  <a:gd name="T3" fmla="*/ 307 h 95"/>
                  <a:gd name="T4" fmla="*/ 0 w 80"/>
                  <a:gd name="T5" fmla="*/ 45 h 95"/>
                  <a:gd name="T6" fmla="*/ 45 w 80"/>
                  <a:gd name="T7" fmla="*/ 0 h 95"/>
                  <a:gd name="T8" fmla="*/ 90 w 80"/>
                  <a:gd name="T9" fmla="*/ 45 h 95"/>
                  <a:gd name="T10" fmla="*/ 90 w 80"/>
                  <a:gd name="T11" fmla="*/ 307 h 95"/>
                  <a:gd name="T12" fmla="*/ 226 w 80"/>
                  <a:gd name="T13" fmla="*/ 439 h 95"/>
                  <a:gd name="T14" fmla="*/ 361 w 80"/>
                  <a:gd name="T15" fmla="*/ 307 h 95"/>
                  <a:gd name="T16" fmla="*/ 406 w 80"/>
                  <a:gd name="T17" fmla="*/ 262 h 95"/>
                  <a:gd name="T18" fmla="*/ 451 w 80"/>
                  <a:gd name="T19" fmla="*/ 307 h 95"/>
                  <a:gd name="T20" fmla="*/ 226 w 80"/>
                  <a:gd name="T21" fmla="*/ 528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95">
                    <a:moveTo>
                      <a:pt x="40" y="95"/>
                    </a:moveTo>
                    <a:cubicBezTo>
                      <a:pt x="18" y="95"/>
                      <a:pt x="0" y="77"/>
                      <a:pt x="0" y="55"/>
                    </a:cubicBezTo>
                    <a:cubicBezTo>
                      <a:pt x="0" y="8"/>
                      <a:pt x="0" y="8"/>
                      <a:pt x="0" y="8"/>
                    </a:cubicBezTo>
                    <a:cubicBezTo>
                      <a:pt x="0" y="4"/>
                      <a:pt x="4" y="0"/>
                      <a:pt x="8" y="0"/>
                    </a:cubicBezTo>
                    <a:cubicBezTo>
                      <a:pt x="12" y="0"/>
                      <a:pt x="16" y="4"/>
                      <a:pt x="16" y="8"/>
                    </a:cubicBezTo>
                    <a:cubicBezTo>
                      <a:pt x="16" y="55"/>
                      <a:pt x="16" y="55"/>
                      <a:pt x="16" y="55"/>
                    </a:cubicBezTo>
                    <a:cubicBezTo>
                      <a:pt x="16" y="68"/>
                      <a:pt x="27" y="79"/>
                      <a:pt x="40" y="79"/>
                    </a:cubicBezTo>
                    <a:cubicBezTo>
                      <a:pt x="53" y="79"/>
                      <a:pt x="64" y="68"/>
                      <a:pt x="64" y="55"/>
                    </a:cubicBezTo>
                    <a:cubicBezTo>
                      <a:pt x="64" y="51"/>
                      <a:pt x="68" y="47"/>
                      <a:pt x="72" y="47"/>
                    </a:cubicBezTo>
                    <a:cubicBezTo>
                      <a:pt x="76" y="47"/>
                      <a:pt x="80" y="51"/>
                      <a:pt x="80" y="55"/>
                    </a:cubicBezTo>
                    <a:cubicBezTo>
                      <a:pt x="80" y="77"/>
                      <a:pt x="62" y="95"/>
                      <a:pt x="40" y="95"/>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5" name="Freeform 133"/>
              <p:cNvSpPr>
                <a:spLocks/>
              </p:cNvSpPr>
              <p:nvPr/>
            </p:nvSpPr>
            <p:spPr bwMode="auto">
              <a:xfrm>
                <a:off x="4593" y="5326"/>
                <a:ext cx="228" cy="113"/>
              </a:xfrm>
              <a:custGeom>
                <a:avLst/>
                <a:gdLst>
                  <a:gd name="T0" fmla="*/ 271 w 96"/>
                  <a:gd name="T1" fmla="*/ 266 h 48"/>
                  <a:gd name="T2" fmla="*/ 537 w 96"/>
                  <a:gd name="T3" fmla="*/ 49 h 48"/>
                  <a:gd name="T4" fmla="*/ 492 w 96"/>
                  <a:gd name="T5" fmla="*/ 0 h 48"/>
                  <a:gd name="T6" fmla="*/ 50 w 96"/>
                  <a:gd name="T7" fmla="*/ 0 h 48"/>
                  <a:gd name="T8" fmla="*/ 5 w 96"/>
                  <a:gd name="T9" fmla="*/ 49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1"/>
                      <a:pt x="95" y="9"/>
                    </a:cubicBezTo>
                    <a:cubicBezTo>
                      <a:pt x="96" y="4"/>
                      <a:pt x="92" y="0"/>
                      <a:pt x="87" y="0"/>
                    </a:cubicBezTo>
                    <a:cubicBezTo>
                      <a:pt x="9" y="0"/>
                      <a:pt x="9" y="0"/>
                      <a:pt x="9" y="0"/>
                    </a:cubicBezTo>
                    <a:cubicBezTo>
                      <a:pt x="4" y="0"/>
                      <a:pt x="0" y="4"/>
                      <a:pt x="1" y="9"/>
                    </a:cubicBezTo>
                    <a:cubicBezTo>
                      <a:pt x="5" y="31"/>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6" name="Freeform 134"/>
              <p:cNvSpPr>
                <a:spLocks/>
              </p:cNvSpPr>
              <p:nvPr/>
            </p:nvSpPr>
            <p:spPr bwMode="auto">
              <a:xfrm>
                <a:off x="4926" y="5178"/>
                <a:ext cx="232" cy="343"/>
              </a:xfrm>
              <a:custGeom>
                <a:avLst/>
                <a:gdLst>
                  <a:gd name="T0" fmla="*/ 545 w 98"/>
                  <a:gd name="T1" fmla="*/ 0 h 145"/>
                  <a:gd name="T2" fmla="*/ 0 w 98"/>
                  <a:gd name="T3" fmla="*/ 811 h 145"/>
                  <a:gd name="T4" fmla="*/ 545 w 98"/>
                  <a:gd name="T5" fmla="*/ 0 h 145"/>
                  <a:gd name="T6" fmla="*/ 0 60000 65536"/>
                  <a:gd name="T7" fmla="*/ 0 60000 65536"/>
                  <a:gd name="T8" fmla="*/ 0 60000 65536"/>
                </a:gdLst>
                <a:ahLst/>
                <a:cxnLst>
                  <a:cxn ang="T6">
                    <a:pos x="T0" y="T1"/>
                  </a:cxn>
                  <a:cxn ang="T7">
                    <a:pos x="T2" y="T3"/>
                  </a:cxn>
                  <a:cxn ang="T8">
                    <a:pos x="T4" y="T5"/>
                  </a:cxn>
                </a:cxnLst>
                <a:rect l="0" t="0" r="r" b="b"/>
                <a:pathLst>
                  <a:path w="98" h="145">
                    <a:moveTo>
                      <a:pt x="98" y="0"/>
                    </a:moveTo>
                    <a:cubicBezTo>
                      <a:pt x="42" y="24"/>
                      <a:pt x="1" y="79"/>
                      <a:pt x="0" y="145"/>
                    </a:cubicBezTo>
                    <a:cubicBezTo>
                      <a:pt x="53" y="116"/>
                      <a:pt x="91" y="62"/>
                      <a:pt x="98"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57" name="Freeform 135"/>
              <p:cNvSpPr>
                <a:spLocks/>
              </p:cNvSpPr>
              <p:nvPr/>
            </p:nvSpPr>
            <p:spPr bwMode="auto">
              <a:xfrm>
                <a:off x="4926" y="5171"/>
                <a:ext cx="254" cy="372"/>
              </a:xfrm>
              <a:custGeom>
                <a:avLst/>
                <a:gdLst>
                  <a:gd name="T0" fmla="*/ 598 w 107"/>
                  <a:gd name="T1" fmla="*/ 0 h 157"/>
                  <a:gd name="T2" fmla="*/ 549 w 107"/>
                  <a:gd name="T3" fmla="*/ 17 h 157"/>
                  <a:gd name="T4" fmla="*/ 0 w 107"/>
                  <a:gd name="T5" fmla="*/ 832 h 157"/>
                  <a:gd name="T6" fmla="*/ 0 w 107"/>
                  <a:gd name="T7" fmla="*/ 848 h 157"/>
                  <a:gd name="T8" fmla="*/ 0 w 107"/>
                  <a:gd name="T9" fmla="*/ 881 h 157"/>
                  <a:gd name="T10" fmla="*/ 598 w 107"/>
                  <a:gd name="T11" fmla="*/ 0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57">
                    <a:moveTo>
                      <a:pt x="107" y="0"/>
                    </a:moveTo>
                    <a:cubicBezTo>
                      <a:pt x="104" y="1"/>
                      <a:pt x="101" y="2"/>
                      <a:pt x="98" y="3"/>
                    </a:cubicBezTo>
                    <a:cubicBezTo>
                      <a:pt x="91" y="65"/>
                      <a:pt x="53" y="119"/>
                      <a:pt x="0" y="148"/>
                    </a:cubicBezTo>
                    <a:cubicBezTo>
                      <a:pt x="0" y="149"/>
                      <a:pt x="0" y="150"/>
                      <a:pt x="0" y="151"/>
                    </a:cubicBezTo>
                    <a:cubicBezTo>
                      <a:pt x="0" y="157"/>
                      <a:pt x="0" y="157"/>
                      <a:pt x="0" y="157"/>
                    </a:cubicBezTo>
                    <a:cubicBezTo>
                      <a:pt x="58" y="126"/>
                      <a:pt x="100" y="68"/>
                      <a:pt x="10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8" name="Freeform 136"/>
              <p:cNvSpPr>
                <a:spLocks/>
              </p:cNvSpPr>
              <p:nvPr/>
            </p:nvSpPr>
            <p:spPr bwMode="auto">
              <a:xfrm>
                <a:off x="4259" y="5178"/>
                <a:ext cx="232" cy="341"/>
              </a:xfrm>
              <a:custGeom>
                <a:avLst/>
                <a:gdLst>
                  <a:gd name="T0" fmla="*/ 0 w 98"/>
                  <a:gd name="T1" fmla="*/ 0 h 144"/>
                  <a:gd name="T2" fmla="*/ 545 w 98"/>
                  <a:gd name="T3" fmla="*/ 808 h 144"/>
                  <a:gd name="T4" fmla="*/ 0 w 98"/>
                  <a:gd name="T5" fmla="*/ 0 h 144"/>
                  <a:gd name="T6" fmla="*/ 0 60000 65536"/>
                  <a:gd name="T7" fmla="*/ 0 60000 65536"/>
                  <a:gd name="T8" fmla="*/ 0 60000 65536"/>
                </a:gdLst>
                <a:ahLst/>
                <a:cxnLst>
                  <a:cxn ang="T6">
                    <a:pos x="T0" y="T1"/>
                  </a:cxn>
                  <a:cxn ang="T7">
                    <a:pos x="T2" y="T3"/>
                  </a:cxn>
                  <a:cxn ang="T8">
                    <a:pos x="T4" y="T5"/>
                  </a:cxn>
                </a:cxnLst>
                <a:rect l="0" t="0" r="r" b="b"/>
                <a:pathLst>
                  <a:path w="98" h="144">
                    <a:moveTo>
                      <a:pt x="0" y="0"/>
                    </a:moveTo>
                    <a:cubicBezTo>
                      <a:pt x="9" y="62"/>
                      <a:pt x="46" y="115"/>
                      <a:pt x="98" y="144"/>
                    </a:cubicBezTo>
                    <a:cubicBezTo>
                      <a:pt x="96" y="79"/>
                      <a:pt x="56" y="24"/>
                      <a:pt x="0"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59" name="Freeform 137"/>
              <p:cNvSpPr>
                <a:spLocks/>
              </p:cNvSpPr>
              <p:nvPr/>
            </p:nvSpPr>
            <p:spPr bwMode="auto">
              <a:xfrm>
                <a:off x="4240" y="5171"/>
                <a:ext cx="250" cy="369"/>
              </a:xfrm>
              <a:custGeom>
                <a:avLst/>
                <a:gdLst>
                  <a:gd name="T0" fmla="*/ 0 w 106"/>
                  <a:gd name="T1" fmla="*/ 0 h 156"/>
                  <a:gd name="T2" fmla="*/ 0 w 106"/>
                  <a:gd name="T3" fmla="*/ 0 h 156"/>
                  <a:gd name="T4" fmla="*/ 590 w 106"/>
                  <a:gd name="T5" fmla="*/ 873 h 156"/>
                  <a:gd name="T6" fmla="*/ 590 w 106"/>
                  <a:gd name="T7" fmla="*/ 873 h 156"/>
                  <a:gd name="T8" fmla="*/ 590 w 106"/>
                  <a:gd name="T9" fmla="*/ 844 h 156"/>
                  <a:gd name="T10" fmla="*/ 590 w 106"/>
                  <a:gd name="T11" fmla="*/ 823 h 156"/>
                  <a:gd name="T12" fmla="*/ 45 w 106"/>
                  <a:gd name="T13" fmla="*/ 17 h 156"/>
                  <a:gd name="T14" fmla="*/ 0 w 106"/>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 h="156">
                    <a:moveTo>
                      <a:pt x="0" y="0"/>
                    </a:moveTo>
                    <a:cubicBezTo>
                      <a:pt x="0" y="0"/>
                      <a:pt x="0" y="0"/>
                      <a:pt x="0" y="0"/>
                    </a:cubicBezTo>
                    <a:cubicBezTo>
                      <a:pt x="8" y="68"/>
                      <a:pt x="48" y="126"/>
                      <a:pt x="106" y="156"/>
                    </a:cubicBezTo>
                    <a:cubicBezTo>
                      <a:pt x="106" y="156"/>
                      <a:pt x="106" y="156"/>
                      <a:pt x="106" y="156"/>
                    </a:cubicBezTo>
                    <a:cubicBezTo>
                      <a:pt x="106" y="151"/>
                      <a:pt x="106" y="151"/>
                      <a:pt x="106" y="151"/>
                    </a:cubicBezTo>
                    <a:cubicBezTo>
                      <a:pt x="106" y="150"/>
                      <a:pt x="106" y="148"/>
                      <a:pt x="106" y="147"/>
                    </a:cubicBezTo>
                    <a:cubicBezTo>
                      <a:pt x="54" y="118"/>
                      <a:pt x="17" y="65"/>
                      <a:pt x="8" y="3"/>
                    </a:cubicBezTo>
                    <a:cubicBezTo>
                      <a:pt x="5" y="2"/>
                      <a:pt x="2"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0" name="Freeform 138"/>
              <p:cNvSpPr>
                <a:spLocks/>
              </p:cNvSpPr>
              <p:nvPr/>
            </p:nvSpPr>
            <p:spPr bwMode="auto">
              <a:xfrm>
                <a:off x="2532" y="5180"/>
                <a:ext cx="1466" cy="748"/>
              </a:xfrm>
              <a:custGeom>
                <a:avLst/>
                <a:gdLst>
                  <a:gd name="T0" fmla="*/ 3377 w 620"/>
                  <a:gd name="T1" fmla="*/ 1771 h 316"/>
                  <a:gd name="T2" fmla="*/ 90 w 620"/>
                  <a:gd name="T3" fmla="*/ 1771 h 316"/>
                  <a:gd name="T4" fmla="*/ 0 w 620"/>
                  <a:gd name="T5" fmla="*/ 1681 h 316"/>
                  <a:gd name="T6" fmla="*/ 0 w 620"/>
                  <a:gd name="T7" fmla="*/ 90 h 316"/>
                  <a:gd name="T8" fmla="*/ 90 w 620"/>
                  <a:gd name="T9" fmla="*/ 0 h 316"/>
                  <a:gd name="T10" fmla="*/ 3377 w 620"/>
                  <a:gd name="T11" fmla="*/ 0 h 316"/>
                  <a:gd name="T12" fmla="*/ 3466 w 620"/>
                  <a:gd name="T13" fmla="*/ 90 h 316"/>
                  <a:gd name="T14" fmla="*/ 3466 w 620"/>
                  <a:gd name="T15" fmla="*/ 1681 h 316"/>
                  <a:gd name="T16" fmla="*/ 3377 w 620"/>
                  <a:gd name="T17" fmla="*/ 1771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 h="316">
                    <a:moveTo>
                      <a:pt x="604" y="316"/>
                    </a:moveTo>
                    <a:cubicBezTo>
                      <a:pt x="16" y="316"/>
                      <a:pt x="16" y="316"/>
                      <a:pt x="16" y="316"/>
                    </a:cubicBezTo>
                    <a:cubicBezTo>
                      <a:pt x="7" y="316"/>
                      <a:pt x="0" y="309"/>
                      <a:pt x="0" y="300"/>
                    </a:cubicBezTo>
                    <a:cubicBezTo>
                      <a:pt x="0" y="16"/>
                      <a:pt x="0" y="16"/>
                      <a:pt x="0" y="16"/>
                    </a:cubicBezTo>
                    <a:cubicBezTo>
                      <a:pt x="0" y="7"/>
                      <a:pt x="7" y="0"/>
                      <a:pt x="16" y="0"/>
                    </a:cubicBezTo>
                    <a:cubicBezTo>
                      <a:pt x="604" y="0"/>
                      <a:pt x="604" y="0"/>
                      <a:pt x="604" y="0"/>
                    </a:cubicBezTo>
                    <a:cubicBezTo>
                      <a:pt x="613" y="0"/>
                      <a:pt x="620" y="7"/>
                      <a:pt x="620" y="16"/>
                    </a:cubicBezTo>
                    <a:cubicBezTo>
                      <a:pt x="620" y="300"/>
                      <a:pt x="620" y="300"/>
                      <a:pt x="620" y="300"/>
                    </a:cubicBezTo>
                    <a:cubicBezTo>
                      <a:pt x="620" y="309"/>
                      <a:pt x="613" y="316"/>
                      <a:pt x="604" y="31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1" name="Freeform 139"/>
              <p:cNvSpPr>
                <a:spLocks noEditPoints="1"/>
              </p:cNvSpPr>
              <p:nvPr/>
            </p:nvSpPr>
            <p:spPr bwMode="auto">
              <a:xfrm>
                <a:off x="2513" y="5163"/>
                <a:ext cx="1504" cy="784"/>
              </a:xfrm>
              <a:custGeom>
                <a:avLst/>
                <a:gdLst>
                  <a:gd name="T0" fmla="*/ 3422 w 636"/>
                  <a:gd name="T1" fmla="*/ 1856 h 332"/>
                  <a:gd name="T2" fmla="*/ 135 w 636"/>
                  <a:gd name="T3" fmla="*/ 1856 h 332"/>
                  <a:gd name="T4" fmla="*/ 0 w 636"/>
                  <a:gd name="T5" fmla="*/ 1721 h 332"/>
                  <a:gd name="T6" fmla="*/ 0 w 636"/>
                  <a:gd name="T7" fmla="*/ 135 h 332"/>
                  <a:gd name="T8" fmla="*/ 135 w 636"/>
                  <a:gd name="T9" fmla="*/ 0 h 332"/>
                  <a:gd name="T10" fmla="*/ 3422 w 636"/>
                  <a:gd name="T11" fmla="*/ 0 h 332"/>
                  <a:gd name="T12" fmla="*/ 3557 w 636"/>
                  <a:gd name="T13" fmla="*/ 135 h 332"/>
                  <a:gd name="T14" fmla="*/ 3557 w 636"/>
                  <a:gd name="T15" fmla="*/ 1721 h 332"/>
                  <a:gd name="T16" fmla="*/ 3422 w 636"/>
                  <a:gd name="T17" fmla="*/ 1856 h 332"/>
                  <a:gd name="T18" fmla="*/ 135 w 636"/>
                  <a:gd name="T19" fmla="*/ 90 h 332"/>
                  <a:gd name="T20" fmla="*/ 90 w 636"/>
                  <a:gd name="T21" fmla="*/ 135 h 332"/>
                  <a:gd name="T22" fmla="*/ 90 w 636"/>
                  <a:gd name="T23" fmla="*/ 1721 h 332"/>
                  <a:gd name="T24" fmla="*/ 135 w 636"/>
                  <a:gd name="T25" fmla="*/ 1766 h 332"/>
                  <a:gd name="T26" fmla="*/ 3422 w 636"/>
                  <a:gd name="T27" fmla="*/ 1766 h 332"/>
                  <a:gd name="T28" fmla="*/ 3467 w 636"/>
                  <a:gd name="T29" fmla="*/ 1721 h 332"/>
                  <a:gd name="T30" fmla="*/ 3467 w 636"/>
                  <a:gd name="T31" fmla="*/ 135 h 332"/>
                  <a:gd name="T32" fmla="*/ 3422 w 636"/>
                  <a:gd name="T33" fmla="*/ 90 h 332"/>
                  <a:gd name="T34" fmla="*/ 135 w 636"/>
                  <a:gd name="T35" fmla="*/ 90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6" h="332">
                    <a:moveTo>
                      <a:pt x="612" y="332"/>
                    </a:moveTo>
                    <a:cubicBezTo>
                      <a:pt x="24" y="332"/>
                      <a:pt x="24" y="332"/>
                      <a:pt x="24" y="332"/>
                    </a:cubicBezTo>
                    <a:cubicBezTo>
                      <a:pt x="11" y="332"/>
                      <a:pt x="0" y="321"/>
                      <a:pt x="0" y="308"/>
                    </a:cubicBezTo>
                    <a:cubicBezTo>
                      <a:pt x="0" y="24"/>
                      <a:pt x="0" y="24"/>
                      <a:pt x="0" y="24"/>
                    </a:cubicBezTo>
                    <a:cubicBezTo>
                      <a:pt x="0" y="10"/>
                      <a:pt x="11" y="0"/>
                      <a:pt x="24" y="0"/>
                    </a:cubicBezTo>
                    <a:cubicBezTo>
                      <a:pt x="612" y="0"/>
                      <a:pt x="612" y="0"/>
                      <a:pt x="612" y="0"/>
                    </a:cubicBezTo>
                    <a:cubicBezTo>
                      <a:pt x="625" y="0"/>
                      <a:pt x="636" y="10"/>
                      <a:pt x="636" y="24"/>
                    </a:cubicBezTo>
                    <a:cubicBezTo>
                      <a:pt x="636" y="308"/>
                      <a:pt x="636" y="308"/>
                      <a:pt x="636" y="308"/>
                    </a:cubicBezTo>
                    <a:cubicBezTo>
                      <a:pt x="636" y="321"/>
                      <a:pt x="625" y="332"/>
                      <a:pt x="612" y="332"/>
                    </a:cubicBezTo>
                    <a:moveTo>
                      <a:pt x="24" y="16"/>
                    </a:moveTo>
                    <a:cubicBezTo>
                      <a:pt x="20" y="16"/>
                      <a:pt x="16" y="19"/>
                      <a:pt x="16" y="24"/>
                    </a:cubicBezTo>
                    <a:cubicBezTo>
                      <a:pt x="16" y="308"/>
                      <a:pt x="16" y="308"/>
                      <a:pt x="16" y="308"/>
                    </a:cubicBezTo>
                    <a:cubicBezTo>
                      <a:pt x="16" y="312"/>
                      <a:pt x="20" y="316"/>
                      <a:pt x="24" y="316"/>
                    </a:cubicBezTo>
                    <a:cubicBezTo>
                      <a:pt x="612" y="316"/>
                      <a:pt x="612" y="316"/>
                      <a:pt x="612" y="316"/>
                    </a:cubicBezTo>
                    <a:cubicBezTo>
                      <a:pt x="616" y="316"/>
                      <a:pt x="620" y="312"/>
                      <a:pt x="620" y="308"/>
                    </a:cubicBezTo>
                    <a:cubicBezTo>
                      <a:pt x="620" y="24"/>
                      <a:pt x="620" y="24"/>
                      <a:pt x="620" y="24"/>
                    </a:cubicBezTo>
                    <a:cubicBezTo>
                      <a:pt x="620" y="19"/>
                      <a:pt x="616" y="16"/>
                      <a:pt x="612" y="16"/>
                    </a:cubicBezTo>
                    <a:cubicBezTo>
                      <a:pt x="24" y="16"/>
                      <a:pt x="24" y="16"/>
                      <a:pt x="24"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2" name="Freeform 140"/>
              <p:cNvSpPr>
                <a:spLocks/>
              </p:cNvSpPr>
              <p:nvPr/>
            </p:nvSpPr>
            <p:spPr bwMode="auto">
              <a:xfrm>
                <a:off x="2532" y="5938"/>
                <a:ext cx="1466" cy="86"/>
              </a:xfrm>
              <a:custGeom>
                <a:avLst/>
                <a:gdLst>
                  <a:gd name="T0" fmla="*/ 3466 w 620"/>
                  <a:gd name="T1" fmla="*/ 201 h 36"/>
                  <a:gd name="T2" fmla="*/ 0 w 620"/>
                  <a:gd name="T3" fmla="*/ 201 h 36"/>
                  <a:gd name="T4" fmla="*/ 0 w 620"/>
                  <a:gd name="T5" fmla="*/ 90 h 36"/>
                  <a:gd name="T6" fmla="*/ 90 w 620"/>
                  <a:gd name="T7" fmla="*/ 0 h 36"/>
                  <a:gd name="T8" fmla="*/ 3377 w 620"/>
                  <a:gd name="T9" fmla="*/ 0 h 36"/>
                  <a:gd name="T10" fmla="*/ 3466 w 620"/>
                  <a:gd name="T11" fmla="*/ 90 h 36"/>
                  <a:gd name="T12" fmla="*/ 3466 w 620"/>
                  <a:gd name="T13" fmla="*/ 20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0" h="36">
                    <a:moveTo>
                      <a:pt x="620" y="36"/>
                    </a:moveTo>
                    <a:cubicBezTo>
                      <a:pt x="0" y="36"/>
                      <a:pt x="0" y="36"/>
                      <a:pt x="0" y="36"/>
                    </a:cubicBezTo>
                    <a:cubicBezTo>
                      <a:pt x="0" y="16"/>
                      <a:pt x="0" y="16"/>
                      <a:pt x="0" y="16"/>
                    </a:cubicBezTo>
                    <a:cubicBezTo>
                      <a:pt x="0" y="7"/>
                      <a:pt x="7" y="0"/>
                      <a:pt x="16" y="0"/>
                    </a:cubicBezTo>
                    <a:cubicBezTo>
                      <a:pt x="604" y="0"/>
                      <a:pt x="604" y="0"/>
                      <a:pt x="604" y="0"/>
                    </a:cubicBezTo>
                    <a:cubicBezTo>
                      <a:pt x="613" y="0"/>
                      <a:pt x="620" y="7"/>
                      <a:pt x="620" y="16"/>
                    </a:cubicBezTo>
                    <a:cubicBezTo>
                      <a:pt x="620" y="36"/>
                      <a:pt x="620" y="36"/>
                      <a:pt x="620" y="3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3" name="Freeform 141"/>
              <p:cNvSpPr>
                <a:spLocks noEditPoints="1"/>
              </p:cNvSpPr>
              <p:nvPr/>
            </p:nvSpPr>
            <p:spPr bwMode="auto">
              <a:xfrm>
                <a:off x="2513" y="5919"/>
                <a:ext cx="1504" cy="123"/>
              </a:xfrm>
              <a:custGeom>
                <a:avLst/>
                <a:gdLst>
                  <a:gd name="T0" fmla="*/ 3557 w 636"/>
                  <a:gd name="T1" fmla="*/ 291 h 52"/>
                  <a:gd name="T2" fmla="*/ 0 w 636"/>
                  <a:gd name="T3" fmla="*/ 291 h 52"/>
                  <a:gd name="T4" fmla="*/ 0 w 636"/>
                  <a:gd name="T5" fmla="*/ 135 h 52"/>
                  <a:gd name="T6" fmla="*/ 135 w 636"/>
                  <a:gd name="T7" fmla="*/ 0 h 52"/>
                  <a:gd name="T8" fmla="*/ 3422 w 636"/>
                  <a:gd name="T9" fmla="*/ 0 h 52"/>
                  <a:gd name="T10" fmla="*/ 3557 w 636"/>
                  <a:gd name="T11" fmla="*/ 135 h 52"/>
                  <a:gd name="T12" fmla="*/ 3557 w 636"/>
                  <a:gd name="T13" fmla="*/ 291 h 52"/>
                  <a:gd name="T14" fmla="*/ 90 w 636"/>
                  <a:gd name="T15" fmla="*/ 201 h 52"/>
                  <a:gd name="T16" fmla="*/ 3467 w 636"/>
                  <a:gd name="T17" fmla="*/ 201 h 52"/>
                  <a:gd name="T18" fmla="*/ 3467 w 636"/>
                  <a:gd name="T19" fmla="*/ 135 h 52"/>
                  <a:gd name="T20" fmla="*/ 3422 w 636"/>
                  <a:gd name="T21" fmla="*/ 90 h 52"/>
                  <a:gd name="T22" fmla="*/ 135 w 636"/>
                  <a:gd name="T23" fmla="*/ 90 h 52"/>
                  <a:gd name="T24" fmla="*/ 90 w 636"/>
                  <a:gd name="T25" fmla="*/ 135 h 52"/>
                  <a:gd name="T26" fmla="*/ 90 w 636"/>
                  <a:gd name="T27" fmla="*/ 201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6" h="52">
                    <a:moveTo>
                      <a:pt x="636" y="52"/>
                    </a:moveTo>
                    <a:cubicBezTo>
                      <a:pt x="0" y="52"/>
                      <a:pt x="0" y="52"/>
                      <a:pt x="0" y="52"/>
                    </a:cubicBezTo>
                    <a:cubicBezTo>
                      <a:pt x="0" y="24"/>
                      <a:pt x="0" y="24"/>
                      <a:pt x="0" y="24"/>
                    </a:cubicBezTo>
                    <a:cubicBezTo>
                      <a:pt x="0" y="10"/>
                      <a:pt x="11" y="0"/>
                      <a:pt x="24" y="0"/>
                    </a:cubicBezTo>
                    <a:cubicBezTo>
                      <a:pt x="612" y="0"/>
                      <a:pt x="612" y="0"/>
                      <a:pt x="612" y="0"/>
                    </a:cubicBezTo>
                    <a:cubicBezTo>
                      <a:pt x="625" y="0"/>
                      <a:pt x="636" y="10"/>
                      <a:pt x="636" y="24"/>
                    </a:cubicBezTo>
                    <a:cubicBezTo>
                      <a:pt x="636" y="52"/>
                      <a:pt x="636" y="52"/>
                      <a:pt x="636" y="52"/>
                    </a:cubicBezTo>
                    <a:moveTo>
                      <a:pt x="16" y="36"/>
                    </a:moveTo>
                    <a:cubicBezTo>
                      <a:pt x="620" y="36"/>
                      <a:pt x="620" y="36"/>
                      <a:pt x="620" y="36"/>
                    </a:cubicBezTo>
                    <a:cubicBezTo>
                      <a:pt x="620" y="24"/>
                      <a:pt x="620" y="24"/>
                      <a:pt x="620" y="24"/>
                    </a:cubicBezTo>
                    <a:cubicBezTo>
                      <a:pt x="620" y="19"/>
                      <a:pt x="616" y="16"/>
                      <a:pt x="612" y="16"/>
                    </a:cubicBezTo>
                    <a:cubicBezTo>
                      <a:pt x="24" y="16"/>
                      <a:pt x="24" y="16"/>
                      <a:pt x="24" y="16"/>
                    </a:cubicBezTo>
                    <a:cubicBezTo>
                      <a:pt x="20" y="16"/>
                      <a:pt x="16" y="19"/>
                      <a:pt x="16" y="24"/>
                    </a:cubicBezTo>
                    <a:cubicBezTo>
                      <a:pt x="16" y="36"/>
                      <a:pt x="16" y="36"/>
                      <a:pt x="16" y="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4" name="Freeform 142"/>
              <p:cNvSpPr>
                <a:spLocks noEditPoints="1"/>
              </p:cNvSpPr>
              <p:nvPr/>
            </p:nvSpPr>
            <p:spPr bwMode="auto">
              <a:xfrm>
                <a:off x="2532" y="5933"/>
                <a:ext cx="1466" cy="0"/>
              </a:xfrm>
              <a:custGeom>
                <a:avLst/>
                <a:gdLst>
                  <a:gd name="T0" fmla="*/ 3466 w 620"/>
                  <a:gd name="T1" fmla="*/ 3466 w 620"/>
                  <a:gd name="T2" fmla="*/ 3466 w 620"/>
                  <a:gd name="T3" fmla="*/ 3466 w 620"/>
                  <a:gd name="T4" fmla="*/ 0 w 620"/>
                  <a:gd name="T5" fmla="*/ 0 w 620"/>
                  <a:gd name="T6" fmla="*/ 0 w 620"/>
                  <a:gd name="T7" fmla="*/ 0 w 620"/>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620">
                    <a:moveTo>
                      <a:pt x="620" y="0"/>
                    </a:moveTo>
                    <a:cubicBezTo>
                      <a:pt x="620" y="0"/>
                      <a:pt x="620" y="0"/>
                      <a:pt x="620" y="0"/>
                    </a:cubicBezTo>
                    <a:cubicBezTo>
                      <a:pt x="620" y="0"/>
                      <a:pt x="620" y="0"/>
                      <a:pt x="620" y="0"/>
                    </a:cubicBezTo>
                    <a:cubicBezTo>
                      <a:pt x="620" y="0"/>
                      <a:pt x="620" y="0"/>
                      <a:pt x="620" y="0"/>
                    </a:cubicBezTo>
                    <a:moveTo>
                      <a:pt x="0" y="0"/>
                    </a:moveTo>
                    <a:cubicBezTo>
                      <a:pt x="0" y="0"/>
                      <a:pt x="0" y="0"/>
                      <a:pt x="0" y="0"/>
                    </a:cubicBezTo>
                    <a:cubicBezTo>
                      <a:pt x="0" y="0"/>
                      <a:pt x="0" y="0"/>
                      <a:pt x="0" y="0"/>
                    </a:cubicBezTo>
                    <a:cubicBezTo>
                      <a:pt x="0" y="0"/>
                      <a:pt x="0" y="0"/>
                      <a:pt x="0"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65" name="Freeform 143"/>
              <p:cNvSpPr>
                <a:spLocks/>
              </p:cNvSpPr>
              <p:nvPr/>
            </p:nvSpPr>
            <p:spPr bwMode="auto">
              <a:xfrm>
                <a:off x="2551" y="5862"/>
                <a:ext cx="1429" cy="46"/>
              </a:xfrm>
              <a:custGeom>
                <a:avLst/>
                <a:gdLst>
                  <a:gd name="T0" fmla="*/ 3376 w 604"/>
                  <a:gd name="T1" fmla="*/ 0 h 20"/>
                  <a:gd name="T2" fmla="*/ 0 w 604"/>
                  <a:gd name="T3" fmla="*/ 0 h 20"/>
                  <a:gd name="T4" fmla="*/ 0 w 604"/>
                  <a:gd name="T5" fmla="*/ 66 h 20"/>
                  <a:gd name="T6" fmla="*/ 45 w 604"/>
                  <a:gd name="T7" fmla="*/ 110 h 20"/>
                  <a:gd name="T8" fmla="*/ 3331 w 604"/>
                  <a:gd name="T9" fmla="*/ 110 h 20"/>
                  <a:gd name="T10" fmla="*/ 3376 w 604"/>
                  <a:gd name="T11" fmla="*/ 66 h 20"/>
                  <a:gd name="T12" fmla="*/ 3376 w 60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4" h="20">
                    <a:moveTo>
                      <a:pt x="604" y="0"/>
                    </a:moveTo>
                    <a:cubicBezTo>
                      <a:pt x="0" y="0"/>
                      <a:pt x="0" y="0"/>
                      <a:pt x="0" y="0"/>
                    </a:cubicBezTo>
                    <a:cubicBezTo>
                      <a:pt x="0" y="12"/>
                      <a:pt x="0" y="12"/>
                      <a:pt x="0" y="12"/>
                    </a:cubicBezTo>
                    <a:cubicBezTo>
                      <a:pt x="0" y="16"/>
                      <a:pt x="4" y="20"/>
                      <a:pt x="8" y="20"/>
                    </a:cubicBezTo>
                    <a:cubicBezTo>
                      <a:pt x="596" y="20"/>
                      <a:pt x="596" y="20"/>
                      <a:pt x="596" y="20"/>
                    </a:cubicBezTo>
                    <a:cubicBezTo>
                      <a:pt x="600" y="20"/>
                      <a:pt x="604" y="16"/>
                      <a:pt x="604" y="12"/>
                    </a:cubicBezTo>
                    <a:cubicBezTo>
                      <a:pt x="604" y="0"/>
                      <a:pt x="604" y="0"/>
                      <a:pt x="604"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66" name="Freeform 144"/>
              <p:cNvSpPr>
                <a:spLocks/>
              </p:cNvSpPr>
              <p:nvPr/>
            </p:nvSpPr>
            <p:spPr bwMode="auto">
              <a:xfrm>
                <a:off x="2532" y="5862"/>
                <a:ext cx="1466" cy="70"/>
              </a:xfrm>
              <a:custGeom>
                <a:avLst/>
                <a:gdLst>
                  <a:gd name="T0" fmla="*/ 3466 w 620"/>
                  <a:gd name="T1" fmla="*/ 0 h 30"/>
                  <a:gd name="T2" fmla="*/ 3421 w 620"/>
                  <a:gd name="T3" fmla="*/ 0 h 30"/>
                  <a:gd name="T4" fmla="*/ 3421 w 620"/>
                  <a:gd name="T5" fmla="*/ 66 h 30"/>
                  <a:gd name="T6" fmla="*/ 3377 w 620"/>
                  <a:gd name="T7" fmla="*/ 111 h 30"/>
                  <a:gd name="T8" fmla="*/ 90 w 620"/>
                  <a:gd name="T9" fmla="*/ 111 h 30"/>
                  <a:gd name="T10" fmla="*/ 45 w 620"/>
                  <a:gd name="T11" fmla="*/ 66 h 30"/>
                  <a:gd name="T12" fmla="*/ 45 w 620"/>
                  <a:gd name="T13" fmla="*/ 0 h 30"/>
                  <a:gd name="T14" fmla="*/ 0 w 620"/>
                  <a:gd name="T15" fmla="*/ 0 h 30"/>
                  <a:gd name="T16" fmla="*/ 0 w 620"/>
                  <a:gd name="T17" fmla="*/ 168 h 30"/>
                  <a:gd name="T18" fmla="*/ 0 w 620"/>
                  <a:gd name="T19" fmla="*/ 168 h 30"/>
                  <a:gd name="T20" fmla="*/ 90 w 620"/>
                  <a:gd name="T21" fmla="*/ 135 h 30"/>
                  <a:gd name="T22" fmla="*/ 3377 w 620"/>
                  <a:gd name="T23" fmla="*/ 135 h 30"/>
                  <a:gd name="T24" fmla="*/ 3466 w 620"/>
                  <a:gd name="T25" fmla="*/ 168 h 30"/>
                  <a:gd name="T26" fmla="*/ 3466 w 620"/>
                  <a:gd name="T27" fmla="*/ 168 h 30"/>
                  <a:gd name="T28" fmla="*/ 3466 w 620"/>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0" h="30">
                    <a:moveTo>
                      <a:pt x="620" y="0"/>
                    </a:moveTo>
                    <a:cubicBezTo>
                      <a:pt x="612" y="0"/>
                      <a:pt x="612" y="0"/>
                      <a:pt x="612" y="0"/>
                    </a:cubicBezTo>
                    <a:cubicBezTo>
                      <a:pt x="612" y="12"/>
                      <a:pt x="612" y="12"/>
                      <a:pt x="612" y="12"/>
                    </a:cubicBezTo>
                    <a:cubicBezTo>
                      <a:pt x="612" y="16"/>
                      <a:pt x="608" y="20"/>
                      <a:pt x="604" y="20"/>
                    </a:cubicBezTo>
                    <a:cubicBezTo>
                      <a:pt x="16" y="20"/>
                      <a:pt x="16" y="20"/>
                      <a:pt x="16" y="20"/>
                    </a:cubicBezTo>
                    <a:cubicBezTo>
                      <a:pt x="12" y="20"/>
                      <a:pt x="8" y="16"/>
                      <a:pt x="8" y="12"/>
                    </a:cubicBezTo>
                    <a:cubicBezTo>
                      <a:pt x="8" y="0"/>
                      <a:pt x="8" y="0"/>
                      <a:pt x="8" y="0"/>
                    </a:cubicBezTo>
                    <a:cubicBezTo>
                      <a:pt x="0" y="0"/>
                      <a:pt x="0" y="0"/>
                      <a:pt x="0" y="0"/>
                    </a:cubicBezTo>
                    <a:cubicBezTo>
                      <a:pt x="0" y="30"/>
                      <a:pt x="0" y="30"/>
                      <a:pt x="0" y="30"/>
                    </a:cubicBezTo>
                    <a:cubicBezTo>
                      <a:pt x="0" y="30"/>
                      <a:pt x="0" y="30"/>
                      <a:pt x="0" y="30"/>
                    </a:cubicBezTo>
                    <a:cubicBezTo>
                      <a:pt x="4" y="26"/>
                      <a:pt x="10" y="24"/>
                      <a:pt x="16" y="24"/>
                    </a:cubicBezTo>
                    <a:cubicBezTo>
                      <a:pt x="604" y="24"/>
                      <a:pt x="604" y="24"/>
                      <a:pt x="604" y="24"/>
                    </a:cubicBezTo>
                    <a:cubicBezTo>
                      <a:pt x="610" y="24"/>
                      <a:pt x="616" y="26"/>
                      <a:pt x="620" y="30"/>
                    </a:cubicBezTo>
                    <a:cubicBezTo>
                      <a:pt x="620" y="30"/>
                      <a:pt x="620" y="30"/>
                      <a:pt x="620" y="30"/>
                    </a:cubicBezTo>
                    <a:cubicBezTo>
                      <a:pt x="620" y="0"/>
                      <a:pt x="620" y="0"/>
                      <a:pt x="62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7" name="Freeform 145"/>
              <p:cNvSpPr>
                <a:spLocks/>
              </p:cNvSpPr>
              <p:nvPr/>
            </p:nvSpPr>
            <p:spPr bwMode="auto">
              <a:xfrm>
                <a:off x="2551" y="5957"/>
                <a:ext cx="1429" cy="19"/>
              </a:xfrm>
              <a:custGeom>
                <a:avLst/>
                <a:gdLst>
                  <a:gd name="T0" fmla="*/ 3331 w 604"/>
                  <a:gd name="T1" fmla="*/ 0 h 8"/>
                  <a:gd name="T2" fmla="*/ 45 w 604"/>
                  <a:gd name="T3" fmla="*/ 0 h 8"/>
                  <a:gd name="T4" fmla="*/ 0 w 604"/>
                  <a:gd name="T5" fmla="*/ 45 h 8"/>
                  <a:gd name="T6" fmla="*/ 3376 w 604"/>
                  <a:gd name="T7" fmla="*/ 45 h 8"/>
                  <a:gd name="T8" fmla="*/ 3331 w 60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8">
                    <a:moveTo>
                      <a:pt x="596" y="0"/>
                    </a:moveTo>
                    <a:cubicBezTo>
                      <a:pt x="8" y="0"/>
                      <a:pt x="8" y="0"/>
                      <a:pt x="8" y="0"/>
                    </a:cubicBezTo>
                    <a:cubicBezTo>
                      <a:pt x="4" y="0"/>
                      <a:pt x="0" y="3"/>
                      <a:pt x="0" y="8"/>
                    </a:cubicBezTo>
                    <a:cubicBezTo>
                      <a:pt x="604" y="8"/>
                      <a:pt x="604" y="8"/>
                      <a:pt x="604" y="8"/>
                    </a:cubicBezTo>
                    <a:cubicBezTo>
                      <a:pt x="604" y="3"/>
                      <a:pt x="600" y="0"/>
                      <a:pt x="596"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68" name="Freeform 146"/>
              <p:cNvSpPr>
                <a:spLocks/>
              </p:cNvSpPr>
              <p:nvPr/>
            </p:nvSpPr>
            <p:spPr bwMode="auto">
              <a:xfrm>
                <a:off x="2532" y="5919"/>
                <a:ext cx="1466" cy="57"/>
              </a:xfrm>
              <a:custGeom>
                <a:avLst/>
                <a:gdLst>
                  <a:gd name="T0" fmla="*/ 3377 w 620"/>
                  <a:gd name="T1" fmla="*/ 0 h 24"/>
                  <a:gd name="T2" fmla="*/ 90 w 620"/>
                  <a:gd name="T3" fmla="*/ 0 h 24"/>
                  <a:gd name="T4" fmla="*/ 0 w 620"/>
                  <a:gd name="T5" fmla="*/ 33 h 24"/>
                  <a:gd name="T6" fmla="*/ 0 w 620"/>
                  <a:gd name="T7" fmla="*/ 33 h 24"/>
                  <a:gd name="T8" fmla="*/ 0 w 620"/>
                  <a:gd name="T9" fmla="*/ 135 h 24"/>
                  <a:gd name="T10" fmla="*/ 45 w 620"/>
                  <a:gd name="T11" fmla="*/ 135 h 24"/>
                  <a:gd name="T12" fmla="*/ 90 w 620"/>
                  <a:gd name="T13" fmla="*/ 90 h 24"/>
                  <a:gd name="T14" fmla="*/ 3377 w 620"/>
                  <a:gd name="T15" fmla="*/ 90 h 24"/>
                  <a:gd name="T16" fmla="*/ 3421 w 620"/>
                  <a:gd name="T17" fmla="*/ 135 h 24"/>
                  <a:gd name="T18" fmla="*/ 3466 w 620"/>
                  <a:gd name="T19" fmla="*/ 135 h 24"/>
                  <a:gd name="T20" fmla="*/ 3466 w 620"/>
                  <a:gd name="T21" fmla="*/ 33 h 24"/>
                  <a:gd name="T22" fmla="*/ 3466 w 620"/>
                  <a:gd name="T23" fmla="*/ 33 h 24"/>
                  <a:gd name="T24" fmla="*/ 3377 w 62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0" h="24">
                    <a:moveTo>
                      <a:pt x="604" y="0"/>
                    </a:moveTo>
                    <a:cubicBezTo>
                      <a:pt x="16" y="0"/>
                      <a:pt x="16" y="0"/>
                      <a:pt x="16" y="0"/>
                    </a:cubicBezTo>
                    <a:cubicBezTo>
                      <a:pt x="10" y="0"/>
                      <a:pt x="4" y="2"/>
                      <a:pt x="0" y="6"/>
                    </a:cubicBezTo>
                    <a:cubicBezTo>
                      <a:pt x="0" y="6"/>
                      <a:pt x="0" y="6"/>
                      <a:pt x="0" y="6"/>
                    </a:cubicBezTo>
                    <a:cubicBezTo>
                      <a:pt x="0" y="24"/>
                      <a:pt x="0" y="24"/>
                      <a:pt x="0" y="24"/>
                    </a:cubicBezTo>
                    <a:cubicBezTo>
                      <a:pt x="8" y="24"/>
                      <a:pt x="8" y="24"/>
                      <a:pt x="8" y="24"/>
                    </a:cubicBezTo>
                    <a:cubicBezTo>
                      <a:pt x="8" y="19"/>
                      <a:pt x="12" y="16"/>
                      <a:pt x="16" y="16"/>
                    </a:cubicBezTo>
                    <a:cubicBezTo>
                      <a:pt x="604" y="16"/>
                      <a:pt x="604" y="16"/>
                      <a:pt x="604" y="16"/>
                    </a:cubicBezTo>
                    <a:cubicBezTo>
                      <a:pt x="608" y="16"/>
                      <a:pt x="612" y="19"/>
                      <a:pt x="612" y="24"/>
                    </a:cubicBezTo>
                    <a:cubicBezTo>
                      <a:pt x="620" y="24"/>
                      <a:pt x="620" y="24"/>
                      <a:pt x="620" y="24"/>
                    </a:cubicBezTo>
                    <a:cubicBezTo>
                      <a:pt x="620" y="6"/>
                      <a:pt x="620" y="6"/>
                      <a:pt x="620" y="6"/>
                    </a:cubicBezTo>
                    <a:cubicBezTo>
                      <a:pt x="620" y="6"/>
                      <a:pt x="620" y="6"/>
                      <a:pt x="620" y="6"/>
                    </a:cubicBezTo>
                    <a:cubicBezTo>
                      <a:pt x="616" y="2"/>
                      <a:pt x="610" y="0"/>
                      <a:pt x="604"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9" name="Oval 147"/>
              <p:cNvSpPr>
                <a:spLocks noChangeArrowheads="1"/>
              </p:cNvSpPr>
              <p:nvPr/>
            </p:nvSpPr>
            <p:spPr bwMode="auto">
              <a:xfrm>
                <a:off x="3172" y="5459"/>
                <a:ext cx="189" cy="190"/>
              </a:xfrm>
              <a:prstGeom prst="ellipse">
                <a:avLst/>
              </a:prstGeom>
              <a:solidFill>
                <a:srgbClr val="CAD4DE"/>
              </a:solidFill>
              <a:ln>
                <a:noFill/>
              </a:ln>
              <a:extLst>
                <a:ext uri="{91240B29-F687-4f45-9708-019B960494DF}"/>
              </a:extLst>
            </p:spPr>
            <p:txBody>
              <a:bodyPr/>
              <a:lstStyle/>
              <a:p>
                <a:pPr eaLnBrk="1">
                  <a:lnSpc>
                    <a:spcPts val="4900"/>
                  </a:lnSpc>
                  <a:defRPr/>
                </a:pPr>
                <a:endParaRPr lang="en-US" sz="933"/>
              </a:p>
            </p:txBody>
          </p:sp>
          <p:sp>
            <p:nvSpPr>
              <p:cNvPr id="170" name="Freeform 148"/>
              <p:cNvSpPr>
                <a:spLocks noEditPoints="1"/>
              </p:cNvSpPr>
              <p:nvPr/>
            </p:nvSpPr>
            <p:spPr bwMode="auto">
              <a:xfrm>
                <a:off x="5581" y="5718"/>
                <a:ext cx="187" cy="187"/>
              </a:xfrm>
              <a:custGeom>
                <a:avLst/>
                <a:gdLst>
                  <a:gd name="T0" fmla="*/ 218 w 79"/>
                  <a:gd name="T1" fmla="*/ 443 h 79"/>
                  <a:gd name="T2" fmla="*/ 0 w 79"/>
                  <a:gd name="T3" fmla="*/ 218 h 79"/>
                  <a:gd name="T4" fmla="*/ 218 w 79"/>
                  <a:gd name="T5" fmla="*/ 0 h 79"/>
                  <a:gd name="T6" fmla="*/ 443 w 79"/>
                  <a:gd name="T7" fmla="*/ 218 h 79"/>
                  <a:gd name="T8" fmla="*/ 218 w 79"/>
                  <a:gd name="T9" fmla="*/ 443 h 79"/>
                  <a:gd name="T10" fmla="*/ 218 w 79"/>
                  <a:gd name="T11" fmla="*/ 90 h 79"/>
                  <a:gd name="T12" fmla="*/ 90 w 79"/>
                  <a:gd name="T13" fmla="*/ 218 h 79"/>
                  <a:gd name="T14" fmla="*/ 218 w 79"/>
                  <a:gd name="T15" fmla="*/ 353 h 79"/>
                  <a:gd name="T16" fmla="*/ 353 w 79"/>
                  <a:gd name="T17" fmla="*/ 218 h 79"/>
                  <a:gd name="T18" fmla="*/ 218 w 79"/>
                  <a:gd name="T19" fmla="*/ 9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 h="79">
                    <a:moveTo>
                      <a:pt x="39" y="79"/>
                    </a:moveTo>
                    <a:cubicBezTo>
                      <a:pt x="17" y="79"/>
                      <a:pt x="0" y="61"/>
                      <a:pt x="0" y="39"/>
                    </a:cubicBezTo>
                    <a:cubicBezTo>
                      <a:pt x="0" y="17"/>
                      <a:pt x="17" y="0"/>
                      <a:pt x="39" y="0"/>
                    </a:cubicBezTo>
                    <a:cubicBezTo>
                      <a:pt x="61" y="0"/>
                      <a:pt x="79" y="17"/>
                      <a:pt x="79" y="39"/>
                    </a:cubicBezTo>
                    <a:cubicBezTo>
                      <a:pt x="79" y="61"/>
                      <a:pt x="61" y="79"/>
                      <a:pt x="39" y="79"/>
                    </a:cubicBezTo>
                    <a:moveTo>
                      <a:pt x="39" y="16"/>
                    </a:moveTo>
                    <a:cubicBezTo>
                      <a:pt x="26" y="16"/>
                      <a:pt x="16" y="26"/>
                      <a:pt x="16" y="39"/>
                    </a:cubicBezTo>
                    <a:cubicBezTo>
                      <a:pt x="16" y="52"/>
                      <a:pt x="26" y="63"/>
                      <a:pt x="39" y="63"/>
                    </a:cubicBezTo>
                    <a:cubicBezTo>
                      <a:pt x="52" y="63"/>
                      <a:pt x="63" y="52"/>
                      <a:pt x="63" y="39"/>
                    </a:cubicBezTo>
                    <a:cubicBezTo>
                      <a:pt x="63" y="26"/>
                      <a:pt x="52" y="16"/>
                      <a:pt x="3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1" name="Freeform 149"/>
              <p:cNvSpPr>
                <a:spLocks/>
              </p:cNvSpPr>
              <p:nvPr/>
            </p:nvSpPr>
            <p:spPr bwMode="auto">
              <a:xfrm>
                <a:off x="5284" y="5693"/>
                <a:ext cx="389" cy="321"/>
              </a:xfrm>
              <a:custGeom>
                <a:avLst/>
                <a:gdLst>
                  <a:gd name="T0" fmla="*/ 0 w 164"/>
                  <a:gd name="T1" fmla="*/ 0 h 136"/>
                  <a:gd name="T2" fmla="*/ 0 w 164"/>
                  <a:gd name="T3" fmla="*/ 250 h 136"/>
                  <a:gd name="T4" fmla="*/ 173 w 164"/>
                  <a:gd name="T5" fmla="*/ 758 h 136"/>
                  <a:gd name="T6" fmla="*/ 745 w 164"/>
                  <a:gd name="T7" fmla="*/ 758 h 136"/>
                  <a:gd name="T8" fmla="*/ 918 w 164"/>
                  <a:gd name="T9" fmla="*/ 250 h 136"/>
                  <a:gd name="T10" fmla="*/ 918 w 164"/>
                  <a:gd name="T11" fmla="*/ 0 h 136"/>
                  <a:gd name="T12" fmla="*/ 0 w 164"/>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36">
                    <a:moveTo>
                      <a:pt x="0" y="0"/>
                    </a:moveTo>
                    <a:cubicBezTo>
                      <a:pt x="0" y="45"/>
                      <a:pt x="0" y="45"/>
                      <a:pt x="0" y="45"/>
                    </a:cubicBezTo>
                    <a:cubicBezTo>
                      <a:pt x="0" y="78"/>
                      <a:pt x="11" y="110"/>
                      <a:pt x="31" y="136"/>
                    </a:cubicBezTo>
                    <a:cubicBezTo>
                      <a:pt x="133" y="136"/>
                      <a:pt x="133" y="136"/>
                      <a:pt x="133" y="136"/>
                    </a:cubicBezTo>
                    <a:cubicBezTo>
                      <a:pt x="153" y="110"/>
                      <a:pt x="164" y="78"/>
                      <a:pt x="164" y="45"/>
                    </a:cubicBezTo>
                    <a:cubicBezTo>
                      <a:pt x="164" y="0"/>
                      <a:pt x="164" y="0"/>
                      <a:pt x="164" y="0"/>
                    </a:cubicBezTo>
                    <a:cubicBezTo>
                      <a:pt x="0" y="0"/>
                      <a:pt x="0" y="0"/>
                      <a:pt x="0" y="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172" name="Freeform 150"/>
              <p:cNvSpPr>
                <a:spLocks noEditPoints="1"/>
              </p:cNvSpPr>
              <p:nvPr/>
            </p:nvSpPr>
            <p:spPr bwMode="auto">
              <a:xfrm>
                <a:off x="5266" y="5674"/>
                <a:ext cx="427" cy="358"/>
              </a:xfrm>
              <a:custGeom>
                <a:avLst/>
                <a:gdLst>
                  <a:gd name="T0" fmla="*/ 790 w 180"/>
                  <a:gd name="T1" fmla="*/ 848 h 152"/>
                  <a:gd name="T2" fmla="*/ 218 w 180"/>
                  <a:gd name="T3" fmla="*/ 848 h 152"/>
                  <a:gd name="T4" fmla="*/ 185 w 180"/>
                  <a:gd name="T5" fmla="*/ 831 h 152"/>
                  <a:gd name="T6" fmla="*/ 0 w 180"/>
                  <a:gd name="T7" fmla="*/ 295 h 152"/>
                  <a:gd name="T8" fmla="*/ 0 w 180"/>
                  <a:gd name="T9" fmla="*/ 45 h 152"/>
                  <a:gd name="T10" fmla="*/ 45 w 180"/>
                  <a:gd name="T11" fmla="*/ 0 h 152"/>
                  <a:gd name="T12" fmla="*/ 963 w 180"/>
                  <a:gd name="T13" fmla="*/ 0 h 152"/>
                  <a:gd name="T14" fmla="*/ 1008 w 180"/>
                  <a:gd name="T15" fmla="*/ 45 h 152"/>
                  <a:gd name="T16" fmla="*/ 1008 w 180"/>
                  <a:gd name="T17" fmla="*/ 295 h 152"/>
                  <a:gd name="T18" fmla="*/ 824 w 180"/>
                  <a:gd name="T19" fmla="*/ 831 h 152"/>
                  <a:gd name="T20" fmla="*/ 790 w 180"/>
                  <a:gd name="T21" fmla="*/ 848 h 152"/>
                  <a:gd name="T22" fmla="*/ 241 w 180"/>
                  <a:gd name="T23" fmla="*/ 758 h 152"/>
                  <a:gd name="T24" fmla="*/ 767 w 180"/>
                  <a:gd name="T25" fmla="*/ 758 h 152"/>
                  <a:gd name="T26" fmla="*/ 918 w 180"/>
                  <a:gd name="T27" fmla="*/ 295 h 152"/>
                  <a:gd name="T28" fmla="*/ 918 w 180"/>
                  <a:gd name="T29" fmla="*/ 90 h 152"/>
                  <a:gd name="T30" fmla="*/ 90 w 180"/>
                  <a:gd name="T31" fmla="*/ 90 h 152"/>
                  <a:gd name="T32" fmla="*/ 90 w 180"/>
                  <a:gd name="T33" fmla="*/ 295 h 152"/>
                  <a:gd name="T34" fmla="*/ 241 w 180"/>
                  <a:gd name="T35" fmla="*/ 758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0" h="152">
                    <a:moveTo>
                      <a:pt x="141" y="152"/>
                    </a:moveTo>
                    <a:cubicBezTo>
                      <a:pt x="39" y="152"/>
                      <a:pt x="39" y="152"/>
                      <a:pt x="39" y="152"/>
                    </a:cubicBezTo>
                    <a:cubicBezTo>
                      <a:pt x="37" y="152"/>
                      <a:pt x="35" y="151"/>
                      <a:pt x="33" y="149"/>
                    </a:cubicBezTo>
                    <a:cubicBezTo>
                      <a:pt x="12" y="122"/>
                      <a:pt x="0" y="88"/>
                      <a:pt x="0" y="53"/>
                    </a:cubicBezTo>
                    <a:cubicBezTo>
                      <a:pt x="0" y="8"/>
                      <a:pt x="0" y="8"/>
                      <a:pt x="0" y="8"/>
                    </a:cubicBezTo>
                    <a:cubicBezTo>
                      <a:pt x="0" y="3"/>
                      <a:pt x="3" y="0"/>
                      <a:pt x="8" y="0"/>
                    </a:cubicBezTo>
                    <a:cubicBezTo>
                      <a:pt x="172" y="0"/>
                      <a:pt x="172" y="0"/>
                      <a:pt x="172" y="0"/>
                    </a:cubicBezTo>
                    <a:cubicBezTo>
                      <a:pt x="177" y="0"/>
                      <a:pt x="180" y="3"/>
                      <a:pt x="180" y="8"/>
                    </a:cubicBezTo>
                    <a:cubicBezTo>
                      <a:pt x="180" y="53"/>
                      <a:pt x="180" y="53"/>
                      <a:pt x="180" y="53"/>
                    </a:cubicBezTo>
                    <a:cubicBezTo>
                      <a:pt x="180" y="88"/>
                      <a:pt x="168" y="122"/>
                      <a:pt x="147" y="149"/>
                    </a:cubicBezTo>
                    <a:cubicBezTo>
                      <a:pt x="145" y="151"/>
                      <a:pt x="143" y="152"/>
                      <a:pt x="141" y="152"/>
                    </a:cubicBezTo>
                    <a:moveTo>
                      <a:pt x="43" y="136"/>
                    </a:moveTo>
                    <a:cubicBezTo>
                      <a:pt x="137" y="136"/>
                      <a:pt x="137" y="136"/>
                      <a:pt x="137" y="136"/>
                    </a:cubicBezTo>
                    <a:cubicBezTo>
                      <a:pt x="155" y="112"/>
                      <a:pt x="164" y="83"/>
                      <a:pt x="164" y="53"/>
                    </a:cubicBezTo>
                    <a:cubicBezTo>
                      <a:pt x="164" y="16"/>
                      <a:pt x="164" y="16"/>
                      <a:pt x="164" y="16"/>
                    </a:cubicBezTo>
                    <a:cubicBezTo>
                      <a:pt x="16" y="16"/>
                      <a:pt x="16" y="16"/>
                      <a:pt x="16" y="16"/>
                    </a:cubicBezTo>
                    <a:cubicBezTo>
                      <a:pt x="16" y="53"/>
                      <a:pt x="16" y="53"/>
                      <a:pt x="16" y="53"/>
                    </a:cubicBezTo>
                    <a:cubicBezTo>
                      <a:pt x="16" y="83"/>
                      <a:pt x="25" y="112"/>
                      <a:pt x="43" y="1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3" name="Rectangle 151"/>
              <p:cNvSpPr>
                <a:spLocks noChangeArrowheads="1"/>
              </p:cNvSpPr>
              <p:nvPr/>
            </p:nvSpPr>
            <p:spPr bwMode="auto">
              <a:xfrm>
                <a:off x="5303" y="5712"/>
                <a:ext cx="352" cy="9"/>
              </a:xfrm>
              <a:prstGeom prst="rect">
                <a:avLst/>
              </a:prstGeom>
              <a:solidFill>
                <a:srgbClr val="FF605C"/>
              </a:solidFill>
              <a:ln>
                <a:noFill/>
              </a:ln>
              <a:extLst>
                <a:ext uri="{91240B29-F687-4f45-9708-019B960494DF}"/>
              </a:extLst>
            </p:spPr>
            <p:txBody>
              <a:bodyPr/>
              <a:lstStyle/>
              <a:p>
                <a:pPr eaLnBrk="1">
                  <a:lnSpc>
                    <a:spcPts val="4900"/>
                  </a:lnSpc>
                  <a:defRPr/>
                </a:pPr>
                <a:endParaRPr lang="en-US" sz="933"/>
              </a:p>
            </p:txBody>
          </p:sp>
          <p:sp>
            <p:nvSpPr>
              <p:cNvPr id="174" name="Rectangle 152"/>
              <p:cNvSpPr>
                <a:spLocks noChangeArrowheads="1"/>
              </p:cNvSpPr>
              <p:nvPr/>
            </p:nvSpPr>
            <p:spPr bwMode="auto">
              <a:xfrm>
                <a:off x="5303" y="5712"/>
                <a:ext cx="352" cy="9"/>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75" name="Freeform 153"/>
              <p:cNvSpPr>
                <a:spLocks/>
              </p:cNvSpPr>
              <p:nvPr/>
            </p:nvSpPr>
            <p:spPr bwMode="auto">
              <a:xfrm>
                <a:off x="5266" y="5674"/>
                <a:ext cx="427" cy="46"/>
              </a:xfrm>
              <a:custGeom>
                <a:avLst/>
                <a:gdLst>
                  <a:gd name="T0" fmla="*/ 963 w 180"/>
                  <a:gd name="T1" fmla="*/ 0 h 20"/>
                  <a:gd name="T2" fmla="*/ 45 w 180"/>
                  <a:gd name="T3" fmla="*/ 0 h 20"/>
                  <a:gd name="T4" fmla="*/ 0 w 180"/>
                  <a:gd name="T5" fmla="*/ 45 h 20"/>
                  <a:gd name="T6" fmla="*/ 0 w 180"/>
                  <a:gd name="T7" fmla="*/ 110 h 20"/>
                  <a:gd name="T8" fmla="*/ 45 w 180"/>
                  <a:gd name="T9" fmla="*/ 110 h 20"/>
                  <a:gd name="T10" fmla="*/ 90 w 180"/>
                  <a:gd name="T11" fmla="*/ 110 h 20"/>
                  <a:gd name="T12" fmla="*/ 90 w 180"/>
                  <a:gd name="T13" fmla="*/ 89 h 20"/>
                  <a:gd name="T14" fmla="*/ 918 w 180"/>
                  <a:gd name="T15" fmla="*/ 89 h 20"/>
                  <a:gd name="T16" fmla="*/ 918 w 180"/>
                  <a:gd name="T17" fmla="*/ 110 h 20"/>
                  <a:gd name="T18" fmla="*/ 963 w 180"/>
                  <a:gd name="T19" fmla="*/ 110 h 20"/>
                  <a:gd name="T20" fmla="*/ 1008 w 180"/>
                  <a:gd name="T21" fmla="*/ 110 h 20"/>
                  <a:gd name="T22" fmla="*/ 1008 w 180"/>
                  <a:gd name="T23" fmla="*/ 45 h 20"/>
                  <a:gd name="T24" fmla="*/ 963 w 18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 h="20">
                    <a:moveTo>
                      <a:pt x="172" y="0"/>
                    </a:moveTo>
                    <a:cubicBezTo>
                      <a:pt x="8" y="0"/>
                      <a:pt x="8" y="0"/>
                      <a:pt x="8" y="0"/>
                    </a:cubicBezTo>
                    <a:cubicBezTo>
                      <a:pt x="3" y="0"/>
                      <a:pt x="0" y="3"/>
                      <a:pt x="0" y="8"/>
                    </a:cubicBezTo>
                    <a:cubicBezTo>
                      <a:pt x="0" y="20"/>
                      <a:pt x="0" y="20"/>
                      <a:pt x="0" y="20"/>
                    </a:cubicBezTo>
                    <a:cubicBezTo>
                      <a:pt x="8" y="20"/>
                      <a:pt x="8" y="20"/>
                      <a:pt x="8" y="20"/>
                    </a:cubicBezTo>
                    <a:cubicBezTo>
                      <a:pt x="16" y="20"/>
                      <a:pt x="16" y="20"/>
                      <a:pt x="16" y="20"/>
                    </a:cubicBezTo>
                    <a:cubicBezTo>
                      <a:pt x="16" y="16"/>
                      <a:pt x="16" y="16"/>
                      <a:pt x="16" y="16"/>
                    </a:cubicBezTo>
                    <a:cubicBezTo>
                      <a:pt x="164" y="16"/>
                      <a:pt x="164" y="16"/>
                      <a:pt x="164" y="16"/>
                    </a:cubicBezTo>
                    <a:cubicBezTo>
                      <a:pt x="164" y="20"/>
                      <a:pt x="164" y="20"/>
                      <a:pt x="164" y="20"/>
                    </a:cubicBezTo>
                    <a:cubicBezTo>
                      <a:pt x="172" y="20"/>
                      <a:pt x="172" y="20"/>
                      <a:pt x="172" y="20"/>
                    </a:cubicBezTo>
                    <a:cubicBezTo>
                      <a:pt x="180" y="20"/>
                      <a:pt x="180" y="20"/>
                      <a:pt x="180" y="20"/>
                    </a:cubicBezTo>
                    <a:cubicBezTo>
                      <a:pt x="180" y="8"/>
                      <a:pt x="180" y="8"/>
                      <a:pt x="180" y="8"/>
                    </a:cubicBezTo>
                    <a:cubicBezTo>
                      <a:pt x="180" y="3"/>
                      <a:pt x="177" y="0"/>
                      <a:pt x="172"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6" name="Freeform 154"/>
              <p:cNvSpPr>
                <a:spLocks/>
              </p:cNvSpPr>
              <p:nvPr/>
            </p:nvSpPr>
            <p:spPr bwMode="auto">
              <a:xfrm>
                <a:off x="1453" y="3155"/>
                <a:ext cx="719" cy="717"/>
              </a:xfrm>
              <a:custGeom>
                <a:avLst/>
                <a:gdLst>
                  <a:gd name="T0" fmla="*/ 873 w 304"/>
                  <a:gd name="T1" fmla="*/ 0 h 303"/>
                  <a:gd name="T2" fmla="*/ 0 w 304"/>
                  <a:gd name="T3" fmla="*/ 873 h 303"/>
                  <a:gd name="T4" fmla="*/ 582 w 304"/>
                  <a:gd name="T5" fmla="*/ 1697 h 303"/>
                  <a:gd name="T6" fmla="*/ 655 w 304"/>
                  <a:gd name="T7" fmla="*/ 1595 h 303"/>
                  <a:gd name="T8" fmla="*/ 118 w 304"/>
                  <a:gd name="T9" fmla="*/ 873 h 303"/>
                  <a:gd name="T10" fmla="*/ 873 w 304"/>
                  <a:gd name="T11" fmla="*/ 118 h 303"/>
                  <a:gd name="T12" fmla="*/ 1599 w 304"/>
                  <a:gd name="T13" fmla="*/ 672 h 303"/>
                  <a:gd name="T14" fmla="*/ 1701 w 304"/>
                  <a:gd name="T15" fmla="*/ 599 h 303"/>
                  <a:gd name="T16" fmla="*/ 873 w 304"/>
                  <a:gd name="T17" fmla="*/ 0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 h="303">
                    <a:moveTo>
                      <a:pt x="156" y="0"/>
                    </a:moveTo>
                    <a:cubicBezTo>
                      <a:pt x="70" y="0"/>
                      <a:pt x="0" y="70"/>
                      <a:pt x="0" y="156"/>
                    </a:cubicBezTo>
                    <a:cubicBezTo>
                      <a:pt x="0" y="223"/>
                      <a:pt x="43" y="281"/>
                      <a:pt x="104" y="303"/>
                    </a:cubicBezTo>
                    <a:cubicBezTo>
                      <a:pt x="108" y="297"/>
                      <a:pt x="113" y="291"/>
                      <a:pt x="117" y="285"/>
                    </a:cubicBezTo>
                    <a:cubicBezTo>
                      <a:pt x="61" y="268"/>
                      <a:pt x="21" y="217"/>
                      <a:pt x="21" y="156"/>
                    </a:cubicBezTo>
                    <a:cubicBezTo>
                      <a:pt x="21" y="81"/>
                      <a:pt x="81" y="21"/>
                      <a:pt x="156" y="21"/>
                    </a:cubicBezTo>
                    <a:cubicBezTo>
                      <a:pt x="218" y="21"/>
                      <a:pt x="271" y="63"/>
                      <a:pt x="286" y="120"/>
                    </a:cubicBezTo>
                    <a:cubicBezTo>
                      <a:pt x="292" y="116"/>
                      <a:pt x="298" y="111"/>
                      <a:pt x="304" y="107"/>
                    </a:cubicBezTo>
                    <a:cubicBezTo>
                      <a:pt x="284" y="45"/>
                      <a:pt x="225" y="0"/>
                      <a:pt x="156" y="0"/>
                    </a:cubicBezTo>
                  </a:path>
                </a:pathLst>
              </a:custGeom>
              <a:solidFill>
                <a:srgbClr val="FDFDFD"/>
              </a:solidFill>
              <a:ln>
                <a:noFill/>
              </a:ln>
              <a:extLst>
                <a:ext uri="{91240B29-F687-4f45-9708-019B960494DF}"/>
              </a:extLst>
            </p:spPr>
            <p:txBody>
              <a:bodyPr/>
              <a:lstStyle/>
              <a:p>
                <a:pPr eaLnBrk="1">
                  <a:lnSpc>
                    <a:spcPts val="4900"/>
                  </a:lnSpc>
                  <a:defRPr/>
                </a:pPr>
                <a:endParaRPr lang="en-US" sz="933"/>
              </a:p>
            </p:txBody>
          </p:sp>
          <p:sp>
            <p:nvSpPr>
              <p:cNvPr id="177" name="Freeform 155"/>
              <p:cNvSpPr>
                <a:spLocks/>
              </p:cNvSpPr>
              <p:nvPr/>
            </p:nvSpPr>
            <p:spPr bwMode="auto">
              <a:xfrm>
                <a:off x="1698" y="3409"/>
                <a:ext cx="492" cy="485"/>
              </a:xfrm>
              <a:custGeom>
                <a:avLst/>
                <a:gdLst>
                  <a:gd name="T0" fmla="*/ 1119 w 208"/>
                  <a:gd name="T1" fmla="*/ 0 h 205"/>
                  <a:gd name="T2" fmla="*/ 1019 w 208"/>
                  <a:gd name="T3" fmla="*/ 73 h 205"/>
                  <a:gd name="T4" fmla="*/ 1046 w 208"/>
                  <a:gd name="T5" fmla="*/ 274 h 205"/>
                  <a:gd name="T6" fmla="*/ 291 w 208"/>
                  <a:gd name="T7" fmla="*/ 1029 h 205"/>
                  <a:gd name="T8" fmla="*/ 73 w 208"/>
                  <a:gd name="T9" fmla="*/ 996 h 205"/>
                  <a:gd name="T10" fmla="*/ 0 w 208"/>
                  <a:gd name="T11" fmla="*/ 1098 h 205"/>
                  <a:gd name="T12" fmla="*/ 291 w 208"/>
                  <a:gd name="T13" fmla="*/ 1147 h 205"/>
                  <a:gd name="T14" fmla="*/ 1164 w 208"/>
                  <a:gd name="T15" fmla="*/ 274 h 205"/>
                  <a:gd name="T16" fmla="*/ 1119 w 208"/>
                  <a:gd name="T17" fmla="*/ 0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5">
                    <a:moveTo>
                      <a:pt x="200" y="0"/>
                    </a:moveTo>
                    <a:cubicBezTo>
                      <a:pt x="194" y="4"/>
                      <a:pt x="188" y="9"/>
                      <a:pt x="182" y="13"/>
                    </a:cubicBezTo>
                    <a:cubicBezTo>
                      <a:pt x="185" y="24"/>
                      <a:pt x="187" y="36"/>
                      <a:pt x="187" y="49"/>
                    </a:cubicBezTo>
                    <a:cubicBezTo>
                      <a:pt x="187" y="123"/>
                      <a:pt x="127" y="184"/>
                      <a:pt x="52" y="184"/>
                    </a:cubicBezTo>
                    <a:cubicBezTo>
                      <a:pt x="38" y="184"/>
                      <a:pt x="25" y="182"/>
                      <a:pt x="13" y="178"/>
                    </a:cubicBezTo>
                    <a:cubicBezTo>
                      <a:pt x="9" y="184"/>
                      <a:pt x="4" y="190"/>
                      <a:pt x="0" y="196"/>
                    </a:cubicBezTo>
                    <a:cubicBezTo>
                      <a:pt x="16" y="202"/>
                      <a:pt x="34" y="205"/>
                      <a:pt x="52" y="205"/>
                    </a:cubicBezTo>
                    <a:cubicBezTo>
                      <a:pt x="138" y="205"/>
                      <a:pt x="208" y="135"/>
                      <a:pt x="208" y="49"/>
                    </a:cubicBezTo>
                    <a:cubicBezTo>
                      <a:pt x="208" y="32"/>
                      <a:pt x="205" y="16"/>
                      <a:pt x="200" y="0"/>
                    </a:cubicBezTo>
                  </a:path>
                </a:pathLst>
              </a:custGeom>
              <a:solidFill>
                <a:srgbClr val="E2F0F8"/>
              </a:solidFill>
              <a:ln>
                <a:noFill/>
              </a:ln>
              <a:extLst>
                <a:ext uri="{91240B29-F687-4f45-9708-019B960494DF}"/>
              </a:extLst>
            </p:spPr>
            <p:txBody>
              <a:bodyPr/>
              <a:lstStyle/>
              <a:p>
                <a:pPr eaLnBrk="1">
                  <a:lnSpc>
                    <a:spcPts val="4900"/>
                  </a:lnSpc>
                  <a:defRPr/>
                </a:pPr>
                <a:endParaRPr lang="en-US" sz="933"/>
              </a:p>
            </p:txBody>
          </p:sp>
          <p:sp>
            <p:nvSpPr>
              <p:cNvPr id="178" name="Freeform 156"/>
              <p:cNvSpPr>
                <a:spLocks/>
              </p:cNvSpPr>
              <p:nvPr/>
            </p:nvSpPr>
            <p:spPr bwMode="auto">
              <a:xfrm>
                <a:off x="1415" y="3117"/>
                <a:ext cx="791" cy="785"/>
              </a:xfrm>
              <a:custGeom>
                <a:avLst/>
                <a:gdLst>
                  <a:gd name="T0" fmla="*/ 963 w 334"/>
                  <a:gd name="T1" fmla="*/ 0 h 332"/>
                  <a:gd name="T2" fmla="*/ 0 w 334"/>
                  <a:gd name="T3" fmla="*/ 964 h 332"/>
                  <a:gd name="T4" fmla="*/ 615 w 334"/>
                  <a:gd name="T5" fmla="*/ 1861 h 332"/>
                  <a:gd name="T6" fmla="*/ 672 w 334"/>
                  <a:gd name="T7" fmla="*/ 1787 h 332"/>
                  <a:gd name="T8" fmla="*/ 90 w 334"/>
                  <a:gd name="T9" fmla="*/ 964 h 332"/>
                  <a:gd name="T10" fmla="*/ 963 w 334"/>
                  <a:gd name="T11" fmla="*/ 90 h 332"/>
                  <a:gd name="T12" fmla="*/ 1791 w 334"/>
                  <a:gd name="T13" fmla="*/ 689 h 332"/>
                  <a:gd name="T14" fmla="*/ 1869 w 334"/>
                  <a:gd name="T15" fmla="*/ 639 h 332"/>
                  <a:gd name="T16" fmla="*/ 963 w 334"/>
                  <a:gd name="T17" fmla="*/ 0 h 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 h="332">
                    <a:moveTo>
                      <a:pt x="172" y="0"/>
                    </a:moveTo>
                    <a:cubicBezTo>
                      <a:pt x="77" y="0"/>
                      <a:pt x="0" y="77"/>
                      <a:pt x="0" y="172"/>
                    </a:cubicBezTo>
                    <a:cubicBezTo>
                      <a:pt x="0" y="245"/>
                      <a:pt x="46" y="307"/>
                      <a:pt x="110" y="332"/>
                    </a:cubicBezTo>
                    <a:cubicBezTo>
                      <a:pt x="113" y="328"/>
                      <a:pt x="117" y="323"/>
                      <a:pt x="120" y="319"/>
                    </a:cubicBezTo>
                    <a:cubicBezTo>
                      <a:pt x="59" y="297"/>
                      <a:pt x="16" y="239"/>
                      <a:pt x="16" y="172"/>
                    </a:cubicBezTo>
                    <a:cubicBezTo>
                      <a:pt x="16" y="86"/>
                      <a:pt x="86" y="16"/>
                      <a:pt x="172" y="16"/>
                    </a:cubicBezTo>
                    <a:cubicBezTo>
                      <a:pt x="241" y="16"/>
                      <a:pt x="300" y="61"/>
                      <a:pt x="320" y="123"/>
                    </a:cubicBezTo>
                    <a:cubicBezTo>
                      <a:pt x="325" y="120"/>
                      <a:pt x="329" y="117"/>
                      <a:pt x="334" y="114"/>
                    </a:cubicBezTo>
                    <a:cubicBezTo>
                      <a:pt x="310" y="47"/>
                      <a:pt x="247" y="0"/>
                      <a:pt x="172"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79" name="Freeform 157"/>
              <p:cNvSpPr>
                <a:spLocks/>
              </p:cNvSpPr>
              <p:nvPr/>
            </p:nvSpPr>
            <p:spPr bwMode="auto">
              <a:xfrm>
                <a:off x="1676" y="3387"/>
                <a:ext cx="552" cy="545"/>
              </a:xfrm>
              <a:custGeom>
                <a:avLst/>
                <a:gdLst>
                  <a:gd name="T0" fmla="*/ 1250 w 234"/>
                  <a:gd name="T1" fmla="*/ 0 h 230"/>
                  <a:gd name="T2" fmla="*/ 1172 w 234"/>
                  <a:gd name="T3" fmla="*/ 50 h 230"/>
                  <a:gd name="T4" fmla="*/ 1217 w 234"/>
                  <a:gd name="T5" fmla="*/ 324 h 230"/>
                  <a:gd name="T6" fmla="*/ 347 w 234"/>
                  <a:gd name="T7" fmla="*/ 1197 h 230"/>
                  <a:gd name="T8" fmla="*/ 57 w 234"/>
                  <a:gd name="T9" fmla="*/ 1147 h 230"/>
                  <a:gd name="T10" fmla="*/ 0 w 234"/>
                  <a:gd name="T11" fmla="*/ 1220 h 230"/>
                  <a:gd name="T12" fmla="*/ 347 w 234"/>
                  <a:gd name="T13" fmla="*/ 1287 h 230"/>
                  <a:gd name="T14" fmla="*/ 1307 w 234"/>
                  <a:gd name="T15" fmla="*/ 324 h 230"/>
                  <a:gd name="T16" fmla="*/ 1250 w 234"/>
                  <a:gd name="T17" fmla="*/ 0 h 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 h="230">
                    <a:moveTo>
                      <a:pt x="224" y="0"/>
                    </a:moveTo>
                    <a:cubicBezTo>
                      <a:pt x="219" y="3"/>
                      <a:pt x="215" y="6"/>
                      <a:pt x="210" y="9"/>
                    </a:cubicBezTo>
                    <a:cubicBezTo>
                      <a:pt x="215" y="25"/>
                      <a:pt x="218" y="41"/>
                      <a:pt x="218" y="58"/>
                    </a:cubicBezTo>
                    <a:cubicBezTo>
                      <a:pt x="218" y="144"/>
                      <a:pt x="148" y="214"/>
                      <a:pt x="62" y="214"/>
                    </a:cubicBezTo>
                    <a:cubicBezTo>
                      <a:pt x="44" y="214"/>
                      <a:pt x="26" y="211"/>
                      <a:pt x="10" y="205"/>
                    </a:cubicBezTo>
                    <a:cubicBezTo>
                      <a:pt x="7" y="209"/>
                      <a:pt x="3" y="214"/>
                      <a:pt x="0" y="218"/>
                    </a:cubicBezTo>
                    <a:cubicBezTo>
                      <a:pt x="19" y="226"/>
                      <a:pt x="40" y="230"/>
                      <a:pt x="62" y="230"/>
                    </a:cubicBezTo>
                    <a:cubicBezTo>
                      <a:pt x="157" y="230"/>
                      <a:pt x="234" y="153"/>
                      <a:pt x="234" y="58"/>
                    </a:cubicBezTo>
                    <a:cubicBezTo>
                      <a:pt x="234" y="37"/>
                      <a:pt x="230" y="18"/>
                      <a:pt x="224"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80" name="Freeform 158"/>
              <p:cNvSpPr>
                <a:spLocks/>
              </p:cNvSpPr>
              <p:nvPr/>
            </p:nvSpPr>
            <p:spPr bwMode="auto">
              <a:xfrm>
                <a:off x="1503" y="3205"/>
                <a:ext cx="628" cy="624"/>
              </a:xfrm>
              <a:custGeom>
                <a:avLst/>
                <a:gdLst>
                  <a:gd name="T0" fmla="*/ 755 w 265"/>
                  <a:gd name="T1" fmla="*/ 0 h 264"/>
                  <a:gd name="T2" fmla="*/ 0 w 265"/>
                  <a:gd name="T3" fmla="*/ 758 h 264"/>
                  <a:gd name="T4" fmla="*/ 537 w 265"/>
                  <a:gd name="T5" fmla="*/ 1480 h 264"/>
                  <a:gd name="T6" fmla="*/ 968 w 265"/>
                  <a:gd name="T7" fmla="*/ 992 h 264"/>
                  <a:gd name="T8" fmla="*/ 958 w 265"/>
                  <a:gd name="T9" fmla="*/ 987 h 264"/>
                  <a:gd name="T10" fmla="*/ 722 w 265"/>
                  <a:gd name="T11" fmla="*/ 750 h 264"/>
                  <a:gd name="T12" fmla="*/ 710 w 265"/>
                  <a:gd name="T13" fmla="*/ 722 h 264"/>
                  <a:gd name="T14" fmla="*/ 710 w 265"/>
                  <a:gd name="T15" fmla="*/ 421 h 264"/>
                  <a:gd name="T16" fmla="*/ 755 w 265"/>
                  <a:gd name="T17" fmla="*/ 376 h 264"/>
                  <a:gd name="T18" fmla="*/ 800 w 265"/>
                  <a:gd name="T19" fmla="*/ 421 h 264"/>
                  <a:gd name="T20" fmla="*/ 800 w 265"/>
                  <a:gd name="T21" fmla="*/ 701 h 264"/>
                  <a:gd name="T22" fmla="*/ 1020 w 265"/>
                  <a:gd name="T23" fmla="*/ 926 h 264"/>
                  <a:gd name="T24" fmla="*/ 1029 w 265"/>
                  <a:gd name="T25" fmla="*/ 935 h 264"/>
                  <a:gd name="T26" fmla="*/ 1484 w 265"/>
                  <a:gd name="T27" fmla="*/ 554 h 264"/>
                  <a:gd name="T28" fmla="*/ 755 w 265"/>
                  <a:gd name="T29" fmla="*/ 0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5" h="264">
                    <a:moveTo>
                      <a:pt x="135" y="0"/>
                    </a:moveTo>
                    <a:cubicBezTo>
                      <a:pt x="60" y="0"/>
                      <a:pt x="0" y="60"/>
                      <a:pt x="0" y="135"/>
                    </a:cubicBezTo>
                    <a:cubicBezTo>
                      <a:pt x="0" y="196"/>
                      <a:pt x="40" y="247"/>
                      <a:pt x="96" y="264"/>
                    </a:cubicBezTo>
                    <a:cubicBezTo>
                      <a:pt x="119" y="233"/>
                      <a:pt x="145" y="204"/>
                      <a:pt x="173" y="177"/>
                    </a:cubicBezTo>
                    <a:cubicBezTo>
                      <a:pt x="172" y="177"/>
                      <a:pt x="172" y="177"/>
                      <a:pt x="171" y="176"/>
                    </a:cubicBezTo>
                    <a:cubicBezTo>
                      <a:pt x="129" y="134"/>
                      <a:pt x="129" y="134"/>
                      <a:pt x="129" y="134"/>
                    </a:cubicBezTo>
                    <a:cubicBezTo>
                      <a:pt x="128" y="133"/>
                      <a:pt x="127" y="131"/>
                      <a:pt x="127" y="129"/>
                    </a:cubicBezTo>
                    <a:cubicBezTo>
                      <a:pt x="127" y="75"/>
                      <a:pt x="127" y="75"/>
                      <a:pt x="127" y="75"/>
                    </a:cubicBezTo>
                    <a:cubicBezTo>
                      <a:pt x="127" y="71"/>
                      <a:pt x="131" y="67"/>
                      <a:pt x="135" y="67"/>
                    </a:cubicBezTo>
                    <a:cubicBezTo>
                      <a:pt x="139" y="67"/>
                      <a:pt x="143" y="71"/>
                      <a:pt x="143" y="75"/>
                    </a:cubicBezTo>
                    <a:cubicBezTo>
                      <a:pt x="143" y="125"/>
                      <a:pt x="143" y="125"/>
                      <a:pt x="143" y="125"/>
                    </a:cubicBezTo>
                    <a:cubicBezTo>
                      <a:pt x="182" y="165"/>
                      <a:pt x="182" y="165"/>
                      <a:pt x="182" y="165"/>
                    </a:cubicBezTo>
                    <a:cubicBezTo>
                      <a:pt x="183" y="165"/>
                      <a:pt x="183" y="166"/>
                      <a:pt x="184" y="167"/>
                    </a:cubicBezTo>
                    <a:cubicBezTo>
                      <a:pt x="209" y="142"/>
                      <a:pt x="237" y="120"/>
                      <a:pt x="265" y="99"/>
                    </a:cubicBezTo>
                    <a:cubicBezTo>
                      <a:pt x="250" y="42"/>
                      <a:pt x="197" y="0"/>
                      <a:pt x="135" y="0"/>
                    </a:cubicBezTo>
                  </a:path>
                </a:pathLst>
              </a:custGeom>
              <a:solidFill>
                <a:srgbClr val="F4F6F8"/>
              </a:solidFill>
              <a:ln>
                <a:noFill/>
              </a:ln>
              <a:extLst>
                <a:ext uri="{91240B29-F687-4f45-9708-019B960494DF}"/>
              </a:extLst>
            </p:spPr>
            <p:txBody>
              <a:bodyPr/>
              <a:lstStyle/>
              <a:p>
                <a:pPr eaLnBrk="1">
                  <a:lnSpc>
                    <a:spcPts val="4900"/>
                  </a:lnSpc>
                  <a:defRPr/>
                </a:pPr>
                <a:endParaRPr lang="en-US" sz="933"/>
              </a:p>
            </p:txBody>
          </p:sp>
          <p:sp>
            <p:nvSpPr>
              <p:cNvPr id="181" name="Freeform 159"/>
              <p:cNvSpPr>
                <a:spLocks/>
              </p:cNvSpPr>
              <p:nvPr/>
            </p:nvSpPr>
            <p:spPr bwMode="auto">
              <a:xfrm>
                <a:off x="1729" y="3440"/>
                <a:ext cx="413" cy="403"/>
              </a:xfrm>
              <a:custGeom>
                <a:avLst/>
                <a:gdLst>
                  <a:gd name="T0" fmla="*/ 947 w 174"/>
                  <a:gd name="T1" fmla="*/ 0 h 171"/>
                  <a:gd name="T2" fmla="*/ 493 w 174"/>
                  <a:gd name="T3" fmla="*/ 380 h 171"/>
                  <a:gd name="T4" fmla="*/ 483 w 174"/>
                  <a:gd name="T5" fmla="*/ 430 h 171"/>
                  <a:gd name="T6" fmla="*/ 455 w 174"/>
                  <a:gd name="T7" fmla="*/ 442 h 171"/>
                  <a:gd name="T8" fmla="*/ 431 w 174"/>
                  <a:gd name="T9" fmla="*/ 435 h 171"/>
                  <a:gd name="T10" fmla="*/ 0 w 174"/>
                  <a:gd name="T11" fmla="*/ 921 h 171"/>
                  <a:gd name="T12" fmla="*/ 218 w 174"/>
                  <a:gd name="T13" fmla="*/ 954 h 171"/>
                  <a:gd name="T14" fmla="*/ 976 w 174"/>
                  <a:gd name="T15" fmla="*/ 201 h 171"/>
                  <a:gd name="T16" fmla="*/ 947 w 174"/>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 h="171">
                    <a:moveTo>
                      <a:pt x="169" y="0"/>
                    </a:moveTo>
                    <a:cubicBezTo>
                      <a:pt x="141" y="21"/>
                      <a:pt x="113" y="43"/>
                      <a:pt x="88" y="68"/>
                    </a:cubicBezTo>
                    <a:cubicBezTo>
                      <a:pt x="89" y="71"/>
                      <a:pt x="89" y="75"/>
                      <a:pt x="86" y="77"/>
                    </a:cubicBezTo>
                    <a:cubicBezTo>
                      <a:pt x="85" y="79"/>
                      <a:pt x="83" y="79"/>
                      <a:pt x="81" y="79"/>
                    </a:cubicBezTo>
                    <a:cubicBezTo>
                      <a:pt x="79" y="79"/>
                      <a:pt x="78" y="79"/>
                      <a:pt x="77" y="78"/>
                    </a:cubicBezTo>
                    <a:cubicBezTo>
                      <a:pt x="49" y="105"/>
                      <a:pt x="23" y="134"/>
                      <a:pt x="0" y="165"/>
                    </a:cubicBezTo>
                    <a:cubicBezTo>
                      <a:pt x="12" y="169"/>
                      <a:pt x="25" y="171"/>
                      <a:pt x="39" y="171"/>
                    </a:cubicBezTo>
                    <a:cubicBezTo>
                      <a:pt x="114" y="171"/>
                      <a:pt x="174" y="110"/>
                      <a:pt x="174" y="36"/>
                    </a:cubicBezTo>
                    <a:cubicBezTo>
                      <a:pt x="174" y="23"/>
                      <a:pt x="172" y="11"/>
                      <a:pt x="169" y="0"/>
                    </a:cubicBezTo>
                  </a:path>
                </a:pathLst>
              </a:custGeom>
              <a:solidFill>
                <a:srgbClr val="D9E9F3"/>
              </a:solidFill>
              <a:ln>
                <a:noFill/>
              </a:ln>
              <a:extLst>
                <a:ext uri="{91240B29-F687-4f45-9708-019B960494DF}"/>
              </a:extLst>
            </p:spPr>
            <p:txBody>
              <a:bodyPr/>
              <a:lstStyle/>
              <a:p>
                <a:pPr eaLnBrk="1">
                  <a:lnSpc>
                    <a:spcPts val="4900"/>
                  </a:lnSpc>
                  <a:defRPr/>
                </a:pPr>
                <a:endParaRPr lang="en-US" sz="933"/>
              </a:p>
            </p:txBody>
          </p:sp>
          <p:sp>
            <p:nvSpPr>
              <p:cNvPr id="182" name="Freeform 160"/>
              <p:cNvSpPr>
                <a:spLocks/>
              </p:cNvSpPr>
              <p:nvPr/>
            </p:nvSpPr>
            <p:spPr bwMode="auto">
              <a:xfrm>
                <a:off x="1803" y="3363"/>
                <a:ext cx="135" cy="261"/>
              </a:xfrm>
              <a:custGeom>
                <a:avLst/>
                <a:gdLst>
                  <a:gd name="T0" fmla="*/ 45 w 57"/>
                  <a:gd name="T1" fmla="*/ 0 h 110"/>
                  <a:gd name="T2" fmla="*/ 0 w 57"/>
                  <a:gd name="T3" fmla="*/ 45 h 110"/>
                  <a:gd name="T4" fmla="*/ 0 w 57"/>
                  <a:gd name="T5" fmla="*/ 347 h 110"/>
                  <a:gd name="T6" fmla="*/ 12 w 57"/>
                  <a:gd name="T7" fmla="*/ 373 h 110"/>
                  <a:gd name="T8" fmla="*/ 246 w 57"/>
                  <a:gd name="T9" fmla="*/ 610 h 110"/>
                  <a:gd name="T10" fmla="*/ 258 w 57"/>
                  <a:gd name="T11" fmla="*/ 615 h 110"/>
                  <a:gd name="T12" fmla="*/ 320 w 57"/>
                  <a:gd name="T13" fmla="*/ 558 h 110"/>
                  <a:gd name="T14" fmla="*/ 308 w 57"/>
                  <a:gd name="T15" fmla="*/ 548 h 110"/>
                  <a:gd name="T16" fmla="*/ 90 w 57"/>
                  <a:gd name="T17" fmla="*/ 324 h 110"/>
                  <a:gd name="T18" fmla="*/ 90 w 57"/>
                  <a:gd name="T19" fmla="*/ 45 h 110"/>
                  <a:gd name="T20" fmla="*/ 45 w 57"/>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10">
                    <a:moveTo>
                      <a:pt x="8" y="0"/>
                    </a:moveTo>
                    <a:cubicBezTo>
                      <a:pt x="4" y="0"/>
                      <a:pt x="0" y="4"/>
                      <a:pt x="0" y="8"/>
                    </a:cubicBezTo>
                    <a:cubicBezTo>
                      <a:pt x="0" y="62"/>
                      <a:pt x="0" y="62"/>
                      <a:pt x="0" y="62"/>
                    </a:cubicBezTo>
                    <a:cubicBezTo>
                      <a:pt x="0" y="64"/>
                      <a:pt x="1" y="66"/>
                      <a:pt x="2" y="67"/>
                    </a:cubicBezTo>
                    <a:cubicBezTo>
                      <a:pt x="44" y="109"/>
                      <a:pt x="44" y="109"/>
                      <a:pt x="44" y="109"/>
                    </a:cubicBezTo>
                    <a:cubicBezTo>
                      <a:pt x="45" y="110"/>
                      <a:pt x="45" y="110"/>
                      <a:pt x="46" y="110"/>
                    </a:cubicBezTo>
                    <a:cubicBezTo>
                      <a:pt x="49" y="107"/>
                      <a:pt x="53" y="103"/>
                      <a:pt x="57" y="100"/>
                    </a:cubicBezTo>
                    <a:cubicBezTo>
                      <a:pt x="56" y="99"/>
                      <a:pt x="56" y="98"/>
                      <a:pt x="55" y="98"/>
                    </a:cubicBezTo>
                    <a:cubicBezTo>
                      <a:pt x="16" y="58"/>
                      <a:pt x="16" y="58"/>
                      <a:pt x="16" y="58"/>
                    </a:cubicBezTo>
                    <a:cubicBezTo>
                      <a:pt x="16" y="8"/>
                      <a:pt x="16" y="8"/>
                      <a:pt x="16" y="8"/>
                    </a:cubicBezTo>
                    <a:cubicBezTo>
                      <a:pt x="16" y="4"/>
                      <a:pt x="12" y="0"/>
                      <a:pt x="8"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83" name="Freeform 161"/>
              <p:cNvSpPr>
                <a:spLocks/>
              </p:cNvSpPr>
              <p:nvPr/>
            </p:nvSpPr>
            <p:spPr bwMode="auto">
              <a:xfrm>
                <a:off x="1913" y="3601"/>
                <a:ext cx="27" cy="26"/>
              </a:xfrm>
              <a:custGeom>
                <a:avLst/>
                <a:gdLst>
                  <a:gd name="T0" fmla="*/ 65 w 12"/>
                  <a:gd name="T1" fmla="*/ 0 h 11"/>
                  <a:gd name="T2" fmla="*/ 0 w 12"/>
                  <a:gd name="T3" fmla="*/ 57 h 11"/>
                  <a:gd name="T4" fmla="*/ 24 w 12"/>
                  <a:gd name="T5" fmla="*/ 61 h 11"/>
                  <a:gd name="T6" fmla="*/ 53 w 12"/>
                  <a:gd name="T7" fmla="*/ 50 h 11"/>
                  <a:gd name="T8" fmla="*/ 65 w 1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1" y="0"/>
                    </a:moveTo>
                    <a:cubicBezTo>
                      <a:pt x="7" y="3"/>
                      <a:pt x="3" y="7"/>
                      <a:pt x="0" y="10"/>
                    </a:cubicBezTo>
                    <a:cubicBezTo>
                      <a:pt x="1" y="11"/>
                      <a:pt x="2" y="11"/>
                      <a:pt x="4" y="11"/>
                    </a:cubicBezTo>
                    <a:cubicBezTo>
                      <a:pt x="6" y="11"/>
                      <a:pt x="8" y="11"/>
                      <a:pt x="9" y="9"/>
                    </a:cubicBezTo>
                    <a:cubicBezTo>
                      <a:pt x="12" y="7"/>
                      <a:pt x="12" y="3"/>
                      <a:pt x="11"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grpSp>
      </p:grpSp>
    </p:spTree>
    <p:extLst>
      <p:ext uri="{BB962C8B-B14F-4D97-AF65-F5344CB8AC3E}">
        <p14:creationId xmlns:p14="http://schemas.microsoft.com/office/powerpoint/2010/main" val="3878956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sz="5400" dirty="0" smtClean="0"/>
              <a:t>Yes!! We are expert . </a:t>
            </a:r>
            <a:br>
              <a:rPr lang="en-US" altLang="zh-TW" sz="5400" dirty="0" smtClean="0"/>
            </a:br>
            <a:r>
              <a:rPr lang="en-US" altLang="zh-TW" sz="5400" dirty="0" smtClean="0"/>
              <a:t>For All Atlassian Produces </a:t>
            </a:r>
            <a:endParaRPr lang="zh-TW" altLang="en-US" sz="5400" dirty="0"/>
          </a:p>
        </p:txBody>
      </p:sp>
      <p:sp>
        <p:nvSpPr>
          <p:cNvPr id="4" name="頁尾版面配置區 3"/>
          <p:cNvSpPr>
            <a:spLocks noGrp="1"/>
          </p:cNvSpPr>
          <p:nvPr>
            <p:ph type="ftr" sz="quarter" idx="11"/>
          </p:nvPr>
        </p:nvSpPr>
        <p:spPr/>
        <p:txBody>
          <a:bodyPr/>
          <a:lstStyle/>
          <a:p>
            <a:r>
              <a:rPr lang="fr-FR" dirty="0" smtClean="0"/>
              <a:t>www.linktech.com.tw</a:t>
            </a:r>
            <a:endParaRPr lang="fr-FR" dirty="0"/>
          </a:p>
        </p:txBody>
      </p:sp>
      <p:pic>
        <p:nvPicPr>
          <p:cNvPr id="6" name="Picture 3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434019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9064"/>
            <a:ext cx="9144000" cy="5179871"/>
          </a:xfrm>
          <a:prstGeom prst="rect">
            <a:avLst/>
          </a:prstGeom>
        </p:spPr>
      </p:pic>
    </p:spTree>
    <p:extLst>
      <p:ext uri="{BB962C8B-B14F-4D97-AF65-F5344CB8AC3E}">
        <p14:creationId xmlns:p14="http://schemas.microsoft.com/office/powerpoint/2010/main" val="7592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539552" y="1897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kern="1200">
                <a:solidFill>
                  <a:schemeClr val="accent1">
                    <a:lumMod val="50000"/>
                  </a:schemeClr>
                </a:solidFill>
                <a:latin typeface="MS PGothic" panose="020B0600070205080204" pitchFamily="34" charset="-128"/>
                <a:ea typeface="MS PGothic" panose="020B0600070205080204" pitchFamily="34" charset="-128"/>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zh-TW" altLang="en-US" b="1" dirty="0">
                <a:latin typeface="微軟正黑體" panose="020B0604030504040204" pitchFamily="34" charset="-120"/>
                <a:ea typeface="微軟正黑體" panose="020B0604030504040204" pitchFamily="34" charset="-120"/>
              </a:rPr>
              <a:t>導入流程說明 </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Phase </a:t>
            </a:r>
            <a:r>
              <a:rPr lang="en-US" altLang="zh-TW" b="1" dirty="0" smtClean="0">
                <a:latin typeface="微軟正黑體" panose="020B0604030504040204" pitchFamily="34" charset="-120"/>
                <a:ea typeface="微軟正黑體" panose="020B0604030504040204" pitchFamily="34" charset="-120"/>
              </a:rPr>
              <a:t>II</a:t>
            </a:r>
            <a:endParaRPr lang="zh-TW" altLang="en-US" dirty="0"/>
          </a:p>
        </p:txBody>
      </p:sp>
      <p:sp>
        <p:nvSpPr>
          <p:cNvPr id="6" name="流程圖: 程序 5"/>
          <p:cNvSpPr/>
          <p:nvPr/>
        </p:nvSpPr>
        <p:spPr>
          <a:xfrm>
            <a:off x="3450953" y="1407847"/>
            <a:ext cx="1756042" cy="742717"/>
          </a:xfrm>
          <a:prstGeom prst="flowChartProcess">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After Phase I</a:t>
            </a:r>
          </a:p>
          <a:p>
            <a:pPr algn="ctr"/>
            <a:r>
              <a:rPr lang="en-US" altLang="zh-TW" b="1" dirty="0" smtClean="0">
                <a:solidFill>
                  <a:schemeClr val="tx1"/>
                </a:solidFill>
              </a:rPr>
              <a:t>Sync meeting    </a:t>
            </a:r>
            <a:endParaRPr lang="zh-TW" altLang="en-US" b="1" dirty="0">
              <a:solidFill>
                <a:schemeClr val="tx1"/>
              </a:solidFill>
            </a:endParaRPr>
          </a:p>
        </p:txBody>
      </p:sp>
      <p:sp>
        <p:nvSpPr>
          <p:cNvPr id="7" name="流程圖: 文件 6"/>
          <p:cNvSpPr/>
          <p:nvPr/>
        </p:nvSpPr>
        <p:spPr>
          <a:xfrm>
            <a:off x="3672903" y="2531051"/>
            <a:ext cx="1312143" cy="749084"/>
          </a:xfrm>
          <a:prstGeom prst="flowChartDocumen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調整課表 </a:t>
            </a:r>
            <a:r>
              <a:rPr lang="en-US" altLang="zh-TW" b="1" dirty="0" smtClean="0">
                <a:solidFill>
                  <a:schemeClr val="tx1"/>
                </a:solidFill>
              </a:rPr>
              <a:t>&amp; </a:t>
            </a:r>
            <a:r>
              <a:rPr lang="zh-TW" altLang="en-US" b="1" dirty="0" smtClean="0">
                <a:solidFill>
                  <a:schemeClr val="tx1"/>
                </a:solidFill>
              </a:rPr>
              <a:t>執行計畫</a:t>
            </a:r>
            <a:endParaRPr lang="zh-TW" altLang="en-US" b="1" dirty="0">
              <a:solidFill>
                <a:schemeClr val="tx1"/>
              </a:solidFill>
            </a:endParaRPr>
          </a:p>
        </p:txBody>
      </p:sp>
      <p:sp>
        <p:nvSpPr>
          <p:cNvPr id="8" name="流程圖: 資料 7"/>
          <p:cNvSpPr/>
          <p:nvPr/>
        </p:nvSpPr>
        <p:spPr>
          <a:xfrm>
            <a:off x="3088876" y="3534217"/>
            <a:ext cx="2480195" cy="695566"/>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Phase </a:t>
            </a:r>
            <a:r>
              <a:rPr lang="en-US" altLang="zh-TW" b="1" dirty="0" smtClean="0">
                <a:solidFill>
                  <a:schemeClr val="tx1"/>
                </a:solidFill>
              </a:rPr>
              <a:t>II </a:t>
            </a:r>
            <a:r>
              <a:rPr lang="zh-TW" altLang="en-US" b="1" dirty="0">
                <a:solidFill>
                  <a:schemeClr val="tx1"/>
                </a:solidFill>
              </a:rPr>
              <a:t>課程與顧問活動</a:t>
            </a:r>
          </a:p>
        </p:txBody>
      </p:sp>
      <p:sp>
        <p:nvSpPr>
          <p:cNvPr id="9" name="直線圖說文字 2 8"/>
          <p:cNvSpPr/>
          <p:nvPr/>
        </p:nvSpPr>
        <p:spPr>
          <a:xfrm>
            <a:off x="107504" y="1103583"/>
            <a:ext cx="2777512" cy="1678254"/>
          </a:xfrm>
          <a:prstGeom prst="borderCallout2">
            <a:avLst>
              <a:gd name="adj1" fmla="val 30508"/>
              <a:gd name="adj2" fmla="val 103593"/>
              <a:gd name="adj3" fmla="val 35573"/>
              <a:gd name="adj4" fmla="val 111275"/>
              <a:gd name="adj5" fmla="val 33138"/>
              <a:gd name="adj6" fmla="val 119613"/>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範圍目標</a:t>
            </a:r>
            <a:r>
              <a:rPr lang="en-US" altLang="zh-TW" b="1" dirty="0" smtClean="0">
                <a:solidFill>
                  <a:schemeClr val="tx1"/>
                </a:solidFill>
              </a:rPr>
              <a:t>:</a:t>
            </a:r>
            <a:r>
              <a:rPr lang="zh-TW" altLang="en-US" b="1" dirty="0" smtClean="0">
                <a:solidFill>
                  <a:schemeClr val="tx1"/>
                </a:solidFill>
              </a:rPr>
              <a:t>全公司或其他</a:t>
            </a:r>
            <a:r>
              <a:rPr lang="en-US" altLang="zh-TW" b="1" dirty="0" smtClean="0">
                <a:solidFill>
                  <a:schemeClr val="tx1"/>
                </a:solidFill>
              </a:rPr>
              <a:t>BU</a:t>
            </a:r>
            <a:r>
              <a:rPr lang="zh-TW" altLang="en-US" b="1" dirty="0" smtClean="0">
                <a:solidFill>
                  <a:schemeClr val="tx1"/>
                </a:solidFill>
              </a:rPr>
              <a:t>進行實際運作教學</a:t>
            </a:r>
            <a:r>
              <a:rPr lang="en-US" altLang="zh-TW" b="1" dirty="0" smtClean="0">
                <a:solidFill>
                  <a:schemeClr val="tx1"/>
                </a:solidFill>
              </a:rPr>
              <a:t>.</a:t>
            </a:r>
          </a:p>
          <a:p>
            <a:pPr algn="ctr"/>
            <a:r>
              <a:rPr lang="en-US" altLang="zh-TW" b="1" dirty="0" smtClean="0">
                <a:solidFill>
                  <a:schemeClr val="tx1"/>
                </a:solidFill>
              </a:rPr>
              <a:t>1.</a:t>
            </a:r>
            <a:r>
              <a:rPr lang="zh-TW" altLang="en-US" b="1" dirty="0" smtClean="0">
                <a:solidFill>
                  <a:schemeClr val="tx1"/>
                </a:solidFill>
              </a:rPr>
              <a:t>確認新的導入單位</a:t>
            </a:r>
            <a:endParaRPr lang="en-US" altLang="zh-TW" b="1" dirty="0" smtClean="0">
              <a:solidFill>
                <a:schemeClr val="tx1"/>
              </a:solidFill>
            </a:endParaRPr>
          </a:p>
          <a:p>
            <a:pPr algn="ctr"/>
            <a:r>
              <a:rPr lang="en-US" altLang="zh-TW" b="1" dirty="0" smtClean="0">
                <a:solidFill>
                  <a:schemeClr val="tx1"/>
                </a:solidFill>
              </a:rPr>
              <a:t>2.</a:t>
            </a:r>
            <a:r>
              <a:rPr lang="zh-TW" altLang="en-US" b="1" dirty="0" smtClean="0">
                <a:solidFill>
                  <a:schemeClr val="tx1"/>
                </a:solidFill>
              </a:rPr>
              <a:t>確認是否納入新的服務模組 如</a:t>
            </a:r>
            <a:r>
              <a:rPr lang="en-US" altLang="zh-TW" b="1" dirty="0" smtClean="0">
                <a:solidFill>
                  <a:schemeClr val="tx1"/>
                </a:solidFill>
              </a:rPr>
              <a:t>:KM</a:t>
            </a:r>
            <a:r>
              <a:rPr lang="zh-TW" altLang="en-US" b="1" dirty="0" smtClean="0">
                <a:solidFill>
                  <a:schemeClr val="tx1"/>
                </a:solidFill>
              </a:rPr>
              <a:t> </a:t>
            </a:r>
            <a:r>
              <a:rPr lang="en-US" altLang="zh-TW" b="1" dirty="0" smtClean="0">
                <a:solidFill>
                  <a:schemeClr val="tx1"/>
                </a:solidFill>
              </a:rPr>
              <a:t>.</a:t>
            </a:r>
            <a:r>
              <a:rPr lang="zh-TW" altLang="en-US" b="1" dirty="0" smtClean="0">
                <a:solidFill>
                  <a:schemeClr val="tx1"/>
                </a:solidFill>
              </a:rPr>
              <a:t> </a:t>
            </a:r>
            <a:r>
              <a:rPr lang="en-US" altLang="zh-TW" b="1" dirty="0" smtClean="0">
                <a:solidFill>
                  <a:schemeClr val="tx1"/>
                </a:solidFill>
              </a:rPr>
              <a:t>Test</a:t>
            </a:r>
            <a:r>
              <a:rPr lang="zh-TW" altLang="en-US" b="1" dirty="0" smtClean="0">
                <a:solidFill>
                  <a:schemeClr val="tx1"/>
                </a:solidFill>
              </a:rPr>
              <a:t> </a:t>
            </a:r>
            <a:r>
              <a:rPr lang="en-US" altLang="zh-TW" b="1" dirty="0" smtClean="0">
                <a:solidFill>
                  <a:schemeClr val="tx1"/>
                </a:solidFill>
              </a:rPr>
              <a:t>Management</a:t>
            </a:r>
            <a:r>
              <a:rPr lang="zh-TW" altLang="en-US" b="1" dirty="0" smtClean="0">
                <a:solidFill>
                  <a:schemeClr val="tx1"/>
                </a:solidFill>
              </a:rPr>
              <a:t> </a:t>
            </a:r>
            <a:endParaRPr lang="en-US" altLang="zh-TW" b="1" dirty="0">
              <a:solidFill>
                <a:schemeClr val="tx1"/>
              </a:solidFill>
            </a:endParaRPr>
          </a:p>
        </p:txBody>
      </p:sp>
      <p:sp>
        <p:nvSpPr>
          <p:cNvPr id="10" name="流程圖: 資料 9"/>
          <p:cNvSpPr/>
          <p:nvPr/>
        </p:nvSpPr>
        <p:spPr>
          <a:xfrm>
            <a:off x="3513537" y="4516072"/>
            <a:ext cx="1630874" cy="670953"/>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內部推廣</a:t>
            </a:r>
            <a:endParaRPr lang="zh-TW" altLang="en-US" b="1" dirty="0">
              <a:solidFill>
                <a:schemeClr val="tx1"/>
              </a:solidFill>
            </a:endParaRPr>
          </a:p>
        </p:txBody>
      </p:sp>
      <p:sp>
        <p:nvSpPr>
          <p:cNvPr id="11" name="流程圖: 決策 10"/>
          <p:cNvSpPr/>
          <p:nvPr/>
        </p:nvSpPr>
        <p:spPr>
          <a:xfrm>
            <a:off x="3410873" y="5394936"/>
            <a:ext cx="1836202" cy="917179"/>
          </a:xfrm>
          <a:prstGeom prst="flowChartDecision">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內部需求修正</a:t>
            </a:r>
            <a:endParaRPr lang="zh-TW" altLang="en-US" b="1" dirty="0">
              <a:solidFill>
                <a:schemeClr val="tx1"/>
              </a:solidFill>
            </a:endParaRPr>
          </a:p>
        </p:txBody>
      </p:sp>
      <p:sp>
        <p:nvSpPr>
          <p:cNvPr id="12" name="流程圖: 程序 11"/>
          <p:cNvSpPr/>
          <p:nvPr/>
        </p:nvSpPr>
        <p:spPr>
          <a:xfrm>
            <a:off x="2446729" y="4417090"/>
            <a:ext cx="3718320" cy="2324278"/>
          </a:xfrm>
          <a:prstGeom prst="flowChartProcess">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r>
              <a:rPr lang="zh-TW" altLang="en-US" b="1" dirty="0">
                <a:solidFill>
                  <a:srgbClr val="FF0000"/>
                </a:solidFill>
              </a:rPr>
              <a:t>執行</a:t>
            </a:r>
            <a:r>
              <a:rPr lang="zh-TW" altLang="en-US" b="1" dirty="0" smtClean="0">
                <a:solidFill>
                  <a:srgbClr val="FF0000"/>
                </a:solidFill>
              </a:rPr>
              <a:t>期間</a:t>
            </a:r>
            <a:r>
              <a:rPr lang="en-US" altLang="zh-TW" b="1" dirty="0" smtClean="0">
                <a:solidFill>
                  <a:srgbClr val="FF0000"/>
                </a:solidFill>
              </a:rPr>
              <a:t>2W~3W </a:t>
            </a:r>
            <a:endParaRPr lang="en-US" altLang="zh-TW" b="1" dirty="0">
              <a:solidFill>
                <a:srgbClr val="FF0000"/>
              </a:solidFill>
            </a:endParaRPr>
          </a:p>
        </p:txBody>
      </p:sp>
      <p:sp>
        <p:nvSpPr>
          <p:cNvPr id="13" name="直線圖說文字 2 12"/>
          <p:cNvSpPr/>
          <p:nvPr/>
        </p:nvSpPr>
        <p:spPr>
          <a:xfrm>
            <a:off x="6211219" y="4364663"/>
            <a:ext cx="2844279" cy="2065289"/>
          </a:xfrm>
          <a:prstGeom prst="borderCallout2">
            <a:avLst>
              <a:gd name="adj1" fmla="val 34049"/>
              <a:gd name="adj2" fmla="val 203"/>
              <a:gd name="adj3" fmla="val 24585"/>
              <a:gd name="adj4" fmla="val -13233"/>
              <a:gd name="adj5" fmla="val 48851"/>
              <a:gd name="adj6" fmla="val -44640"/>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a:solidFill>
                <a:schemeClr val="tx1"/>
              </a:solidFill>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友環技術支援</a:t>
            </a:r>
            <a:r>
              <a:rPr lang="en-US" altLang="zh-TW" sz="1600" b="1" dirty="0">
                <a:solidFill>
                  <a:schemeClr val="tx1"/>
                </a:solidFill>
                <a:latin typeface="微軟正黑體" panose="020B0604030504040204" pitchFamily="34" charset="-120"/>
                <a:ea typeface="微軟正黑體" panose="020B0604030504040204" pitchFamily="34" charset="-120"/>
              </a:rPr>
              <a:t>:</a:t>
            </a:r>
          </a:p>
          <a:p>
            <a:pPr algn="ctr"/>
            <a:r>
              <a:rPr lang="zh-TW" altLang="en-US" sz="1600" b="1" dirty="0">
                <a:solidFill>
                  <a:schemeClr val="tx1"/>
                </a:solidFill>
                <a:latin typeface="微軟正黑體" panose="020B0604030504040204" pitchFamily="34" charset="-120"/>
                <a:ea typeface="微軟正黑體" panose="020B0604030504040204" pitchFamily="34" charset="-120"/>
              </a:rPr>
              <a:t>以電話</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電郵</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技術文件為主</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視情況決定是否使用教育訓練時數至現場服務</a:t>
            </a:r>
          </a:p>
        </p:txBody>
      </p:sp>
      <p:cxnSp>
        <p:nvCxnSpPr>
          <p:cNvPr id="14" name="直線單箭頭接點 13"/>
          <p:cNvCxnSpPr>
            <a:stCxn id="6" idx="2"/>
            <a:endCxn id="7" idx="0"/>
          </p:cNvCxnSpPr>
          <p:nvPr/>
        </p:nvCxnSpPr>
        <p:spPr>
          <a:xfrm>
            <a:off x="4328974" y="2150564"/>
            <a:ext cx="1" cy="38048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7" idx="2"/>
            <a:endCxn id="8" idx="1"/>
          </p:cNvCxnSpPr>
          <p:nvPr/>
        </p:nvCxnSpPr>
        <p:spPr>
          <a:xfrm flipH="1">
            <a:off x="4328974" y="3230612"/>
            <a:ext cx="1" cy="303605"/>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8" idx="4"/>
            <a:endCxn id="10" idx="1"/>
          </p:cNvCxnSpPr>
          <p:nvPr/>
        </p:nvCxnSpPr>
        <p:spPr>
          <a:xfrm>
            <a:off x="4328974" y="4229783"/>
            <a:ext cx="0" cy="286289"/>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0" idx="4"/>
            <a:endCxn id="11" idx="0"/>
          </p:cNvCxnSpPr>
          <p:nvPr/>
        </p:nvCxnSpPr>
        <p:spPr>
          <a:xfrm>
            <a:off x="4328974" y="5187025"/>
            <a:ext cx="0" cy="2079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12" idx="1"/>
            <a:endCxn id="7" idx="1"/>
          </p:cNvCxnSpPr>
          <p:nvPr/>
        </p:nvCxnSpPr>
        <p:spPr>
          <a:xfrm rot="10800000" flipH="1">
            <a:off x="2446729" y="2905593"/>
            <a:ext cx="1226174" cy="2673636"/>
          </a:xfrm>
          <a:prstGeom prst="bentConnector3">
            <a:avLst>
              <a:gd name="adj1" fmla="val -14877"/>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768580" y="3600613"/>
            <a:ext cx="1479892" cy="923330"/>
          </a:xfrm>
          <a:prstGeom prst="rect">
            <a:avLst/>
          </a:prstGeom>
          <a:noFill/>
        </p:spPr>
        <p:txBody>
          <a:bodyPr wrap="none" rtlCol="0">
            <a:spAutoFit/>
          </a:bodyPr>
          <a:lstStyle/>
          <a:p>
            <a:r>
              <a:rPr lang="en-US" altLang="zh-TW" b="1" dirty="0" smtClean="0"/>
              <a:t>Reschedule</a:t>
            </a:r>
          </a:p>
          <a:p>
            <a:r>
              <a:rPr lang="en-US" altLang="zh-TW" b="1" dirty="0" smtClean="0"/>
              <a:t>       &amp;</a:t>
            </a:r>
          </a:p>
          <a:p>
            <a:r>
              <a:rPr lang="en-US" altLang="zh-TW" b="1" dirty="0"/>
              <a:t> </a:t>
            </a:r>
            <a:r>
              <a:rPr lang="en-US" altLang="zh-TW" b="1" dirty="0" smtClean="0"/>
              <a:t>     Plan</a:t>
            </a:r>
            <a:endParaRPr lang="zh-TW" altLang="en-US" b="1" dirty="0"/>
          </a:p>
        </p:txBody>
      </p:sp>
      <p:pic>
        <p:nvPicPr>
          <p:cNvPr id="21" name="Picture 44"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2536" y="4440115"/>
            <a:ext cx="445664" cy="781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2" name="圓角矩形 21"/>
          <p:cNvSpPr/>
          <p:nvPr/>
        </p:nvSpPr>
        <p:spPr>
          <a:xfrm>
            <a:off x="5994882" y="1103583"/>
            <a:ext cx="3069210" cy="1253593"/>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Phase II Class : </a:t>
            </a:r>
            <a:r>
              <a:rPr lang="zh-TW" altLang="en-US" b="1" dirty="0" smtClean="0">
                <a:solidFill>
                  <a:schemeClr val="tx1"/>
                </a:solidFill>
              </a:rPr>
              <a:t>將</a:t>
            </a:r>
            <a:r>
              <a:rPr lang="en-US" altLang="zh-TW" b="1" dirty="0" smtClean="0">
                <a:solidFill>
                  <a:schemeClr val="tx1"/>
                </a:solidFill>
              </a:rPr>
              <a:t>Phase</a:t>
            </a:r>
            <a:r>
              <a:rPr lang="zh-TW" altLang="en-US" b="1" dirty="0" smtClean="0">
                <a:solidFill>
                  <a:schemeClr val="tx1"/>
                </a:solidFill>
              </a:rPr>
              <a:t> </a:t>
            </a:r>
            <a:r>
              <a:rPr lang="en-US" altLang="zh-TW" b="1" dirty="0" smtClean="0">
                <a:solidFill>
                  <a:schemeClr val="tx1"/>
                </a:solidFill>
              </a:rPr>
              <a:t>I</a:t>
            </a:r>
            <a:r>
              <a:rPr lang="zh-TW" altLang="en-US" b="1" dirty="0" smtClean="0">
                <a:solidFill>
                  <a:schemeClr val="tx1"/>
                </a:solidFill>
              </a:rPr>
              <a:t>實際上線系統經驗與操作</a:t>
            </a:r>
            <a:r>
              <a:rPr lang="en-US" altLang="zh-TW" b="1" dirty="0" smtClean="0">
                <a:solidFill>
                  <a:schemeClr val="tx1"/>
                </a:solidFill>
              </a:rPr>
              <a:t>,</a:t>
            </a:r>
            <a:r>
              <a:rPr lang="zh-TW" altLang="en-US" b="1" dirty="0" smtClean="0">
                <a:solidFill>
                  <a:srgbClr val="FF0000"/>
                </a:solidFill>
              </a:rPr>
              <a:t>推廣至全公司</a:t>
            </a:r>
            <a:r>
              <a:rPr lang="en-US" altLang="zh-TW" b="1" dirty="0" smtClean="0">
                <a:solidFill>
                  <a:srgbClr val="FF0000"/>
                </a:solidFill>
              </a:rPr>
              <a:t>,</a:t>
            </a:r>
            <a:r>
              <a:rPr lang="zh-TW" altLang="en-US" b="1" dirty="0" smtClean="0">
                <a:solidFill>
                  <a:srgbClr val="FF0000"/>
                </a:solidFill>
              </a:rPr>
              <a:t>並決定後續導入工作</a:t>
            </a:r>
            <a:endParaRPr lang="zh-TW" altLang="en-US" b="1" dirty="0">
              <a:solidFill>
                <a:srgbClr val="FF0000"/>
              </a:solidFill>
            </a:endParaRPr>
          </a:p>
        </p:txBody>
      </p:sp>
      <p:cxnSp>
        <p:nvCxnSpPr>
          <p:cNvPr id="29" name="肘形接點 28"/>
          <p:cNvCxnSpPr>
            <a:stCxn id="6" idx="3"/>
            <a:endCxn id="7" idx="3"/>
          </p:cNvCxnSpPr>
          <p:nvPr/>
        </p:nvCxnSpPr>
        <p:spPr>
          <a:xfrm flipH="1">
            <a:off x="4985046" y="1779206"/>
            <a:ext cx="221949" cy="1126387"/>
          </a:xfrm>
          <a:prstGeom prst="bentConnector3">
            <a:avLst>
              <a:gd name="adj1" fmla="val -102997"/>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直線圖說文字 2 29"/>
          <p:cNvSpPr/>
          <p:nvPr/>
        </p:nvSpPr>
        <p:spPr>
          <a:xfrm>
            <a:off x="6486638" y="2860190"/>
            <a:ext cx="2278596" cy="1314997"/>
          </a:xfrm>
          <a:prstGeom prst="borderCallout2">
            <a:avLst>
              <a:gd name="adj1" fmla="val 23484"/>
              <a:gd name="adj2" fmla="val -5852"/>
              <a:gd name="adj3" fmla="val -21851"/>
              <a:gd name="adj4" fmla="val -26760"/>
              <a:gd name="adj5" fmla="val -20695"/>
              <a:gd name="adj6" fmla="val -44702"/>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smtClean="0">
              <a:solidFill>
                <a:schemeClr val="tx1"/>
              </a:solidFill>
            </a:endParaRPr>
          </a:p>
          <a:p>
            <a:pPr algn="ctr"/>
            <a:r>
              <a:rPr lang="zh-TW" altLang="en-US" b="1" dirty="0" smtClean="0">
                <a:solidFill>
                  <a:schemeClr val="tx1"/>
                </a:solidFill>
              </a:rPr>
              <a:t>確認是否進行計畫變更 </a:t>
            </a:r>
            <a:r>
              <a:rPr lang="en-US" altLang="zh-TW" b="1" dirty="0" smtClean="0">
                <a:solidFill>
                  <a:schemeClr val="tx1"/>
                </a:solidFill>
              </a:rPr>
              <a:t>?</a:t>
            </a:r>
            <a:endParaRPr lang="zh-TW" altLang="en-US" b="1" dirty="0">
              <a:solidFill>
                <a:schemeClr val="tx1"/>
              </a:solidFill>
            </a:endParaRPr>
          </a:p>
        </p:txBody>
      </p:sp>
      <p:grpSp>
        <p:nvGrpSpPr>
          <p:cNvPr id="31" name="Group 1355"/>
          <p:cNvGrpSpPr>
            <a:grpSpLocks/>
          </p:cNvGrpSpPr>
          <p:nvPr/>
        </p:nvGrpSpPr>
        <p:grpSpPr bwMode="auto">
          <a:xfrm>
            <a:off x="6923079" y="2676892"/>
            <a:ext cx="1405713" cy="784485"/>
            <a:chOff x="2938463" y="4784358"/>
            <a:chExt cx="7889875" cy="4785093"/>
          </a:xfrm>
        </p:grpSpPr>
        <p:sp>
          <p:nvSpPr>
            <p:cNvPr id="32" name="Freeform 5"/>
            <p:cNvSpPr>
              <a:spLocks/>
            </p:cNvSpPr>
            <p:nvPr/>
          </p:nvSpPr>
          <p:spPr bwMode="auto">
            <a:xfrm>
              <a:off x="3885901" y="4784358"/>
              <a:ext cx="6019500" cy="4736099"/>
            </a:xfrm>
            <a:custGeom>
              <a:avLst/>
              <a:gdLst>
                <a:gd name="T0" fmla="*/ 1727 w 1896"/>
                <a:gd name="T1" fmla="*/ 1488 h 1488"/>
                <a:gd name="T2" fmla="*/ 1896 w 1896"/>
                <a:gd name="T3" fmla="*/ 948 h 1488"/>
                <a:gd name="T4" fmla="*/ 948 w 1896"/>
                <a:gd name="T5" fmla="*/ 0 h 1488"/>
                <a:gd name="T6" fmla="*/ 0 w 1896"/>
                <a:gd name="T7" fmla="*/ 948 h 1488"/>
                <a:gd name="T8" fmla="*/ 169 w 1896"/>
                <a:gd name="T9" fmla="*/ 1488 h 1488"/>
                <a:gd name="T10" fmla="*/ 1727 w 1896"/>
                <a:gd name="T11" fmla="*/ 1488 h 1488"/>
              </a:gdLst>
              <a:ahLst/>
              <a:cxnLst>
                <a:cxn ang="0">
                  <a:pos x="T0" y="T1"/>
                </a:cxn>
                <a:cxn ang="0">
                  <a:pos x="T2" y="T3"/>
                </a:cxn>
                <a:cxn ang="0">
                  <a:pos x="T4" y="T5"/>
                </a:cxn>
                <a:cxn ang="0">
                  <a:pos x="T6" y="T7"/>
                </a:cxn>
                <a:cxn ang="0">
                  <a:pos x="T8" y="T9"/>
                </a:cxn>
                <a:cxn ang="0">
                  <a:pos x="T10" y="T11"/>
                </a:cxn>
              </a:cxnLst>
              <a:rect l="0" t="0" r="r" b="b"/>
              <a:pathLst>
                <a:path w="1896" h="1488">
                  <a:moveTo>
                    <a:pt x="1727" y="1488"/>
                  </a:moveTo>
                  <a:cubicBezTo>
                    <a:pt x="1834" y="1335"/>
                    <a:pt x="1896" y="1149"/>
                    <a:pt x="1896" y="948"/>
                  </a:cubicBezTo>
                  <a:cubicBezTo>
                    <a:pt x="1896" y="425"/>
                    <a:pt x="1472" y="0"/>
                    <a:pt x="948" y="0"/>
                  </a:cubicBezTo>
                  <a:cubicBezTo>
                    <a:pt x="425" y="0"/>
                    <a:pt x="0" y="425"/>
                    <a:pt x="0" y="948"/>
                  </a:cubicBezTo>
                  <a:cubicBezTo>
                    <a:pt x="0" y="1149"/>
                    <a:pt x="63" y="1335"/>
                    <a:pt x="169" y="1488"/>
                  </a:cubicBezTo>
                  <a:lnTo>
                    <a:pt x="1727" y="1488"/>
                  </a:lnTo>
                  <a:close/>
                </a:path>
              </a:pathLst>
            </a:custGeom>
            <a:solidFill>
              <a:srgbClr val="59ADDF">
                <a:alpha val="23137"/>
              </a:srgbClr>
            </a:solidFill>
            <a:ln>
              <a:noFill/>
            </a:ln>
          </p:spPr>
          <p:txBody>
            <a:bodyPr/>
            <a:lstStyle/>
            <a:p>
              <a:pPr eaLnBrk="1">
                <a:lnSpc>
                  <a:spcPts val="4900"/>
                </a:lnSpc>
                <a:defRPr/>
              </a:pPr>
              <a:endParaRPr lang="en-US" sz="933"/>
            </a:p>
          </p:txBody>
        </p:sp>
        <p:grpSp>
          <p:nvGrpSpPr>
            <p:cNvPr id="33" name="Group 4"/>
            <p:cNvGrpSpPr>
              <a:grpSpLocks noChangeAspect="1"/>
            </p:cNvGrpSpPr>
            <p:nvPr/>
          </p:nvGrpSpPr>
          <p:grpSpPr bwMode="auto">
            <a:xfrm>
              <a:off x="2938463" y="4911726"/>
              <a:ext cx="7889875" cy="4657725"/>
              <a:chOff x="798" y="3117"/>
              <a:chExt cx="4970" cy="2934"/>
            </a:xfrm>
          </p:grpSpPr>
          <p:sp>
            <p:nvSpPr>
              <p:cNvPr id="34" name="Rectangle 6"/>
              <p:cNvSpPr>
                <a:spLocks noChangeArrowheads="1"/>
              </p:cNvSpPr>
              <p:nvPr/>
            </p:nvSpPr>
            <p:spPr bwMode="auto">
              <a:xfrm>
                <a:off x="798" y="6013"/>
                <a:ext cx="4944" cy="38"/>
              </a:xfrm>
              <a:prstGeom prst="rect">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35" name="Rectangle 7"/>
              <p:cNvSpPr>
                <a:spLocks noChangeArrowheads="1"/>
              </p:cNvSpPr>
              <p:nvPr/>
            </p:nvSpPr>
            <p:spPr bwMode="auto">
              <a:xfrm>
                <a:off x="798" y="6013"/>
                <a:ext cx="4944" cy="38"/>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36" name="Freeform 8"/>
              <p:cNvSpPr>
                <a:spLocks/>
              </p:cNvSpPr>
              <p:nvPr/>
            </p:nvSpPr>
            <p:spPr bwMode="auto">
              <a:xfrm>
                <a:off x="1367" y="5602"/>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37" name="Freeform 9"/>
              <p:cNvSpPr>
                <a:spLocks noEditPoints="1"/>
              </p:cNvSpPr>
              <p:nvPr/>
            </p:nvSpPr>
            <p:spPr bwMode="auto">
              <a:xfrm>
                <a:off x="1349" y="5583"/>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8" name="Freeform 10"/>
              <p:cNvSpPr>
                <a:spLocks/>
              </p:cNvSpPr>
              <p:nvPr/>
            </p:nvSpPr>
            <p:spPr bwMode="auto">
              <a:xfrm>
                <a:off x="1397" y="5722"/>
                <a:ext cx="204" cy="288"/>
              </a:xfrm>
              <a:custGeom>
                <a:avLst/>
                <a:gdLst>
                  <a:gd name="T0" fmla="*/ 111 w 86"/>
                  <a:gd name="T1" fmla="*/ 0 h 121"/>
                  <a:gd name="T2" fmla="*/ 0 w 86"/>
                  <a:gd name="T3" fmla="*/ 230 h 121"/>
                  <a:gd name="T4" fmla="*/ 222 w 86"/>
                  <a:gd name="T5" fmla="*/ 230 h 121"/>
                  <a:gd name="T6" fmla="*/ 179 w 86"/>
                  <a:gd name="T7" fmla="*/ 389 h 121"/>
                  <a:gd name="T8" fmla="*/ 413 w 86"/>
                  <a:gd name="T9" fmla="*/ 681 h 121"/>
                  <a:gd name="T10" fmla="*/ 479 w 86"/>
                  <a:gd name="T11" fmla="*/ 681 h 121"/>
                  <a:gd name="T12" fmla="*/ 274 w 86"/>
                  <a:gd name="T13" fmla="*/ 299 h 121"/>
                  <a:gd name="T14" fmla="*/ 267 w 86"/>
                  <a:gd name="T15" fmla="*/ 263 h 121"/>
                  <a:gd name="T16" fmla="*/ 295 w 86"/>
                  <a:gd name="T17" fmla="*/ 164 h 121"/>
                  <a:gd name="T18" fmla="*/ 135 w 86"/>
                  <a:gd name="T19" fmla="*/ 164 h 121"/>
                  <a:gd name="T20" fmla="*/ 99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39" name="Freeform 11"/>
              <p:cNvSpPr>
                <a:spLocks noEditPoints="1"/>
              </p:cNvSpPr>
              <p:nvPr/>
            </p:nvSpPr>
            <p:spPr bwMode="auto">
              <a:xfrm>
                <a:off x="1374" y="5682"/>
                <a:ext cx="238" cy="346"/>
              </a:xfrm>
              <a:custGeom>
                <a:avLst/>
                <a:gdLst>
                  <a:gd name="T0" fmla="*/ 533 w 100"/>
                  <a:gd name="T1" fmla="*/ 775 h 146"/>
                  <a:gd name="T2" fmla="*/ 467 w 100"/>
                  <a:gd name="T3" fmla="*/ 775 h 146"/>
                  <a:gd name="T4" fmla="*/ 500 w 100"/>
                  <a:gd name="T5" fmla="*/ 820 h 146"/>
                  <a:gd name="T6" fmla="*/ 562 w 100"/>
                  <a:gd name="T7" fmla="*/ 820 h 146"/>
                  <a:gd name="T8" fmla="*/ 533 w 100"/>
                  <a:gd name="T9" fmla="*/ 775 h 146"/>
                  <a:gd name="T10" fmla="*/ 185 w 100"/>
                  <a:gd name="T11" fmla="*/ 0 h 146"/>
                  <a:gd name="T12" fmla="*/ 0 w 100"/>
                  <a:gd name="T13" fmla="*/ 325 h 146"/>
                  <a:gd name="T14" fmla="*/ 50 w 100"/>
                  <a:gd name="T15" fmla="*/ 325 h 146"/>
                  <a:gd name="T16" fmla="*/ 164 w 100"/>
                  <a:gd name="T17" fmla="*/ 95 h 146"/>
                  <a:gd name="T18" fmla="*/ 164 w 100"/>
                  <a:gd name="T19" fmla="*/ 85 h 146"/>
                  <a:gd name="T20" fmla="*/ 185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0" name="Freeform 12"/>
              <p:cNvSpPr>
                <a:spLocks/>
              </p:cNvSpPr>
              <p:nvPr/>
            </p:nvSpPr>
            <p:spPr bwMode="auto">
              <a:xfrm>
                <a:off x="1969" y="5722"/>
                <a:ext cx="202" cy="288"/>
              </a:xfrm>
              <a:custGeom>
                <a:avLst/>
                <a:gdLst>
                  <a:gd name="T0" fmla="*/ 368 w 86"/>
                  <a:gd name="T1" fmla="*/ 0 h 121"/>
                  <a:gd name="T2" fmla="*/ 389 w 86"/>
                  <a:gd name="T3" fmla="*/ 111 h 121"/>
                  <a:gd name="T4" fmla="*/ 380 w 86"/>
                  <a:gd name="T5" fmla="*/ 147 h 121"/>
                  <a:gd name="T6" fmla="*/ 345 w 86"/>
                  <a:gd name="T7" fmla="*/ 164 h 121"/>
                  <a:gd name="T8" fmla="*/ 184 w 86"/>
                  <a:gd name="T9" fmla="*/ 164 h 121"/>
                  <a:gd name="T10" fmla="*/ 212 w 86"/>
                  <a:gd name="T11" fmla="*/ 263 h 121"/>
                  <a:gd name="T12" fmla="*/ 205 w 86"/>
                  <a:gd name="T13" fmla="*/ 299 h 121"/>
                  <a:gd name="T14" fmla="*/ 0 w 86"/>
                  <a:gd name="T15" fmla="*/ 681 h 121"/>
                  <a:gd name="T16" fmla="*/ 66 w 86"/>
                  <a:gd name="T17" fmla="*/ 681 h 121"/>
                  <a:gd name="T18" fmla="*/ 300 w 86"/>
                  <a:gd name="T19" fmla="*/ 389 h 121"/>
                  <a:gd name="T20" fmla="*/ 257 w 86"/>
                  <a:gd name="T21" fmla="*/ 230 h 121"/>
                  <a:gd name="T22" fmla="*/ 479 w 86"/>
                  <a:gd name="T23" fmla="*/ 230 h 121"/>
                  <a:gd name="T24" fmla="*/ 368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41" name="Freeform 13"/>
              <p:cNvSpPr>
                <a:spLocks noEditPoints="1"/>
              </p:cNvSpPr>
              <p:nvPr/>
            </p:nvSpPr>
            <p:spPr bwMode="auto">
              <a:xfrm>
                <a:off x="1957" y="5682"/>
                <a:ext cx="237" cy="346"/>
              </a:xfrm>
              <a:custGeom>
                <a:avLst/>
                <a:gdLst>
                  <a:gd name="T0" fmla="*/ 95 w 100"/>
                  <a:gd name="T1" fmla="*/ 775 h 146"/>
                  <a:gd name="T2" fmla="*/ 28 w 100"/>
                  <a:gd name="T3" fmla="*/ 775 h 146"/>
                  <a:gd name="T4" fmla="*/ 0 w 100"/>
                  <a:gd name="T5" fmla="*/ 820 h 146"/>
                  <a:gd name="T6" fmla="*/ 62 w 100"/>
                  <a:gd name="T7" fmla="*/ 820 h 146"/>
                  <a:gd name="T8" fmla="*/ 95 w 100"/>
                  <a:gd name="T9" fmla="*/ 775 h 146"/>
                  <a:gd name="T10" fmla="*/ 377 w 100"/>
                  <a:gd name="T11" fmla="*/ 0 h 146"/>
                  <a:gd name="T12" fmla="*/ 398 w 100"/>
                  <a:gd name="T13" fmla="*/ 85 h 146"/>
                  <a:gd name="T14" fmla="*/ 398 w 100"/>
                  <a:gd name="T15" fmla="*/ 95 h 146"/>
                  <a:gd name="T16" fmla="*/ 512 w 100"/>
                  <a:gd name="T17" fmla="*/ 325 h 146"/>
                  <a:gd name="T18" fmla="*/ 562 w 100"/>
                  <a:gd name="T19" fmla="*/ 325 h 146"/>
                  <a:gd name="T20" fmla="*/ 377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2" name="Freeform 14"/>
              <p:cNvSpPr>
                <a:spLocks/>
              </p:cNvSpPr>
              <p:nvPr/>
            </p:nvSpPr>
            <p:spPr bwMode="auto">
              <a:xfrm>
                <a:off x="1453"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43" name="Freeform 15"/>
              <p:cNvSpPr>
                <a:spLocks noEditPoints="1"/>
              </p:cNvSpPr>
              <p:nvPr/>
            </p:nvSpPr>
            <p:spPr bwMode="auto">
              <a:xfrm>
                <a:off x="1434" y="5507"/>
                <a:ext cx="283" cy="540"/>
              </a:xfrm>
              <a:custGeom>
                <a:avLst/>
                <a:gdLst>
                  <a:gd name="T0" fmla="*/ 467 w 120"/>
                  <a:gd name="T1" fmla="*/ 1279 h 228"/>
                  <a:gd name="T2" fmla="*/ 429 w 120"/>
                  <a:gd name="T3" fmla="*/ 1258 h 228"/>
                  <a:gd name="T4" fmla="*/ 184 w 120"/>
                  <a:gd name="T5" fmla="*/ 808 h 228"/>
                  <a:gd name="T6" fmla="*/ 177 w 120"/>
                  <a:gd name="T7" fmla="*/ 774 h 228"/>
                  <a:gd name="T8" fmla="*/ 205 w 120"/>
                  <a:gd name="T9" fmla="*/ 673 h 228"/>
                  <a:gd name="T10" fmla="*/ 45 w 120"/>
                  <a:gd name="T11" fmla="*/ 673 h 228"/>
                  <a:gd name="T12" fmla="*/ 12 w 120"/>
                  <a:gd name="T13" fmla="*/ 656 h 228"/>
                  <a:gd name="T14" fmla="*/ 0 w 120"/>
                  <a:gd name="T15" fmla="*/ 623 h 228"/>
                  <a:gd name="T16" fmla="*/ 21 w 120"/>
                  <a:gd name="T17" fmla="*/ 500 h 228"/>
                  <a:gd name="T18" fmla="*/ 623 w 120"/>
                  <a:gd name="T19" fmla="*/ 0 h 228"/>
                  <a:gd name="T20" fmla="*/ 667 w 120"/>
                  <a:gd name="T21" fmla="*/ 45 h 228"/>
                  <a:gd name="T22" fmla="*/ 667 w 120"/>
                  <a:gd name="T23" fmla="*/ 225 h 228"/>
                  <a:gd name="T24" fmla="*/ 651 w 120"/>
                  <a:gd name="T25" fmla="*/ 258 h 228"/>
                  <a:gd name="T26" fmla="*/ 618 w 120"/>
                  <a:gd name="T27" fmla="*/ 270 h 228"/>
                  <a:gd name="T28" fmla="*/ 512 w 120"/>
                  <a:gd name="T29" fmla="*/ 258 h 228"/>
                  <a:gd name="T30" fmla="*/ 512 w 120"/>
                  <a:gd name="T31" fmla="*/ 1234 h 228"/>
                  <a:gd name="T32" fmla="*/ 479 w 120"/>
                  <a:gd name="T33" fmla="*/ 1279 h 228"/>
                  <a:gd name="T34" fmla="*/ 467 w 120"/>
                  <a:gd name="T35" fmla="*/ 1279 h 228"/>
                  <a:gd name="T36" fmla="*/ 274 w 120"/>
                  <a:gd name="T37" fmla="*/ 779 h 228"/>
                  <a:gd name="T38" fmla="*/ 422 w 120"/>
                  <a:gd name="T39" fmla="*/ 1061 h 228"/>
                  <a:gd name="T40" fmla="*/ 422 w 120"/>
                  <a:gd name="T41" fmla="*/ 201 h 228"/>
                  <a:gd name="T42" fmla="*/ 439 w 120"/>
                  <a:gd name="T43" fmla="*/ 168 h 228"/>
                  <a:gd name="T44" fmla="*/ 472 w 120"/>
                  <a:gd name="T45" fmla="*/ 156 h 228"/>
                  <a:gd name="T46" fmla="*/ 578 w 120"/>
                  <a:gd name="T47" fmla="*/ 173 h 228"/>
                  <a:gd name="T48" fmla="*/ 578 w 120"/>
                  <a:gd name="T49" fmla="*/ 95 h 228"/>
                  <a:gd name="T50" fmla="*/ 111 w 120"/>
                  <a:gd name="T51" fmla="*/ 516 h 228"/>
                  <a:gd name="T52" fmla="*/ 99 w 120"/>
                  <a:gd name="T53" fmla="*/ 583 h 228"/>
                  <a:gd name="T54" fmla="*/ 266 w 120"/>
                  <a:gd name="T55" fmla="*/ 583 h 228"/>
                  <a:gd name="T56" fmla="*/ 300 w 120"/>
                  <a:gd name="T57" fmla="*/ 606 h 228"/>
                  <a:gd name="T58" fmla="*/ 311 w 120"/>
                  <a:gd name="T59" fmla="*/ 644 h 228"/>
                  <a:gd name="T60" fmla="*/ 274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4" name="Freeform 16"/>
              <p:cNvSpPr>
                <a:spLocks/>
              </p:cNvSpPr>
              <p:nvPr/>
            </p:nvSpPr>
            <p:spPr bwMode="auto">
              <a:xfrm>
                <a:off x="1870"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45" name="Freeform 17"/>
              <p:cNvSpPr>
                <a:spLocks noEditPoints="1"/>
              </p:cNvSpPr>
              <p:nvPr/>
            </p:nvSpPr>
            <p:spPr bwMode="auto">
              <a:xfrm>
                <a:off x="1851"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6" name="Rectangle 18"/>
              <p:cNvSpPr>
                <a:spLocks noChangeArrowheads="1"/>
              </p:cNvSpPr>
              <p:nvPr/>
            </p:nvSpPr>
            <p:spPr bwMode="auto">
              <a:xfrm>
                <a:off x="1633" y="5602"/>
                <a:ext cx="304"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47" name="Rectangle 19"/>
              <p:cNvSpPr>
                <a:spLocks noChangeArrowheads="1"/>
              </p:cNvSpPr>
              <p:nvPr/>
            </p:nvSpPr>
            <p:spPr bwMode="auto">
              <a:xfrm>
                <a:off x="1633" y="5602"/>
                <a:ext cx="304"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48" name="Freeform 20"/>
              <p:cNvSpPr>
                <a:spLocks noEditPoints="1"/>
              </p:cNvSpPr>
              <p:nvPr/>
            </p:nvSpPr>
            <p:spPr bwMode="auto">
              <a:xfrm>
                <a:off x="1614" y="5583"/>
                <a:ext cx="341" cy="454"/>
              </a:xfrm>
              <a:custGeom>
                <a:avLst/>
                <a:gdLst>
                  <a:gd name="T0" fmla="*/ 763 w 144"/>
                  <a:gd name="T1" fmla="*/ 1074 h 192"/>
                  <a:gd name="T2" fmla="*/ 45 w 144"/>
                  <a:gd name="T3" fmla="*/ 1074 h 192"/>
                  <a:gd name="T4" fmla="*/ 0 w 144"/>
                  <a:gd name="T5" fmla="*/ 1029 h 192"/>
                  <a:gd name="T6" fmla="*/ 0 w 144"/>
                  <a:gd name="T7" fmla="*/ 45 h 192"/>
                  <a:gd name="T8" fmla="*/ 45 w 144"/>
                  <a:gd name="T9" fmla="*/ 0 h 192"/>
                  <a:gd name="T10" fmla="*/ 763 w 144"/>
                  <a:gd name="T11" fmla="*/ 0 h 192"/>
                  <a:gd name="T12" fmla="*/ 808 w 144"/>
                  <a:gd name="T13" fmla="*/ 45 h 192"/>
                  <a:gd name="T14" fmla="*/ 808 w 144"/>
                  <a:gd name="T15" fmla="*/ 1029 h 192"/>
                  <a:gd name="T16" fmla="*/ 763 w 144"/>
                  <a:gd name="T17" fmla="*/ 1074 h 192"/>
                  <a:gd name="T18" fmla="*/ 90 w 144"/>
                  <a:gd name="T19" fmla="*/ 984 h 192"/>
                  <a:gd name="T20" fmla="*/ 718 w 144"/>
                  <a:gd name="T21" fmla="*/ 984 h 192"/>
                  <a:gd name="T22" fmla="*/ 718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9" name="Freeform 21"/>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50" name="Freeform 22"/>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1" name="Freeform 23"/>
              <p:cNvSpPr>
                <a:spLocks noEditPoints="1"/>
              </p:cNvSpPr>
              <p:nvPr/>
            </p:nvSpPr>
            <p:spPr bwMode="auto">
              <a:xfrm>
                <a:off x="1614" y="5403"/>
                <a:ext cx="341" cy="379"/>
              </a:xfrm>
              <a:custGeom>
                <a:avLst/>
                <a:gdLst>
                  <a:gd name="T0" fmla="*/ 405 w 144"/>
                  <a:gd name="T1" fmla="*/ 898 h 160"/>
                  <a:gd name="T2" fmla="*/ 369 w 144"/>
                  <a:gd name="T3" fmla="*/ 886 h 160"/>
                  <a:gd name="T4" fmla="*/ 12 w 144"/>
                  <a:gd name="T5" fmla="*/ 528 h 160"/>
                  <a:gd name="T6" fmla="*/ 0 w 144"/>
                  <a:gd name="T7" fmla="*/ 493 h 160"/>
                  <a:gd name="T8" fmla="*/ 0 w 144"/>
                  <a:gd name="T9" fmla="*/ 45 h 160"/>
                  <a:gd name="T10" fmla="*/ 45 w 144"/>
                  <a:gd name="T11" fmla="*/ 0 h 160"/>
                  <a:gd name="T12" fmla="*/ 763 w 144"/>
                  <a:gd name="T13" fmla="*/ 0 h 160"/>
                  <a:gd name="T14" fmla="*/ 808 w 144"/>
                  <a:gd name="T15" fmla="*/ 45 h 160"/>
                  <a:gd name="T16" fmla="*/ 808 w 144"/>
                  <a:gd name="T17" fmla="*/ 493 h 160"/>
                  <a:gd name="T18" fmla="*/ 796 w 144"/>
                  <a:gd name="T19" fmla="*/ 528 h 160"/>
                  <a:gd name="T20" fmla="*/ 438 w 144"/>
                  <a:gd name="T21" fmla="*/ 886 h 160"/>
                  <a:gd name="T22" fmla="*/ 405 w 144"/>
                  <a:gd name="T23" fmla="*/ 898 h 160"/>
                  <a:gd name="T24" fmla="*/ 90 w 144"/>
                  <a:gd name="T25" fmla="*/ 476 h 160"/>
                  <a:gd name="T26" fmla="*/ 405 w 144"/>
                  <a:gd name="T27" fmla="*/ 791 h 160"/>
                  <a:gd name="T28" fmla="*/ 718 w 144"/>
                  <a:gd name="T29" fmla="*/ 476 h 160"/>
                  <a:gd name="T30" fmla="*/ 718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2" name="Freeform 24"/>
              <p:cNvSpPr>
                <a:spLocks/>
              </p:cNvSpPr>
              <p:nvPr/>
            </p:nvSpPr>
            <p:spPr bwMode="auto">
              <a:xfrm>
                <a:off x="1652" y="5441"/>
                <a:ext cx="264" cy="177"/>
              </a:xfrm>
              <a:custGeom>
                <a:avLst/>
                <a:gdLst>
                  <a:gd name="T0" fmla="*/ 627 w 112"/>
                  <a:gd name="T1" fmla="*/ 0 h 75"/>
                  <a:gd name="T2" fmla="*/ 0 w 112"/>
                  <a:gd name="T3" fmla="*/ 0 h 75"/>
                  <a:gd name="T4" fmla="*/ 0 w 112"/>
                  <a:gd name="T5" fmla="*/ 373 h 75"/>
                  <a:gd name="T6" fmla="*/ 296 w 112"/>
                  <a:gd name="T7" fmla="*/ 418 h 75"/>
                  <a:gd name="T8" fmla="*/ 308 w 112"/>
                  <a:gd name="T9" fmla="*/ 418 h 75"/>
                  <a:gd name="T10" fmla="*/ 319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5"/>
                      <a:pt x="53" y="75"/>
                    </a:cubicBezTo>
                    <a:cubicBezTo>
                      <a:pt x="53" y="75"/>
                      <a:pt x="54" y="75"/>
                      <a:pt x="55" y="75"/>
                    </a:cubicBezTo>
                    <a:cubicBezTo>
                      <a:pt x="57" y="75"/>
                      <a:pt x="57" y="75"/>
                      <a:pt x="57"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53" name="Freeform 25"/>
              <p:cNvSpPr>
                <a:spLocks/>
              </p:cNvSpPr>
              <p:nvPr/>
            </p:nvSpPr>
            <p:spPr bwMode="auto">
              <a:xfrm>
                <a:off x="1633" y="5422"/>
                <a:ext cx="304" cy="177"/>
              </a:xfrm>
              <a:custGeom>
                <a:avLst/>
                <a:gdLst>
                  <a:gd name="T0" fmla="*/ 717 w 128"/>
                  <a:gd name="T1" fmla="*/ 0 h 75"/>
                  <a:gd name="T2" fmla="*/ 0 w 128"/>
                  <a:gd name="T3" fmla="*/ 0 h 75"/>
                  <a:gd name="T4" fmla="*/ 0 w 128"/>
                  <a:gd name="T5" fmla="*/ 406 h 75"/>
                  <a:gd name="T6" fmla="*/ 45 w 128"/>
                  <a:gd name="T7" fmla="*/ 418 h 75"/>
                  <a:gd name="T8" fmla="*/ 45 w 128"/>
                  <a:gd name="T9" fmla="*/ 45 h 75"/>
                  <a:gd name="T10" fmla="*/ 672 w 128"/>
                  <a:gd name="T11" fmla="*/ 45 h 75"/>
                  <a:gd name="T12" fmla="*/ 672 w 128"/>
                  <a:gd name="T13" fmla="*/ 418 h 75"/>
                  <a:gd name="T14" fmla="*/ 717 w 128"/>
                  <a:gd name="T15" fmla="*/ 406 h 75"/>
                  <a:gd name="T16" fmla="*/ 717 w 128"/>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75">
                    <a:moveTo>
                      <a:pt x="128" y="0"/>
                    </a:moveTo>
                    <a:cubicBezTo>
                      <a:pt x="0" y="0"/>
                      <a:pt x="0" y="0"/>
                      <a:pt x="0" y="0"/>
                    </a:cubicBezTo>
                    <a:cubicBezTo>
                      <a:pt x="0" y="73"/>
                      <a:pt x="0" y="73"/>
                      <a:pt x="0" y="73"/>
                    </a:cubicBezTo>
                    <a:cubicBezTo>
                      <a:pt x="3" y="74"/>
                      <a:pt x="5" y="74"/>
                      <a:pt x="8" y="75"/>
                    </a:cubicBezTo>
                    <a:cubicBezTo>
                      <a:pt x="8" y="8"/>
                      <a:pt x="8" y="8"/>
                      <a:pt x="8" y="8"/>
                    </a:cubicBezTo>
                    <a:cubicBezTo>
                      <a:pt x="120" y="8"/>
                      <a:pt x="120" y="8"/>
                      <a:pt x="120" y="8"/>
                    </a:cubicBezTo>
                    <a:cubicBezTo>
                      <a:pt x="120" y="75"/>
                      <a:pt x="120" y="75"/>
                      <a:pt x="120" y="75"/>
                    </a:cubicBezTo>
                    <a:cubicBezTo>
                      <a:pt x="123" y="75"/>
                      <a:pt x="125" y="74"/>
                      <a:pt x="128" y="73"/>
                    </a:cubicBezTo>
                    <a:cubicBezTo>
                      <a:pt x="128" y="0"/>
                      <a:pt x="128" y="0"/>
                      <a:pt x="12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4" name="Freeform 26"/>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close/>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55" name="Freeform 27"/>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6" name="Freeform 28"/>
              <p:cNvSpPr>
                <a:spLocks noEditPoints="1"/>
              </p:cNvSpPr>
              <p:nvPr/>
            </p:nvSpPr>
            <p:spPr bwMode="auto">
              <a:xfrm>
                <a:off x="1679" y="5830"/>
                <a:ext cx="209" cy="199"/>
              </a:xfrm>
              <a:custGeom>
                <a:avLst/>
                <a:gdLst>
                  <a:gd name="T0" fmla="*/ 451 w 88"/>
                  <a:gd name="T1" fmla="*/ 471 h 84"/>
                  <a:gd name="T2" fmla="*/ 45 w 88"/>
                  <a:gd name="T3" fmla="*/ 471 h 84"/>
                  <a:gd name="T4" fmla="*/ 12 w 88"/>
                  <a:gd name="T5" fmla="*/ 455 h 84"/>
                  <a:gd name="T6" fmla="*/ 0 w 88"/>
                  <a:gd name="T7" fmla="*/ 422 h 84"/>
                  <a:gd name="T8" fmla="*/ 78 w 88"/>
                  <a:gd name="T9" fmla="*/ 40 h 84"/>
                  <a:gd name="T10" fmla="*/ 124 w 88"/>
                  <a:gd name="T11" fmla="*/ 0 h 84"/>
                  <a:gd name="T12" fmla="*/ 373 w 88"/>
                  <a:gd name="T13" fmla="*/ 0 h 84"/>
                  <a:gd name="T14" fmla="*/ 418 w 88"/>
                  <a:gd name="T15" fmla="*/ 40 h 84"/>
                  <a:gd name="T16" fmla="*/ 496 w 88"/>
                  <a:gd name="T17" fmla="*/ 422 h 84"/>
                  <a:gd name="T18" fmla="*/ 485 w 88"/>
                  <a:gd name="T19" fmla="*/ 455 h 84"/>
                  <a:gd name="T20" fmla="*/ 451 w 88"/>
                  <a:gd name="T21" fmla="*/ 471 h 84"/>
                  <a:gd name="T22" fmla="*/ 102 w 88"/>
                  <a:gd name="T23" fmla="*/ 381 h 84"/>
                  <a:gd name="T24" fmla="*/ 394 w 88"/>
                  <a:gd name="T25" fmla="*/ 381 h 84"/>
                  <a:gd name="T26" fmla="*/ 333 w 88"/>
                  <a:gd name="T27" fmla="*/ 90 h 84"/>
                  <a:gd name="T28" fmla="*/ 164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7" name="Freeform 29"/>
              <p:cNvSpPr>
                <a:spLocks/>
              </p:cNvSpPr>
              <p:nvPr/>
            </p:nvSpPr>
            <p:spPr bwMode="auto">
              <a:xfrm>
                <a:off x="1786" y="5763"/>
                <a:ext cx="142"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58" name="Line 30"/>
              <p:cNvSpPr>
                <a:spLocks noChangeShapeType="1"/>
              </p:cNvSpPr>
              <p:nvPr/>
            </p:nvSpPr>
            <p:spPr bwMode="auto">
              <a:xfrm>
                <a:off x="1786" y="5763"/>
                <a:ext cx="142"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9" name="Freeform 31"/>
              <p:cNvSpPr>
                <a:spLocks/>
              </p:cNvSpPr>
              <p:nvPr/>
            </p:nvSpPr>
            <p:spPr bwMode="auto">
              <a:xfrm>
                <a:off x="1764"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0" name="Freeform 32"/>
              <p:cNvSpPr>
                <a:spLocks/>
              </p:cNvSpPr>
              <p:nvPr/>
            </p:nvSpPr>
            <p:spPr bwMode="auto">
              <a:xfrm>
                <a:off x="1640" y="5763"/>
                <a:ext cx="146" cy="144"/>
              </a:xfrm>
              <a:custGeom>
                <a:avLst/>
                <a:gdLst>
                  <a:gd name="T0" fmla="*/ 145 w 145"/>
                  <a:gd name="T1" fmla="*/ 0 h 144"/>
                  <a:gd name="T2" fmla="*/ 0 w 145"/>
                  <a:gd name="T3" fmla="*/ 144 h 144"/>
                  <a:gd name="T4" fmla="*/ 145 w 145"/>
                  <a:gd name="T5" fmla="*/ 0 h 144"/>
                  <a:gd name="T6" fmla="*/ 0 60000 65536"/>
                  <a:gd name="T7" fmla="*/ 0 60000 65536"/>
                  <a:gd name="T8" fmla="*/ 0 60000 65536"/>
                </a:gdLst>
                <a:ahLst/>
                <a:cxnLst>
                  <a:cxn ang="T6">
                    <a:pos x="T0" y="T1"/>
                  </a:cxn>
                  <a:cxn ang="T7">
                    <a:pos x="T2" y="T3"/>
                  </a:cxn>
                  <a:cxn ang="T8">
                    <a:pos x="T4" y="T5"/>
                  </a:cxn>
                </a:cxnLst>
                <a:rect l="0" t="0" r="r" b="b"/>
                <a:pathLst>
                  <a:path w="145" h="144">
                    <a:moveTo>
                      <a:pt x="145" y="0"/>
                    </a:moveTo>
                    <a:lnTo>
                      <a:pt x="0" y="144"/>
                    </a:lnTo>
                    <a:lnTo>
                      <a:pt x="145"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61" name="Line 33"/>
              <p:cNvSpPr>
                <a:spLocks noChangeShapeType="1"/>
              </p:cNvSpPr>
              <p:nvPr/>
            </p:nvSpPr>
            <p:spPr bwMode="auto">
              <a:xfrm flipH="1">
                <a:off x="1640" y="5763"/>
                <a:ext cx="146"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62" name="Freeform 34"/>
              <p:cNvSpPr>
                <a:spLocks/>
              </p:cNvSpPr>
              <p:nvPr/>
            </p:nvSpPr>
            <p:spPr bwMode="auto">
              <a:xfrm>
                <a:off x="1619"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3" name="Freeform 35"/>
              <p:cNvSpPr>
                <a:spLocks/>
              </p:cNvSpPr>
              <p:nvPr/>
            </p:nvSpPr>
            <p:spPr bwMode="auto">
              <a:xfrm>
                <a:off x="1734" y="5868"/>
                <a:ext cx="99" cy="96"/>
              </a:xfrm>
              <a:custGeom>
                <a:avLst/>
                <a:gdLst>
                  <a:gd name="T0" fmla="*/ 200 w 42"/>
                  <a:gd name="T1" fmla="*/ 0 h 41"/>
                  <a:gd name="T2" fmla="*/ 33 w 42"/>
                  <a:gd name="T3" fmla="*/ 0 h 41"/>
                  <a:gd name="T4" fmla="*/ 0 w 42"/>
                  <a:gd name="T5" fmla="*/ 151 h 41"/>
                  <a:gd name="T6" fmla="*/ 57 w 42"/>
                  <a:gd name="T7" fmla="*/ 201 h 41"/>
                  <a:gd name="T8" fmla="*/ 118 w 42"/>
                  <a:gd name="T9" fmla="*/ 229 h 41"/>
                  <a:gd name="T10" fmla="*/ 177 w 42"/>
                  <a:gd name="T11" fmla="*/ 201 h 41"/>
                  <a:gd name="T12" fmla="*/ 233 w 42"/>
                  <a:gd name="T13" fmla="*/ 151 h 41"/>
                  <a:gd name="T14" fmla="*/ 200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D24E55"/>
              </a:solidFill>
              <a:ln>
                <a:noFill/>
              </a:ln>
              <a:extLst>
                <a:ext uri="{91240B29-F687-4f45-9708-019B960494DF}"/>
              </a:extLst>
            </p:spPr>
            <p:txBody>
              <a:bodyPr/>
              <a:lstStyle/>
              <a:p>
                <a:pPr eaLnBrk="1">
                  <a:lnSpc>
                    <a:spcPts val="4900"/>
                  </a:lnSpc>
                  <a:defRPr/>
                </a:pPr>
                <a:endParaRPr lang="en-US" sz="933"/>
              </a:p>
            </p:txBody>
          </p:sp>
          <p:sp>
            <p:nvSpPr>
              <p:cNvPr id="64" name="Freeform 36"/>
              <p:cNvSpPr>
                <a:spLocks/>
              </p:cNvSpPr>
              <p:nvPr/>
            </p:nvSpPr>
            <p:spPr bwMode="auto">
              <a:xfrm>
                <a:off x="1721" y="5833"/>
                <a:ext cx="127" cy="98"/>
              </a:xfrm>
              <a:custGeom>
                <a:avLst/>
                <a:gdLst>
                  <a:gd name="T0" fmla="*/ 148 w 54"/>
                  <a:gd name="T1" fmla="*/ 0 h 41"/>
                  <a:gd name="T2" fmla="*/ 148 w 54"/>
                  <a:gd name="T3" fmla="*/ 0 h 41"/>
                  <a:gd name="T4" fmla="*/ 89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3 w 54"/>
                  <a:gd name="T19" fmla="*/ 78 h 41"/>
                  <a:gd name="T20" fmla="*/ 266 w 54"/>
                  <a:gd name="T21" fmla="*/ 229 h 41"/>
                  <a:gd name="T22" fmla="*/ 278 w 54"/>
                  <a:gd name="T23" fmla="*/ 218 h 41"/>
                  <a:gd name="T24" fmla="*/ 299 w 54"/>
                  <a:gd name="T25" fmla="*/ 156 h 41"/>
                  <a:gd name="T26" fmla="*/ 299 w 54"/>
                  <a:gd name="T27" fmla="*/ 156 h 41"/>
                  <a:gd name="T28" fmla="*/ 278 w 54"/>
                  <a:gd name="T29" fmla="*/ 90 h 41"/>
                  <a:gd name="T30" fmla="*/ 209 w 54"/>
                  <a:gd name="T31" fmla="*/ 28 h 41"/>
                  <a:gd name="T32" fmla="*/ 148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5" name="Freeform 37"/>
              <p:cNvSpPr>
                <a:spLocks/>
              </p:cNvSpPr>
              <p:nvPr/>
            </p:nvSpPr>
            <p:spPr bwMode="auto">
              <a:xfrm>
                <a:off x="1710" y="5770"/>
                <a:ext cx="147" cy="149"/>
              </a:xfrm>
              <a:custGeom>
                <a:avLst/>
                <a:gdLst>
                  <a:gd name="T0" fmla="*/ 140 w 62"/>
                  <a:gd name="T1" fmla="*/ 336 h 63"/>
                  <a:gd name="T2" fmla="*/ 17 w 62"/>
                  <a:gd name="T3" fmla="*/ 208 h 63"/>
                  <a:gd name="T4" fmla="*/ 17 w 62"/>
                  <a:gd name="T5" fmla="*/ 144 h 63"/>
                  <a:gd name="T6" fmla="*/ 140 w 62"/>
                  <a:gd name="T7" fmla="*/ 17 h 63"/>
                  <a:gd name="T8" fmla="*/ 209 w 62"/>
                  <a:gd name="T9" fmla="*/ 17 h 63"/>
                  <a:gd name="T10" fmla="*/ 332 w 62"/>
                  <a:gd name="T11" fmla="*/ 144 h 63"/>
                  <a:gd name="T12" fmla="*/ 332 w 62"/>
                  <a:gd name="T13" fmla="*/ 208 h 63"/>
                  <a:gd name="T14" fmla="*/ 209 w 62"/>
                  <a:gd name="T15" fmla="*/ 336 h 63"/>
                  <a:gd name="T16" fmla="*/ 140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66" name="Freeform 38"/>
              <p:cNvSpPr>
                <a:spLocks noEditPoints="1"/>
              </p:cNvSpPr>
              <p:nvPr/>
            </p:nvSpPr>
            <p:spPr bwMode="auto">
              <a:xfrm>
                <a:off x="1690" y="5748"/>
                <a:ext cx="189" cy="187"/>
              </a:xfrm>
              <a:custGeom>
                <a:avLst/>
                <a:gdLst>
                  <a:gd name="T0" fmla="*/ 224 w 80"/>
                  <a:gd name="T1" fmla="*/ 443 h 79"/>
                  <a:gd name="T2" fmla="*/ 163 w 80"/>
                  <a:gd name="T3" fmla="*/ 414 h 79"/>
                  <a:gd name="T4" fmla="*/ 33 w 80"/>
                  <a:gd name="T5" fmla="*/ 291 h 79"/>
                  <a:gd name="T6" fmla="*/ 33 w 80"/>
                  <a:gd name="T7" fmla="*/ 163 h 79"/>
                  <a:gd name="T8" fmla="*/ 163 w 80"/>
                  <a:gd name="T9" fmla="*/ 33 h 79"/>
                  <a:gd name="T10" fmla="*/ 284 w 80"/>
                  <a:gd name="T11" fmla="*/ 33 h 79"/>
                  <a:gd name="T12" fmla="*/ 413 w 80"/>
                  <a:gd name="T13" fmla="*/ 163 h 79"/>
                  <a:gd name="T14" fmla="*/ 413 w 80"/>
                  <a:gd name="T15" fmla="*/ 291 h 79"/>
                  <a:gd name="T16" fmla="*/ 284 w 80"/>
                  <a:gd name="T17" fmla="*/ 414 h 79"/>
                  <a:gd name="T18" fmla="*/ 224 w 80"/>
                  <a:gd name="T19" fmla="*/ 443 h 79"/>
                  <a:gd name="T20" fmla="*/ 224 w 80"/>
                  <a:gd name="T21" fmla="*/ 102 h 79"/>
                  <a:gd name="T22" fmla="*/ 95 w 80"/>
                  <a:gd name="T23" fmla="*/ 225 h 79"/>
                  <a:gd name="T24" fmla="*/ 224 w 80"/>
                  <a:gd name="T25" fmla="*/ 353 h 79"/>
                  <a:gd name="T26" fmla="*/ 224 w 80"/>
                  <a:gd name="T27" fmla="*/ 353 h 79"/>
                  <a:gd name="T28" fmla="*/ 352 w 80"/>
                  <a:gd name="T29" fmla="*/ 225 h 79"/>
                  <a:gd name="T30" fmla="*/ 224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7" name="Freeform 39"/>
              <p:cNvSpPr>
                <a:spLocks/>
              </p:cNvSpPr>
              <p:nvPr/>
            </p:nvSpPr>
            <p:spPr bwMode="auto">
              <a:xfrm>
                <a:off x="1132" y="4210"/>
                <a:ext cx="1192" cy="749"/>
              </a:xfrm>
              <a:custGeom>
                <a:avLst/>
                <a:gdLst>
                  <a:gd name="T0" fmla="*/ 1790 w 504"/>
                  <a:gd name="T1" fmla="*/ 246 h 316"/>
                  <a:gd name="T2" fmla="*/ 1790 w 504"/>
                  <a:gd name="T3" fmla="*/ 225 h 316"/>
                  <a:gd name="T4" fmla="*/ 1566 w 504"/>
                  <a:gd name="T5" fmla="*/ 0 h 316"/>
                  <a:gd name="T6" fmla="*/ 0 w 504"/>
                  <a:gd name="T7" fmla="*/ 0 h 316"/>
                  <a:gd name="T8" fmla="*/ 312 w 504"/>
                  <a:gd name="T9" fmla="*/ 492 h 316"/>
                  <a:gd name="T10" fmla="*/ 312 w 504"/>
                  <a:gd name="T11" fmla="*/ 1771 h 316"/>
                  <a:gd name="T12" fmla="*/ 2819 w 504"/>
                  <a:gd name="T13" fmla="*/ 1771 h 316"/>
                  <a:gd name="T14" fmla="*/ 2819 w 504"/>
                  <a:gd name="T15" fmla="*/ 582 h 316"/>
                  <a:gd name="T16" fmla="*/ 2483 w 504"/>
                  <a:gd name="T17" fmla="*/ 246 h 316"/>
                  <a:gd name="T18" fmla="*/ 1790 w 504"/>
                  <a:gd name="T19" fmla="*/ 246 h 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4" h="316">
                    <a:moveTo>
                      <a:pt x="320" y="44"/>
                    </a:moveTo>
                    <a:cubicBezTo>
                      <a:pt x="320" y="40"/>
                      <a:pt x="320" y="40"/>
                      <a:pt x="320" y="40"/>
                    </a:cubicBezTo>
                    <a:cubicBezTo>
                      <a:pt x="320" y="18"/>
                      <a:pt x="302" y="0"/>
                      <a:pt x="280" y="0"/>
                    </a:cubicBezTo>
                    <a:cubicBezTo>
                      <a:pt x="0" y="0"/>
                      <a:pt x="0" y="0"/>
                      <a:pt x="0" y="0"/>
                    </a:cubicBezTo>
                    <a:cubicBezTo>
                      <a:pt x="0" y="75"/>
                      <a:pt x="56" y="88"/>
                      <a:pt x="56" y="88"/>
                    </a:cubicBezTo>
                    <a:cubicBezTo>
                      <a:pt x="56" y="316"/>
                      <a:pt x="56" y="316"/>
                      <a:pt x="56" y="316"/>
                    </a:cubicBezTo>
                    <a:cubicBezTo>
                      <a:pt x="504" y="316"/>
                      <a:pt x="504" y="316"/>
                      <a:pt x="504" y="316"/>
                    </a:cubicBezTo>
                    <a:cubicBezTo>
                      <a:pt x="504" y="104"/>
                      <a:pt x="504" y="104"/>
                      <a:pt x="504" y="104"/>
                    </a:cubicBezTo>
                    <a:cubicBezTo>
                      <a:pt x="504" y="71"/>
                      <a:pt x="477" y="44"/>
                      <a:pt x="444" y="44"/>
                    </a:cubicBezTo>
                    <a:cubicBezTo>
                      <a:pt x="320" y="44"/>
                      <a:pt x="320" y="44"/>
                      <a:pt x="320" y="44"/>
                    </a:cubicBezTo>
                  </a:path>
                </a:pathLst>
              </a:custGeom>
              <a:solidFill>
                <a:srgbClr val="E89920"/>
              </a:solidFill>
              <a:ln>
                <a:noFill/>
              </a:ln>
              <a:extLst>
                <a:ext uri="{91240B29-F687-4f45-9708-019B960494DF}"/>
              </a:extLst>
            </p:spPr>
            <p:txBody>
              <a:bodyPr/>
              <a:lstStyle/>
              <a:p>
                <a:pPr eaLnBrk="1">
                  <a:lnSpc>
                    <a:spcPts val="4900"/>
                  </a:lnSpc>
                  <a:defRPr/>
                </a:pPr>
                <a:endParaRPr lang="en-US" sz="933"/>
              </a:p>
            </p:txBody>
          </p:sp>
          <p:sp>
            <p:nvSpPr>
              <p:cNvPr id="68" name="Freeform 40"/>
              <p:cNvSpPr>
                <a:spLocks noEditPoints="1"/>
              </p:cNvSpPr>
              <p:nvPr/>
            </p:nvSpPr>
            <p:spPr bwMode="auto">
              <a:xfrm>
                <a:off x="1114" y="4191"/>
                <a:ext cx="1230" cy="787"/>
              </a:xfrm>
              <a:custGeom>
                <a:avLst/>
                <a:gdLst>
                  <a:gd name="T0" fmla="*/ 2864 w 520"/>
                  <a:gd name="T1" fmla="*/ 1861 h 332"/>
                  <a:gd name="T2" fmla="*/ 357 w 520"/>
                  <a:gd name="T3" fmla="*/ 1861 h 332"/>
                  <a:gd name="T4" fmla="*/ 312 w 520"/>
                  <a:gd name="T5" fmla="*/ 1816 h 332"/>
                  <a:gd name="T6" fmla="*/ 312 w 520"/>
                  <a:gd name="T7" fmla="*/ 571 h 332"/>
                  <a:gd name="T8" fmla="*/ 0 w 520"/>
                  <a:gd name="T9" fmla="*/ 45 h 332"/>
                  <a:gd name="T10" fmla="*/ 45 w 520"/>
                  <a:gd name="T11" fmla="*/ 0 h 332"/>
                  <a:gd name="T12" fmla="*/ 1611 w 520"/>
                  <a:gd name="T13" fmla="*/ 0 h 332"/>
                  <a:gd name="T14" fmla="*/ 1880 w 520"/>
                  <a:gd name="T15" fmla="*/ 246 h 332"/>
                  <a:gd name="T16" fmla="*/ 2529 w 520"/>
                  <a:gd name="T17" fmla="*/ 246 h 332"/>
                  <a:gd name="T18" fmla="*/ 2909 w 520"/>
                  <a:gd name="T19" fmla="*/ 627 h 332"/>
                  <a:gd name="T20" fmla="*/ 2909 w 520"/>
                  <a:gd name="T21" fmla="*/ 1816 h 332"/>
                  <a:gd name="T22" fmla="*/ 2864 w 520"/>
                  <a:gd name="T23" fmla="*/ 1861 h 332"/>
                  <a:gd name="T24" fmla="*/ 402 w 520"/>
                  <a:gd name="T25" fmla="*/ 1771 h 332"/>
                  <a:gd name="T26" fmla="*/ 2820 w 520"/>
                  <a:gd name="T27" fmla="*/ 1771 h 332"/>
                  <a:gd name="T28" fmla="*/ 2820 w 520"/>
                  <a:gd name="T29" fmla="*/ 627 h 332"/>
                  <a:gd name="T30" fmla="*/ 2529 w 520"/>
                  <a:gd name="T31" fmla="*/ 336 h 332"/>
                  <a:gd name="T32" fmla="*/ 1836 w 520"/>
                  <a:gd name="T33" fmla="*/ 336 h 332"/>
                  <a:gd name="T34" fmla="*/ 1791 w 520"/>
                  <a:gd name="T35" fmla="*/ 291 h 332"/>
                  <a:gd name="T36" fmla="*/ 1791 w 520"/>
                  <a:gd name="T37" fmla="*/ 270 h 332"/>
                  <a:gd name="T38" fmla="*/ 1611 w 520"/>
                  <a:gd name="T39" fmla="*/ 90 h 332"/>
                  <a:gd name="T40" fmla="*/ 90 w 520"/>
                  <a:gd name="T41" fmla="*/ 90 h 332"/>
                  <a:gd name="T42" fmla="*/ 369 w 520"/>
                  <a:gd name="T43" fmla="*/ 500 h 332"/>
                  <a:gd name="T44" fmla="*/ 402 w 520"/>
                  <a:gd name="T45" fmla="*/ 537 h 332"/>
                  <a:gd name="T46" fmla="*/ 402 w 520"/>
                  <a:gd name="T47" fmla="*/ 1771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0" h="332">
                    <a:moveTo>
                      <a:pt x="512" y="332"/>
                    </a:moveTo>
                    <a:cubicBezTo>
                      <a:pt x="64" y="332"/>
                      <a:pt x="64" y="332"/>
                      <a:pt x="64" y="332"/>
                    </a:cubicBezTo>
                    <a:cubicBezTo>
                      <a:pt x="60" y="332"/>
                      <a:pt x="56" y="329"/>
                      <a:pt x="56" y="324"/>
                    </a:cubicBezTo>
                    <a:cubicBezTo>
                      <a:pt x="56" y="102"/>
                      <a:pt x="56" y="102"/>
                      <a:pt x="56" y="102"/>
                    </a:cubicBezTo>
                    <a:cubicBezTo>
                      <a:pt x="40" y="96"/>
                      <a:pt x="0" y="73"/>
                      <a:pt x="0" y="8"/>
                    </a:cubicBezTo>
                    <a:cubicBezTo>
                      <a:pt x="0" y="4"/>
                      <a:pt x="4" y="0"/>
                      <a:pt x="8" y="0"/>
                    </a:cubicBezTo>
                    <a:cubicBezTo>
                      <a:pt x="288" y="0"/>
                      <a:pt x="288" y="0"/>
                      <a:pt x="288" y="0"/>
                    </a:cubicBezTo>
                    <a:cubicBezTo>
                      <a:pt x="313" y="0"/>
                      <a:pt x="334" y="20"/>
                      <a:pt x="336" y="44"/>
                    </a:cubicBezTo>
                    <a:cubicBezTo>
                      <a:pt x="452" y="44"/>
                      <a:pt x="452" y="44"/>
                      <a:pt x="452" y="44"/>
                    </a:cubicBezTo>
                    <a:cubicBezTo>
                      <a:pt x="489" y="44"/>
                      <a:pt x="520" y="75"/>
                      <a:pt x="520" y="112"/>
                    </a:cubicBezTo>
                    <a:cubicBezTo>
                      <a:pt x="520" y="324"/>
                      <a:pt x="520" y="324"/>
                      <a:pt x="520" y="324"/>
                    </a:cubicBezTo>
                    <a:cubicBezTo>
                      <a:pt x="520" y="329"/>
                      <a:pt x="516" y="332"/>
                      <a:pt x="512" y="332"/>
                    </a:cubicBezTo>
                    <a:moveTo>
                      <a:pt x="72" y="316"/>
                    </a:moveTo>
                    <a:cubicBezTo>
                      <a:pt x="504" y="316"/>
                      <a:pt x="504" y="316"/>
                      <a:pt x="504" y="316"/>
                    </a:cubicBezTo>
                    <a:cubicBezTo>
                      <a:pt x="504" y="112"/>
                      <a:pt x="504" y="112"/>
                      <a:pt x="504" y="112"/>
                    </a:cubicBezTo>
                    <a:cubicBezTo>
                      <a:pt x="504" y="84"/>
                      <a:pt x="481" y="60"/>
                      <a:pt x="452" y="60"/>
                    </a:cubicBezTo>
                    <a:cubicBezTo>
                      <a:pt x="328" y="60"/>
                      <a:pt x="328" y="60"/>
                      <a:pt x="328" y="60"/>
                    </a:cubicBezTo>
                    <a:cubicBezTo>
                      <a:pt x="324" y="60"/>
                      <a:pt x="320" y="57"/>
                      <a:pt x="320" y="52"/>
                    </a:cubicBezTo>
                    <a:cubicBezTo>
                      <a:pt x="320" y="48"/>
                      <a:pt x="320" y="48"/>
                      <a:pt x="320" y="48"/>
                    </a:cubicBezTo>
                    <a:cubicBezTo>
                      <a:pt x="320" y="31"/>
                      <a:pt x="306" y="16"/>
                      <a:pt x="288" y="16"/>
                    </a:cubicBezTo>
                    <a:cubicBezTo>
                      <a:pt x="16" y="16"/>
                      <a:pt x="16" y="16"/>
                      <a:pt x="16" y="16"/>
                    </a:cubicBezTo>
                    <a:cubicBezTo>
                      <a:pt x="20" y="76"/>
                      <a:pt x="64" y="88"/>
                      <a:pt x="66" y="89"/>
                    </a:cubicBezTo>
                    <a:cubicBezTo>
                      <a:pt x="69" y="89"/>
                      <a:pt x="72" y="93"/>
                      <a:pt x="72" y="96"/>
                    </a:cubicBezTo>
                    <a:cubicBezTo>
                      <a:pt x="72" y="316"/>
                      <a:pt x="72" y="316"/>
                      <a:pt x="72" y="3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9" name="Freeform 41"/>
              <p:cNvSpPr>
                <a:spLocks/>
              </p:cNvSpPr>
              <p:nvPr/>
            </p:nvSpPr>
            <p:spPr bwMode="auto">
              <a:xfrm>
                <a:off x="1283" y="4467"/>
                <a:ext cx="1022" cy="473"/>
              </a:xfrm>
              <a:custGeom>
                <a:avLst/>
                <a:gdLst>
                  <a:gd name="T0" fmla="*/ 225 w 432"/>
                  <a:gd name="T1" fmla="*/ 0 h 200"/>
                  <a:gd name="T2" fmla="*/ 225 w 432"/>
                  <a:gd name="T3" fmla="*/ 0 h 200"/>
                  <a:gd name="T4" fmla="*/ 0 w 432"/>
                  <a:gd name="T5" fmla="*/ 61 h 200"/>
                  <a:gd name="T6" fmla="*/ 0 w 432"/>
                  <a:gd name="T7" fmla="*/ 1119 h 200"/>
                  <a:gd name="T8" fmla="*/ 2418 w 432"/>
                  <a:gd name="T9" fmla="*/ 1119 h 200"/>
                  <a:gd name="T10" fmla="*/ 2418 w 432"/>
                  <a:gd name="T11" fmla="*/ 61 h 200"/>
                  <a:gd name="T12" fmla="*/ 2193 w 432"/>
                  <a:gd name="T13" fmla="*/ 0 h 200"/>
                  <a:gd name="T14" fmla="*/ 2087 w 432"/>
                  <a:gd name="T15" fmla="*/ 12 h 200"/>
                  <a:gd name="T16" fmla="*/ 1209 w 432"/>
                  <a:gd name="T17" fmla="*/ 135 h 200"/>
                  <a:gd name="T18" fmla="*/ 331 w 432"/>
                  <a:gd name="T19" fmla="*/ 12 h 200"/>
                  <a:gd name="T20" fmla="*/ 225 w 432"/>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2" h="200">
                    <a:moveTo>
                      <a:pt x="40" y="0"/>
                    </a:moveTo>
                    <a:cubicBezTo>
                      <a:pt x="40" y="0"/>
                      <a:pt x="40" y="0"/>
                      <a:pt x="40" y="0"/>
                    </a:cubicBezTo>
                    <a:cubicBezTo>
                      <a:pt x="25" y="0"/>
                      <a:pt x="12" y="4"/>
                      <a:pt x="0" y="11"/>
                    </a:cubicBezTo>
                    <a:cubicBezTo>
                      <a:pt x="0" y="200"/>
                      <a:pt x="0" y="200"/>
                      <a:pt x="0" y="200"/>
                    </a:cubicBezTo>
                    <a:cubicBezTo>
                      <a:pt x="432" y="200"/>
                      <a:pt x="432" y="200"/>
                      <a:pt x="432" y="200"/>
                    </a:cubicBezTo>
                    <a:cubicBezTo>
                      <a:pt x="432" y="11"/>
                      <a:pt x="432" y="11"/>
                      <a:pt x="432" y="11"/>
                    </a:cubicBezTo>
                    <a:cubicBezTo>
                      <a:pt x="420" y="4"/>
                      <a:pt x="407" y="0"/>
                      <a:pt x="392" y="0"/>
                    </a:cubicBezTo>
                    <a:cubicBezTo>
                      <a:pt x="386" y="0"/>
                      <a:pt x="379" y="1"/>
                      <a:pt x="373" y="2"/>
                    </a:cubicBezTo>
                    <a:cubicBezTo>
                      <a:pt x="341" y="10"/>
                      <a:pt x="277" y="24"/>
                      <a:pt x="216" y="24"/>
                    </a:cubicBezTo>
                    <a:cubicBezTo>
                      <a:pt x="155" y="24"/>
                      <a:pt x="91" y="10"/>
                      <a:pt x="59" y="2"/>
                    </a:cubicBezTo>
                    <a:cubicBezTo>
                      <a:pt x="53" y="1"/>
                      <a:pt x="46" y="0"/>
                      <a:pt x="40" y="0"/>
                    </a:cubicBezTo>
                  </a:path>
                </a:pathLst>
              </a:custGeom>
              <a:solidFill>
                <a:srgbClr val="CA8E2E"/>
              </a:solidFill>
              <a:ln>
                <a:noFill/>
              </a:ln>
              <a:extLst>
                <a:ext uri="{91240B29-F687-4f45-9708-019B960494DF}"/>
              </a:extLst>
            </p:spPr>
            <p:txBody>
              <a:bodyPr/>
              <a:lstStyle/>
              <a:p>
                <a:pPr eaLnBrk="1">
                  <a:lnSpc>
                    <a:spcPts val="4900"/>
                  </a:lnSpc>
                  <a:defRPr/>
                </a:pPr>
                <a:endParaRPr lang="en-US" sz="933"/>
              </a:p>
            </p:txBody>
          </p:sp>
          <p:sp>
            <p:nvSpPr>
              <p:cNvPr id="70" name="Freeform 42"/>
              <p:cNvSpPr>
                <a:spLocks/>
              </p:cNvSpPr>
              <p:nvPr/>
            </p:nvSpPr>
            <p:spPr bwMode="auto">
              <a:xfrm>
                <a:off x="1264" y="4492"/>
                <a:ext cx="1060" cy="466"/>
              </a:xfrm>
              <a:custGeom>
                <a:avLst/>
                <a:gdLst>
                  <a:gd name="T0" fmla="*/ 45 w 448"/>
                  <a:gd name="T1" fmla="*/ 0 h 197"/>
                  <a:gd name="T2" fmla="*/ 0 w 448"/>
                  <a:gd name="T3" fmla="*/ 33 h 197"/>
                  <a:gd name="T4" fmla="*/ 0 w 448"/>
                  <a:gd name="T5" fmla="*/ 1102 h 197"/>
                  <a:gd name="T6" fmla="*/ 2508 w 448"/>
                  <a:gd name="T7" fmla="*/ 1102 h 197"/>
                  <a:gd name="T8" fmla="*/ 2508 w 448"/>
                  <a:gd name="T9" fmla="*/ 33 h 197"/>
                  <a:gd name="T10" fmla="*/ 2463 w 448"/>
                  <a:gd name="T11" fmla="*/ 0 h 197"/>
                  <a:gd name="T12" fmla="*/ 2463 w 448"/>
                  <a:gd name="T13" fmla="*/ 1057 h 197"/>
                  <a:gd name="T14" fmla="*/ 45 w 448"/>
                  <a:gd name="T15" fmla="*/ 1057 h 197"/>
                  <a:gd name="T16" fmla="*/ 45 w 448"/>
                  <a:gd name="T17" fmla="*/ 0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8" h="197">
                    <a:moveTo>
                      <a:pt x="8" y="0"/>
                    </a:moveTo>
                    <a:cubicBezTo>
                      <a:pt x="5" y="2"/>
                      <a:pt x="3" y="4"/>
                      <a:pt x="0" y="6"/>
                    </a:cubicBezTo>
                    <a:cubicBezTo>
                      <a:pt x="0" y="197"/>
                      <a:pt x="0" y="197"/>
                      <a:pt x="0" y="197"/>
                    </a:cubicBezTo>
                    <a:cubicBezTo>
                      <a:pt x="448" y="197"/>
                      <a:pt x="448" y="197"/>
                      <a:pt x="448" y="197"/>
                    </a:cubicBezTo>
                    <a:cubicBezTo>
                      <a:pt x="448" y="6"/>
                      <a:pt x="448" y="6"/>
                      <a:pt x="448" y="6"/>
                    </a:cubicBezTo>
                    <a:cubicBezTo>
                      <a:pt x="445" y="4"/>
                      <a:pt x="443" y="2"/>
                      <a:pt x="440" y="0"/>
                    </a:cubicBezTo>
                    <a:cubicBezTo>
                      <a:pt x="440" y="189"/>
                      <a:pt x="440" y="189"/>
                      <a:pt x="440" y="189"/>
                    </a:cubicBezTo>
                    <a:cubicBezTo>
                      <a:pt x="8" y="189"/>
                      <a:pt x="8" y="189"/>
                      <a:pt x="8" y="189"/>
                    </a:cubicBezTo>
                    <a:cubicBezTo>
                      <a:pt x="8" y="0"/>
                      <a:pt x="8" y="0"/>
                      <a:pt x="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1" name="Freeform 43"/>
              <p:cNvSpPr>
                <a:spLocks/>
              </p:cNvSpPr>
              <p:nvPr/>
            </p:nvSpPr>
            <p:spPr bwMode="auto">
              <a:xfrm>
                <a:off x="1321" y="4582"/>
                <a:ext cx="947" cy="1017"/>
              </a:xfrm>
              <a:custGeom>
                <a:avLst/>
                <a:gdLst>
                  <a:gd name="T0" fmla="*/ 168 w 400"/>
                  <a:gd name="T1" fmla="*/ 21 h 430"/>
                  <a:gd name="T2" fmla="*/ 0 w 400"/>
                  <a:gd name="T3" fmla="*/ 151 h 430"/>
                  <a:gd name="T4" fmla="*/ 0 w 400"/>
                  <a:gd name="T5" fmla="*/ 1258 h 430"/>
                  <a:gd name="T6" fmla="*/ 1102 w 400"/>
                  <a:gd name="T7" fmla="*/ 2401 h 430"/>
                  <a:gd name="T8" fmla="*/ 2237 w 400"/>
                  <a:gd name="T9" fmla="*/ 1282 h 430"/>
                  <a:gd name="T10" fmla="*/ 2237 w 400"/>
                  <a:gd name="T11" fmla="*/ 151 h 430"/>
                  <a:gd name="T12" fmla="*/ 2069 w 400"/>
                  <a:gd name="T13" fmla="*/ 21 h 430"/>
                  <a:gd name="T14" fmla="*/ 1119 w 400"/>
                  <a:gd name="T15" fmla="*/ 151 h 430"/>
                  <a:gd name="T16" fmla="*/ 168 w 400"/>
                  <a:gd name="T17" fmla="*/ 21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30">
                    <a:moveTo>
                      <a:pt x="30" y="4"/>
                    </a:moveTo>
                    <a:cubicBezTo>
                      <a:pt x="15" y="0"/>
                      <a:pt x="0" y="11"/>
                      <a:pt x="0" y="27"/>
                    </a:cubicBezTo>
                    <a:cubicBezTo>
                      <a:pt x="0" y="82"/>
                      <a:pt x="0" y="162"/>
                      <a:pt x="0" y="225"/>
                    </a:cubicBezTo>
                    <a:cubicBezTo>
                      <a:pt x="0" y="335"/>
                      <a:pt x="87" y="427"/>
                      <a:pt x="197" y="429"/>
                    </a:cubicBezTo>
                    <a:cubicBezTo>
                      <a:pt x="309" y="430"/>
                      <a:pt x="400" y="340"/>
                      <a:pt x="400" y="229"/>
                    </a:cubicBezTo>
                    <a:cubicBezTo>
                      <a:pt x="400" y="27"/>
                      <a:pt x="400" y="27"/>
                      <a:pt x="400" y="27"/>
                    </a:cubicBezTo>
                    <a:cubicBezTo>
                      <a:pt x="400" y="11"/>
                      <a:pt x="385" y="0"/>
                      <a:pt x="370" y="4"/>
                    </a:cubicBezTo>
                    <a:cubicBezTo>
                      <a:pt x="333" y="13"/>
                      <a:pt x="266" y="27"/>
                      <a:pt x="200" y="27"/>
                    </a:cubicBezTo>
                    <a:cubicBezTo>
                      <a:pt x="134" y="27"/>
                      <a:pt x="67" y="13"/>
                      <a:pt x="30" y="4"/>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72" name="Freeform 44"/>
              <p:cNvSpPr>
                <a:spLocks noEditPoints="1"/>
              </p:cNvSpPr>
              <p:nvPr/>
            </p:nvSpPr>
            <p:spPr bwMode="auto">
              <a:xfrm>
                <a:off x="1302" y="4570"/>
                <a:ext cx="984" cy="1046"/>
              </a:xfrm>
              <a:custGeom>
                <a:avLst/>
                <a:gdLst>
                  <a:gd name="T0" fmla="*/ 1164 w 416"/>
                  <a:gd name="T1" fmla="*/ 2475 h 442"/>
                  <a:gd name="T2" fmla="*/ 1142 w 416"/>
                  <a:gd name="T3" fmla="*/ 2475 h 442"/>
                  <a:gd name="T4" fmla="*/ 0 w 416"/>
                  <a:gd name="T5" fmla="*/ 1287 h 442"/>
                  <a:gd name="T6" fmla="*/ 0 w 416"/>
                  <a:gd name="T7" fmla="*/ 180 h 442"/>
                  <a:gd name="T8" fmla="*/ 180 w 416"/>
                  <a:gd name="T9" fmla="*/ 0 h 442"/>
                  <a:gd name="T10" fmla="*/ 225 w 416"/>
                  <a:gd name="T11" fmla="*/ 5 h 442"/>
                  <a:gd name="T12" fmla="*/ 1164 w 416"/>
                  <a:gd name="T13" fmla="*/ 135 h 442"/>
                  <a:gd name="T14" fmla="*/ 2103 w 416"/>
                  <a:gd name="T15" fmla="*/ 5 h 442"/>
                  <a:gd name="T16" fmla="*/ 2148 w 416"/>
                  <a:gd name="T17" fmla="*/ 0 h 442"/>
                  <a:gd name="T18" fmla="*/ 2328 w 416"/>
                  <a:gd name="T19" fmla="*/ 180 h 442"/>
                  <a:gd name="T20" fmla="*/ 2328 w 416"/>
                  <a:gd name="T21" fmla="*/ 1311 h 442"/>
                  <a:gd name="T22" fmla="*/ 1164 w 416"/>
                  <a:gd name="T23" fmla="*/ 2475 h 442"/>
                  <a:gd name="T24" fmla="*/ 180 w 416"/>
                  <a:gd name="T25" fmla="*/ 90 h 442"/>
                  <a:gd name="T26" fmla="*/ 90 w 416"/>
                  <a:gd name="T27" fmla="*/ 180 h 442"/>
                  <a:gd name="T28" fmla="*/ 90 w 416"/>
                  <a:gd name="T29" fmla="*/ 1287 h 442"/>
                  <a:gd name="T30" fmla="*/ 1147 w 416"/>
                  <a:gd name="T31" fmla="*/ 2385 h 442"/>
                  <a:gd name="T32" fmla="*/ 2238 w 416"/>
                  <a:gd name="T33" fmla="*/ 1311 h 442"/>
                  <a:gd name="T34" fmla="*/ 2238 w 416"/>
                  <a:gd name="T35" fmla="*/ 180 h 442"/>
                  <a:gd name="T36" fmla="*/ 2148 w 416"/>
                  <a:gd name="T37" fmla="*/ 90 h 442"/>
                  <a:gd name="T38" fmla="*/ 2126 w 416"/>
                  <a:gd name="T39" fmla="*/ 90 h 442"/>
                  <a:gd name="T40" fmla="*/ 1164 w 416"/>
                  <a:gd name="T41" fmla="*/ 225 h 442"/>
                  <a:gd name="T42" fmla="*/ 201 w 416"/>
                  <a:gd name="T43" fmla="*/ 90 h 442"/>
                  <a:gd name="T44" fmla="*/ 180 w 416"/>
                  <a:gd name="T45" fmla="*/ 90 h 4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2">
                    <a:moveTo>
                      <a:pt x="208" y="442"/>
                    </a:moveTo>
                    <a:cubicBezTo>
                      <a:pt x="207" y="442"/>
                      <a:pt x="206" y="442"/>
                      <a:pt x="204" y="442"/>
                    </a:cubicBezTo>
                    <a:cubicBezTo>
                      <a:pt x="92" y="440"/>
                      <a:pt x="0" y="345"/>
                      <a:pt x="0" y="230"/>
                    </a:cubicBezTo>
                    <a:cubicBezTo>
                      <a:pt x="0" y="32"/>
                      <a:pt x="0" y="32"/>
                      <a:pt x="0" y="32"/>
                    </a:cubicBezTo>
                    <a:cubicBezTo>
                      <a:pt x="0" y="14"/>
                      <a:pt x="14" y="0"/>
                      <a:pt x="32" y="0"/>
                    </a:cubicBezTo>
                    <a:cubicBezTo>
                      <a:pt x="35" y="0"/>
                      <a:pt x="37" y="0"/>
                      <a:pt x="40" y="1"/>
                    </a:cubicBezTo>
                    <a:cubicBezTo>
                      <a:pt x="74" y="10"/>
                      <a:pt x="142" y="24"/>
                      <a:pt x="208" y="24"/>
                    </a:cubicBezTo>
                    <a:cubicBezTo>
                      <a:pt x="274" y="24"/>
                      <a:pt x="342" y="10"/>
                      <a:pt x="376" y="1"/>
                    </a:cubicBezTo>
                    <a:cubicBezTo>
                      <a:pt x="379" y="0"/>
                      <a:pt x="381" y="0"/>
                      <a:pt x="384" y="0"/>
                    </a:cubicBezTo>
                    <a:cubicBezTo>
                      <a:pt x="402" y="0"/>
                      <a:pt x="416" y="14"/>
                      <a:pt x="416" y="32"/>
                    </a:cubicBezTo>
                    <a:cubicBezTo>
                      <a:pt x="416" y="234"/>
                      <a:pt x="416" y="234"/>
                      <a:pt x="416" y="234"/>
                    </a:cubicBezTo>
                    <a:cubicBezTo>
                      <a:pt x="416" y="348"/>
                      <a:pt x="323" y="442"/>
                      <a:pt x="208" y="442"/>
                    </a:cubicBezTo>
                    <a:close/>
                    <a:moveTo>
                      <a:pt x="32" y="16"/>
                    </a:moveTo>
                    <a:cubicBezTo>
                      <a:pt x="23" y="16"/>
                      <a:pt x="16" y="23"/>
                      <a:pt x="16" y="32"/>
                    </a:cubicBezTo>
                    <a:cubicBezTo>
                      <a:pt x="16" y="230"/>
                      <a:pt x="16" y="230"/>
                      <a:pt x="16" y="230"/>
                    </a:cubicBezTo>
                    <a:cubicBezTo>
                      <a:pt x="16" y="336"/>
                      <a:pt x="101" y="424"/>
                      <a:pt x="205" y="426"/>
                    </a:cubicBezTo>
                    <a:cubicBezTo>
                      <a:pt x="312" y="427"/>
                      <a:pt x="400" y="341"/>
                      <a:pt x="400" y="234"/>
                    </a:cubicBezTo>
                    <a:cubicBezTo>
                      <a:pt x="400" y="32"/>
                      <a:pt x="400" y="32"/>
                      <a:pt x="400" y="32"/>
                    </a:cubicBezTo>
                    <a:cubicBezTo>
                      <a:pt x="400" y="23"/>
                      <a:pt x="393" y="16"/>
                      <a:pt x="384" y="16"/>
                    </a:cubicBezTo>
                    <a:cubicBezTo>
                      <a:pt x="383" y="16"/>
                      <a:pt x="381" y="16"/>
                      <a:pt x="380" y="16"/>
                    </a:cubicBezTo>
                    <a:cubicBezTo>
                      <a:pt x="345" y="25"/>
                      <a:pt x="276" y="40"/>
                      <a:pt x="208" y="40"/>
                    </a:cubicBezTo>
                    <a:cubicBezTo>
                      <a:pt x="140" y="40"/>
                      <a:pt x="71" y="25"/>
                      <a:pt x="36" y="16"/>
                    </a:cubicBezTo>
                    <a:cubicBezTo>
                      <a:pt x="35" y="16"/>
                      <a:pt x="33" y="16"/>
                      <a:pt x="3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3" name="Oval 45"/>
              <p:cNvSpPr>
                <a:spLocks noChangeArrowheads="1"/>
              </p:cNvSpPr>
              <p:nvPr/>
            </p:nvSpPr>
            <p:spPr bwMode="auto">
              <a:xfrm>
                <a:off x="1539" y="4901"/>
                <a:ext cx="94"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74" name="Oval 46"/>
              <p:cNvSpPr>
                <a:spLocks noChangeArrowheads="1"/>
              </p:cNvSpPr>
              <p:nvPr/>
            </p:nvSpPr>
            <p:spPr bwMode="auto">
              <a:xfrm>
                <a:off x="1956" y="4901"/>
                <a:ext cx="93"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75" name="Freeform 47"/>
              <p:cNvSpPr>
                <a:spLocks/>
              </p:cNvSpPr>
              <p:nvPr/>
            </p:nvSpPr>
            <p:spPr bwMode="auto">
              <a:xfrm>
                <a:off x="1491"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6" name="Freeform 48"/>
              <p:cNvSpPr>
                <a:spLocks/>
              </p:cNvSpPr>
              <p:nvPr/>
            </p:nvSpPr>
            <p:spPr bwMode="auto">
              <a:xfrm>
                <a:off x="1908"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7" name="Freeform 49"/>
              <p:cNvSpPr>
                <a:spLocks/>
              </p:cNvSpPr>
              <p:nvPr/>
            </p:nvSpPr>
            <p:spPr bwMode="auto">
              <a:xfrm>
                <a:off x="1679" y="5333"/>
                <a:ext cx="228" cy="113"/>
              </a:xfrm>
              <a:custGeom>
                <a:avLst/>
                <a:gdLst>
                  <a:gd name="T0" fmla="*/ 271 w 96"/>
                  <a:gd name="T1" fmla="*/ 266 h 48"/>
                  <a:gd name="T2" fmla="*/ 537 w 96"/>
                  <a:gd name="T3" fmla="*/ 57 h 48"/>
                  <a:gd name="T4" fmla="*/ 492 w 96"/>
                  <a:gd name="T5" fmla="*/ 0 h 48"/>
                  <a:gd name="T6" fmla="*/ 50 w 96"/>
                  <a:gd name="T7" fmla="*/ 0 h 48"/>
                  <a:gd name="T8" fmla="*/ 5 w 96"/>
                  <a:gd name="T9" fmla="*/ 57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2"/>
                      <a:pt x="95" y="10"/>
                    </a:cubicBezTo>
                    <a:cubicBezTo>
                      <a:pt x="96" y="5"/>
                      <a:pt x="92" y="0"/>
                      <a:pt x="87" y="0"/>
                    </a:cubicBezTo>
                    <a:cubicBezTo>
                      <a:pt x="9" y="0"/>
                      <a:pt x="9" y="0"/>
                      <a:pt x="9" y="0"/>
                    </a:cubicBezTo>
                    <a:cubicBezTo>
                      <a:pt x="4" y="0"/>
                      <a:pt x="0" y="5"/>
                      <a:pt x="1" y="10"/>
                    </a:cubicBezTo>
                    <a:cubicBezTo>
                      <a:pt x="5" y="32"/>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8" name="Freeform 50"/>
              <p:cNvSpPr>
                <a:spLocks/>
              </p:cNvSpPr>
              <p:nvPr/>
            </p:nvSpPr>
            <p:spPr bwMode="auto">
              <a:xfrm>
                <a:off x="1717" y="4973"/>
                <a:ext cx="142" cy="237"/>
              </a:xfrm>
              <a:custGeom>
                <a:avLst/>
                <a:gdLst>
                  <a:gd name="T0" fmla="*/ 291 w 60"/>
                  <a:gd name="T1" fmla="*/ 562 h 100"/>
                  <a:gd name="T2" fmla="*/ 45 w 60"/>
                  <a:gd name="T3" fmla="*/ 562 h 100"/>
                  <a:gd name="T4" fmla="*/ 0 w 60"/>
                  <a:gd name="T5" fmla="*/ 517 h 100"/>
                  <a:gd name="T6" fmla="*/ 0 w 60"/>
                  <a:gd name="T7" fmla="*/ 45 h 100"/>
                  <a:gd name="T8" fmla="*/ 45 w 60"/>
                  <a:gd name="T9" fmla="*/ 0 h 100"/>
                  <a:gd name="T10" fmla="*/ 90 w 60"/>
                  <a:gd name="T11" fmla="*/ 45 h 100"/>
                  <a:gd name="T12" fmla="*/ 90 w 60"/>
                  <a:gd name="T13" fmla="*/ 472 h 100"/>
                  <a:gd name="T14" fmla="*/ 246 w 60"/>
                  <a:gd name="T15" fmla="*/ 472 h 100"/>
                  <a:gd name="T16" fmla="*/ 246 w 60"/>
                  <a:gd name="T17" fmla="*/ 382 h 100"/>
                  <a:gd name="T18" fmla="*/ 291 w 60"/>
                  <a:gd name="T19" fmla="*/ 337 h 100"/>
                  <a:gd name="T20" fmla="*/ 336 w 60"/>
                  <a:gd name="T21" fmla="*/ 382 h 100"/>
                  <a:gd name="T22" fmla="*/ 336 w 60"/>
                  <a:gd name="T23" fmla="*/ 517 h 100"/>
                  <a:gd name="T24" fmla="*/ 291 w 60"/>
                  <a:gd name="T25" fmla="*/ 562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100">
                    <a:moveTo>
                      <a:pt x="52" y="100"/>
                    </a:moveTo>
                    <a:cubicBezTo>
                      <a:pt x="8" y="100"/>
                      <a:pt x="8" y="100"/>
                      <a:pt x="8" y="100"/>
                    </a:cubicBezTo>
                    <a:cubicBezTo>
                      <a:pt x="4" y="100"/>
                      <a:pt x="0" y="97"/>
                      <a:pt x="0" y="92"/>
                    </a:cubicBezTo>
                    <a:cubicBezTo>
                      <a:pt x="0" y="8"/>
                      <a:pt x="0" y="8"/>
                      <a:pt x="0" y="8"/>
                    </a:cubicBezTo>
                    <a:cubicBezTo>
                      <a:pt x="0" y="4"/>
                      <a:pt x="4" y="0"/>
                      <a:pt x="8" y="0"/>
                    </a:cubicBezTo>
                    <a:cubicBezTo>
                      <a:pt x="12" y="0"/>
                      <a:pt x="16" y="4"/>
                      <a:pt x="16" y="8"/>
                    </a:cubicBezTo>
                    <a:cubicBezTo>
                      <a:pt x="16" y="84"/>
                      <a:pt x="16" y="84"/>
                      <a:pt x="16" y="84"/>
                    </a:cubicBezTo>
                    <a:cubicBezTo>
                      <a:pt x="44" y="84"/>
                      <a:pt x="44" y="84"/>
                      <a:pt x="44" y="84"/>
                    </a:cubicBezTo>
                    <a:cubicBezTo>
                      <a:pt x="44" y="68"/>
                      <a:pt x="44" y="68"/>
                      <a:pt x="44" y="68"/>
                    </a:cubicBezTo>
                    <a:cubicBezTo>
                      <a:pt x="44" y="64"/>
                      <a:pt x="48" y="60"/>
                      <a:pt x="52" y="60"/>
                    </a:cubicBezTo>
                    <a:cubicBezTo>
                      <a:pt x="56" y="60"/>
                      <a:pt x="60" y="64"/>
                      <a:pt x="60" y="68"/>
                    </a:cubicBezTo>
                    <a:cubicBezTo>
                      <a:pt x="60" y="92"/>
                      <a:pt x="60" y="92"/>
                      <a:pt x="60" y="92"/>
                    </a:cubicBezTo>
                    <a:cubicBezTo>
                      <a:pt x="60" y="97"/>
                      <a:pt x="56" y="100"/>
                      <a:pt x="52" y="10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9" name="Freeform 51"/>
              <p:cNvSpPr>
                <a:spLocks/>
              </p:cNvSpPr>
              <p:nvPr/>
            </p:nvSpPr>
            <p:spPr bwMode="auto">
              <a:xfrm>
                <a:off x="1206" y="4825"/>
                <a:ext cx="115" cy="228"/>
              </a:xfrm>
              <a:custGeom>
                <a:avLst/>
                <a:gdLst>
                  <a:gd name="T0" fmla="*/ 271 w 48"/>
                  <a:gd name="T1" fmla="*/ 0 h 96"/>
                  <a:gd name="T2" fmla="*/ 0 w 48"/>
                  <a:gd name="T3" fmla="*/ 271 h 96"/>
                  <a:gd name="T4" fmla="*/ 271 w 48"/>
                  <a:gd name="T5" fmla="*/ 542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2"/>
                      <a:pt x="0" y="48"/>
                    </a:cubicBezTo>
                    <a:cubicBezTo>
                      <a:pt x="0" y="75"/>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80" name="Freeform 52"/>
              <p:cNvSpPr>
                <a:spLocks noEditPoints="1"/>
              </p:cNvSpPr>
              <p:nvPr/>
            </p:nvSpPr>
            <p:spPr bwMode="auto">
              <a:xfrm>
                <a:off x="1189" y="4808"/>
                <a:ext cx="151" cy="264"/>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5 h 112"/>
                  <a:gd name="T14" fmla="*/ 90 w 64"/>
                  <a:gd name="T15" fmla="*/ 315 h 112"/>
                  <a:gd name="T16" fmla="*/ 267 w 64"/>
                  <a:gd name="T17" fmla="*/ 537 h 112"/>
                  <a:gd name="T18" fmla="*/ 267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9"/>
                      <a:pt x="60" y="112"/>
                      <a:pt x="56" y="112"/>
                    </a:cubicBezTo>
                    <a:close/>
                    <a:moveTo>
                      <a:pt x="48" y="17"/>
                    </a:moveTo>
                    <a:cubicBezTo>
                      <a:pt x="30" y="21"/>
                      <a:pt x="16" y="37"/>
                      <a:pt x="16" y="56"/>
                    </a:cubicBezTo>
                    <a:cubicBezTo>
                      <a:pt x="16" y="76"/>
                      <a:pt x="30" y="92"/>
                      <a:pt x="48" y="96"/>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1" name="Freeform 53"/>
              <p:cNvSpPr>
                <a:spLocks/>
              </p:cNvSpPr>
              <p:nvPr/>
            </p:nvSpPr>
            <p:spPr bwMode="auto">
              <a:xfrm>
                <a:off x="2268" y="4825"/>
                <a:ext cx="113" cy="228"/>
              </a:xfrm>
              <a:custGeom>
                <a:avLst/>
                <a:gdLst>
                  <a:gd name="T0" fmla="*/ 0 w 48"/>
                  <a:gd name="T1" fmla="*/ 0 h 96"/>
                  <a:gd name="T2" fmla="*/ 271 w 48"/>
                  <a:gd name="T3" fmla="*/ 271 h 96"/>
                  <a:gd name="T4" fmla="*/ 0 w 48"/>
                  <a:gd name="T5" fmla="*/ 542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2"/>
                      <a:pt x="48" y="48"/>
                    </a:cubicBezTo>
                    <a:cubicBezTo>
                      <a:pt x="48" y="75"/>
                      <a:pt x="27"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82" name="Freeform 54"/>
              <p:cNvSpPr>
                <a:spLocks noEditPoints="1"/>
              </p:cNvSpPr>
              <p:nvPr/>
            </p:nvSpPr>
            <p:spPr bwMode="auto">
              <a:xfrm>
                <a:off x="2247" y="4808"/>
                <a:ext cx="153" cy="264"/>
              </a:xfrm>
              <a:custGeom>
                <a:avLst/>
                <a:gdLst>
                  <a:gd name="T0" fmla="*/ 45 w 64"/>
                  <a:gd name="T1" fmla="*/ 627 h 112"/>
                  <a:gd name="T2" fmla="*/ 0 w 64"/>
                  <a:gd name="T3" fmla="*/ 582 h 112"/>
                  <a:gd name="T4" fmla="*/ 0 w 64"/>
                  <a:gd name="T5" fmla="*/ 45 h 112"/>
                  <a:gd name="T6" fmla="*/ 45 w 64"/>
                  <a:gd name="T7" fmla="*/ 0 h 112"/>
                  <a:gd name="T8" fmla="*/ 361 w 64"/>
                  <a:gd name="T9" fmla="*/ 315 h 112"/>
                  <a:gd name="T10" fmla="*/ 45 w 64"/>
                  <a:gd name="T11" fmla="*/ 627 h 112"/>
                  <a:gd name="T12" fmla="*/ 90 w 64"/>
                  <a:gd name="T13" fmla="*/ 95 h 112"/>
                  <a:gd name="T14" fmla="*/ 90 w 64"/>
                  <a:gd name="T15" fmla="*/ 537 h 112"/>
                  <a:gd name="T16" fmla="*/ 271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9"/>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6"/>
                      <a:pt x="16" y="96"/>
                      <a:pt x="16" y="96"/>
                    </a:cubicBezTo>
                    <a:cubicBezTo>
                      <a:pt x="34" y="92"/>
                      <a:pt x="48" y="76"/>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3" name="Freeform 55"/>
              <p:cNvSpPr>
                <a:spLocks/>
              </p:cNvSpPr>
              <p:nvPr/>
            </p:nvSpPr>
            <p:spPr bwMode="auto">
              <a:xfrm>
                <a:off x="1132" y="4210"/>
                <a:ext cx="749" cy="58"/>
              </a:xfrm>
              <a:custGeom>
                <a:avLst/>
                <a:gdLst>
                  <a:gd name="T0" fmla="*/ 1774 w 317"/>
                  <a:gd name="T1" fmla="*/ 135 h 24"/>
                  <a:gd name="T2" fmla="*/ 1566 w 317"/>
                  <a:gd name="T3" fmla="*/ 0 h 24"/>
                  <a:gd name="T4" fmla="*/ 0 w 317"/>
                  <a:gd name="T5" fmla="*/ 0 h 24"/>
                  <a:gd name="T6" fmla="*/ 12 w 317"/>
                  <a:gd name="T7" fmla="*/ 135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24">
                    <a:moveTo>
                      <a:pt x="317" y="24"/>
                    </a:moveTo>
                    <a:cubicBezTo>
                      <a:pt x="310" y="10"/>
                      <a:pt x="296" y="0"/>
                      <a:pt x="280" y="0"/>
                    </a:cubicBezTo>
                    <a:cubicBezTo>
                      <a:pt x="0" y="0"/>
                      <a:pt x="0" y="0"/>
                      <a:pt x="0" y="0"/>
                    </a:cubicBezTo>
                    <a:cubicBezTo>
                      <a:pt x="0" y="9"/>
                      <a:pt x="1" y="17"/>
                      <a:pt x="2" y="24"/>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84" name="Freeform 56"/>
              <p:cNvSpPr>
                <a:spLocks/>
              </p:cNvSpPr>
              <p:nvPr/>
            </p:nvSpPr>
            <p:spPr bwMode="auto">
              <a:xfrm>
                <a:off x="1114" y="4191"/>
                <a:ext cx="789" cy="98"/>
              </a:xfrm>
              <a:custGeom>
                <a:avLst/>
                <a:gdLst>
                  <a:gd name="T0" fmla="*/ 1819 w 334"/>
                  <a:gd name="T1" fmla="*/ 225 h 41"/>
                  <a:gd name="T2" fmla="*/ 1774 w 334"/>
                  <a:gd name="T3" fmla="*/ 201 h 41"/>
                  <a:gd name="T4" fmla="*/ 1611 w 334"/>
                  <a:gd name="T5" fmla="*/ 90 h 41"/>
                  <a:gd name="T6" fmla="*/ 90 w 334"/>
                  <a:gd name="T7" fmla="*/ 90 h 41"/>
                  <a:gd name="T8" fmla="*/ 102 w 334"/>
                  <a:gd name="T9" fmla="*/ 173 h 41"/>
                  <a:gd name="T10" fmla="*/ 66 w 334"/>
                  <a:gd name="T11" fmla="*/ 225 h 41"/>
                  <a:gd name="T12" fmla="*/ 12 w 334"/>
                  <a:gd name="T13" fmla="*/ 189 h 41"/>
                  <a:gd name="T14" fmla="*/ 0 w 334"/>
                  <a:gd name="T15" fmla="*/ 45 h 41"/>
                  <a:gd name="T16" fmla="*/ 45 w 334"/>
                  <a:gd name="T17" fmla="*/ 0 h 41"/>
                  <a:gd name="T18" fmla="*/ 1611 w 334"/>
                  <a:gd name="T19" fmla="*/ 0 h 41"/>
                  <a:gd name="T20" fmla="*/ 1857 w 334"/>
                  <a:gd name="T21" fmla="*/ 163 h 41"/>
                  <a:gd name="T22" fmla="*/ 1835 w 334"/>
                  <a:gd name="T23" fmla="*/ 225 h 41"/>
                  <a:gd name="T24" fmla="*/ 1819 w 334"/>
                  <a:gd name="T25" fmla="*/ 225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4" h="41">
                    <a:moveTo>
                      <a:pt x="325" y="40"/>
                    </a:moveTo>
                    <a:cubicBezTo>
                      <a:pt x="322" y="40"/>
                      <a:pt x="319" y="39"/>
                      <a:pt x="317" y="36"/>
                    </a:cubicBezTo>
                    <a:cubicBezTo>
                      <a:pt x="312" y="24"/>
                      <a:pt x="301" y="16"/>
                      <a:pt x="288" y="16"/>
                    </a:cubicBezTo>
                    <a:cubicBezTo>
                      <a:pt x="16" y="16"/>
                      <a:pt x="16" y="16"/>
                      <a:pt x="16" y="16"/>
                    </a:cubicBezTo>
                    <a:cubicBezTo>
                      <a:pt x="17" y="21"/>
                      <a:pt x="17" y="26"/>
                      <a:pt x="18" y="31"/>
                    </a:cubicBezTo>
                    <a:cubicBezTo>
                      <a:pt x="19" y="35"/>
                      <a:pt x="16" y="39"/>
                      <a:pt x="12" y="40"/>
                    </a:cubicBezTo>
                    <a:cubicBezTo>
                      <a:pt x="7" y="41"/>
                      <a:pt x="3" y="38"/>
                      <a:pt x="2" y="34"/>
                    </a:cubicBezTo>
                    <a:cubicBezTo>
                      <a:pt x="1" y="26"/>
                      <a:pt x="0" y="17"/>
                      <a:pt x="0" y="8"/>
                    </a:cubicBezTo>
                    <a:cubicBezTo>
                      <a:pt x="0" y="4"/>
                      <a:pt x="4" y="0"/>
                      <a:pt x="8" y="0"/>
                    </a:cubicBezTo>
                    <a:cubicBezTo>
                      <a:pt x="288" y="0"/>
                      <a:pt x="288" y="0"/>
                      <a:pt x="288" y="0"/>
                    </a:cubicBezTo>
                    <a:cubicBezTo>
                      <a:pt x="307" y="0"/>
                      <a:pt x="324" y="12"/>
                      <a:pt x="332" y="29"/>
                    </a:cubicBezTo>
                    <a:cubicBezTo>
                      <a:pt x="334" y="33"/>
                      <a:pt x="332" y="38"/>
                      <a:pt x="328" y="40"/>
                    </a:cubicBezTo>
                    <a:cubicBezTo>
                      <a:pt x="327" y="40"/>
                      <a:pt x="326" y="40"/>
                      <a:pt x="325"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5" name="Freeform 57"/>
              <p:cNvSpPr>
                <a:spLocks/>
              </p:cNvSpPr>
              <p:nvPr/>
            </p:nvSpPr>
            <p:spPr bwMode="auto">
              <a:xfrm>
                <a:off x="2863" y="5123"/>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3"/>
                      <a:pt x="54" y="0"/>
                      <a:pt x="120" y="0"/>
                    </a:cubicBezTo>
                    <a:cubicBezTo>
                      <a:pt x="232" y="0"/>
                      <a:pt x="232" y="0"/>
                      <a:pt x="232" y="0"/>
                    </a:cubicBezTo>
                    <a:cubicBezTo>
                      <a:pt x="298" y="0"/>
                      <a:pt x="352" y="53"/>
                      <a:pt x="352" y="120"/>
                    </a:cubicBezTo>
                    <a:cubicBezTo>
                      <a:pt x="352" y="180"/>
                      <a:pt x="352" y="180"/>
                      <a:pt x="352" y="18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6" name="Freeform 58"/>
              <p:cNvSpPr>
                <a:spLocks noEditPoints="1"/>
              </p:cNvSpPr>
              <p:nvPr/>
            </p:nvSpPr>
            <p:spPr bwMode="auto">
              <a:xfrm>
                <a:off x="2844" y="5105"/>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2"/>
                      <a:pt x="0" y="188"/>
                    </a:cubicBezTo>
                    <a:cubicBezTo>
                      <a:pt x="0" y="128"/>
                      <a:pt x="0" y="128"/>
                      <a:pt x="0" y="128"/>
                    </a:cubicBezTo>
                    <a:cubicBezTo>
                      <a:pt x="0" y="57"/>
                      <a:pt x="57" y="0"/>
                      <a:pt x="128" y="0"/>
                    </a:cubicBezTo>
                    <a:cubicBezTo>
                      <a:pt x="240" y="0"/>
                      <a:pt x="240" y="0"/>
                      <a:pt x="240" y="0"/>
                    </a:cubicBezTo>
                    <a:cubicBezTo>
                      <a:pt x="311" y="0"/>
                      <a:pt x="368" y="57"/>
                      <a:pt x="368" y="128"/>
                    </a:cubicBezTo>
                    <a:cubicBezTo>
                      <a:pt x="368" y="188"/>
                      <a:pt x="368" y="188"/>
                      <a:pt x="368" y="188"/>
                    </a:cubicBezTo>
                    <a:cubicBezTo>
                      <a:pt x="368" y="192"/>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7" name="Freeform 59"/>
              <p:cNvSpPr>
                <a:spLocks/>
              </p:cNvSpPr>
              <p:nvPr/>
            </p:nvSpPr>
            <p:spPr bwMode="auto">
              <a:xfrm>
                <a:off x="2961" y="5069"/>
                <a:ext cx="638" cy="386"/>
              </a:xfrm>
              <a:custGeom>
                <a:avLst/>
                <a:gdLst>
                  <a:gd name="T0" fmla="*/ 1366 w 270"/>
                  <a:gd name="T1" fmla="*/ 201 h 163"/>
                  <a:gd name="T2" fmla="*/ 1136 w 270"/>
                  <a:gd name="T3" fmla="*/ 21 h 163"/>
                  <a:gd name="T4" fmla="*/ 757 w 270"/>
                  <a:gd name="T5" fmla="*/ 0 h 163"/>
                  <a:gd name="T6" fmla="*/ 376 w 270"/>
                  <a:gd name="T7" fmla="*/ 21 h 163"/>
                  <a:gd name="T8" fmla="*/ 147 w 270"/>
                  <a:gd name="T9" fmla="*/ 201 h 163"/>
                  <a:gd name="T10" fmla="*/ 0 w 270"/>
                  <a:gd name="T11" fmla="*/ 578 h 163"/>
                  <a:gd name="T12" fmla="*/ 286 w 270"/>
                  <a:gd name="T13" fmla="*/ 578 h 163"/>
                  <a:gd name="T14" fmla="*/ 393 w 270"/>
                  <a:gd name="T15" fmla="*/ 706 h 163"/>
                  <a:gd name="T16" fmla="*/ 757 w 270"/>
                  <a:gd name="T17" fmla="*/ 914 h 163"/>
                  <a:gd name="T18" fmla="*/ 1119 w 270"/>
                  <a:gd name="T19" fmla="*/ 706 h 163"/>
                  <a:gd name="T20" fmla="*/ 1226 w 270"/>
                  <a:gd name="T21" fmla="*/ 578 h 163"/>
                  <a:gd name="T22" fmla="*/ 1512 w 270"/>
                  <a:gd name="T23" fmla="*/ 578 h 163"/>
                  <a:gd name="T24" fmla="*/ 1366 w 270"/>
                  <a:gd name="T25" fmla="*/ 20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163">
                    <a:moveTo>
                      <a:pt x="244" y="36"/>
                    </a:moveTo>
                    <a:cubicBezTo>
                      <a:pt x="238" y="18"/>
                      <a:pt x="221" y="6"/>
                      <a:pt x="203" y="4"/>
                    </a:cubicBezTo>
                    <a:cubicBezTo>
                      <a:pt x="135" y="0"/>
                      <a:pt x="135" y="0"/>
                      <a:pt x="135" y="0"/>
                    </a:cubicBezTo>
                    <a:cubicBezTo>
                      <a:pt x="67" y="4"/>
                      <a:pt x="67" y="4"/>
                      <a:pt x="67" y="4"/>
                    </a:cubicBezTo>
                    <a:cubicBezTo>
                      <a:pt x="49" y="6"/>
                      <a:pt x="32" y="18"/>
                      <a:pt x="26" y="36"/>
                    </a:cubicBezTo>
                    <a:cubicBezTo>
                      <a:pt x="0" y="103"/>
                      <a:pt x="0" y="103"/>
                      <a:pt x="0" y="103"/>
                    </a:cubicBezTo>
                    <a:cubicBezTo>
                      <a:pt x="51" y="103"/>
                      <a:pt x="51" y="103"/>
                      <a:pt x="51" y="103"/>
                    </a:cubicBezTo>
                    <a:cubicBezTo>
                      <a:pt x="57" y="103"/>
                      <a:pt x="61" y="120"/>
                      <a:pt x="70" y="126"/>
                    </a:cubicBezTo>
                    <a:cubicBezTo>
                      <a:pt x="79" y="132"/>
                      <a:pt x="135" y="163"/>
                      <a:pt x="135" y="163"/>
                    </a:cubicBezTo>
                    <a:cubicBezTo>
                      <a:pt x="135" y="163"/>
                      <a:pt x="192" y="133"/>
                      <a:pt x="200" y="126"/>
                    </a:cubicBezTo>
                    <a:cubicBezTo>
                      <a:pt x="208" y="119"/>
                      <a:pt x="213" y="103"/>
                      <a:pt x="219" y="103"/>
                    </a:cubicBezTo>
                    <a:cubicBezTo>
                      <a:pt x="270" y="103"/>
                      <a:pt x="270" y="103"/>
                      <a:pt x="270" y="103"/>
                    </a:cubicBezTo>
                    <a:cubicBezTo>
                      <a:pt x="244" y="36"/>
                      <a:pt x="244" y="36"/>
                      <a:pt x="244" y="36"/>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8" name="Freeform 60"/>
              <p:cNvSpPr>
                <a:spLocks noEditPoints="1"/>
              </p:cNvSpPr>
              <p:nvPr/>
            </p:nvSpPr>
            <p:spPr bwMode="auto">
              <a:xfrm>
                <a:off x="2942" y="5050"/>
                <a:ext cx="676" cy="425"/>
              </a:xfrm>
              <a:custGeom>
                <a:avLst/>
                <a:gdLst>
                  <a:gd name="T0" fmla="*/ 802 w 286"/>
                  <a:gd name="T1" fmla="*/ 1004 h 179"/>
                  <a:gd name="T2" fmla="*/ 779 w 286"/>
                  <a:gd name="T3" fmla="*/ 1000 h 179"/>
                  <a:gd name="T4" fmla="*/ 410 w 286"/>
                  <a:gd name="T5" fmla="*/ 791 h 179"/>
                  <a:gd name="T6" fmla="*/ 341 w 286"/>
                  <a:gd name="T7" fmla="*/ 706 h 179"/>
                  <a:gd name="T8" fmla="*/ 320 w 286"/>
                  <a:gd name="T9" fmla="*/ 668 h 179"/>
                  <a:gd name="T10" fmla="*/ 45 w 286"/>
                  <a:gd name="T11" fmla="*/ 668 h 179"/>
                  <a:gd name="T12" fmla="*/ 12 w 286"/>
                  <a:gd name="T13" fmla="*/ 651 h 179"/>
                  <a:gd name="T14" fmla="*/ 5 w 286"/>
                  <a:gd name="T15" fmla="*/ 611 h 179"/>
                  <a:gd name="T16" fmla="*/ 147 w 286"/>
                  <a:gd name="T17" fmla="*/ 230 h 179"/>
                  <a:gd name="T18" fmla="*/ 421 w 286"/>
                  <a:gd name="T19" fmla="*/ 21 h 179"/>
                  <a:gd name="T20" fmla="*/ 795 w 286"/>
                  <a:gd name="T21" fmla="*/ 0 h 179"/>
                  <a:gd name="T22" fmla="*/ 807 w 286"/>
                  <a:gd name="T23" fmla="*/ 0 h 179"/>
                  <a:gd name="T24" fmla="*/ 1181 w 286"/>
                  <a:gd name="T25" fmla="*/ 21 h 179"/>
                  <a:gd name="T26" fmla="*/ 1456 w 286"/>
                  <a:gd name="T27" fmla="*/ 230 h 179"/>
                  <a:gd name="T28" fmla="*/ 1598 w 286"/>
                  <a:gd name="T29" fmla="*/ 611 h 179"/>
                  <a:gd name="T30" fmla="*/ 1591 w 286"/>
                  <a:gd name="T31" fmla="*/ 651 h 179"/>
                  <a:gd name="T32" fmla="*/ 1558 w 286"/>
                  <a:gd name="T33" fmla="*/ 668 h 179"/>
                  <a:gd name="T34" fmla="*/ 1283 w 286"/>
                  <a:gd name="T35" fmla="*/ 668 h 179"/>
                  <a:gd name="T36" fmla="*/ 1255 w 286"/>
                  <a:gd name="T37" fmla="*/ 713 h 179"/>
                  <a:gd name="T38" fmla="*/ 1193 w 286"/>
                  <a:gd name="T39" fmla="*/ 786 h 179"/>
                  <a:gd name="T40" fmla="*/ 824 w 286"/>
                  <a:gd name="T41" fmla="*/ 1000 h 179"/>
                  <a:gd name="T42" fmla="*/ 802 w 286"/>
                  <a:gd name="T43" fmla="*/ 1004 h 179"/>
                  <a:gd name="T44" fmla="*/ 111 w 286"/>
                  <a:gd name="T45" fmla="*/ 578 h 179"/>
                  <a:gd name="T46" fmla="*/ 331 w 286"/>
                  <a:gd name="T47" fmla="*/ 578 h 179"/>
                  <a:gd name="T48" fmla="*/ 421 w 286"/>
                  <a:gd name="T49" fmla="*/ 656 h 179"/>
                  <a:gd name="T50" fmla="*/ 464 w 286"/>
                  <a:gd name="T51" fmla="*/ 718 h 179"/>
                  <a:gd name="T52" fmla="*/ 802 w 286"/>
                  <a:gd name="T53" fmla="*/ 910 h 179"/>
                  <a:gd name="T54" fmla="*/ 1139 w 286"/>
                  <a:gd name="T55" fmla="*/ 718 h 179"/>
                  <a:gd name="T56" fmla="*/ 1176 w 286"/>
                  <a:gd name="T57" fmla="*/ 663 h 179"/>
                  <a:gd name="T58" fmla="*/ 1271 w 286"/>
                  <a:gd name="T59" fmla="*/ 578 h 179"/>
                  <a:gd name="T60" fmla="*/ 1491 w 286"/>
                  <a:gd name="T61" fmla="*/ 578 h 179"/>
                  <a:gd name="T62" fmla="*/ 1373 w 286"/>
                  <a:gd name="T63" fmla="*/ 258 h 179"/>
                  <a:gd name="T64" fmla="*/ 1176 w 286"/>
                  <a:gd name="T65" fmla="*/ 111 h 179"/>
                  <a:gd name="T66" fmla="*/ 802 w 286"/>
                  <a:gd name="T67" fmla="*/ 90 h 179"/>
                  <a:gd name="T68" fmla="*/ 426 w 286"/>
                  <a:gd name="T69" fmla="*/ 111 h 179"/>
                  <a:gd name="T70" fmla="*/ 230 w 286"/>
                  <a:gd name="T71" fmla="*/ 258 h 179"/>
                  <a:gd name="T72" fmla="*/ 111 w 286"/>
                  <a:gd name="T73" fmla="*/ 578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6" h="179">
                    <a:moveTo>
                      <a:pt x="143" y="179"/>
                    </a:moveTo>
                    <a:cubicBezTo>
                      <a:pt x="142" y="179"/>
                      <a:pt x="140" y="178"/>
                      <a:pt x="139" y="178"/>
                    </a:cubicBezTo>
                    <a:cubicBezTo>
                      <a:pt x="133" y="175"/>
                      <a:pt x="82" y="147"/>
                      <a:pt x="73" y="141"/>
                    </a:cubicBezTo>
                    <a:cubicBezTo>
                      <a:pt x="68" y="137"/>
                      <a:pt x="64" y="131"/>
                      <a:pt x="61" y="126"/>
                    </a:cubicBezTo>
                    <a:cubicBezTo>
                      <a:pt x="60" y="124"/>
                      <a:pt x="58" y="121"/>
                      <a:pt x="57" y="119"/>
                    </a:cubicBezTo>
                    <a:cubicBezTo>
                      <a:pt x="8" y="119"/>
                      <a:pt x="8" y="119"/>
                      <a:pt x="8" y="119"/>
                    </a:cubicBezTo>
                    <a:cubicBezTo>
                      <a:pt x="6" y="119"/>
                      <a:pt x="3" y="118"/>
                      <a:pt x="2" y="116"/>
                    </a:cubicBezTo>
                    <a:cubicBezTo>
                      <a:pt x="0" y="114"/>
                      <a:pt x="0" y="111"/>
                      <a:pt x="1" y="109"/>
                    </a:cubicBezTo>
                    <a:cubicBezTo>
                      <a:pt x="26" y="41"/>
                      <a:pt x="26" y="41"/>
                      <a:pt x="26" y="41"/>
                    </a:cubicBezTo>
                    <a:cubicBezTo>
                      <a:pt x="34" y="20"/>
                      <a:pt x="53" y="6"/>
                      <a:pt x="75" y="4"/>
                    </a:cubicBezTo>
                    <a:cubicBezTo>
                      <a:pt x="142" y="0"/>
                      <a:pt x="142" y="0"/>
                      <a:pt x="142" y="0"/>
                    </a:cubicBezTo>
                    <a:cubicBezTo>
                      <a:pt x="144" y="0"/>
                      <a:pt x="144" y="0"/>
                      <a:pt x="144" y="0"/>
                    </a:cubicBezTo>
                    <a:cubicBezTo>
                      <a:pt x="211" y="4"/>
                      <a:pt x="211" y="4"/>
                      <a:pt x="211" y="4"/>
                    </a:cubicBezTo>
                    <a:cubicBezTo>
                      <a:pt x="233" y="6"/>
                      <a:pt x="252" y="20"/>
                      <a:pt x="260" y="41"/>
                    </a:cubicBezTo>
                    <a:cubicBezTo>
                      <a:pt x="285" y="109"/>
                      <a:pt x="285" y="109"/>
                      <a:pt x="285" y="109"/>
                    </a:cubicBezTo>
                    <a:cubicBezTo>
                      <a:pt x="286" y="111"/>
                      <a:pt x="286" y="114"/>
                      <a:pt x="284" y="116"/>
                    </a:cubicBezTo>
                    <a:cubicBezTo>
                      <a:pt x="283" y="118"/>
                      <a:pt x="280" y="119"/>
                      <a:pt x="278" y="119"/>
                    </a:cubicBezTo>
                    <a:cubicBezTo>
                      <a:pt x="229" y="119"/>
                      <a:pt x="229" y="119"/>
                      <a:pt x="229" y="119"/>
                    </a:cubicBezTo>
                    <a:cubicBezTo>
                      <a:pt x="227" y="121"/>
                      <a:pt x="225" y="124"/>
                      <a:pt x="224" y="127"/>
                    </a:cubicBezTo>
                    <a:cubicBezTo>
                      <a:pt x="221" y="131"/>
                      <a:pt x="218" y="136"/>
                      <a:pt x="213" y="140"/>
                    </a:cubicBezTo>
                    <a:cubicBezTo>
                      <a:pt x="205" y="148"/>
                      <a:pt x="156" y="173"/>
                      <a:pt x="147" y="178"/>
                    </a:cubicBezTo>
                    <a:cubicBezTo>
                      <a:pt x="146" y="178"/>
                      <a:pt x="144" y="179"/>
                      <a:pt x="143" y="179"/>
                    </a:cubicBezTo>
                    <a:moveTo>
                      <a:pt x="20" y="103"/>
                    </a:moveTo>
                    <a:cubicBezTo>
                      <a:pt x="59" y="103"/>
                      <a:pt x="59" y="103"/>
                      <a:pt x="59" y="103"/>
                    </a:cubicBezTo>
                    <a:cubicBezTo>
                      <a:pt x="67" y="103"/>
                      <a:pt x="71" y="111"/>
                      <a:pt x="75" y="117"/>
                    </a:cubicBezTo>
                    <a:cubicBezTo>
                      <a:pt x="77" y="121"/>
                      <a:pt x="80" y="126"/>
                      <a:pt x="83" y="128"/>
                    </a:cubicBezTo>
                    <a:cubicBezTo>
                      <a:pt x="89" y="132"/>
                      <a:pt x="125" y="152"/>
                      <a:pt x="143" y="162"/>
                    </a:cubicBezTo>
                    <a:cubicBezTo>
                      <a:pt x="165" y="150"/>
                      <a:pt x="198" y="133"/>
                      <a:pt x="203" y="128"/>
                    </a:cubicBezTo>
                    <a:cubicBezTo>
                      <a:pt x="205" y="126"/>
                      <a:pt x="208" y="122"/>
                      <a:pt x="210" y="118"/>
                    </a:cubicBezTo>
                    <a:cubicBezTo>
                      <a:pt x="215" y="111"/>
                      <a:pt x="219" y="103"/>
                      <a:pt x="227" y="103"/>
                    </a:cubicBezTo>
                    <a:cubicBezTo>
                      <a:pt x="266" y="103"/>
                      <a:pt x="266" y="103"/>
                      <a:pt x="266" y="103"/>
                    </a:cubicBezTo>
                    <a:cubicBezTo>
                      <a:pt x="245" y="46"/>
                      <a:pt x="245" y="46"/>
                      <a:pt x="245" y="46"/>
                    </a:cubicBezTo>
                    <a:cubicBezTo>
                      <a:pt x="239" y="32"/>
                      <a:pt x="226" y="21"/>
                      <a:pt x="210" y="20"/>
                    </a:cubicBezTo>
                    <a:cubicBezTo>
                      <a:pt x="143" y="16"/>
                      <a:pt x="143" y="16"/>
                      <a:pt x="143" y="16"/>
                    </a:cubicBezTo>
                    <a:cubicBezTo>
                      <a:pt x="76" y="20"/>
                      <a:pt x="76" y="20"/>
                      <a:pt x="76" y="20"/>
                    </a:cubicBezTo>
                    <a:cubicBezTo>
                      <a:pt x="60" y="21"/>
                      <a:pt x="47" y="32"/>
                      <a:pt x="41" y="46"/>
                    </a:cubicBezTo>
                    <a:cubicBezTo>
                      <a:pt x="20" y="103"/>
                      <a:pt x="20" y="103"/>
                      <a:pt x="20" y="103"/>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9" name="Freeform 61"/>
              <p:cNvSpPr>
                <a:spLocks/>
              </p:cNvSpPr>
              <p:nvPr/>
            </p:nvSpPr>
            <p:spPr bwMode="auto">
              <a:xfrm>
                <a:off x="3129" y="4943"/>
                <a:ext cx="302" cy="511"/>
              </a:xfrm>
              <a:custGeom>
                <a:avLst/>
                <a:gdLst>
                  <a:gd name="T0" fmla="*/ 0 w 128"/>
                  <a:gd name="T1" fmla="*/ 0 h 216"/>
                  <a:gd name="T2" fmla="*/ 0 w 128"/>
                  <a:gd name="T3" fmla="*/ 537 h 216"/>
                  <a:gd name="T4" fmla="*/ 360 w 128"/>
                  <a:gd name="T5" fmla="*/ 1209 h 216"/>
                  <a:gd name="T6" fmla="*/ 717 w 128"/>
                  <a:gd name="T7" fmla="*/ 537 h 216"/>
                  <a:gd name="T8" fmla="*/ 717 w 128"/>
                  <a:gd name="T9" fmla="*/ 0 h 216"/>
                  <a:gd name="T10" fmla="*/ 0 w 128"/>
                  <a:gd name="T11" fmla="*/ 0 h 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216">
                    <a:moveTo>
                      <a:pt x="0" y="0"/>
                    </a:moveTo>
                    <a:cubicBezTo>
                      <a:pt x="0" y="96"/>
                      <a:pt x="0" y="96"/>
                      <a:pt x="0" y="96"/>
                    </a:cubicBezTo>
                    <a:cubicBezTo>
                      <a:pt x="0" y="131"/>
                      <a:pt x="64" y="216"/>
                      <a:pt x="64" y="216"/>
                    </a:cubicBezTo>
                    <a:cubicBezTo>
                      <a:pt x="64" y="216"/>
                      <a:pt x="128" y="131"/>
                      <a:pt x="128" y="96"/>
                    </a:cubicBezTo>
                    <a:cubicBezTo>
                      <a:pt x="128" y="0"/>
                      <a:pt x="128" y="0"/>
                      <a:pt x="128" y="0"/>
                    </a:cubicBezTo>
                    <a:cubicBezTo>
                      <a:pt x="0" y="0"/>
                      <a:pt x="0" y="0"/>
                      <a:pt x="0" y="0"/>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90" name="Freeform 62"/>
              <p:cNvSpPr>
                <a:spLocks noEditPoints="1"/>
              </p:cNvSpPr>
              <p:nvPr/>
            </p:nvSpPr>
            <p:spPr bwMode="auto">
              <a:xfrm>
                <a:off x="3110" y="4925"/>
                <a:ext cx="340" cy="550"/>
              </a:xfrm>
              <a:custGeom>
                <a:avLst/>
                <a:gdLst>
                  <a:gd name="T0" fmla="*/ 405 w 144"/>
                  <a:gd name="T1" fmla="*/ 1299 h 232"/>
                  <a:gd name="T2" fmla="*/ 369 w 144"/>
                  <a:gd name="T3" fmla="*/ 1283 h 232"/>
                  <a:gd name="T4" fmla="*/ 0 w 144"/>
                  <a:gd name="T5" fmla="*/ 582 h 232"/>
                  <a:gd name="T6" fmla="*/ 0 w 144"/>
                  <a:gd name="T7" fmla="*/ 45 h 232"/>
                  <a:gd name="T8" fmla="*/ 45 w 144"/>
                  <a:gd name="T9" fmla="*/ 0 h 232"/>
                  <a:gd name="T10" fmla="*/ 763 w 144"/>
                  <a:gd name="T11" fmla="*/ 0 h 232"/>
                  <a:gd name="T12" fmla="*/ 808 w 144"/>
                  <a:gd name="T13" fmla="*/ 45 h 232"/>
                  <a:gd name="T14" fmla="*/ 808 w 144"/>
                  <a:gd name="T15" fmla="*/ 582 h 232"/>
                  <a:gd name="T16" fmla="*/ 438 w 144"/>
                  <a:gd name="T17" fmla="*/ 1283 h 232"/>
                  <a:gd name="T18" fmla="*/ 405 w 144"/>
                  <a:gd name="T19" fmla="*/ 1299 h 232"/>
                  <a:gd name="T20" fmla="*/ 90 w 144"/>
                  <a:gd name="T21" fmla="*/ 90 h 232"/>
                  <a:gd name="T22" fmla="*/ 90 w 144"/>
                  <a:gd name="T23" fmla="*/ 582 h 232"/>
                  <a:gd name="T24" fmla="*/ 405 w 144"/>
                  <a:gd name="T25" fmla="*/ 1176 h 232"/>
                  <a:gd name="T26" fmla="*/ 718 w 144"/>
                  <a:gd name="T27" fmla="*/ 582 h 232"/>
                  <a:gd name="T28" fmla="*/ 718 w 144"/>
                  <a:gd name="T29" fmla="*/ 90 h 232"/>
                  <a:gd name="T30" fmla="*/ 90 w 144"/>
                  <a:gd name="T31" fmla="*/ 9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232">
                    <a:moveTo>
                      <a:pt x="72" y="232"/>
                    </a:moveTo>
                    <a:cubicBezTo>
                      <a:pt x="69" y="232"/>
                      <a:pt x="67" y="230"/>
                      <a:pt x="66" y="229"/>
                    </a:cubicBezTo>
                    <a:cubicBezTo>
                      <a:pt x="59" y="220"/>
                      <a:pt x="0" y="141"/>
                      <a:pt x="0" y="104"/>
                    </a:cubicBezTo>
                    <a:cubicBezTo>
                      <a:pt x="0" y="8"/>
                      <a:pt x="0" y="8"/>
                      <a:pt x="0" y="8"/>
                    </a:cubicBezTo>
                    <a:cubicBezTo>
                      <a:pt x="0" y="3"/>
                      <a:pt x="4" y="0"/>
                      <a:pt x="8" y="0"/>
                    </a:cubicBezTo>
                    <a:cubicBezTo>
                      <a:pt x="136" y="0"/>
                      <a:pt x="136" y="0"/>
                      <a:pt x="136" y="0"/>
                    </a:cubicBezTo>
                    <a:cubicBezTo>
                      <a:pt x="140" y="0"/>
                      <a:pt x="144" y="3"/>
                      <a:pt x="144" y="8"/>
                    </a:cubicBezTo>
                    <a:cubicBezTo>
                      <a:pt x="144" y="104"/>
                      <a:pt x="144" y="104"/>
                      <a:pt x="144" y="104"/>
                    </a:cubicBezTo>
                    <a:cubicBezTo>
                      <a:pt x="144" y="141"/>
                      <a:pt x="85" y="220"/>
                      <a:pt x="78" y="229"/>
                    </a:cubicBezTo>
                    <a:cubicBezTo>
                      <a:pt x="77" y="230"/>
                      <a:pt x="75" y="232"/>
                      <a:pt x="72" y="232"/>
                    </a:cubicBezTo>
                    <a:moveTo>
                      <a:pt x="16" y="16"/>
                    </a:moveTo>
                    <a:cubicBezTo>
                      <a:pt x="16" y="104"/>
                      <a:pt x="16" y="104"/>
                      <a:pt x="16" y="104"/>
                    </a:cubicBezTo>
                    <a:cubicBezTo>
                      <a:pt x="16" y="128"/>
                      <a:pt x="52" y="182"/>
                      <a:pt x="72" y="210"/>
                    </a:cubicBezTo>
                    <a:cubicBezTo>
                      <a:pt x="92" y="182"/>
                      <a:pt x="128" y="128"/>
                      <a:pt x="128" y="104"/>
                    </a:cubicBezTo>
                    <a:cubicBezTo>
                      <a:pt x="128" y="16"/>
                      <a:pt x="128" y="16"/>
                      <a:pt x="128" y="16"/>
                    </a:cubicBezTo>
                    <a:cubicBezTo>
                      <a:pt x="16" y="16"/>
                      <a:pt x="16" y="16"/>
                      <a:pt x="16"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1" name="Freeform 63"/>
              <p:cNvSpPr>
                <a:spLocks/>
              </p:cNvSpPr>
              <p:nvPr/>
            </p:nvSpPr>
            <p:spPr bwMode="auto">
              <a:xfrm>
                <a:off x="3148" y="4964"/>
                <a:ext cx="264" cy="177"/>
              </a:xfrm>
              <a:custGeom>
                <a:avLst/>
                <a:gdLst>
                  <a:gd name="T0" fmla="*/ 627 w 112"/>
                  <a:gd name="T1" fmla="*/ 0 h 75"/>
                  <a:gd name="T2" fmla="*/ 0 w 112"/>
                  <a:gd name="T3" fmla="*/ 0 h 75"/>
                  <a:gd name="T4" fmla="*/ 0 w 112"/>
                  <a:gd name="T5" fmla="*/ 373 h 75"/>
                  <a:gd name="T6" fmla="*/ 296 w 112"/>
                  <a:gd name="T7" fmla="*/ 418 h 75"/>
                  <a:gd name="T8" fmla="*/ 315 w 112"/>
                  <a:gd name="T9" fmla="*/ 418 h 75"/>
                  <a:gd name="T10" fmla="*/ 315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4"/>
                      <a:pt x="53" y="75"/>
                    </a:cubicBezTo>
                    <a:cubicBezTo>
                      <a:pt x="54" y="75"/>
                      <a:pt x="55" y="75"/>
                      <a:pt x="56" y="75"/>
                    </a:cubicBezTo>
                    <a:cubicBezTo>
                      <a:pt x="56" y="75"/>
                      <a:pt x="56" y="75"/>
                      <a:pt x="56"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92" name="Freeform 64"/>
              <p:cNvSpPr>
                <a:spLocks/>
              </p:cNvSpPr>
              <p:nvPr/>
            </p:nvSpPr>
            <p:spPr bwMode="auto">
              <a:xfrm>
                <a:off x="3129" y="4943"/>
                <a:ext cx="302" cy="178"/>
              </a:xfrm>
              <a:custGeom>
                <a:avLst/>
                <a:gdLst>
                  <a:gd name="T0" fmla="*/ 426 w 128"/>
                  <a:gd name="T1" fmla="*/ 0 h 75"/>
                  <a:gd name="T2" fmla="*/ 0 w 128"/>
                  <a:gd name="T3" fmla="*/ 0 h 75"/>
                  <a:gd name="T4" fmla="*/ 0 w 128"/>
                  <a:gd name="T5" fmla="*/ 401 h 75"/>
                  <a:gd name="T6" fmla="*/ 45 w 128"/>
                  <a:gd name="T7" fmla="*/ 418 h 75"/>
                  <a:gd name="T8" fmla="*/ 45 w 128"/>
                  <a:gd name="T9" fmla="*/ 45 h 75"/>
                  <a:gd name="T10" fmla="*/ 672 w 128"/>
                  <a:gd name="T11" fmla="*/ 45 h 75"/>
                  <a:gd name="T12" fmla="*/ 672 w 128"/>
                  <a:gd name="T13" fmla="*/ 418 h 75"/>
                  <a:gd name="T14" fmla="*/ 717 w 128"/>
                  <a:gd name="T15" fmla="*/ 401 h 75"/>
                  <a:gd name="T16" fmla="*/ 717 w 128"/>
                  <a:gd name="T17" fmla="*/ 17 h 75"/>
                  <a:gd name="T18" fmla="*/ 426 w 12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75">
                    <a:moveTo>
                      <a:pt x="76" y="0"/>
                    </a:moveTo>
                    <a:cubicBezTo>
                      <a:pt x="0" y="0"/>
                      <a:pt x="0" y="0"/>
                      <a:pt x="0" y="0"/>
                    </a:cubicBezTo>
                    <a:cubicBezTo>
                      <a:pt x="0" y="72"/>
                      <a:pt x="0" y="72"/>
                      <a:pt x="0" y="72"/>
                    </a:cubicBezTo>
                    <a:cubicBezTo>
                      <a:pt x="3" y="73"/>
                      <a:pt x="5" y="74"/>
                      <a:pt x="8" y="75"/>
                    </a:cubicBezTo>
                    <a:cubicBezTo>
                      <a:pt x="8" y="8"/>
                      <a:pt x="8" y="8"/>
                      <a:pt x="8" y="8"/>
                    </a:cubicBezTo>
                    <a:cubicBezTo>
                      <a:pt x="120" y="8"/>
                      <a:pt x="120" y="8"/>
                      <a:pt x="120" y="8"/>
                    </a:cubicBezTo>
                    <a:cubicBezTo>
                      <a:pt x="120" y="75"/>
                      <a:pt x="120" y="75"/>
                      <a:pt x="120" y="75"/>
                    </a:cubicBezTo>
                    <a:cubicBezTo>
                      <a:pt x="123" y="74"/>
                      <a:pt x="125" y="73"/>
                      <a:pt x="128" y="72"/>
                    </a:cubicBezTo>
                    <a:cubicBezTo>
                      <a:pt x="128" y="3"/>
                      <a:pt x="128" y="3"/>
                      <a:pt x="128" y="3"/>
                    </a:cubicBezTo>
                    <a:cubicBezTo>
                      <a:pt x="111" y="2"/>
                      <a:pt x="94" y="1"/>
                      <a:pt x="76"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3" name="Freeform 65"/>
              <p:cNvSpPr>
                <a:spLocks/>
              </p:cNvSpPr>
              <p:nvPr/>
            </p:nvSpPr>
            <p:spPr bwMode="auto">
              <a:xfrm>
                <a:off x="2311" y="3609"/>
                <a:ext cx="1696" cy="1488"/>
              </a:xfrm>
              <a:custGeom>
                <a:avLst/>
                <a:gdLst>
                  <a:gd name="T0" fmla="*/ 3603 w 717"/>
                  <a:gd name="T1" fmla="*/ 852 h 629"/>
                  <a:gd name="T2" fmla="*/ 2439 w 717"/>
                  <a:gd name="T3" fmla="*/ 0 h 629"/>
                  <a:gd name="T4" fmla="*/ 1230 w 717"/>
                  <a:gd name="T5" fmla="*/ 651 h 629"/>
                  <a:gd name="T6" fmla="*/ 1299 w 717"/>
                  <a:gd name="T7" fmla="*/ 3054 h 629"/>
                  <a:gd name="T8" fmla="*/ 4012 w 717"/>
                  <a:gd name="T9" fmla="*/ 2280 h 629"/>
                  <a:gd name="T10" fmla="*/ 3603 w 717"/>
                  <a:gd name="T11" fmla="*/ 852 h 6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629">
                    <a:moveTo>
                      <a:pt x="644" y="152"/>
                    </a:moveTo>
                    <a:cubicBezTo>
                      <a:pt x="626" y="74"/>
                      <a:pt x="554" y="0"/>
                      <a:pt x="436" y="0"/>
                    </a:cubicBezTo>
                    <a:cubicBezTo>
                      <a:pt x="234" y="0"/>
                      <a:pt x="257" y="116"/>
                      <a:pt x="220" y="116"/>
                    </a:cubicBezTo>
                    <a:cubicBezTo>
                      <a:pt x="110" y="116"/>
                      <a:pt x="0" y="545"/>
                      <a:pt x="232" y="545"/>
                    </a:cubicBezTo>
                    <a:cubicBezTo>
                      <a:pt x="463" y="545"/>
                      <a:pt x="717" y="629"/>
                      <a:pt x="717" y="407"/>
                    </a:cubicBezTo>
                    <a:cubicBezTo>
                      <a:pt x="717" y="314"/>
                      <a:pt x="655" y="202"/>
                      <a:pt x="644" y="152"/>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94" name="Freeform 66"/>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5" name="Freeform 67"/>
              <p:cNvSpPr>
                <a:spLocks noEditPoints="1"/>
              </p:cNvSpPr>
              <p:nvPr/>
            </p:nvSpPr>
            <p:spPr bwMode="auto">
              <a:xfrm>
                <a:off x="2599" y="3628"/>
                <a:ext cx="1333" cy="670"/>
              </a:xfrm>
              <a:custGeom>
                <a:avLst/>
                <a:gdLst>
                  <a:gd name="T0" fmla="*/ 2942 w 564"/>
                  <a:gd name="T1" fmla="*/ 1020 h 283"/>
                  <a:gd name="T2" fmla="*/ 3155 w 564"/>
                  <a:gd name="T3" fmla="*/ 1586 h 283"/>
                  <a:gd name="T4" fmla="*/ 3004 w 564"/>
                  <a:gd name="T5" fmla="*/ 1188 h 283"/>
                  <a:gd name="T6" fmla="*/ 2942 w 564"/>
                  <a:gd name="T7" fmla="*/ 1020 h 283"/>
                  <a:gd name="T8" fmla="*/ 1757 w 564"/>
                  <a:gd name="T9" fmla="*/ 0 h 283"/>
                  <a:gd name="T10" fmla="*/ 726 w 564"/>
                  <a:gd name="T11" fmla="*/ 483 h 283"/>
                  <a:gd name="T12" fmla="*/ 549 w 564"/>
                  <a:gd name="T13" fmla="*/ 651 h 283"/>
                  <a:gd name="T14" fmla="*/ 0 w 564"/>
                  <a:gd name="T15" fmla="*/ 1368 h 283"/>
                  <a:gd name="T16" fmla="*/ 549 w 564"/>
                  <a:gd name="T17" fmla="*/ 741 h 283"/>
                  <a:gd name="T18" fmla="*/ 1757 w 564"/>
                  <a:gd name="T19" fmla="*/ 90 h 283"/>
                  <a:gd name="T20" fmla="*/ 2864 w 564"/>
                  <a:gd name="T21" fmla="*/ 762 h 283"/>
                  <a:gd name="T22" fmla="*/ 1757 w 564"/>
                  <a:gd name="T23" fmla="*/ 0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4" h="283">
                    <a:moveTo>
                      <a:pt x="526" y="182"/>
                    </a:moveTo>
                    <a:cubicBezTo>
                      <a:pt x="534" y="208"/>
                      <a:pt x="550" y="243"/>
                      <a:pt x="564" y="283"/>
                    </a:cubicBezTo>
                    <a:cubicBezTo>
                      <a:pt x="556" y="258"/>
                      <a:pt x="546" y="234"/>
                      <a:pt x="537" y="212"/>
                    </a:cubicBezTo>
                    <a:cubicBezTo>
                      <a:pt x="533" y="201"/>
                      <a:pt x="529" y="191"/>
                      <a:pt x="526" y="182"/>
                    </a:cubicBezTo>
                    <a:moveTo>
                      <a:pt x="314" y="0"/>
                    </a:moveTo>
                    <a:cubicBezTo>
                      <a:pt x="177" y="0"/>
                      <a:pt x="147" y="54"/>
                      <a:pt x="130" y="86"/>
                    </a:cubicBezTo>
                    <a:cubicBezTo>
                      <a:pt x="121" y="102"/>
                      <a:pt x="114" y="116"/>
                      <a:pt x="98" y="116"/>
                    </a:cubicBezTo>
                    <a:cubicBezTo>
                      <a:pt x="61" y="116"/>
                      <a:pt x="22" y="172"/>
                      <a:pt x="0" y="244"/>
                    </a:cubicBezTo>
                    <a:cubicBezTo>
                      <a:pt x="24" y="180"/>
                      <a:pt x="61" y="132"/>
                      <a:pt x="98" y="132"/>
                    </a:cubicBezTo>
                    <a:cubicBezTo>
                      <a:pt x="135" y="132"/>
                      <a:pt x="112" y="16"/>
                      <a:pt x="314" y="16"/>
                    </a:cubicBezTo>
                    <a:cubicBezTo>
                      <a:pt x="416" y="16"/>
                      <a:pt x="484" y="71"/>
                      <a:pt x="512" y="136"/>
                    </a:cubicBezTo>
                    <a:cubicBezTo>
                      <a:pt x="492" y="67"/>
                      <a:pt x="424" y="0"/>
                      <a:pt x="314" y="0"/>
                    </a:cubicBezTo>
                  </a:path>
                </a:pathLst>
              </a:custGeom>
              <a:solidFill>
                <a:srgbClr val="FFD774"/>
              </a:solidFill>
              <a:ln>
                <a:noFill/>
              </a:ln>
              <a:extLst>
                <a:ext uri="{91240B29-F687-4f45-9708-019B960494DF}"/>
              </a:extLst>
            </p:spPr>
            <p:txBody>
              <a:bodyPr/>
              <a:lstStyle/>
              <a:p>
                <a:pPr eaLnBrk="1">
                  <a:lnSpc>
                    <a:spcPts val="4900"/>
                  </a:lnSpc>
                  <a:defRPr/>
                </a:pPr>
                <a:endParaRPr lang="en-US" sz="933"/>
              </a:p>
            </p:txBody>
          </p:sp>
          <p:sp>
            <p:nvSpPr>
              <p:cNvPr id="96" name="Freeform 68"/>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7" name="Freeform 69"/>
              <p:cNvSpPr>
                <a:spLocks/>
              </p:cNvSpPr>
              <p:nvPr/>
            </p:nvSpPr>
            <p:spPr bwMode="auto">
              <a:xfrm>
                <a:off x="2552" y="4513"/>
                <a:ext cx="1435" cy="403"/>
              </a:xfrm>
              <a:custGeom>
                <a:avLst/>
                <a:gdLst>
                  <a:gd name="T0" fmla="*/ 0 w 606"/>
                  <a:gd name="T1" fmla="*/ 0 h 170"/>
                  <a:gd name="T2" fmla="*/ 163 w 606"/>
                  <a:gd name="T3" fmla="*/ 598 h 170"/>
                  <a:gd name="T4" fmla="*/ 722 w 606"/>
                  <a:gd name="T5" fmla="*/ 868 h 170"/>
                  <a:gd name="T6" fmla="*/ 1595 w 606"/>
                  <a:gd name="T7" fmla="*/ 910 h 170"/>
                  <a:gd name="T8" fmla="*/ 2345 w 606"/>
                  <a:gd name="T9" fmla="*/ 951 h 170"/>
                  <a:gd name="T10" fmla="*/ 2345 w 606"/>
                  <a:gd name="T11" fmla="*/ 951 h 170"/>
                  <a:gd name="T12" fmla="*/ 3107 w 606"/>
                  <a:gd name="T13" fmla="*/ 795 h 170"/>
                  <a:gd name="T14" fmla="*/ 3393 w 606"/>
                  <a:gd name="T15" fmla="*/ 140 h 170"/>
                  <a:gd name="T16" fmla="*/ 3393 w 606"/>
                  <a:gd name="T17" fmla="*/ 140 h 170"/>
                  <a:gd name="T18" fmla="*/ 2345 w 606"/>
                  <a:gd name="T19" fmla="*/ 660 h 170"/>
                  <a:gd name="T20" fmla="*/ 722 w 606"/>
                  <a:gd name="T21" fmla="*/ 577 h 170"/>
                  <a:gd name="T22" fmla="*/ 0 w 606"/>
                  <a:gd name="T23" fmla="*/ 0 h 1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6" h="170">
                    <a:moveTo>
                      <a:pt x="0" y="0"/>
                    </a:moveTo>
                    <a:cubicBezTo>
                      <a:pt x="1" y="44"/>
                      <a:pt x="11" y="80"/>
                      <a:pt x="29" y="107"/>
                    </a:cubicBezTo>
                    <a:cubicBezTo>
                      <a:pt x="51" y="138"/>
                      <a:pt x="85" y="155"/>
                      <a:pt x="129" y="155"/>
                    </a:cubicBezTo>
                    <a:cubicBezTo>
                      <a:pt x="181" y="155"/>
                      <a:pt x="234" y="159"/>
                      <a:pt x="285" y="163"/>
                    </a:cubicBezTo>
                    <a:cubicBezTo>
                      <a:pt x="333" y="167"/>
                      <a:pt x="378" y="170"/>
                      <a:pt x="419" y="170"/>
                    </a:cubicBezTo>
                    <a:cubicBezTo>
                      <a:pt x="419" y="170"/>
                      <a:pt x="419" y="170"/>
                      <a:pt x="419" y="170"/>
                    </a:cubicBezTo>
                    <a:cubicBezTo>
                      <a:pt x="482" y="170"/>
                      <a:pt x="525" y="161"/>
                      <a:pt x="555" y="142"/>
                    </a:cubicBezTo>
                    <a:cubicBezTo>
                      <a:pt x="589" y="120"/>
                      <a:pt x="606" y="82"/>
                      <a:pt x="606" y="25"/>
                    </a:cubicBezTo>
                    <a:cubicBezTo>
                      <a:pt x="606" y="25"/>
                      <a:pt x="606" y="25"/>
                      <a:pt x="606" y="25"/>
                    </a:cubicBezTo>
                    <a:cubicBezTo>
                      <a:pt x="583" y="100"/>
                      <a:pt x="511" y="118"/>
                      <a:pt x="419" y="118"/>
                    </a:cubicBezTo>
                    <a:cubicBezTo>
                      <a:pt x="333" y="118"/>
                      <a:pt x="229" y="103"/>
                      <a:pt x="129" y="103"/>
                    </a:cubicBezTo>
                    <a:cubicBezTo>
                      <a:pt x="55" y="103"/>
                      <a:pt x="16" y="59"/>
                      <a:pt x="0" y="0"/>
                    </a:cubicBezTo>
                  </a:path>
                </a:pathLst>
              </a:custGeom>
              <a:solidFill>
                <a:srgbClr val="DEAD27"/>
              </a:solidFill>
              <a:ln>
                <a:noFill/>
              </a:ln>
              <a:extLst>
                <a:ext uri="{91240B29-F687-4f45-9708-019B960494DF}"/>
              </a:extLst>
            </p:spPr>
            <p:txBody>
              <a:bodyPr/>
              <a:lstStyle/>
              <a:p>
                <a:pPr eaLnBrk="1">
                  <a:lnSpc>
                    <a:spcPts val="4900"/>
                  </a:lnSpc>
                  <a:defRPr/>
                </a:pPr>
                <a:endParaRPr lang="en-US" sz="933"/>
              </a:p>
            </p:txBody>
          </p:sp>
          <p:sp>
            <p:nvSpPr>
              <p:cNvPr id="98" name="Freeform 70"/>
              <p:cNvSpPr>
                <a:spLocks/>
              </p:cNvSpPr>
              <p:nvPr/>
            </p:nvSpPr>
            <p:spPr bwMode="auto">
              <a:xfrm>
                <a:off x="2534" y="4419"/>
                <a:ext cx="1473" cy="516"/>
              </a:xfrm>
              <a:custGeom>
                <a:avLst/>
                <a:gdLst>
                  <a:gd name="T0" fmla="*/ 5 w 622"/>
                  <a:gd name="T1" fmla="*/ 0 h 218"/>
                  <a:gd name="T2" fmla="*/ 5 w 622"/>
                  <a:gd name="T3" fmla="*/ 0 h 218"/>
                  <a:gd name="T4" fmla="*/ 0 w 622"/>
                  <a:gd name="T5" fmla="*/ 168 h 218"/>
                  <a:gd name="T6" fmla="*/ 0 w 622"/>
                  <a:gd name="T7" fmla="*/ 180 h 218"/>
                  <a:gd name="T8" fmla="*/ 767 w 622"/>
                  <a:gd name="T9" fmla="*/ 1136 h 218"/>
                  <a:gd name="T10" fmla="*/ 2381 w 622"/>
                  <a:gd name="T11" fmla="*/ 1221 h 218"/>
                  <a:gd name="T12" fmla="*/ 2397 w 622"/>
                  <a:gd name="T13" fmla="*/ 1221 h 218"/>
                  <a:gd name="T14" fmla="*/ 3484 w 622"/>
                  <a:gd name="T15" fmla="*/ 365 h 218"/>
                  <a:gd name="T16" fmla="*/ 3472 w 622"/>
                  <a:gd name="T17" fmla="*/ 201 h 218"/>
                  <a:gd name="T18" fmla="*/ 3439 w 622"/>
                  <a:gd name="T19" fmla="*/ 365 h 218"/>
                  <a:gd name="T20" fmla="*/ 3439 w 622"/>
                  <a:gd name="T21" fmla="*/ 365 h 218"/>
                  <a:gd name="T22" fmla="*/ 3439 w 622"/>
                  <a:gd name="T23" fmla="*/ 365 h 218"/>
                  <a:gd name="T24" fmla="*/ 3152 w 622"/>
                  <a:gd name="T25" fmla="*/ 1020 h 218"/>
                  <a:gd name="T26" fmla="*/ 2393 w 622"/>
                  <a:gd name="T27" fmla="*/ 1176 h 218"/>
                  <a:gd name="T28" fmla="*/ 2393 w 622"/>
                  <a:gd name="T29" fmla="*/ 1176 h 218"/>
                  <a:gd name="T30" fmla="*/ 1640 w 622"/>
                  <a:gd name="T31" fmla="*/ 1136 h 218"/>
                  <a:gd name="T32" fmla="*/ 767 w 622"/>
                  <a:gd name="T33" fmla="*/ 1094 h 218"/>
                  <a:gd name="T34" fmla="*/ 208 w 622"/>
                  <a:gd name="T35" fmla="*/ 824 h 218"/>
                  <a:gd name="T36" fmla="*/ 45 w 622"/>
                  <a:gd name="T37" fmla="*/ 225 h 218"/>
                  <a:gd name="T38" fmla="*/ 5 w 622"/>
                  <a:gd name="T39" fmla="*/ 0 h 2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2" h="218">
                    <a:moveTo>
                      <a:pt x="1" y="0"/>
                    </a:moveTo>
                    <a:cubicBezTo>
                      <a:pt x="1" y="0"/>
                      <a:pt x="1" y="0"/>
                      <a:pt x="1" y="0"/>
                    </a:cubicBezTo>
                    <a:cubicBezTo>
                      <a:pt x="0" y="10"/>
                      <a:pt x="0" y="20"/>
                      <a:pt x="0" y="30"/>
                    </a:cubicBezTo>
                    <a:cubicBezTo>
                      <a:pt x="0" y="32"/>
                      <a:pt x="0" y="32"/>
                      <a:pt x="0" y="32"/>
                    </a:cubicBezTo>
                    <a:cubicBezTo>
                      <a:pt x="0" y="123"/>
                      <a:pt x="37" y="203"/>
                      <a:pt x="137" y="203"/>
                    </a:cubicBezTo>
                    <a:cubicBezTo>
                      <a:pt x="236" y="203"/>
                      <a:pt x="340" y="218"/>
                      <a:pt x="425" y="218"/>
                    </a:cubicBezTo>
                    <a:cubicBezTo>
                      <a:pt x="428" y="218"/>
                      <a:pt x="428" y="218"/>
                      <a:pt x="428" y="218"/>
                    </a:cubicBezTo>
                    <a:cubicBezTo>
                      <a:pt x="541" y="218"/>
                      <a:pt x="622" y="191"/>
                      <a:pt x="622" y="65"/>
                    </a:cubicBezTo>
                    <a:cubicBezTo>
                      <a:pt x="622" y="56"/>
                      <a:pt x="621" y="46"/>
                      <a:pt x="620" y="36"/>
                    </a:cubicBezTo>
                    <a:cubicBezTo>
                      <a:pt x="619" y="47"/>
                      <a:pt x="617" y="56"/>
                      <a:pt x="614" y="65"/>
                    </a:cubicBezTo>
                    <a:cubicBezTo>
                      <a:pt x="614" y="65"/>
                      <a:pt x="614" y="65"/>
                      <a:pt x="614" y="65"/>
                    </a:cubicBezTo>
                    <a:cubicBezTo>
                      <a:pt x="614" y="65"/>
                      <a:pt x="614" y="65"/>
                      <a:pt x="614" y="65"/>
                    </a:cubicBezTo>
                    <a:cubicBezTo>
                      <a:pt x="614" y="122"/>
                      <a:pt x="597" y="160"/>
                      <a:pt x="563" y="182"/>
                    </a:cubicBezTo>
                    <a:cubicBezTo>
                      <a:pt x="533" y="201"/>
                      <a:pt x="490" y="210"/>
                      <a:pt x="427" y="210"/>
                    </a:cubicBezTo>
                    <a:cubicBezTo>
                      <a:pt x="427" y="210"/>
                      <a:pt x="427" y="210"/>
                      <a:pt x="427" y="210"/>
                    </a:cubicBezTo>
                    <a:cubicBezTo>
                      <a:pt x="386" y="210"/>
                      <a:pt x="341" y="207"/>
                      <a:pt x="293" y="203"/>
                    </a:cubicBezTo>
                    <a:cubicBezTo>
                      <a:pt x="242" y="199"/>
                      <a:pt x="189" y="195"/>
                      <a:pt x="137" y="195"/>
                    </a:cubicBezTo>
                    <a:cubicBezTo>
                      <a:pt x="93" y="195"/>
                      <a:pt x="59" y="178"/>
                      <a:pt x="37" y="147"/>
                    </a:cubicBezTo>
                    <a:cubicBezTo>
                      <a:pt x="19" y="120"/>
                      <a:pt x="9" y="84"/>
                      <a:pt x="8" y="40"/>
                    </a:cubicBezTo>
                    <a:cubicBezTo>
                      <a:pt x="5" y="27"/>
                      <a:pt x="3" y="14"/>
                      <a:pt x="1"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9" name="Freeform 71"/>
              <p:cNvSpPr>
                <a:spLocks/>
              </p:cNvSpPr>
              <p:nvPr/>
            </p:nvSpPr>
            <p:spPr bwMode="auto">
              <a:xfrm>
                <a:off x="2806" y="3982"/>
                <a:ext cx="945" cy="1135"/>
              </a:xfrm>
              <a:custGeom>
                <a:avLst/>
                <a:gdLst>
                  <a:gd name="T0" fmla="*/ 0 w 400"/>
                  <a:gd name="T1" fmla="*/ 656 h 480"/>
                  <a:gd name="T2" fmla="*/ 0 w 400"/>
                  <a:gd name="T3" fmla="*/ 1534 h 480"/>
                  <a:gd name="T4" fmla="*/ 1097 w 400"/>
                  <a:gd name="T5" fmla="*/ 2677 h 480"/>
                  <a:gd name="T6" fmla="*/ 2237 w 400"/>
                  <a:gd name="T7" fmla="*/ 1557 h 480"/>
                  <a:gd name="T8" fmla="*/ 2237 w 400"/>
                  <a:gd name="T9" fmla="*/ 537 h 480"/>
                  <a:gd name="T10" fmla="*/ 2053 w 400"/>
                  <a:gd name="T11" fmla="*/ 381 h 480"/>
                  <a:gd name="T12" fmla="*/ 783 w 400"/>
                  <a:gd name="T13" fmla="*/ 196 h 480"/>
                  <a:gd name="T14" fmla="*/ 0 w 400"/>
                  <a:gd name="T15" fmla="*/ 651 h 480"/>
                  <a:gd name="T16" fmla="*/ 0 w 400"/>
                  <a:gd name="T17" fmla="*/ 656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80">
                    <a:moveTo>
                      <a:pt x="0" y="117"/>
                    </a:moveTo>
                    <a:cubicBezTo>
                      <a:pt x="0" y="274"/>
                      <a:pt x="0" y="274"/>
                      <a:pt x="0" y="274"/>
                    </a:cubicBezTo>
                    <a:cubicBezTo>
                      <a:pt x="0" y="384"/>
                      <a:pt x="87" y="476"/>
                      <a:pt x="196" y="478"/>
                    </a:cubicBezTo>
                    <a:cubicBezTo>
                      <a:pt x="308" y="480"/>
                      <a:pt x="400" y="389"/>
                      <a:pt x="400" y="278"/>
                    </a:cubicBezTo>
                    <a:cubicBezTo>
                      <a:pt x="400" y="96"/>
                      <a:pt x="400" y="96"/>
                      <a:pt x="400" y="96"/>
                    </a:cubicBezTo>
                    <a:cubicBezTo>
                      <a:pt x="400" y="78"/>
                      <a:pt x="384" y="65"/>
                      <a:pt x="367" y="68"/>
                    </a:cubicBezTo>
                    <a:cubicBezTo>
                      <a:pt x="319" y="76"/>
                      <a:pt x="225" y="82"/>
                      <a:pt x="140" y="35"/>
                    </a:cubicBezTo>
                    <a:cubicBezTo>
                      <a:pt x="77" y="0"/>
                      <a:pt x="0" y="44"/>
                      <a:pt x="0" y="116"/>
                    </a:cubicBezTo>
                    <a:cubicBezTo>
                      <a:pt x="0" y="117"/>
                      <a:pt x="0" y="117"/>
                      <a:pt x="0" y="117"/>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0" name="Freeform 72"/>
              <p:cNvSpPr>
                <a:spLocks noEditPoints="1"/>
              </p:cNvSpPr>
              <p:nvPr/>
            </p:nvSpPr>
            <p:spPr bwMode="auto">
              <a:xfrm>
                <a:off x="2787" y="4014"/>
                <a:ext cx="984" cy="1116"/>
              </a:xfrm>
              <a:custGeom>
                <a:avLst/>
                <a:gdLst>
                  <a:gd name="T0" fmla="*/ 1164 w 416"/>
                  <a:gd name="T1" fmla="*/ 2643 h 472"/>
                  <a:gd name="T2" fmla="*/ 1164 w 416"/>
                  <a:gd name="T3" fmla="*/ 2643 h 472"/>
                  <a:gd name="T4" fmla="*/ 1142 w 416"/>
                  <a:gd name="T5" fmla="*/ 2643 h 472"/>
                  <a:gd name="T6" fmla="*/ 0 w 416"/>
                  <a:gd name="T7" fmla="*/ 1455 h 472"/>
                  <a:gd name="T8" fmla="*/ 0 w 416"/>
                  <a:gd name="T9" fmla="*/ 570 h 472"/>
                  <a:gd name="T10" fmla="*/ 570 w 416"/>
                  <a:gd name="T11" fmla="*/ 0 h 472"/>
                  <a:gd name="T12" fmla="*/ 852 w 416"/>
                  <a:gd name="T13" fmla="*/ 78 h 472"/>
                  <a:gd name="T14" fmla="*/ 1729 w 416"/>
                  <a:gd name="T15" fmla="*/ 286 h 472"/>
                  <a:gd name="T16" fmla="*/ 2093 w 416"/>
                  <a:gd name="T17" fmla="*/ 258 h 472"/>
                  <a:gd name="T18" fmla="*/ 2126 w 416"/>
                  <a:gd name="T19" fmla="*/ 258 h 472"/>
                  <a:gd name="T20" fmla="*/ 2328 w 416"/>
                  <a:gd name="T21" fmla="*/ 459 h 472"/>
                  <a:gd name="T22" fmla="*/ 2328 w 416"/>
                  <a:gd name="T23" fmla="*/ 1479 h 472"/>
                  <a:gd name="T24" fmla="*/ 1987 w 416"/>
                  <a:gd name="T25" fmla="*/ 2303 h 472"/>
                  <a:gd name="T26" fmla="*/ 1164 w 416"/>
                  <a:gd name="T27" fmla="*/ 2643 h 472"/>
                  <a:gd name="T28" fmla="*/ 570 w 416"/>
                  <a:gd name="T29" fmla="*/ 90 h 472"/>
                  <a:gd name="T30" fmla="*/ 90 w 416"/>
                  <a:gd name="T31" fmla="*/ 570 h 472"/>
                  <a:gd name="T32" fmla="*/ 90 w 416"/>
                  <a:gd name="T33" fmla="*/ 1455 h 472"/>
                  <a:gd name="T34" fmla="*/ 1142 w 416"/>
                  <a:gd name="T35" fmla="*/ 2553 h 472"/>
                  <a:gd name="T36" fmla="*/ 1918 w 416"/>
                  <a:gd name="T37" fmla="*/ 2234 h 472"/>
                  <a:gd name="T38" fmla="*/ 2238 w 416"/>
                  <a:gd name="T39" fmla="*/ 1479 h 472"/>
                  <a:gd name="T40" fmla="*/ 2238 w 416"/>
                  <a:gd name="T41" fmla="*/ 459 h 472"/>
                  <a:gd name="T42" fmla="*/ 2126 w 416"/>
                  <a:gd name="T43" fmla="*/ 348 h 472"/>
                  <a:gd name="T44" fmla="*/ 2110 w 416"/>
                  <a:gd name="T45" fmla="*/ 348 h 472"/>
                  <a:gd name="T46" fmla="*/ 1729 w 416"/>
                  <a:gd name="T47" fmla="*/ 376 h 472"/>
                  <a:gd name="T48" fmla="*/ 807 w 416"/>
                  <a:gd name="T49" fmla="*/ 156 h 472"/>
                  <a:gd name="T50" fmla="*/ 570 w 416"/>
                  <a:gd name="T51" fmla="*/ 90 h 4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472">
                    <a:moveTo>
                      <a:pt x="208" y="472"/>
                    </a:moveTo>
                    <a:cubicBezTo>
                      <a:pt x="208" y="472"/>
                      <a:pt x="208" y="472"/>
                      <a:pt x="208" y="472"/>
                    </a:cubicBezTo>
                    <a:cubicBezTo>
                      <a:pt x="206" y="472"/>
                      <a:pt x="205" y="472"/>
                      <a:pt x="204" y="472"/>
                    </a:cubicBezTo>
                    <a:cubicBezTo>
                      <a:pt x="91" y="470"/>
                      <a:pt x="0" y="375"/>
                      <a:pt x="0" y="260"/>
                    </a:cubicBezTo>
                    <a:cubicBezTo>
                      <a:pt x="0" y="102"/>
                      <a:pt x="0" y="102"/>
                      <a:pt x="0" y="102"/>
                    </a:cubicBezTo>
                    <a:cubicBezTo>
                      <a:pt x="0" y="46"/>
                      <a:pt x="46" y="0"/>
                      <a:pt x="102" y="0"/>
                    </a:cubicBezTo>
                    <a:cubicBezTo>
                      <a:pt x="119" y="0"/>
                      <a:pt x="136" y="5"/>
                      <a:pt x="152" y="14"/>
                    </a:cubicBezTo>
                    <a:cubicBezTo>
                      <a:pt x="197" y="39"/>
                      <a:pt x="250" y="51"/>
                      <a:pt x="309" y="51"/>
                    </a:cubicBezTo>
                    <a:cubicBezTo>
                      <a:pt x="331" y="51"/>
                      <a:pt x="353" y="50"/>
                      <a:pt x="374" y="46"/>
                    </a:cubicBezTo>
                    <a:cubicBezTo>
                      <a:pt x="376" y="46"/>
                      <a:pt x="378" y="46"/>
                      <a:pt x="380" y="46"/>
                    </a:cubicBezTo>
                    <a:cubicBezTo>
                      <a:pt x="400" y="46"/>
                      <a:pt x="416" y="62"/>
                      <a:pt x="416" y="82"/>
                    </a:cubicBezTo>
                    <a:cubicBezTo>
                      <a:pt x="416" y="264"/>
                      <a:pt x="416" y="264"/>
                      <a:pt x="416" y="264"/>
                    </a:cubicBezTo>
                    <a:cubicBezTo>
                      <a:pt x="416" y="319"/>
                      <a:pt x="394" y="371"/>
                      <a:pt x="355" y="411"/>
                    </a:cubicBezTo>
                    <a:cubicBezTo>
                      <a:pt x="315" y="450"/>
                      <a:pt x="263" y="472"/>
                      <a:pt x="208" y="472"/>
                    </a:cubicBezTo>
                    <a:close/>
                    <a:moveTo>
                      <a:pt x="102" y="16"/>
                    </a:moveTo>
                    <a:cubicBezTo>
                      <a:pt x="54" y="16"/>
                      <a:pt x="16" y="55"/>
                      <a:pt x="16" y="102"/>
                    </a:cubicBezTo>
                    <a:cubicBezTo>
                      <a:pt x="16" y="260"/>
                      <a:pt x="16" y="260"/>
                      <a:pt x="16" y="260"/>
                    </a:cubicBezTo>
                    <a:cubicBezTo>
                      <a:pt x="16" y="366"/>
                      <a:pt x="100" y="454"/>
                      <a:pt x="204" y="456"/>
                    </a:cubicBezTo>
                    <a:cubicBezTo>
                      <a:pt x="257" y="457"/>
                      <a:pt x="306" y="436"/>
                      <a:pt x="343" y="399"/>
                    </a:cubicBezTo>
                    <a:cubicBezTo>
                      <a:pt x="380" y="363"/>
                      <a:pt x="400" y="315"/>
                      <a:pt x="400" y="264"/>
                    </a:cubicBezTo>
                    <a:cubicBezTo>
                      <a:pt x="400" y="82"/>
                      <a:pt x="400" y="82"/>
                      <a:pt x="400" y="82"/>
                    </a:cubicBezTo>
                    <a:cubicBezTo>
                      <a:pt x="400" y="71"/>
                      <a:pt x="391" y="62"/>
                      <a:pt x="380" y="62"/>
                    </a:cubicBezTo>
                    <a:cubicBezTo>
                      <a:pt x="379" y="62"/>
                      <a:pt x="378" y="62"/>
                      <a:pt x="377" y="62"/>
                    </a:cubicBezTo>
                    <a:cubicBezTo>
                      <a:pt x="354" y="66"/>
                      <a:pt x="331" y="67"/>
                      <a:pt x="309" y="67"/>
                    </a:cubicBezTo>
                    <a:cubicBezTo>
                      <a:pt x="247" y="67"/>
                      <a:pt x="191" y="54"/>
                      <a:pt x="144" y="28"/>
                    </a:cubicBezTo>
                    <a:cubicBezTo>
                      <a:pt x="131" y="20"/>
                      <a:pt x="116" y="16"/>
                      <a:pt x="10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1" name="Freeform 73"/>
              <p:cNvSpPr>
                <a:spLocks/>
              </p:cNvSpPr>
              <p:nvPr/>
            </p:nvSpPr>
            <p:spPr bwMode="auto">
              <a:xfrm>
                <a:off x="2693" y="4326"/>
                <a:ext cx="113" cy="226"/>
              </a:xfrm>
              <a:custGeom>
                <a:avLst/>
                <a:gdLst>
                  <a:gd name="T0" fmla="*/ 266 w 48"/>
                  <a:gd name="T1" fmla="*/ 0 h 96"/>
                  <a:gd name="T2" fmla="*/ 0 w 48"/>
                  <a:gd name="T3" fmla="*/ 270 h 96"/>
                  <a:gd name="T4" fmla="*/ 266 w 48"/>
                  <a:gd name="T5" fmla="*/ 537 h 96"/>
                  <a:gd name="T6" fmla="*/ 266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4"/>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2" name="Freeform 74"/>
              <p:cNvSpPr>
                <a:spLocks noEditPoints="1"/>
              </p:cNvSpPr>
              <p:nvPr/>
            </p:nvSpPr>
            <p:spPr bwMode="auto">
              <a:xfrm>
                <a:off x="2674" y="4307"/>
                <a:ext cx="151" cy="266"/>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0 h 112"/>
                  <a:gd name="T14" fmla="*/ 90 w 64"/>
                  <a:gd name="T15" fmla="*/ 315 h 112"/>
                  <a:gd name="T16" fmla="*/ 267 w 64"/>
                  <a:gd name="T17" fmla="*/ 532 h 112"/>
                  <a:gd name="T18" fmla="*/ 267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3"/>
                      <a:pt x="64" y="8"/>
                    </a:cubicBezTo>
                    <a:cubicBezTo>
                      <a:pt x="64" y="104"/>
                      <a:pt x="64" y="104"/>
                      <a:pt x="64" y="104"/>
                    </a:cubicBezTo>
                    <a:cubicBezTo>
                      <a:pt x="64" y="108"/>
                      <a:pt x="60" y="112"/>
                      <a:pt x="56" y="112"/>
                    </a:cubicBezTo>
                    <a:close/>
                    <a:moveTo>
                      <a:pt x="48" y="16"/>
                    </a:moveTo>
                    <a:cubicBezTo>
                      <a:pt x="29" y="20"/>
                      <a:pt x="16" y="36"/>
                      <a:pt x="16" y="56"/>
                    </a:cubicBezTo>
                    <a:cubicBezTo>
                      <a:pt x="16" y="75"/>
                      <a:pt x="29" y="91"/>
                      <a:pt x="48" y="95"/>
                    </a:cubicBezTo>
                    <a:lnTo>
                      <a:pt x="48" y="16"/>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3" name="Freeform 75"/>
              <p:cNvSpPr>
                <a:spLocks/>
              </p:cNvSpPr>
              <p:nvPr/>
            </p:nvSpPr>
            <p:spPr bwMode="auto">
              <a:xfrm>
                <a:off x="3751" y="4326"/>
                <a:ext cx="115"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6" y="0"/>
                      <a:pt x="48" y="21"/>
                      <a:pt x="48" y="48"/>
                    </a:cubicBezTo>
                    <a:cubicBezTo>
                      <a:pt x="48" y="74"/>
                      <a:pt x="26"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4" name="Freeform 76"/>
              <p:cNvSpPr>
                <a:spLocks noEditPoints="1"/>
              </p:cNvSpPr>
              <p:nvPr/>
            </p:nvSpPr>
            <p:spPr bwMode="auto">
              <a:xfrm>
                <a:off x="3734" y="4307"/>
                <a:ext cx="151" cy="266"/>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0 h 112"/>
                  <a:gd name="T14" fmla="*/ 90 w 64"/>
                  <a:gd name="T15" fmla="*/ 532 h 112"/>
                  <a:gd name="T16" fmla="*/ 267 w 64"/>
                  <a:gd name="T17" fmla="*/ 315 h 112"/>
                  <a:gd name="T18" fmla="*/ 90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3" y="112"/>
                      <a:pt x="0" y="108"/>
                      <a:pt x="0" y="104"/>
                    </a:cubicBezTo>
                    <a:cubicBezTo>
                      <a:pt x="0" y="8"/>
                      <a:pt x="0" y="8"/>
                      <a:pt x="0" y="8"/>
                    </a:cubicBezTo>
                    <a:cubicBezTo>
                      <a:pt x="0" y="3"/>
                      <a:pt x="3" y="0"/>
                      <a:pt x="8" y="0"/>
                    </a:cubicBezTo>
                    <a:cubicBezTo>
                      <a:pt x="39" y="0"/>
                      <a:pt x="64" y="25"/>
                      <a:pt x="64" y="56"/>
                    </a:cubicBezTo>
                    <a:cubicBezTo>
                      <a:pt x="64" y="87"/>
                      <a:pt x="39" y="112"/>
                      <a:pt x="8" y="112"/>
                    </a:cubicBezTo>
                    <a:close/>
                    <a:moveTo>
                      <a:pt x="16" y="16"/>
                    </a:moveTo>
                    <a:cubicBezTo>
                      <a:pt x="16" y="95"/>
                      <a:pt x="16" y="95"/>
                      <a:pt x="16" y="95"/>
                    </a:cubicBezTo>
                    <a:cubicBezTo>
                      <a:pt x="34" y="91"/>
                      <a:pt x="48" y="75"/>
                      <a:pt x="48" y="56"/>
                    </a:cubicBezTo>
                    <a:cubicBezTo>
                      <a:pt x="48" y="36"/>
                      <a:pt x="34" y="20"/>
                      <a:pt x="16"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5" name="Oval 77"/>
              <p:cNvSpPr>
                <a:spLocks noChangeArrowheads="1"/>
              </p:cNvSpPr>
              <p:nvPr/>
            </p:nvSpPr>
            <p:spPr bwMode="auto">
              <a:xfrm>
                <a:off x="3024"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6" name="Oval 78"/>
              <p:cNvSpPr>
                <a:spLocks noChangeArrowheads="1"/>
              </p:cNvSpPr>
              <p:nvPr/>
            </p:nvSpPr>
            <p:spPr bwMode="auto">
              <a:xfrm>
                <a:off x="3441"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7" name="Freeform 79"/>
              <p:cNvSpPr>
                <a:spLocks/>
              </p:cNvSpPr>
              <p:nvPr/>
            </p:nvSpPr>
            <p:spPr bwMode="auto">
              <a:xfrm>
                <a:off x="2974" y="4280"/>
                <a:ext cx="192" cy="94"/>
              </a:xfrm>
              <a:custGeom>
                <a:avLst/>
                <a:gdLst>
                  <a:gd name="T0" fmla="*/ 405 w 81"/>
                  <a:gd name="T1" fmla="*/ 226 h 40"/>
                  <a:gd name="T2" fmla="*/ 360 w 81"/>
                  <a:gd name="T3" fmla="*/ 185 h 40"/>
                  <a:gd name="T4" fmla="*/ 230 w 81"/>
                  <a:gd name="T5" fmla="*/ 90 h 40"/>
                  <a:gd name="T6" fmla="*/ 95 w 81"/>
                  <a:gd name="T7" fmla="*/ 185 h 40"/>
                  <a:gd name="T8" fmla="*/ 45 w 81"/>
                  <a:gd name="T9" fmla="*/ 226 h 40"/>
                  <a:gd name="T10" fmla="*/ 5 w 81"/>
                  <a:gd name="T11" fmla="*/ 169 h 40"/>
                  <a:gd name="T12" fmla="*/ 230 w 81"/>
                  <a:gd name="T13" fmla="*/ 0 h 40"/>
                  <a:gd name="T14" fmla="*/ 450 w 81"/>
                  <a:gd name="T15" fmla="*/ 169 h 40"/>
                  <a:gd name="T16" fmla="*/ 415 w 81"/>
                  <a:gd name="T17" fmla="*/ 226 h 40"/>
                  <a:gd name="T18" fmla="*/ 405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8" name="Freeform 80"/>
              <p:cNvSpPr>
                <a:spLocks/>
              </p:cNvSpPr>
              <p:nvPr/>
            </p:nvSpPr>
            <p:spPr bwMode="auto">
              <a:xfrm>
                <a:off x="3391" y="4280"/>
                <a:ext cx="190" cy="94"/>
              </a:xfrm>
              <a:custGeom>
                <a:avLst/>
                <a:gdLst>
                  <a:gd name="T0" fmla="*/ 401 w 81"/>
                  <a:gd name="T1" fmla="*/ 226 h 40"/>
                  <a:gd name="T2" fmla="*/ 356 w 81"/>
                  <a:gd name="T3" fmla="*/ 185 h 40"/>
                  <a:gd name="T4" fmla="*/ 229 w 81"/>
                  <a:gd name="T5" fmla="*/ 90 h 40"/>
                  <a:gd name="T6" fmla="*/ 94 w 81"/>
                  <a:gd name="T7" fmla="*/ 185 h 40"/>
                  <a:gd name="T8" fmla="*/ 45 w 81"/>
                  <a:gd name="T9" fmla="*/ 226 h 40"/>
                  <a:gd name="T10" fmla="*/ 5 w 81"/>
                  <a:gd name="T11" fmla="*/ 169 h 40"/>
                  <a:gd name="T12" fmla="*/ 229 w 81"/>
                  <a:gd name="T13" fmla="*/ 0 h 40"/>
                  <a:gd name="T14" fmla="*/ 446 w 81"/>
                  <a:gd name="T15" fmla="*/ 169 h 40"/>
                  <a:gd name="T16" fmla="*/ 410 w 81"/>
                  <a:gd name="T17" fmla="*/ 226 h 40"/>
                  <a:gd name="T18" fmla="*/ 401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9" name="Freeform 81"/>
              <p:cNvSpPr>
                <a:spLocks/>
              </p:cNvSpPr>
              <p:nvPr/>
            </p:nvSpPr>
            <p:spPr bwMode="auto">
              <a:xfrm>
                <a:off x="3185" y="4600"/>
                <a:ext cx="189" cy="113"/>
              </a:xfrm>
              <a:custGeom>
                <a:avLst/>
                <a:gdLst>
                  <a:gd name="T0" fmla="*/ 224 w 80"/>
                  <a:gd name="T1" fmla="*/ 266 h 48"/>
                  <a:gd name="T2" fmla="*/ 0 w 80"/>
                  <a:gd name="T3" fmla="*/ 45 h 48"/>
                  <a:gd name="T4" fmla="*/ 45 w 80"/>
                  <a:gd name="T5" fmla="*/ 0 h 48"/>
                  <a:gd name="T6" fmla="*/ 90 w 80"/>
                  <a:gd name="T7" fmla="*/ 45 h 48"/>
                  <a:gd name="T8" fmla="*/ 224 w 80"/>
                  <a:gd name="T9" fmla="*/ 177 h 48"/>
                  <a:gd name="T10" fmla="*/ 357 w 80"/>
                  <a:gd name="T11" fmla="*/ 45 h 48"/>
                  <a:gd name="T12" fmla="*/ 402 w 80"/>
                  <a:gd name="T13" fmla="*/ 0 h 48"/>
                  <a:gd name="T14" fmla="*/ 447 w 80"/>
                  <a:gd name="T15" fmla="*/ 45 h 48"/>
                  <a:gd name="T16" fmla="*/ 224 w 80"/>
                  <a:gd name="T17" fmla="*/ 26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8">
                    <a:moveTo>
                      <a:pt x="40" y="48"/>
                    </a:moveTo>
                    <a:cubicBezTo>
                      <a:pt x="18" y="48"/>
                      <a:pt x="0" y="30"/>
                      <a:pt x="0" y="8"/>
                    </a:cubicBezTo>
                    <a:cubicBezTo>
                      <a:pt x="0" y="3"/>
                      <a:pt x="3" y="0"/>
                      <a:pt x="8" y="0"/>
                    </a:cubicBezTo>
                    <a:cubicBezTo>
                      <a:pt x="12" y="0"/>
                      <a:pt x="16" y="3"/>
                      <a:pt x="16" y="8"/>
                    </a:cubicBezTo>
                    <a:cubicBezTo>
                      <a:pt x="16" y="21"/>
                      <a:pt x="26" y="32"/>
                      <a:pt x="40" y="32"/>
                    </a:cubicBezTo>
                    <a:cubicBezTo>
                      <a:pt x="53" y="32"/>
                      <a:pt x="64" y="21"/>
                      <a:pt x="64" y="8"/>
                    </a:cubicBezTo>
                    <a:cubicBezTo>
                      <a:pt x="64" y="3"/>
                      <a:pt x="67" y="0"/>
                      <a:pt x="72" y="0"/>
                    </a:cubicBezTo>
                    <a:cubicBezTo>
                      <a:pt x="76" y="0"/>
                      <a:pt x="80" y="3"/>
                      <a:pt x="80" y="8"/>
                    </a:cubicBezTo>
                    <a:cubicBezTo>
                      <a:pt x="80" y="30"/>
                      <a:pt x="62" y="48"/>
                      <a:pt x="40" y="48"/>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0" name="Freeform 82"/>
              <p:cNvSpPr>
                <a:spLocks/>
              </p:cNvSpPr>
              <p:nvPr/>
            </p:nvSpPr>
            <p:spPr bwMode="auto">
              <a:xfrm>
                <a:off x="3166" y="4842"/>
                <a:ext cx="226" cy="113"/>
              </a:xfrm>
              <a:custGeom>
                <a:avLst/>
                <a:gdLst>
                  <a:gd name="T0" fmla="*/ 270 w 96"/>
                  <a:gd name="T1" fmla="*/ 271 h 48"/>
                  <a:gd name="T2" fmla="*/ 532 w 96"/>
                  <a:gd name="T3" fmla="*/ 50 h 48"/>
                  <a:gd name="T4" fmla="*/ 487 w 96"/>
                  <a:gd name="T5" fmla="*/ 0 h 48"/>
                  <a:gd name="T6" fmla="*/ 45 w 96"/>
                  <a:gd name="T7" fmla="*/ 0 h 48"/>
                  <a:gd name="T8" fmla="*/ 5 w 96"/>
                  <a:gd name="T9" fmla="*/ 50 h 48"/>
                  <a:gd name="T10" fmla="*/ 270 w 96"/>
                  <a:gd name="T11" fmla="*/ 271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0" y="31"/>
                      <a:pt x="95" y="9"/>
                    </a:cubicBezTo>
                    <a:cubicBezTo>
                      <a:pt x="96" y="4"/>
                      <a:pt x="92" y="0"/>
                      <a:pt x="87" y="0"/>
                    </a:cubicBezTo>
                    <a:cubicBezTo>
                      <a:pt x="8" y="0"/>
                      <a:pt x="8" y="0"/>
                      <a:pt x="8" y="0"/>
                    </a:cubicBezTo>
                    <a:cubicBezTo>
                      <a:pt x="3" y="0"/>
                      <a:pt x="0" y="4"/>
                      <a:pt x="1" y="9"/>
                    </a:cubicBezTo>
                    <a:cubicBezTo>
                      <a:pt x="5" y="31"/>
                      <a:pt x="24"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1" name="Freeform 83"/>
              <p:cNvSpPr>
                <a:spLocks/>
              </p:cNvSpPr>
              <p:nvPr/>
            </p:nvSpPr>
            <p:spPr bwMode="auto">
              <a:xfrm>
                <a:off x="4291" y="5602"/>
                <a:ext cx="832" cy="427"/>
              </a:xfrm>
              <a:custGeom>
                <a:avLst/>
                <a:gdLst>
                  <a:gd name="T0" fmla="*/ 1967 w 352"/>
                  <a:gd name="T1" fmla="*/ 1008 h 180"/>
                  <a:gd name="T2" fmla="*/ 0 w 352"/>
                  <a:gd name="T3" fmla="*/ 1008 h 180"/>
                  <a:gd name="T4" fmla="*/ 0 w 352"/>
                  <a:gd name="T5" fmla="*/ 672 h 180"/>
                  <a:gd name="T6" fmla="*/ 671 w 352"/>
                  <a:gd name="T7" fmla="*/ 0 h 180"/>
                  <a:gd name="T8" fmla="*/ 1295 w 352"/>
                  <a:gd name="T9" fmla="*/ 0 h 180"/>
                  <a:gd name="T10" fmla="*/ 1967 w 352"/>
                  <a:gd name="T11" fmla="*/ 672 h 180"/>
                  <a:gd name="T12" fmla="*/ 1967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2" name="Freeform 84"/>
              <p:cNvSpPr>
                <a:spLocks noEditPoints="1"/>
              </p:cNvSpPr>
              <p:nvPr/>
            </p:nvSpPr>
            <p:spPr bwMode="auto">
              <a:xfrm>
                <a:off x="4273" y="5583"/>
                <a:ext cx="871" cy="465"/>
              </a:xfrm>
              <a:custGeom>
                <a:avLst/>
                <a:gdLst>
                  <a:gd name="T0" fmla="*/ 2012 w 368"/>
                  <a:gd name="T1" fmla="*/ 1098 h 196"/>
                  <a:gd name="T2" fmla="*/ 45 w 368"/>
                  <a:gd name="T3" fmla="*/ 1098 h 196"/>
                  <a:gd name="T4" fmla="*/ 0 w 368"/>
                  <a:gd name="T5" fmla="*/ 1053 h 196"/>
                  <a:gd name="T6" fmla="*/ 0 w 368"/>
                  <a:gd name="T7" fmla="*/ 717 h 196"/>
                  <a:gd name="T8" fmla="*/ 716 w 368"/>
                  <a:gd name="T9" fmla="*/ 0 h 196"/>
                  <a:gd name="T10" fmla="*/ 1340 w 368"/>
                  <a:gd name="T11" fmla="*/ 0 h 196"/>
                  <a:gd name="T12" fmla="*/ 2057 w 368"/>
                  <a:gd name="T13" fmla="*/ 717 h 196"/>
                  <a:gd name="T14" fmla="*/ 2057 w 368"/>
                  <a:gd name="T15" fmla="*/ 1053 h 196"/>
                  <a:gd name="T16" fmla="*/ 2012 w 368"/>
                  <a:gd name="T17" fmla="*/ 1098 h 196"/>
                  <a:gd name="T18" fmla="*/ 90 w 368"/>
                  <a:gd name="T19" fmla="*/ 1008 h 196"/>
                  <a:gd name="T20" fmla="*/ 1967 w 368"/>
                  <a:gd name="T21" fmla="*/ 1008 h 196"/>
                  <a:gd name="T22" fmla="*/ 1967 w 368"/>
                  <a:gd name="T23" fmla="*/ 717 h 196"/>
                  <a:gd name="T24" fmla="*/ 1340 w 368"/>
                  <a:gd name="T25" fmla="*/ 90 h 196"/>
                  <a:gd name="T26" fmla="*/ 716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3" name="Freeform 85"/>
              <p:cNvSpPr>
                <a:spLocks/>
              </p:cNvSpPr>
              <p:nvPr/>
            </p:nvSpPr>
            <p:spPr bwMode="auto">
              <a:xfrm>
                <a:off x="4321" y="5722"/>
                <a:ext cx="204" cy="288"/>
              </a:xfrm>
              <a:custGeom>
                <a:avLst/>
                <a:gdLst>
                  <a:gd name="T0" fmla="*/ 111 w 86"/>
                  <a:gd name="T1" fmla="*/ 0 h 121"/>
                  <a:gd name="T2" fmla="*/ 0 w 86"/>
                  <a:gd name="T3" fmla="*/ 230 h 121"/>
                  <a:gd name="T4" fmla="*/ 225 w 86"/>
                  <a:gd name="T5" fmla="*/ 230 h 121"/>
                  <a:gd name="T6" fmla="*/ 180 w 86"/>
                  <a:gd name="T7" fmla="*/ 389 h 121"/>
                  <a:gd name="T8" fmla="*/ 417 w 86"/>
                  <a:gd name="T9" fmla="*/ 681 h 121"/>
                  <a:gd name="T10" fmla="*/ 484 w 86"/>
                  <a:gd name="T11" fmla="*/ 681 h 121"/>
                  <a:gd name="T12" fmla="*/ 275 w 86"/>
                  <a:gd name="T13" fmla="*/ 299 h 121"/>
                  <a:gd name="T14" fmla="*/ 270 w 86"/>
                  <a:gd name="T15" fmla="*/ 263 h 121"/>
                  <a:gd name="T16" fmla="*/ 299 w 86"/>
                  <a:gd name="T17" fmla="*/ 164 h 121"/>
                  <a:gd name="T18" fmla="*/ 135 w 86"/>
                  <a:gd name="T19" fmla="*/ 164 h 121"/>
                  <a:gd name="T20" fmla="*/ 102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14" name="Freeform 86"/>
              <p:cNvSpPr>
                <a:spLocks noEditPoints="1"/>
              </p:cNvSpPr>
              <p:nvPr/>
            </p:nvSpPr>
            <p:spPr bwMode="auto">
              <a:xfrm>
                <a:off x="4298" y="5682"/>
                <a:ext cx="237" cy="346"/>
              </a:xfrm>
              <a:custGeom>
                <a:avLst/>
                <a:gdLst>
                  <a:gd name="T0" fmla="*/ 529 w 100"/>
                  <a:gd name="T1" fmla="*/ 775 h 146"/>
                  <a:gd name="T2" fmla="*/ 463 w 100"/>
                  <a:gd name="T3" fmla="*/ 775 h 146"/>
                  <a:gd name="T4" fmla="*/ 496 w 100"/>
                  <a:gd name="T5" fmla="*/ 820 h 146"/>
                  <a:gd name="T6" fmla="*/ 557 w 100"/>
                  <a:gd name="T7" fmla="*/ 820 h 146"/>
                  <a:gd name="T8" fmla="*/ 529 w 100"/>
                  <a:gd name="T9" fmla="*/ 775 h 146"/>
                  <a:gd name="T10" fmla="*/ 184 w 100"/>
                  <a:gd name="T11" fmla="*/ 0 h 146"/>
                  <a:gd name="T12" fmla="*/ 0 w 100"/>
                  <a:gd name="T13" fmla="*/ 325 h 146"/>
                  <a:gd name="T14" fmla="*/ 50 w 100"/>
                  <a:gd name="T15" fmla="*/ 325 h 146"/>
                  <a:gd name="T16" fmla="*/ 160 w 100"/>
                  <a:gd name="T17" fmla="*/ 95 h 146"/>
                  <a:gd name="T18" fmla="*/ 160 w 100"/>
                  <a:gd name="T19" fmla="*/ 85 h 146"/>
                  <a:gd name="T20" fmla="*/ 184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5" name="Freeform 87"/>
              <p:cNvSpPr>
                <a:spLocks/>
              </p:cNvSpPr>
              <p:nvPr/>
            </p:nvSpPr>
            <p:spPr bwMode="auto">
              <a:xfrm>
                <a:off x="4892" y="5722"/>
                <a:ext cx="204" cy="288"/>
              </a:xfrm>
              <a:custGeom>
                <a:avLst/>
                <a:gdLst>
                  <a:gd name="T0" fmla="*/ 372 w 86"/>
                  <a:gd name="T1" fmla="*/ 0 h 121"/>
                  <a:gd name="T2" fmla="*/ 394 w 86"/>
                  <a:gd name="T3" fmla="*/ 111 h 121"/>
                  <a:gd name="T4" fmla="*/ 382 w 86"/>
                  <a:gd name="T5" fmla="*/ 147 h 121"/>
                  <a:gd name="T6" fmla="*/ 349 w 86"/>
                  <a:gd name="T7" fmla="*/ 164 h 121"/>
                  <a:gd name="T8" fmla="*/ 185 w 86"/>
                  <a:gd name="T9" fmla="*/ 164 h 121"/>
                  <a:gd name="T10" fmla="*/ 213 w 86"/>
                  <a:gd name="T11" fmla="*/ 263 h 121"/>
                  <a:gd name="T12" fmla="*/ 209 w 86"/>
                  <a:gd name="T13" fmla="*/ 299 h 121"/>
                  <a:gd name="T14" fmla="*/ 0 w 86"/>
                  <a:gd name="T15" fmla="*/ 681 h 121"/>
                  <a:gd name="T16" fmla="*/ 66 w 86"/>
                  <a:gd name="T17" fmla="*/ 681 h 121"/>
                  <a:gd name="T18" fmla="*/ 304 w 86"/>
                  <a:gd name="T19" fmla="*/ 389 h 121"/>
                  <a:gd name="T20" fmla="*/ 259 w 86"/>
                  <a:gd name="T21" fmla="*/ 230 h 121"/>
                  <a:gd name="T22" fmla="*/ 484 w 86"/>
                  <a:gd name="T23" fmla="*/ 230 h 121"/>
                  <a:gd name="T24" fmla="*/ 372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16" name="Freeform 88"/>
              <p:cNvSpPr>
                <a:spLocks noEditPoints="1"/>
              </p:cNvSpPr>
              <p:nvPr/>
            </p:nvSpPr>
            <p:spPr bwMode="auto">
              <a:xfrm>
                <a:off x="4881" y="5682"/>
                <a:ext cx="235" cy="346"/>
              </a:xfrm>
              <a:custGeom>
                <a:avLst/>
                <a:gdLst>
                  <a:gd name="T0" fmla="*/ 94 w 100"/>
                  <a:gd name="T1" fmla="*/ 775 h 146"/>
                  <a:gd name="T2" fmla="*/ 28 w 100"/>
                  <a:gd name="T3" fmla="*/ 775 h 146"/>
                  <a:gd name="T4" fmla="*/ 0 w 100"/>
                  <a:gd name="T5" fmla="*/ 820 h 146"/>
                  <a:gd name="T6" fmla="*/ 61 w 100"/>
                  <a:gd name="T7" fmla="*/ 820 h 146"/>
                  <a:gd name="T8" fmla="*/ 94 w 100"/>
                  <a:gd name="T9" fmla="*/ 775 h 146"/>
                  <a:gd name="T10" fmla="*/ 373 w 100"/>
                  <a:gd name="T11" fmla="*/ 0 h 146"/>
                  <a:gd name="T12" fmla="*/ 396 w 100"/>
                  <a:gd name="T13" fmla="*/ 85 h 146"/>
                  <a:gd name="T14" fmla="*/ 396 w 100"/>
                  <a:gd name="T15" fmla="*/ 95 h 146"/>
                  <a:gd name="T16" fmla="*/ 507 w 100"/>
                  <a:gd name="T17" fmla="*/ 325 h 146"/>
                  <a:gd name="T18" fmla="*/ 557 w 100"/>
                  <a:gd name="T19" fmla="*/ 325 h 146"/>
                  <a:gd name="T20" fmla="*/ 373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7" name="Freeform 89"/>
              <p:cNvSpPr>
                <a:spLocks/>
              </p:cNvSpPr>
              <p:nvPr/>
            </p:nvSpPr>
            <p:spPr bwMode="auto">
              <a:xfrm>
                <a:off x="4377"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8" name="Freeform 90"/>
              <p:cNvSpPr>
                <a:spLocks noEditPoints="1"/>
              </p:cNvSpPr>
              <p:nvPr/>
            </p:nvSpPr>
            <p:spPr bwMode="auto">
              <a:xfrm>
                <a:off x="4358" y="5507"/>
                <a:ext cx="283" cy="540"/>
              </a:xfrm>
              <a:custGeom>
                <a:avLst/>
                <a:gdLst>
                  <a:gd name="T0" fmla="*/ 471 w 120"/>
                  <a:gd name="T1" fmla="*/ 1279 h 228"/>
                  <a:gd name="T2" fmla="*/ 431 w 120"/>
                  <a:gd name="T3" fmla="*/ 1258 h 228"/>
                  <a:gd name="T4" fmla="*/ 185 w 120"/>
                  <a:gd name="T5" fmla="*/ 808 h 228"/>
                  <a:gd name="T6" fmla="*/ 180 w 120"/>
                  <a:gd name="T7" fmla="*/ 774 h 228"/>
                  <a:gd name="T8" fmla="*/ 208 w 120"/>
                  <a:gd name="T9" fmla="*/ 673 h 228"/>
                  <a:gd name="T10" fmla="*/ 45 w 120"/>
                  <a:gd name="T11" fmla="*/ 673 h 228"/>
                  <a:gd name="T12" fmla="*/ 12 w 120"/>
                  <a:gd name="T13" fmla="*/ 656 h 228"/>
                  <a:gd name="T14" fmla="*/ 0 w 120"/>
                  <a:gd name="T15" fmla="*/ 623 h 228"/>
                  <a:gd name="T16" fmla="*/ 21 w 120"/>
                  <a:gd name="T17" fmla="*/ 500 h 228"/>
                  <a:gd name="T18" fmla="*/ 627 w 120"/>
                  <a:gd name="T19" fmla="*/ 0 h 228"/>
                  <a:gd name="T20" fmla="*/ 672 w 120"/>
                  <a:gd name="T21" fmla="*/ 45 h 228"/>
                  <a:gd name="T22" fmla="*/ 672 w 120"/>
                  <a:gd name="T23" fmla="*/ 225 h 228"/>
                  <a:gd name="T24" fmla="*/ 656 w 120"/>
                  <a:gd name="T25" fmla="*/ 258 h 228"/>
                  <a:gd name="T26" fmla="*/ 622 w 120"/>
                  <a:gd name="T27" fmla="*/ 270 h 228"/>
                  <a:gd name="T28" fmla="*/ 516 w 120"/>
                  <a:gd name="T29" fmla="*/ 258 h 228"/>
                  <a:gd name="T30" fmla="*/ 516 w 120"/>
                  <a:gd name="T31" fmla="*/ 1234 h 228"/>
                  <a:gd name="T32" fmla="*/ 483 w 120"/>
                  <a:gd name="T33" fmla="*/ 1279 h 228"/>
                  <a:gd name="T34" fmla="*/ 471 w 120"/>
                  <a:gd name="T35" fmla="*/ 1279 h 228"/>
                  <a:gd name="T36" fmla="*/ 275 w 120"/>
                  <a:gd name="T37" fmla="*/ 779 h 228"/>
                  <a:gd name="T38" fmla="*/ 426 w 120"/>
                  <a:gd name="T39" fmla="*/ 1061 h 228"/>
                  <a:gd name="T40" fmla="*/ 426 w 120"/>
                  <a:gd name="T41" fmla="*/ 201 h 228"/>
                  <a:gd name="T42" fmla="*/ 443 w 120"/>
                  <a:gd name="T43" fmla="*/ 168 h 228"/>
                  <a:gd name="T44" fmla="*/ 476 w 120"/>
                  <a:gd name="T45" fmla="*/ 156 h 228"/>
                  <a:gd name="T46" fmla="*/ 582 w 120"/>
                  <a:gd name="T47" fmla="*/ 173 h 228"/>
                  <a:gd name="T48" fmla="*/ 582 w 120"/>
                  <a:gd name="T49" fmla="*/ 95 h 228"/>
                  <a:gd name="T50" fmla="*/ 111 w 120"/>
                  <a:gd name="T51" fmla="*/ 516 h 228"/>
                  <a:gd name="T52" fmla="*/ 102 w 120"/>
                  <a:gd name="T53" fmla="*/ 583 h 228"/>
                  <a:gd name="T54" fmla="*/ 270 w 120"/>
                  <a:gd name="T55" fmla="*/ 583 h 228"/>
                  <a:gd name="T56" fmla="*/ 303 w 120"/>
                  <a:gd name="T57" fmla="*/ 606 h 228"/>
                  <a:gd name="T58" fmla="*/ 315 w 120"/>
                  <a:gd name="T59" fmla="*/ 644 h 228"/>
                  <a:gd name="T60" fmla="*/ 275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9" name="Freeform 91"/>
              <p:cNvSpPr>
                <a:spLocks/>
              </p:cNvSpPr>
              <p:nvPr/>
            </p:nvSpPr>
            <p:spPr bwMode="auto">
              <a:xfrm>
                <a:off x="4792"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20" name="Freeform 92"/>
              <p:cNvSpPr>
                <a:spLocks noEditPoints="1"/>
              </p:cNvSpPr>
              <p:nvPr/>
            </p:nvSpPr>
            <p:spPr bwMode="auto">
              <a:xfrm>
                <a:off x="4773"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1" name="Rectangle 93"/>
              <p:cNvSpPr>
                <a:spLocks noChangeArrowheads="1"/>
              </p:cNvSpPr>
              <p:nvPr/>
            </p:nvSpPr>
            <p:spPr bwMode="auto">
              <a:xfrm>
                <a:off x="4557" y="5602"/>
                <a:ext cx="302"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122" name="Rectangle 94"/>
              <p:cNvSpPr>
                <a:spLocks noChangeArrowheads="1"/>
              </p:cNvSpPr>
              <p:nvPr/>
            </p:nvSpPr>
            <p:spPr bwMode="auto">
              <a:xfrm>
                <a:off x="4557" y="5602"/>
                <a:ext cx="302"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3" name="Freeform 95"/>
              <p:cNvSpPr>
                <a:spLocks noEditPoints="1"/>
              </p:cNvSpPr>
              <p:nvPr/>
            </p:nvSpPr>
            <p:spPr bwMode="auto">
              <a:xfrm>
                <a:off x="4538" y="5583"/>
                <a:ext cx="340" cy="454"/>
              </a:xfrm>
              <a:custGeom>
                <a:avLst/>
                <a:gdLst>
                  <a:gd name="T0" fmla="*/ 758 w 144"/>
                  <a:gd name="T1" fmla="*/ 1074 h 192"/>
                  <a:gd name="T2" fmla="*/ 45 w 144"/>
                  <a:gd name="T3" fmla="*/ 1074 h 192"/>
                  <a:gd name="T4" fmla="*/ 0 w 144"/>
                  <a:gd name="T5" fmla="*/ 1029 h 192"/>
                  <a:gd name="T6" fmla="*/ 0 w 144"/>
                  <a:gd name="T7" fmla="*/ 45 h 192"/>
                  <a:gd name="T8" fmla="*/ 45 w 144"/>
                  <a:gd name="T9" fmla="*/ 0 h 192"/>
                  <a:gd name="T10" fmla="*/ 758 w 144"/>
                  <a:gd name="T11" fmla="*/ 0 h 192"/>
                  <a:gd name="T12" fmla="*/ 803 w 144"/>
                  <a:gd name="T13" fmla="*/ 45 h 192"/>
                  <a:gd name="T14" fmla="*/ 803 w 144"/>
                  <a:gd name="T15" fmla="*/ 1029 h 192"/>
                  <a:gd name="T16" fmla="*/ 758 w 144"/>
                  <a:gd name="T17" fmla="*/ 1074 h 192"/>
                  <a:gd name="T18" fmla="*/ 90 w 144"/>
                  <a:gd name="T19" fmla="*/ 984 h 192"/>
                  <a:gd name="T20" fmla="*/ 713 w 144"/>
                  <a:gd name="T21" fmla="*/ 984 h 192"/>
                  <a:gd name="T22" fmla="*/ 713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4" name="Freeform 96"/>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25" name="Freeform 97"/>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6" name="Freeform 98"/>
              <p:cNvSpPr>
                <a:spLocks noEditPoints="1"/>
              </p:cNvSpPr>
              <p:nvPr/>
            </p:nvSpPr>
            <p:spPr bwMode="auto">
              <a:xfrm>
                <a:off x="4538" y="5403"/>
                <a:ext cx="340" cy="379"/>
              </a:xfrm>
              <a:custGeom>
                <a:avLst/>
                <a:gdLst>
                  <a:gd name="T0" fmla="*/ 401 w 144"/>
                  <a:gd name="T1" fmla="*/ 898 h 160"/>
                  <a:gd name="T2" fmla="*/ 368 w 144"/>
                  <a:gd name="T3" fmla="*/ 886 h 160"/>
                  <a:gd name="T4" fmla="*/ 12 w 144"/>
                  <a:gd name="T5" fmla="*/ 528 h 160"/>
                  <a:gd name="T6" fmla="*/ 0 w 144"/>
                  <a:gd name="T7" fmla="*/ 493 h 160"/>
                  <a:gd name="T8" fmla="*/ 0 w 144"/>
                  <a:gd name="T9" fmla="*/ 45 h 160"/>
                  <a:gd name="T10" fmla="*/ 45 w 144"/>
                  <a:gd name="T11" fmla="*/ 0 h 160"/>
                  <a:gd name="T12" fmla="*/ 758 w 144"/>
                  <a:gd name="T13" fmla="*/ 0 h 160"/>
                  <a:gd name="T14" fmla="*/ 803 w 144"/>
                  <a:gd name="T15" fmla="*/ 45 h 160"/>
                  <a:gd name="T16" fmla="*/ 803 w 144"/>
                  <a:gd name="T17" fmla="*/ 493 h 160"/>
                  <a:gd name="T18" fmla="*/ 791 w 144"/>
                  <a:gd name="T19" fmla="*/ 528 h 160"/>
                  <a:gd name="T20" fmla="*/ 434 w 144"/>
                  <a:gd name="T21" fmla="*/ 886 h 160"/>
                  <a:gd name="T22" fmla="*/ 401 w 144"/>
                  <a:gd name="T23" fmla="*/ 898 h 160"/>
                  <a:gd name="T24" fmla="*/ 90 w 144"/>
                  <a:gd name="T25" fmla="*/ 476 h 160"/>
                  <a:gd name="T26" fmla="*/ 401 w 144"/>
                  <a:gd name="T27" fmla="*/ 791 h 160"/>
                  <a:gd name="T28" fmla="*/ 713 w 144"/>
                  <a:gd name="T29" fmla="*/ 476 h 160"/>
                  <a:gd name="T30" fmla="*/ 713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7" name="Freeform 99"/>
              <p:cNvSpPr>
                <a:spLocks/>
              </p:cNvSpPr>
              <p:nvPr/>
            </p:nvSpPr>
            <p:spPr bwMode="auto">
              <a:xfrm>
                <a:off x="4576" y="5595"/>
                <a:ext cx="264" cy="22"/>
              </a:xfrm>
              <a:custGeom>
                <a:avLst/>
                <a:gdLst>
                  <a:gd name="T0" fmla="*/ 0 w 112"/>
                  <a:gd name="T1" fmla="*/ 0 h 10"/>
                  <a:gd name="T2" fmla="*/ 0 w 112"/>
                  <a:gd name="T3" fmla="*/ 12 h 10"/>
                  <a:gd name="T4" fmla="*/ 295 w 112"/>
                  <a:gd name="T5" fmla="*/ 53 h 10"/>
                  <a:gd name="T6" fmla="*/ 306 w 112"/>
                  <a:gd name="T7" fmla="*/ 53 h 10"/>
                  <a:gd name="T8" fmla="*/ 316 w 112"/>
                  <a:gd name="T9" fmla="*/ 53 h 10"/>
                  <a:gd name="T10" fmla="*/ 622 w 112"/>
                  <a:gd name="T11" fmla="*/ 12 h 10"/>
                  <a:gd name="T12" fmla="*/ 622 w 112"/>
                  <a:gd name="T13" fmla="*/ 0 h 10"/>
                  <a:gd name="T14" fmla="*/ 311 w 112"/>
                  <a:gd name="T15" fmla="*/ 41 h 10"/>
                  <a:gd name="T16" fmla="*/ 290 w 112"/>
                  <a:gd name="T17" fmla="*/ 41 h 10"/>
                  <a:gd name="T18" fmla="*/ 0 w 1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0">
                    <a:moveTo>
                      <a:pt x="0" y="0"/>
                    </a:moveTo>
                    <a:cubicBezTo>
                      <a:pt x="0" y="2"/>
                      <a:pt x="0" y="2"/>
                      <a:pt x="0" y="2"/>
                    </a:cubicBezTo>
                    <a:cubicBezTo>
                      <a:pt x="17" y="7"/>
                      <a:pt x="34" y="10"/>
                      <a:pt x="53" y="10"/>
                    </a:cubicBezTo>
                    <a:cubicBezTo>
                      <a:pt x="53" y="10"/>
                      <a:pt x="54" y="10"/>
                      <a:pt x="55" y="10"/>
                    </a:cubicBezTo>
                    <a:cubicBezTo>
                      <a:pt x="57" y="10"/>
                      <a:pt x="57" y="10"/>
                      <a:pt x="57" y="10"/>
                    </a:cubicBezTo>
                    <a:cubicBezTo>
                      <a:pt x="76" y="10"/>
                      <a:pt x="94" y="7"/>
                      <a:pt x="112" y="2"/>
                    </a:cubicBezTo>
                    <a:cubicBezTo>
                      <a:pt x="112" y="0"/>
                      <a:pt x="112" y="0"/>
                      <a:pt x="112" y="0"/>
                    </a:cubicBezTo>
                    <a:cubicBezTo>
                      <a:pt x="94" y="5"/>
                      <a:pt x="75" y="8"/>
                      <a:pt x="56" y="8"/>
                    </a:cubicBezTo>
                    <a:cubicBezTo>
                      <a:pt x="55" y="8"/>
                      <a:pt x="54" y="8"/>
                      <a:pt x="52" y="8"/>
                    </a:cubicBezTo>
                    <a:cubicBezTo>
                      <a:pt x="34" y="8"/>
                      <a:pt x="17" y="5"/>
                      <a:pt x="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28" name="Freeform 100"/>
              <p:cNvSpPr>
                <a:spLocks noEditPoints="1"/>
              </p:cNvSpPr>
              <p:nvPr/>
            </p:nvSpPr>
            <p:spPr bwMode="auto">
              <a:xfrm>
                <a:off x="4557" y="5590"/>
                <a:ext cx="302" cy="9"/>
              </a:xfrm>
              <a:custGeom>
                <a:avLst/>
                <a:gdLst>
                  <a:gd name="T0" fmla="*/ 713 w 128"/>
                  <a:gd name="T1" fmla="*/ 0 h 4"/>
                  <a:gd name="T2" fmla="*/ 668 w 128"/>
                  <a:gd name="T3" fmla="*/ 11 h 4"/>
                  <a:gd name="T4" fmla="*/ 668 w 128"/>
                  <a:gd name="T5" fmla="*/ 20 h 4"/>
                  <a:gd name="T6" fmla="*/ 713 w 128"/>
                  <a:gd name="T7" fmla="*/ 11 h 4"/>
                  <a:gd name="T8" fmla="*/ 713 w 128"/>
                  <a:gd name="T9" fmla="*/ 0 h 4"/>
                  <a:gd name="T10" fmla="*/ 0 w 128"/>
                  <a:gd name="T11" fmla="*/ 0 h 4"/>
                  <a:gd name="T12" fmla="*/ 0 w 128"/>
                  <a:gd name="T13" fmla="*/ 11 h 4"/>
                  <a:gd name="T14" fmla="*/ 45 w 128"/>
                  <a:gd name="T15" fmla="*/ 20 h 4"/>
                  <a:gd name="T16" fmla="*/ 45 w 128"/>
                  <a:gd name="T17" fmla="*/ 11 h 4"/>
                  <a:gd name="T18" fmla="*/ 0 w 12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4">
                    <a:moveTo>
                      <a:pt x="128" y="0"/>
                    </a:moveTo>
                    <a:cubicBezTo>
                      <a:pt x="125" y="1"/>
                      <a:pt x="123" y="2"/>
                      <a:pt x="120" y="2"/>
                    </a:cubicBezTo>
                    <a:cubicBezTo>
                      <a:pt x="120" y="4"/>
                      <a:pt x="120" y="4"/>
                      <a:pt x="120" y="4"/>
                    </a:cubicBezTo>
                    <a:cubicBezTo>
                      <a:pt x="123" y="4"/>
                      <a:pt x="125" y="3"/>
                      <a:pt x="128" y="2"/>
                    </a:cubicBezTo>
                    <a:cubicBezTo>
                      <a:pt x="128" y="0"/>
                      <a:pt x="128" y="0"/>
                      <a:pt x="128" y="0"/>
                    </a:cubicBezTo>
                    <a:moveTo>
                      <a:pt x="0" y="0"/>
                    </a:moveTo>
                    <a:cubicBezTo>
                      <a:pt x="0" y="2"/>
                      <a:pt x="0" y="2"/>
                      <a:pt x="0" y="2"/>
                    </a:cubicBezTo>
                    <a:cubicBezTo>
                      <a:pt x="3" y="3"/>
                      <a:pt x="5" y="3"/>
                      <a:pt x="8" y="4"/>
                    </a:cubicBezTo>
                    <a:cubicBezTo>
                      <a:pt x="8" y="2"/>
                      <a:pt x="8" y="2"/>
                      <a:pt x="8" y="2"/>
                    </a:cubicBezTo>
                    <a:cubicBezTo>
                      <a:pt x="5" y="1"/>
                      <a:pt x="3"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9" name="Freeform 101"/>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close/>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30" name="Freeform 102"/>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1" name="Freeform 103"/>
              <p:cNvSpPr>
                <a:spLocks noEditPoints="1"/>
              </p:cNvSpPr>
              <p:nvPr/>
            </p:nvSpPr>
            <p:spPr bwMode="auto">
              <a:xfrm>
                <a:off x="4604" y="5830"/>
                <a:ext cx="209" cy="199"/>
              </a:xfrm>
              <a:custGeom>
                <a:avLst/>
                <a:gdLst>
                  <a:gd name="T0" fmla="*/ 447 w 88"/>
                  <a:gd name="T1" fmla="*/ 471 h 84"/>
                  <a:gd name="T2" fmla="*/ 45 w 88"/>
                  <a:gd name="T3" fmla="*/ 471 h 84"/>
                  <a:gd name="T4" fmla="*/ 12 w 88"/>
                  <a:gd name="T5" fmla="*/ 455 h 84"/>
                  <a:gd name="T6" fmla="*/ 0 w 88"/>
                  <a:gd name="T7" fmla="*/ 422 h 84"/>
                  <a:gd name="T8" fmla="*/ 78 w 88"/>
                  <a:gd name="T9" fmla="*/ 40 h 84"/>
                  <a:gd name="T10" fmla="*/ 123 w 88"/>
                  <a:gd name="T11" fmla="*/ 0 h 84"/>
                  <a:gd name="T12" fmla="*/ 369 w 88"/>
                  <a:gd name="T13" fmla="*/ 0 h 84"/>
                  <a:gd name="T14" fmla="*/ 414 w 88"/>
                  <a:gd name="T15" fmla="*/ 40 h 84"/>
                  <a:gd name="T16" fmla="*/ 492 w 88"/>
                  <a:gd name="T17" fmla="*/ 422 h 84"/>
                  <a:gd name="T18" fmla="*/ 480 w 88"/>
                  <a:gd name="T19" fmla="*/ 455 h 84"/>
                  <a:gd name="T20" fmla="*/ 447 w 88"/>
                  <a:gd name="T21" fmla="*/ 471 h 84"/>
                  <a:gd name="T22" fmla="*/ 102 w 88"/>
                  <a:gd name="T23" fmla="*/ 381 h 84"/>
                  <a:gd name="T24" fmla="*/ 390 w 88"/>
                  <a:gd name="T25" fmla="*/ 381 h 84"/>
                  <a:gd name="T26" fmla="*/ 329 w 88"/>
                  <a:gd name="T27" fmla="*/ 90 h 84"/>
                  <a:gd name="T28" fmla="*/ 163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2" name="Freeform 104"/>
              <p:cNvSpPr>
                <a:spLocks/>
              </p:cNvSpPr>
              <p:nvPr/>
            </p:nvSpPr>
            <p:spPr bwMode="auto">
              <a:xfrm>
                <a:off x="4708" y="5763"/>
                <a:ext cx="144"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33" name="Line 105"/>
              <p:cNvSpPr>
                <a:spLocks noChangeShapeType="1"/>
              </p:cNvSpPr>
              <p:nvPr/>
            </p:nvSpPr>
            <p:spPr bwMode="auto">
              <a:xfrm>
                <a:off x="4708"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4" name="Freeform 106"/>
              <p:cNvSpPr>
                <a:spLocks/>
              </p:cNvSpPr>
              <p:nvPr/>
            </p:nvSpPr>
            <p:spPr bwMode="auto">
              <a:xfrm>
                <a:off x="4688"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5" name="Freeform 107"/>
              <p:cNvSpPr>
                <a:spLocks/>
              </p:cNvSpPr>
              <p:nvPr/>
            </p:nvSpPr>
            <p:spPr bwMode="auto">
              <a:xfrm>
                <a:off x="4564" y="5763"/>
                <a:ext cx="144" cy="144"/>
              </a:xfrm>
              <a:custGeom>
                <a:avLst/>
                <a:gdLst>
                  <a:gd name="T0" fmla="*/ 144 w 144"/>
                  <a:gd name="T1" fmla="*/ 0 h 144"/>
                  <a:gd name="T2" fmla="*/ 0 w 144"/>
                  <a:gd name="T3" fmla="*/ 144 h 144"/>
                  <a:gd name="T4" fmla="*/ 144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144" y="0"/>
                    </a:moveTo>
                    <a:lnTo>
                      <a:pt x="0" y="144"/>
                    </a:lnTo>
                    <a:lnTo>
                      <a:pt x="144"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36" name="Line 108"/>
              <p:cNvSpPr>
                <a:spLocks noChangeShapeType="1"/>
              </p:cNvSpPr>
              <p:nvPr/>
            </p:nvSpPr>
            <p:spPr bwMode="auto">
              <a:xfrm flipH="1">
                <a:off x="4564"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7" name="Freeform 109"/>
              <p:cNvSpPr>
                <a:spLocks/>
              </p:cNvSpPr>
              <p:nvPr/>
            </p:nvSpPr>
            <p:spPr bwMode="auto">
              <a:xfrm>
                <a:off x="4542"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8" name="Freeform 110"/>
              <p:cNvSpPr>
                <a:spLocks/>
              </p:cNvSpPr>
              <p:nvPr/>
            </p:nvSpPr>
            <p:spPr bwMode="auto">
              <a:xfrm>
                <a:off x="4658" y="5868"/>
                <a:ext cx="99" cy="96"/>
              </a:xfrm>
              <a:custGeom>
                <a:avLst/>
                <a:gdLst>
                  <a:gd name="T0" fmla="*/ 205 w 42"/>
                  <a:gd name="T1" fmla="*/ 0 h 41"/>
                  <a:gd name="T2" fmla="*/ 33 w 42"/>
                  <a:gd name="T3" fmla="*/ 0 h 41"/>
                  <a:gd name="T4" fmla="*/ 0 w 42"/>
                  <a:gd name="T5" fmla="*/ 151 h 41"/>
                  <a:gd name="T6" fmla="*/ 57 w 42"/>
                  <a:gd name="T7" fmla="*/ 201 h 41"/>
                  <a:gd name="T8" fmla="*/ 119 w 42"/>
                  <a:gd name="T9" fmla="*/ 229 h 41"/>
                  <a:gd name="T10" fmla="*/ 181 w 42"/>
                  <a:gd name="T11" fmla="*/ 201 h 41"/>
                  <a:gd name="T12" fmla="*/ 238 w 42"/>
                  <a:gd name="T13" fmla="*/ 151 h 41"/>
                  <a:gd name="T14" fmla="*/ 205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42AEB8"/>
              </a:solidFill>
              <a:ln>
                <a:noFill/>
              </a:ln>
              <a:extLst>
                <a:ext uri="{91240B29-F687-4f45-9708-019B960494DF}"/>
              </a:extLst>
            </p:spPr>
            <p:txBody>
              <a:bodyPr/>
              <a:lstStyle/>
              <a:p>
                <a:pPr eaLnBrk="1">
                  <a:lnSpc>
                    <a:spcPts val="4900"/>
                  </a:lnSpc>
                  <a:defRPr/>
                </a:pPr>
                <a:endParaRPr lang="en-US" sz="933"/>
              </a:p>
            </p:txBody>
          </p:sp>
          <p:sp>
            <p:nvSpPr>
              <p:cNvPr id="139" name="Freeform 111"/>
              <p:cNvSpPr>
                <a:spLocks/>
              </p:cNvSpPr>
              <p:nvPr/>
            </p:nvSpPr>
            <p:spPr bwMode="auto">
              <a:xfrm>
                <a:off x="4645" y="5833"/>
                <a:ext cx="127" cy="98"/>
              </a:xfrm>
              <a:custGeom>
                <a:avLst/>
                <a:gdLst>
                  <a:gd name="T0" fmla="*/ 152 w 54"/>
                  <a:gd name="T1" fmla="*/ 0 h 41"/>
                  <a:gd name="T2" fmla="*/ 152 w 54"/>
                  <a:gd name="T3" fmla="*/ 0 h 41"/>
                  <a:gd name="T4" fmla="*/ 90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7 w 54"/>
                  <a:gd name="T19" fmla="*/ 78 h 41"/>
                  <a:gd name="T20" fmla="*/ 270 w 54"/>
                  <a:gd name="T21" fmla="*/ 229 h 41"/>
                  <a:gd name="T22" fmla="*/ 282 w 54"/>
                  <a:gd name="T23" fmla="*/ 218 h 41"/>
                  <a:gd name="T24" fmla="*/ 303 w 54"/>
                  <a:gd name="T25" fmla="*/ 156 h 41"/>
                  <a:gd name="T26" fmla="*/ 303 w 54"/>
                  <a:gd name="T27" fmla="*/ 156 h 41"/>
                  <a:gd name="T28" fmla="*/ 282 w 54"/>
                  <a:gd name="T29" fmla="*/ 90 h 41"/>
                  <a:gd name="T30" fmla="*/ 213 w 54"/>
                  <a:gd name="T31" fmla="*/ 28 h 41"/>
                  <a:gd name="T32" fmla="*/ 152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0" name="Freeform 112"/>
              <p:cNvSpPr>
                <a:spLocks/>
              </p:cNvSpPr>
              <p:nvPr/>
            </p:nvSpPr>
            <p:spPr bwMode="auto">
              <a:xfrm>
                <a:off x="4634" y="5770"/>
                <a:ext cx="146" cy="149"/>
              </a:xfrm>
              <a:custGeom>
                <a:avLst/>
                <a:gdLst>
                  <a:gd name="T0" fmla="*/ 139 w 62"/>
                  <a:gd name="T1" fmla="*/ 336 h 63"/>
                  <a:gd name="T2" fmla="*/ 16 w 62"/>
                  <a:gd name="T3" fmla="*/ 208 h 63"/>
                  <a:gd name="T4" fmla="*/ 16 w 62"/>
                  <a:gd name="T5" fmla="*/ 144 h 63"/>
                  <a:gd name="T6" fmla="*/ 139 w 62"/>
                  <a:gd name="T7" fmla="*/ 17 h 63"/>
                  <a:gd name="T8" fmla="*/ 205 w 62"/>
                  <a:gd name="T9" fmla="*/ 17 h 63"/>
                  <a:gd name="T10" fmla="*/ 327 w 62"/>
                  <a:gd name="T11" fmla="*/ 144 h 63"/>
                  <a:gd name="T12" fmla="*/ 327 w 62"/>
                  <a:gd name="T13" fmla="*/ 208 h 63"/>
                  <a:gd name="T14" fmla="*/ 205 w 62"/>
                  <a:gd name="T15" fmla="*/ 336 h 63"/>
                  <a:gd name="T16" fmla="*/ 139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41" name="Freeform 113"/>
              <p:cNvSpPr>
                <a:spLocks noEditPoints="1"/>
              </p:cNvSpPr>
              <p:nvPr/>
            </p:nvSpPr>
            <p:spPr bwMode="auto">
              <a:xfrm>
                <a:off x="4614" y="5748"/>
                <a:ext cx="189" cy="187"/>
              </a:xfrm>
              <a:custGeom>
                <a:avLst/>
                <a:gdLst>
                  <a:gd name="T0" fmla="*/ 226 w 80"/>
                  <a:gd name="T1" fmla="*/ 443 h 79"/>
                  <a:gd name="T2" fmla="*/ 164 w 80"/>
                  <a:gd name="T3" fmla="*/ 414 h 79"/>
                  <a:gd name="T4" fmla="*/ 33 w 80"/>
                  <a:gd name="T5" fmla="*/ 291 h 79"/>
                  <a:gd name="T6" fmla="*/ 33 w 80"/>
                  <a:gd name="T7" fmla="*/ 163 h 79"/>
                  <a:gd name="T8" fmla="*/ 164 w 80"/>
                  <a:gd name="T9" fmla="*/ 33 h 79"/>
                  <a:gd name="T10" fmla="*/ 287 w 80"/>
                  <a:gd name="T11" fmla="*/ 33 h 79"/>
                  <a:gd name="T12" fmla="*/ 418 w 80"/>
                  <a:gd name="T13" fmla="*/ 163 h 79"/>
                  <a:gd name="T14" fmla="*/ 418 w 80"/>
                  <a:gd name="T15" fmla="*/ 291 h 79"/>
                  <a:gd name="T16" fmla="*/ 287 w 80"/>
                  <a:gd name="T17" fmla="*/ 414 h 79"/>
                  <a:gd name="T18" fmla="*/ 226 w 80"/>
                  <a:gd name="T19" fmla="*/ 443 h 79"/>
                  <a:gd name="T20" fmla="*/ 226 w 80"/>
                  <a:gd name="T21" fmla="*/ 102 h 79"/>
                  <a:gd name="T22" fmla="*/ 95 w 80"/>
                  <a:gd name="T23" fmla="*/ 225 h 79"/>
                  <a:gd name="T24" fmla="*/ 226 w 80"/>
                  <a:gd name="T25" fmla="*/ 353 h 79"/>
                  <a:gd name="T26" fmla="*/ 226 w 80"/>
                  <a:gd name="T27" fmla="*/ 353 h 79"/>
                  <a:gd name="T28" fmla="*/ 356 w 80"/>
                  <a:gd name="T29" fmla="*/ 225 h 79"/>
                  <a:gd name="T30" fmla="*/ 226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2" name="Freeform 114"/>
              <p:cNvSpPr>
                <a:spLocks/>
              </p:cNvSpPr>
              <p:nvPr/>
            </p:nvSpPr>
            <p:spPr bwMode="auto">
              <a:xfrm>
                <a:off x="4178" y="4066"/>
                <a:ext cx="1060" cy="871"/>
              </a:xfrm>
              <a:custGeom>
                <a:avLst/>
                <a:gdLst>
                  <a:gd name="T0" fmla="*/ 1254 w 448"/>
                  <a:gd name="T1" fmla="*/ 0 h 368"/>
                  <a:gd name="T2" fmla="*/ 0 w 448"/>
                  <a:gd name="T3" fmla="*/ 1254 h 368"/>
                  <a:gd name="T4" fmla="*/ 0 w 448"/>
                  <a:gd name="T5" fmla="*/ 2062 h 368"/>
                  <a:gd name="T6" fmla="*/ 2508 w 448"/>
                  <a:gd name="T7" fmla="*/ 2062 h 368"/>
                  <a:gd name="T8" fmla="*/ 2508 w 448"/>
                  <a:gd name="T9" fmla="*/ 1254 h 368"/>
                  <a:gd name="T10" fmla="*/ 1254 w 448"/>
                  <a:gd name="T11" fmla="*/ 0 h 3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8" h="368">
                    <a:moveTo>
                      <a:pt x="224" y="0"/>
                    </a:moveTo>
                    <a:cubicBezTo>
                      <a:pt x="100" y="0"/>
                      <a:pt x="0" y="100"/>
                      <a:pt x="0" y="224"/>
                    </a:cubicBezTo>
                    <a:cubicBezTo>
                      <a:pt x="0" y="368"/>
                      <a:pt x="0" y="368"/>
                      <a:pt x="0" y="368"/>
                    </a:cubicBezTo>
                    <a:cubicBezTo>
                      <a:pt x="448" y="368"/>
                      <a:pt x="448" y="368"/>
                      <a:pt x="448" y="368"/>
                    </a:cubicBezTo>
                    <a:cubicBezTo>
                      <a:pt x="448" y="224"/>
                      <a:pt x="448" y="224"/>
                      <a:pt x="448" y="224"/>
                    </a:cubicBezTo>
                    <a:cubicBezTo>
                      <a:pt x="448" y="100"/>
                      <a:pt x="348" y="0"/>
                      <a:pt x="22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143" name="Freeform 115"/>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4" name="Freeform 116"/>
              <p:cNvSpPr>
                <a:spLocks/>
              </p:cNvSpPr>
              <p:nvPr/>
            </p:nvSpPr>
            <p:spPr bwMode="auto">
              <a:xfrm>
                <a:off x="4327" y="4086"/>
                <a:ext cx="761" cy="170"/>
              </a:xfrm>
              <a:custGeom>
                <a:avLst/>
                <a:gdLst>
                  <a:gd name="T0" fmla="*/ 902 w 322"/>
                  <a:gd name="T1" fmla="*/ 0 h 72"/>
                  <a:gd name="T2" fmla="*/ 0 w 322"/>
                  <a:gd name="T3" fmla="*/ 401 h 72"/>
                  <a:gd name="T4" fmla="*/ 902 w 322"/>
                  <a:gd name="T5" fmla="*/ 83 h 72"/>
                  <a:gd name="T6" fmla="*/ 1803 w 322"/>
                  <a:gd name="T7" fmla="*/ 401 h 72"/>
                  <a:gd name="T8" fmla="*/ 902 w 32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 h="72">
                    <a:moveTo>
                      <a:pt x="161" y="0"/>
                    </a:moveTo>
                    <a:cubicBezTo>
                      <a:pt x="97" y="0"/>
                      <a:pt x="40" y="28"/>
                      <a:pt x="0" y="72"/>
                    </a:cubicBezTo>
                    <a:cubicBezTo>
                      <a:pt x="44" y="36"/>
                      <a:pt x="100" y="15"/>
                      <a:pt x="161" y="15"/>
                    </a:cubicBezTo>
                    <a:cubicBezTo>
                      <a:pt x="222" y="15"/>
                      <a:pt x="278" y="36"/>
                      <a:pt x="322" y="72"/>
                    </a:cubicBezTo>
                    <a:cubicBezTo>
                      <a:pt x="282" y="28"/>
                      <a:pt x="225" y="0"/>
                      <a:pt x="161" y="0"/>
                    </a:cubicBezTo>
                  </a:path>
                </a:pathLst>
              </a:custGeom>
              <a:solidFill>
                <a:srgbClr val="4B97CD"/>
              </a:solidFill>
              <a:ln>
                <a:noFill/>
              </a:ln>
              <a:extLst>
                <a:ext uri="{91240B29-F687-4f45-9708-019B960494DF}"/>
              </a:extLst>
            </p:spPr>
            <p:txBody>
              <a:bodyPr/>
              <a:lstStyle/>
              <a:p>
                <a:pPr eaLnBrk="1">
                  <a:lnSpc>
                    <a:spcPts val="4900"/>
                  </a:lnSpc>
                  <a:defRPr/>
                </a:pPr>
                <a:endParaRPr lang="en-US" sz="933"/>
              </a:p>
            </p:txBody>
          </p:sp>
          <p:sp>
            <p:nvSpPr>
              <p:cNvPr id="145" name="Freeform 117"/>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6" name="Freeform 118"/>
              <p:cNvSpPr>
                <a:spLocks/>
              </p:cNvSpPr>
              <p:nvPr/>
            </p:nvSpPr>
            <p:spPr bwMode="auto">
              <a:xfrm>
                <a:off x="4197" y="4444"/>
                <a:ext cx="1022" cy="473"/>
              </a:xfrm>
              <a:custGeom>
                <a:avLst/>
                <a:gdLst>
                  <a:gd name="T0" fmla="*/ 57 w 432"/>
                  <a:gd name="T1" fmla="*/ 0 h 200"/>
                  <a:gd name="T2" fmla="*/ 0 w 432"/>
                  <a:gd name="T3" fmla="*/ 360 h 200"/>
                  <a:gd name="T4" fmla="*/ 0 w 432"/>
                  <a:gd name="T5" fmla="*/ 1123 h 200"/>
                  <a:gd name="T6" fmla="*/ 45 w 432"/>
                  <a:gd name="T7" fmla="*/ 1123 h 200"/>
                  <a:gd name="T8" fmla="*/ 45 w 432"/>
                  <a:gd name="T9" fmla="*/ 476 h 200"/>
                  <a:gd name="T10" fmla="*/ 270 w 432"/>
                  <a:gd name="T11" fmla="*/ 254 h 200"/>
                  <a:gd name="T12" fmla="*/ 341 w 432"/>
                  <a:gd name="T13" fmla="*/ 263 h 200"/>
                  <a:gd name="T14" fmla="*/ 1209 w 432"/>
                  <a:gd name="T15" fmla="*/ 405 h 200"/>
                  <a:gd name="T16" fmla="*/ 2077 w 432"/>
                  <a:gd name="T17" fmla="*/ 263 h 200"/>
                  <a:gd name="T18" fmla="*/ 2148 w 432"/>
                  <a:gd name="T19" fmla="*/ 254 h 200"/>
                  <a:gd name="T20" fmla="*/ 2373 w 432"/>
                  <a:gd name="T21" fmla="*/ 476 h 200"/>
                  <a:gd name="T22" fmla="*/ 2373 w 432"/>
                  <a:gd name="T23" fmla="*/ 1123 h 200"/>
                  <a:gd name="T24" fmla="*/ 2418 w 432"/>
                  <a:gd name="T25" fmla="*/ 1123 h 200"/>
                  <a:gd name="T26" fmla="*/ 2418 w 432"/>
                  <a:gd name="T27" fmla="*/ 360 h 200"/>
                  <a:gd name="T28" fmla="*/ 2361 w 432"/>
                  <a:gd name="T29" fmla="*/ 0 h 200"/>
                  <a:gd name="T30" fmla="*/ 1209 w 432"/>
                  <a:gd name="T31" fmla="*/ 180 h 200"/>
                  <a:gd name="T32" fmla="*/ 57 w 432"/>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2" h="200">
                    <a:moveTo>
                      <a:pt x="10" y="0"/>
                    </a:moveTo>
                    <a:cubicBezTo>
                      <a:pt x="3" y="20"/>
                      <a:pt x="0" y="42"/>
                      <a:pt x="0" y="64"/>
                    </a:cubicBezTo>
                    <a:cubicBezTo>
                      <a:pt x="0" y="200"/>
                      <a:pt x="0" y="200"/>
                      <a:pt x="0" y="200"/>
                    </a:cubicBezTo>
                    <a:cubicBezTo>
                      <a:pt x="8" y="200"/>
                      <a:pt x="8" y="200"/>
                      <a:pt x="8" y="200"/>
                    </a:cubicBezTo>
                    <a:cubicBezTo>
                      <a:pt x="8" y="85"/>
                      <a:pt x="8" y="85"/>
                      <a:pt x="8" y="85"/>
                    </a:cubicBezTo>
                    <a:cubicBezTo>
                      <a:pt x="8" y="63"/>
                      <a:pt x="26" y="45"/>
                      <a:pt x="48" y="45"/>
                    </a:cubicBezTo>
                    <a:cubicBezTo>
                      <a:pt x="52" y="45"/>
                      <a:pt x="57" y="46"/>
                      <a:pt x="61" y="47"/>
                    </a:cubicBezTo>
                    <a:cubicBezTo>
                      <a:pt x="93" y="59"/>
                      <a:pt x="145" y="72"/>
                      <a:pt x="216" y="72"/>
                    </a:cubicBezTo>
                    <a:cubicBezTo>
                      <a:pt x="287" y="72"/>
                      <a:pt x="339" y="59"/>
                      <a:pt x="371" y="47"/>
                    </a:cubicBezTo>
                    <a:cubicBezTo>
                      <a:pt x="375" y="46"/>
                      <a:pt x="380" y="45"/>
                      <a:pt x="384" y="45"/>
                    </a:cubicBezTo>
                    <a:cubicBezTo>
                      <a:pt x="406" y="45"/>
                      <a:pt x="424" y="63"/>
                      <a:pt x="424" y="85"/>
                    </a:cubicBezTo>
                    <a:cubicBezTo>
                      <a:pt x="424" y="200"/>
                      <a:pt x="424" y="200"/>
                      <a:pt x="424" y="200"/>
                    </a:cubicBezTo>
                    <a:cubicBezTo>
                      <a:pt x="432" y="200"/>
                      <a:pt x="432" y="200"/>
                      <a:pt x="432" y="200"/>
                    </a:cubicBezTo>
                    <a:cubicBezTo>
                      <a:pt x="432" y="64"/>
                      <a:pt x="432" y="64"/>
                      <a:pt x="432" y="64"/>
                    </a:cubicBezTo>
                    <a:cubicBezTo>
                      <a:pt x="432" y="42"/>
                      <a:pt x="429" y="20"/>
                      <a:pt x="422" y="0"/>
                    </a:cubicBezTo>
                    <a:cubicBezTo>
                      <a:pt x="377" y="15"/>
                      <a:pt x="308" y="32"/>
                      <a:pt x="216" y="32"/>
                    </a:cubicBezTo>
                    <a:cubicBezTo>
                      <a:pt x="124" y="32"/>
                      <a:pt x="55" y="15"/>
                      <a:pt x="1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147" name="Freeform 119"/>
              <p:cNvSpPr>
                <a:spLocks noEditPoints="1"/>
              </p:cNvSpPr>
              <p:nvPr/>
            </p:nvSpPr>
            <p:spPr bwMode="auto">
              <a:xfrm>
                <a:off x="4178" y="4438"/>
                <a:ext cx="1060" cy="499"/>
              </a:xfrm>
              <a:custGeom>
                <a:avLst/>
                <a:gdLst>
                  <a:gd name="T0" fmla="*/ 57 w 448"/>
                  <a:gd name="T1" fmla="*/ 0 h 211"/>
                  <a:gd name="T2" fmla="*/ 57 w 448"/>
                  <a:gd name="T3" fmla="*/ 0 h 211"/>
                  <a:gd name="T4" fmla="*/ 0 w 448"/>
                  <a:gd name="T5" fmla="*/ 377 h 211"/>
                  <a:gd name="T6" fmla="*/ 0 w 448"/>
                  <a:gd name="T7" fmla="*/ 1185 h 211"/>
                  <a:gd name="T8" fmla="*/ 90 w 448"/>
                  <a:gd name="T9" fmla="*/ 1185 h 211"/>
                  <a:gd name="T10" fmla="*/ 90 w 448"/>
                  <a:gd name="T11" fmla="*/ 1140 h 211"/>
                  <a:gd name="T12" fmla="*/ 45 w 448"/>
                  <a:gd name="T13" fmla="*/ 1140 h 211"/>
                  <a:gd name="T14" fmla="*/ 45 w 448"/>
                  <a:gd name="T15" fmla="*/ 377 h 211"/>
                  <a:gd name="T16" fmla="*/ 102 w 448"/>
                  <a:gd name="T17" fmla="*/ 17 h 211"/>
                  <a:gd name="T18" fmla="*/ 73 w 448"/>
                  <a:gd name="T19" fmla="*/ 5 h 211"/>
                  <a:gd name="T20" fmla="*/ 57 w 448"/>
                  <a:gd name="T21" fmla="*/ 0 h 211"/>
                  <a:gd name="T22" fmla="*/ 2451 w 448"/>
                  <a:gd name="T23" fmla="*/ 0 h 211"/>
                  <a:gd name="T24" fmla="*/ 2451 w 448"/>
                  <a:gd name="T25" fmla="*/ 0 h 211"/>
                  <a:gd name="T26" fmla="*/ 2435 w 448"/>
                  <a:gd name="T27" fmla="*/ 5 h 211"/>
                  <a:gd name="T28" fmla="*/ 2406 w 448"/>
                  <a:gd name="T29" fmla="*/ 17 h 211"/>
                  <a:gd name="T30" fmla="*/ 2463 w 448"/>
                  <a:gd name="T31" fmla="*/ 377 h 211"/>
                  <a:gd name="T32" fmla="*/ 2463 w 448"/>
                  <a:gd name="T33" fmla="*/ 1140 h 211"/>
                  <a:gd name="T34" fmla="*/ 2418 w 448"/>
                  <a:gd name="T35" fmla="*/ 1140 h 211"/>
                  <a:gd name="T36" fmla="*/ 2418 w 448"/>
                  <a:gd name="T37" fmla="*/ 1185 h 211"/>
                  <a:gd name="T38" fmla="*/ 2508 w 448"/>
                  <a:gd name="T39" fmla="*/ 1185 h 211"/>
                  <a:gd name="T40" fmla="*/ 2508 w 448"/>
                  <a:gd name="T41" fmla="*/ 377 h 211"/>
                  <a:gd name="T42" fmla="*/ 2451 w 448"/>
                  <a:gd name="T43" fmla="*/ 0 h 2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8" h="211">
                    <a:moveTo>
                      <a:pt x="10" y="0"/>
                    </a:moveTo>
                    <a:cubicBezTo>
                      <a:pt x="10" y="0"/>
                      <a:pt x="10" y="0"/>
                      <a:pt x="10" y="0"/>
                    </a:cubicBezTo>
                    <a:cubicBezTo>
                      <a:pt x="4" y="22"/>
                      <a:pt x="0" y="44"/>
                      <a:pt x="0" y="67"/>
                    </a:cubicBezTo>
                    <a:cubicBezTo>
                      <a:pt x="0" y="211"/>
                      <a:pt x="0" y="211"/>
                      <a:pt x="0" y="211"/>
                    </a:cubicBezTo>
                    <a:cubicBezTo>
                      <a:pt x="16" y="211"/>
                      <a:pt x="16" y="211"/>
                      <a:pt x="16" y="211"/>
                    </a:cubicBezTo>
                    <a:cubicBezTo>
                      <a:pt x="16" y="203"/>
                      <a:pt x="16" y="203"/>
                      <a:pt x="16" y="203"/>
                    </a:cubicBezTo>
                    <a:cubicBezTo>
                      <a:pt x="8" y="203"/>
                      <a:pt x="8" y="203"/>
                      <a:pt x="8" y="203"/>
                    </a:cubicBezTo>
                    <a:cubicBezTo>
                      <a:pt x="8" y="67"/>
                      <a:pt x="8" y="67"/>
                      <a:pt x="8" y="67"/>
                    </a:cubicBezTo>
                    <a:cubicBezTo>
                      <a:pt x="8" y="45"/>
                      <a:pt x="11" y="23"/>
                      <a:pt x="18" y="3"/>
                    </a:cubicBezTo>
                    <a:cubicBezTo>
                      <a:pt x="16" y="2"/>
                      <a:pt x="15" y="2"/>
                      <a:pt x="13" y="1"/>
                    </a:cubicBezTo>
                    <a:cubicBezTo>
                      <a:pt x="12" y="1"/>
                      <a:pt x="11" y="1"/>
                      <a:pt x="10" y="0"/>
                    </a:cubicBezTo>
                    <a:moveTo>
                      <a:pt x="438" y="0"/>
                    </a:moveTo>
                    <a:cubicBezTo>
                      <a:pt x="438" y="0"/>
                      <a:pt x="438" y="0"/>
                      <a:pt x="438" y="0"/>
                    </a:cubicBezTo>
                    <a:cubicBezTo>
                      <a:pt x="437" y="1"/>
                      <a:pt x="436" y="1"/>
                      <a:pt x="435" y="1"/>
                    </a:cubicBezTo>
                    <a:cubicBezTo>
                      <a:pt x="433" y="2"/>
                      <a:pt x="432" y="2"/>
                      <a:pt x="430" y="3"/>
                    </a:cubicBezTo>
                    <a:cubicBezTo>
                      <a:pt x="437" y="23"/>
                      <a:pt x="440" y="45"/>
                      <a:pt x="440" y="67"/>
                    </a:cubicBezTo>
                    <a:cubicBezTo>
                      <a:pt x="440" y="203"/>
                      <a:pt x="440" y="203"/>
                      <a:pt x="440" y="203"/>
                    </a:cubicBezTo>
                    <a:cubicBezTo>
                      <a:pt x="432" y="203"/>
                      <a:pt x="432" y="203"/>
                      <a:pt x="432" y="203"/>
                    </a:cubicBezTo>
                    <a:cubicBezTo>
                      <a:pt x="432" y="211"/>
                      <a:pt x="432" y="211"/>
                      <a:pt x="432" y="211"/>
                    </a:cubicBezTo>
                    <a:cubicBezTo>
                      <a:pt x="448" y="211"/>
                      <a:pt x="448" y="211"/>
                      <a:pt x="448" y="211"/>
                    </a:cubicBezTo>
                    <a:cubicBezTo>
                      <a:pt x="448" y="67"/>
                      <a:pt x="448" y="67"/>
                      <a:pt x="448" y="67"/>
                    </a:cubicBezTo>
                    <a:cubicBezTo>
                      <a:pt x="448" y="44"/>
                      <a:pt x="444" y="22"/>
                      <a:pt x="43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8" name="Freeform 120"/>
              <p:cNvSpPr>
                <a:spLocks/>
              </p:cNvSpPr>
              <p:nvPr/>
            </p:nvSpPr>
            <p:spPr bwMode="auto">
              <a:xfrm>
                <a:off x="4235" y="4558"/>
                <a:ext cx="947" cy="1041"/>
              </a:xfrm>
              <a:custGeom>
                <a:avLst/>
                <a:gdLst>
                  <a:gd name="T0" fmla="*/ 0 w 400"/>
                  <a:gd name="T1" fmla="*/ 208 h 440"/>
                  <a:gd name="T2" fmla="*/ 0 w 400"/>
                  <a:gd name="T3" fmla="*/ 1315 h 440"/>
                  <a:gd name="T4" fmla="*/ 1102 w 400"/>
                  <a:gd name="T5" fmla="*/ 2451 h 440"/>
                  <a:gd name="T6" fmla="*/ 2237 w 400"/>
                  <a:gd name="T7" fmla="*/ 1332 h 440"/>
                  <a:gd name="T8" fmla="*/ 2237 w 400"/>
                  <a:gd name="T9" fmla="*/ 208 h 440"/>
                  <a:gd name="T10" fmla="*/ 1996 w 400"/>
                  <a:gd name="T11" fmla="*/ 40 h 440"/>
                  <a:gd name="T12" fmla="*/ 1119 w 400"/>
                  <a:gd name="T13" fmla="*/ 180 h 440"/>
                  <a:gd name="T14" fmla="*/ 241 w 400"/>
                  <a:gd name="T15" fmla="*/ 40 h 440"/>
                  <a:gd name="T16" fmla="*/ 0 w 400"/>
                  <a:gd name="T17" fmla="*/ 208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40">
                    <a:moveTo>
                      <a:pt x="0" y="37"/>
                    </a:moveTo>
                    <a:cubicBezTo>
                      <a:pt x="0" y="235"/>
                      <a:pt x="0" y="235"/>
                      <a:pt x="0" y="235"/>
                    </a:cubicBezTo>
                    <a:cubicBezTo>
                      <a:pt x="0" y="344"/>
                      <a:pt x="87" y="436"/>
                      <a:pt x="197" y="438"/>
                    </a:cubicBezTo>
                    <a:cubicBezTo>
                      <a:pt x="309" y="440"/>
                      <a:pt x="400" y="350"/>
                      <a:pt x="400" y="238"/>
                    </a:cubicBezTo>
                    <a:cubicBezTo>
                      <a:pt x="400" y="37"/>
                      <a:pt x="400" y="37"/>
                      <a:pt x="400" y="37"/>
                    </a:cubicBezTo>
                    <a:cubicBezTo>
                      <a:pt x="400" y="15"/>
                      <a:pt x="378" y="0"/>
                      <a:pt x="357" y="7"/>
                    </a:cubicBezTo>
                    <a:cubicBezTo>
                      <a:pt x="324" y="19"/>
                      <a:pt x="271" y="32"/>
                      <a:pt x="200" y="32"/>
                    </a:cubicBezTo>
                    <a:cubicBezTo>
                      <a:pt x="129" y="32"/>
                      <a:pt x="76" y="19"/>
                      <a:pt x="43" y="7"/>
                    </a:cubicBezTo>
                    <a:cubicBezTo>
                      <a:pt x="22" y="0"/>
                      <a:pt x="0" y="15"/>
                      <a:pt x="0" y="37"/>
                    </a:cubicBezTo>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49" name="Freeform 121"/>
              <p:cNvSpPr>
                <a:spLocks noEditPoints="1"/>
              </p:cNvSpPr>
              <p:nvPr/>
            </p:nvSpPr>
            <p:spPr bwMode="auto">
              <a:xfrm>
                <a:off x="4216" y="4551"/>
                <a:ext cx="984" cy="1063"/>
              </a:xfrm>
              <a:custGeom>
                <a:avLst/>
                <a:gdLst>
                  <a:gd name="T0" fmla="*/ 1164 w 416"/>
                  <a:gd name="T1" fmla="*/ 2517 h 449"/>
                  <a:gd name="T2" fmla="*/ 1142 w 416"/>
                  <a:gd name="T3" fmla="*/ 2517 h 449"/>
                  <a:gd name="T4" fmla="*/ 0 w 416"/>
                  <a:gd name="T5" fmla="*/ 1333 h 449"/>
                  <a:gd name="T6" fmla="*/ 0 w 416"/>
                  <a:gd name="T7" fmla="*/ 225 h 449"/>
                  <a:gd name="T8" fmla="*/ 225 w 416"/>
                  <a:gd name="T9" fmla="*/ 0 h 449"/>
                  <a:gd name="T10" fmla="*/ 296 w 416"/>
                  <a:gd name="T11" fmla="*/ 12 h 449"/>
                  <a:gd name="T12" fmla="*/ 1164 w 416"/>
                  <a:gd name="T13" fmla="*/ 152 h 449"/>
                  <a:gd name="T14" fmla="*/ 2032 w 416"/>
                  <a:gd name="T15" fmla="*/ 12 h 449"/>
                  <a:gd name="T16" fmla="*/ 2103 w 416"/>
                  <a:gd name="T17" fmla="*/ 0 h 449"/>
                  <a:gd name="T18" fmla="*/ 2328 w 416"/>
                  <a:gd name="T19" fmla="*/ 225 h 449"/>
                  <a:gd name="T20" fmla="*/ 2328 w 416"/>
                  <a:gd name="T21" fmla="*/ 1352 h 449"/>
                  <a:gd name="T22" fmla="*/ 1164 w 416"/>
                  <a:gd name="T23" fmla="*/ 2517 h 449"/>
                  <a:gd name="T24" fmla="*/ 225 w 416"/>
                  <a:gd name="T25" fmla="*/ 90 h 449"/>
                  <a:gd name="T26" fmla="*/ 90 w 416"/>
                  <a:gd name="T27" fmla="*/ 225 h 449"/>
                  <a:gd name="T28" fmla="*/ 90 w 416"/>
                  <a:gd name="T29" fmla="*/ 1333 h 449"/>
                  <a:gd name="T30" fmla="*/ 1147 w 416"/>
                  <a:gd name="T31" fmla="*/ 2427 h 449"/>
                  <a:gd name="T32" fmla="*/ 2238 w 416"/>
                  <a:gd name="T33" fmla="*/ 1352 h 449"/>
                  <a:gd name="T34" fmla="*/ 2238 w 416"/>
                  <a:gd name="T35" fmla="*/ 225 h 449"/>
                  <a:gd name="T36" fmla="*/ 2103 w 416"/>
                  <a:gd name="T37" fmla="*/ 90 h 449"/>
                  <a:gd name="T38" fmla="*/ 2058 w 416"/>
                  <a:gd name="T39" fmla="*/ 95 h 449"/>
                  <a:gd name="T40" fmla="*/ 1164 w 416"/>
                  <a:gd name="T41" fmla="*/ 241 h 449"/>
                  <a:gd name="T42" fmla="*/ 270 w 416"/>
                  <a:gd name="T43" fmla="*/ 95 h 449"/>
                  <a:gd name="T44" fmla="*/ 225 w 416"/>
                  <a:gd name="T45" fmla="*/ 90 h 4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9">
                    <a:moveTo>
                      <a:pt x="208" y="449"/>
                    </a:moveTo>
                    <a:cubicBezTo>
                      <a:pt x="207" y="449"/>
                      <a:pt x="206" y="449"/>
                      <a:pt x="204" y="449"/>
                    </a:cubicBezTo>
                    <a:cubicBezTo>
                      <a:pt x="92" y="447"/>
                      <a:pt x="0" y="352"/>
                      <a:pt x="0" y="238"/>
                    </a:cubicBezTo>
                    <a:cubicBezTo>
                      <a:pt x="0" y="40"/>
                      <a:pt x="0" y="40"/>
                      <a:pt x="0" y="40"/>
                    </a:cubicBezTo>
                    <a:cubicBezTo>
                      <a:pt x="0" y="18"/>
                      <a:pt x="18" y="0"/>
                      <a:pt x="40" y="0"/>
                    </a:cubicBezTo>
                    <a:cubicBezTo>
                      <a:pt x="44" y="0"/>
                      <a:pt x="49" y="1"/>
                      <a:pt x="53" y="2"/>
                    </a:cubicBezTo>
                    <a:cubicBezTo>
                      <a:pt x="85" y="14"/>
                      <a:pt x="137" y="27"/>
                      <a:pt x="208" y="27"/>
                    </a:cubicBezTo>
                    <a:cubicBezTo>
                      <a:pt x="279" y="27"/>
                      <a:pt x="331" y="14"/>
                      <a:pt x="363" y="2"/>
                    </a:cubicBezTo>
                    <a:cubicBezTo>
                      <a:pt x="367" y="1"/>
                      <a:pt x="372" y="0"/>
                      <a:pt x="376" y="0"/>
                    </a:cubicBezTo>
                    <a:cubicBezTo>
                      <a:pt x="398" y="0"/>
                      <a:pt x="416" y="18"/>
                      <a:pt x="416" y="40"/>
                    </a:cubicBezTo>
                    <a:cubicBezTo>
                      <a:pt x="416" y="241"/>
                      <a:pt x="416" y="241"/>
                      <a:pt x="416" y="241"/>
                    </a:cubicBezTo>
                    <a:cubicBezTo>
                      <a:pt x="416" y="356"/>
                      <a:pt x="323" y="449"/>
                      <a:pt x="208" y="449"/>
                    </a:cubicBezTo>
                    <a:moveTo>
                      <a:pt x="40" y="16"/>
                    </a:moveTo>
                    <a:cubicBezTo>
                      <a:pt x="27" y="16"/>
                      <a:pt x="16" y="27"/>
                      <a:pt x="16" y="40"/>
                    </a:cubicBezTo>
                    <a:cubicBezTo>
                      <a:pt x="16" y="238"/>
                      <a:pt x="16" y="238"/>
                      <a:pt x="16" y="238"/>
                    </a:cubicBezTo>
                    <a:cubicBezTo>
                      <a:pt x="16" y="344"/>
                      <a:pt x="101" y="431"/>
                      <a:pt x="205" y="433"/>
                    </a:cubicBezTo>
                    <a:cubicBezTo>
                      <a:pt x="312" y="435"/>
                      <a:pt x="400" y="348"/>
                      <a:pt x="400" y="241"/>
                    </a:cubicBezTo>
                    <a:cubicBezTo>
                      <a:pt x="400" y="40"/>
                      <a:pt x="400" y="40"/>
                      <a:pt x="400" y="40"/>
                    </a:cubicBezTo>
                    <a:cubicBezTo>
                      <a:pt x="400" y="27"/>
                      <a:pt x="389" y="16"/>
                      <a:pt x="376" y="16"/>
                    </a:cubicBezTo>
                    <a:cubicBezTo>
                      <a:pt x="373" y="16"/>
                      <a:pt x="371" y="17"/>
                      <a:pt x="368" y="17"/>
                    </a:cubicBezTo>
                    <a:cubicBezTo>
                      <a:pt x="335" y="29"/>
                      <a:pt x="281" y="43"/>
                      <a:pt x="208" y="43"/>
                    </a:cubicBezTo>
                    <a:cubicBezTo>
                      <a:pt x="135" y="43"/>
                      <a:pt x="81" y="29"/>
                      <a:pt x="48" y="17"/>
                    </a:cubicBezTo>
                    <a:cubicBezTo>
                      <a:pt x="45" y="17"/>
                      <a:pt x="43" y="16"/>
                      <a:pt x="40"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0" name="Freeform 122"/>
              <p:cNvSpPr>
                <a:spLocks/>
              </p:cNvSpPr>
              <p:nvPr/>
            </p:nvSpPr>
            <p:spPr bwMode="auto">
              <a:xfrm>
                <a:off x="4254" y="4588"/>
                <a:ext cx="909" cy="98"/>
              </a:xfrm>
              <a:custGeom>
                <a:avLst/>
                <a:gdLst>
                  <a:gd name="T0" fmla="*/ 2012 w 384"/>
                  <a:gd name="T1" fmla="*/ 0 h 41"/>
                  <a:gd name="T2" fmla="*/ 1967 w 384"/>
                  <a:gd name="T3" fmla="*/ 5 h 41"/>
                  <a:gd name="T4" fmla="*/ 1074 w 384"/>
                  <a:gd name="T5" fmla="*/ 151 h 41"/>
                  <a:gd name="T6" fmla="*/ 180 w 384"/>
                  <a:gd name="T7" fmla="*/ 5 h 41"/>
                  <a:gd name="T8" fmla="*/ 135 w 384"/>
                  <a:gd name="T9" fmla="*/ 0 h 41"/>
                  <a:gd name="T10" fmla="*/ 0 w 384"/>
                  <a:gd name="T11" fmla="*/ 135 h 41"/>
                  <a:gd name="T12" fmla="*/ 0 w 384"/>
                  <a:gd name="T13" fmla="*/ 140 h 41"/>
                  <a:gd name="T14" fmla="*/ 135 w 384"/>
                  <a:gd name="T15" fmla="*/ 78 h 41"/>
                  <a:gd name="T16" fmla="*/ 196 w 384"/>
                  <a:gd name="T17" fmla="*/ 90 h 41"/>
                  <a:gd name="T18" fmla="*/ 1074 w 384"/>
                  <a:gd name="T19" fmla="*/ 229 h 41"/>
                  <a:gd name="T20" fmla="*/ 1951 w 384"/>
                  <a:gd name="T21" fmla="*/ 90 h 41"/>
                  <a:gd name="T22" fmla="*/ 2012 w 384"/>
                  <a:gd name="T23" fmla="*/ 78 h 41"/>
                  <a:gd name="T24" fmla="*/ 2147 w 384"/>
                  <a:gd name="T25" fmla="*/ 140 h 41"/>
                  <a:gd name="T26" fmla="*/ 2147 w 384"/>
                  <a:gd name="T27" fmla="*/ 135 h 41"/>
                  <a:gd name="T28" fmla="*/ 2012 w 384"/>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4" h="41">
                    <a:moveTo>
                      <a:pt x="360" y="0"/>
                    </a:moveTo>
                    <a:cubicBezTo>
                      <a:pt x="357" y="0"/>
                      <a:pt x="355" y="1"/>
                      <a:pt x="352" y="1"/>
                    </a:cubicBezTo>
                    <a:cubicBezTo>
                      <a:pt x="319" y="13"/>
                      <a:pt x="265" y="27"/>
                      <a:pt x="192" y="27"/>
                    </a:cubicBezTo>
                    <a:cubicBezTo>
                      <a:pt x="119" y="27"/>
                      <a:pt x="65" y="13"/>
                      <a:pt x="32" y="1"/>
                    </a:cubicBezTo>
                    <a:cubicBezTo>
                      <a:pt x="29" y="1"/>
                      <a:pt x="27" y="0"/>
                      <a:pt x="24" y="0"/>
                    </a:cubicBezTo>
                    <a:cubicBezTo>
                      <a:pt x="11" y="0"/>
                      <a:pt x="0" y="11"/>
                      <a:pt x="0" y="24"/>
                    </a:cubicBezTo>
                    <a:cubicBezTo>
                      <a:pt x="0" y="25"/>
                      <a:pt x="0" y="25"/>
                      <a:pt x="0" y="25"/>
                    </a:cubicBezTo>
                    <a:cubicBezTo>
                      <a:pt x="6" y="18"/>
                      <a:pt x="15" y="14"/>
                      <a:pt x="24" y="14"/>
                    </a:cubicBezTo>
                    <a:cubicBezTo>
                      <a:pt x="27" y="14"/>
                      <a:pt x="31" y="15"/>
                      <a:pt x="35" y="16"/>
                    </a:cubicBezTo>
                    <a:cubicBezTo>
                      <a:pt x="68" y="28"/>
                      <a:pt x="121" y="41"/>
                      <a:pt x="192" y="41"/>
                    </a:cubicBezTo>
                    <a:cubicBezTo>
                      <a:pt x="263" y="41"/>
                      <a:pt x="316" y="28"/>
                      <a:pt x="349" y="16"/>
                    </a:cubicBezTo>
                    <a:cubicBezTo>
                      <a:pt x="353" y="15"/>
                      <a:pt x="357" y="14"/>
                      <a:pt x="360" y="14"/>
                    </a:cubicBezTo>
                    <a:cubicBezTo>
                      <a:pt x="369" y="14"/>
                      <a:pt x="378" y="18"/>
                      <a:pt x="384" y="25"/>
                    </a:cubicBezTo>
                    <a:cubicBezTo>
                      <a:pt x="384" y="24"/>
                      <a:pt x="384" y="24"/>
                      <a:pt x="384" y="24"/>
                    </a:cubicBezTo>
                    <a:cubicBezTo>
                      <a:pt x="384" y="11"/>
                      <a:pt x="373" y="0"/>
                      <a:pt x="36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51" name="Freeform 123"/>
              <p:cNvSpPr>
                <a:spLocks/>
              </p:cNvSpPr>
              <p:nvPr/>
            </p:nvSpPr>
            <p:spPr bwMode="auto">
              <a:xfrm>
                <a:off x="4235" y="4570"/>
                <a:ext cx="947" cy="129"/>
              </a:xfrm>
              <a:custGeom>
                <a:avLst/>
                <a:gdLst>
                  <a:gd name="T0" fmla="*/ 2058 w 400"/>
                  <a:gd name="T1" fmla="*/ 0 h 54"/>
                  <a:gd name="T2" fmla="*/ 2058 w 400"/>
                  <a:gd name="T3" fmla="*/ 0 h 54"/>
                  <a:gd name="T4" fmla="*/ 1996 w 400"/>
                  <a:gd name="T5" fmla="*/ 12 h 54"/>
                  <a:gd name="T6" fmla="*/ 1119 w 400"/>
                  <a:gd name="T7" fmla="*/ 152 h 54"/>
                  <a:gd name="T8" fmla="*/ 241 w 400"/>
                  <a:gd name="T9" fmla="*/ 12 h 54"/>
                  <a:gd name="T10" fmla="*/ 180 w 400"/>
                  <a:gd name="T11" fmla="*/ 0 h 54"/>
                  <a:gd name="T12" fmla="*/ 180 w 400"/>
                  <a:gd name="T13" fmla="*/ 0 h 54"/>
                  <a:gd name="T14" fmla="*/ 0 w 400"/>
                  <a:gd name="T15" fmla="*/ 180 h 54"/>
                  <a:gd name="T16" fmla="*/ 0 w 400"/>
                  <a:gd name="T17" fmla="*/ 303 h 54"/>
                  <a:gd name="T18" fmla="*/ 45 w 400"/>
                  <a:gd name="T19" fmla="*/ 185 h 54"/>
                  <a:gd name="T20" fmla="*/ 45 w 400"/>
                  <a:gd name="T21" fmla="*/ 180 h 54"/>
                  <a:gd name="T22" fmla="*/ 180 w 400"/>
                  <a:gd name="T23" fmla="*/ 45 h 54"/>
                  <a:gd name="T24" fmla="*/ 225 w 400"/>
                  <a:gd name="T25" fmla="*/ 50 h 54"/>
                  <a:gd name="T26" fmla="*/ 1119 w 400"/>
                  <a:gd name="T27" fmla="*/ 197 h 54"/>
                  <a:gd name="T28" fmla="*/ 2013 w 400"/>
                  <a:gd name="T29" fmla="*/ 50 h 54"/>
                  <a:gd name="T30" fmla="*/ 2058 w 400"/>
                  <a:gd name="T31" fmla="*/ 45 h 54"/>
                  <a:gd name="T32" fmla="*/ 2192 w 400"/>
                  <a:gd name="T33" fmla="*/ 180 h 54"/>
                  <a:gd name="T34" fmla="*/ 2192 w 400"/>
                  <a:gd name="T35" fmla="*/ 185 h 54"/>
                  <a:gd name="T36" fmla="*/ 2237 w 400"/>
                  <a:gd name="T37" fmla="*/ 303 h 54"/>
                  <a:gd name="T38" fmla="*/ 2237 w 400"/>
                  <a:gd name="T39" fmla="*/ 180 h 54"/>
                  <a:gd name="T40" fmla="*/ 2058 w 400"/>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0" h="54">
                    <a:moveTo>
                      <a:pt x="368" y="0"/>
                    </a:moveTo>
                    <a:cubicBezTo>
                      <a:pt x="368" y="0"/>
                      <a:pt x="368" y="0"/>
                      <a:pt x="368" y="0"/>
                    </a:cubicBezTo>
                    <a:cubicBezTo>
                      <a:pt x="364" y="0"/>
                      <a:pt x="361" y="1"/>
                      <a:pt x="357" y="2"/>
                    </a:cubicBezTo>
                    <a:cubicBezTo>
                      <a:pt x="324" y="14"/>
                      <a:pt x="271" y="27"/>
                      <a:pt x="200" y="27"/>
                    </a:cubicBezTo>
                    <a:cubicBezTo>
                      <a:pt x="129" y="27"/>
                      <a:pt x="76" y="14"/>
                      <a:pt x="43" y="2"/>
                    </a:cubicBezTo>
                    <a:cubicBezTo>
                      <a:pt x="39" y="1"/>
                      <a:pt x="36" y="0"/>
                      <a:pt x="32" y="0"/>
                    </a:cubicBezTo>
                    <a:cubicBezTo>
                      <a:pt x="32" y="0"/>
                      <a:pt x="32" y="0"/>
                      <a:pt x="32" y="0"/>
                    </a:cubicBezTo>
                    <a:cubicBezTo>
                      <a:pt x="15" y="0"/>
                      <a:pt x="0" y="14"/>
                      <a:pt x="0" y="32"/>
                    </a:cubicBezTo>
                    <a:cubicBezTo>
                      <a:pt x="0" y="54"/>
                      <a:pt x="0" y="54"/>
                      <a:pt x="0" y="54"/>
                    </a:cubicBezTo>
                    <a:cubicBezTo>
                      <a:pt x="0" y="46"/>
                      <a:pt x="3" y="38"/>
                      <a:pt x="8" y="33"/>
                    </a:cubicBezTo>
                    <a:cubicBezTo>
                      <a:pt x="8" y="32"/>
                      <a:pt x="8" y="32"/>
                      <a:pt x="8" y="32"/>
                    </a:cubicBezTo>
                    <a:cubicBezTo>
                      <a:pt x="8" y="19"/>
                      <a:pt x="19" y="8"/>
                      <a:pt x="32" y="8"/>
                    </a:cubicBezTo>
                    <a:cubicBezTo>
                      <a:pt x="35" y="8"/>
                      <a:pt x="37" y="9"/>
                      <a:pt x="40" y="9"/>
                    </a:cubicBezTo>
                    <a:cubicBezTo>
                      <a:pt x="73" y="21"/>
                      <a:pt x="127" y="35"/>
                      <a:pt x="200" y="35"/>
                    </a:cubicBezTo>
                    <a:cubicBezTo>
                      <a:pt x="273" y="35"/>
                      <a:pt x="327" y="21"/>
                      <a:pt x="360" y="9"/>
                    </a:cubicBezTo>
                    <a:cubicBezTo>
                      <a:pt x="363" y="9"/>
                      <a:pt x="365" y="8"/>
                      <a:pt x="368" y="8"/>
                    </a:cubicBezTo>
                    <a:cubicBezTo>
                      <a:pt x="381" y="8"/>
                      <a:pt x="392" y="19"/>
                      <a:pt x="392" y="32"/>
                    </a:cubicBezTo>
                    <a:cubicBezTo>
                      <a:pt x="392" y="33"/>
                      <a:pt x="392" y="33"/>
                      <a:pt x="392" y="33"/>
                    </a:cubicBezTo>
                    <a:cubicBezTo>
                      <a:pt x="397" y="38"/>
                      <a:pt x="400" y="46"/>
                      <a:pt x="400" y="54"/>
                    </a:cubicBezTo>
                    <a:cubicBezTo>
                      <a:pt x="400" y="32"/>
                      <a:pt x="400" y="32"/>
                      <a:pt x="400" y="32"/>
                    </a:cubicBezTo>
                    <a:cubicBezTo>
                      <a:pt x="400" y="14"/>
                      <a:pt x="385" y="0"/>
                      <a:pt x="36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2" name="Freeform 124"/>
              <p:cNvSpPr>
                <a:spLocks/>
              </p:cNvSpPr>
              <p:nvPr/>
            </p:nvSpPr>
            <p:spPr bwMode="auto">
              <a:xfrm>
                <a:off x="4122" y="4815"/>
                <a:ext cx="113" cy="226"/>
              </a:xfrm>
              <a:custGeom>
                <a:avLst/>
                <a:gdLst>
                  <a:gd name="T0" fmla="*/ 271 w 48"/>
                  <a:gd name="T1" fmla="*/ 0 h 96"/>
                  <a:gd name="T2" fmla="*/ 0 w 48"/>
                  <a:gd name="T3" fmla="*/ 270 h 96"/>
                  <a:gd name="T4" fmla="*/ 271 w 48"/>
                  <a:gd name="T5" fmla="*/ 537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5"/>
                      <a:pt x="21" y="96"/>
                      <a:pt x="48" y="96"/>
                    </a:cubicBezTo>
                    <a:lnTo>
                      <a:pt x="48"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53" name="Freeform 125"/>
              <p:cNvSpPr>
                <a:spLocks noEditPoints="1"/>
              </p:cNvSpPr>
              <p:nvPr/>
            </p:nvSpPr>
            <p:spPr bwMode="auto">
              <a:xfrm>
                <a:off x="4103" y="4796"/>
                <a:ext cx="151" cy="264"/>
              </a:xfrm>
              <a:custGeom>
                <a:avLst/>
                <a:gdLst>
                  <a:gd name="T0" fmla="*/ 316 w 64"/>
                  <a:gd name="T1" fmla="*/ 627 h 112"/>
                  <a:gd name="T2" fmla="*/ 0 w 64"/>
                  <a:gd name="T3" fmla="*/ 315 h 112"/>
                  <a:gd name="T4" fmla="*/ 316 w 64"/>
                  <a:gd name="T5" fmla="*/ 0 h 112"/>
                  <a:gd name="T6" fmla="*/ 361 w 64"/>
                  <a:gd name="T7" fmla="*/ 45 h 112"/>
                  <a:gd name="T8" fmla="*/ 361 w 64"/>
                  <a:gd name="T9" fmla="*/ 582 h 112"/>
                  <a:gd name="T10" fmla="*/ 316 w 64"/>
                  <a:gd name="T11" fmla="*/ 627 h 112"/>
                  <a:gd name="T12" fmla="*/ 271 w 64"/>
                  <a:gd name="T13" fmla="*/ 95 h 112"/>
                  <a:gd name="T14" fmla="*/ 90 w 64"/>
                  <a:gd name="T15" fmla="*/ 315 h 112"/>
                  <a:gd name="T16" fmla="*/ 271 w 64"/>
                  <a:gd name="T17" fmla="*/ 532 h 112"/>
                  <a:gd name="T18" fmla="*/ 271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8"/>
                      <a:pt x="60" y="112"/>
                      <a:pt x="56" y="112"/>
                    </a:cubicBezTo>
                    <a:close/>
                    <a:moveTo>
                      <a:pt x="48" y="17"/>
                    </a:moveTo>
                    <a:cubicBezTo>
                      <a:pt x="30" y="21"/>
                      <a:pt x="16" y="37"/>
                      <a:pt x="16" y="56"/>
                    </a:cubicBezTo>
                    <a:cubicBezTo>
                      <a:pt x="16" y="75"/>
                      <a:pt x="30" y="91"/>
                      <a:pt x="48" y="95"/>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4" name="Freeform 126"/>
              <p:cNvSpPr>
                <a:spLocks/>
              </p:cNvSpPr>
              <p:nvPr/>
            </p:nvSpPr>
            <p:spPr bwMode="auto">
              <a:xfrm>
                <a:off x="5181" y="4815"/>
                <a:ext cx="113"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1"/>
                      <a:pt x="48" y="48"/>
                    </a:cubicBezTo>
                    <a:cubicBezTo>
                      <a:pt x="48" y="75"/>
                      <a:pt x="27" y="96"/>
                      <a:pt x="0" y="96"/>
                    </a:cubicBez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55" name="Freeform 127"/>
              <p:cNvSpPr>
                <a:spLocks noEditPoints="1"/>
              </p:cNvSpPr>
              <p:nvPr/>
            </p:nvSpPr>
            <p:spPr bwMode="auto">
              <a:xfrm>
                <a:off x="5163" y="4796"/>
                <a:ext cx="151" cy="264"/>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5 h 112"/>
                  <a:gd name="T14" fmla="*/ 90 w 64"/>
                  <a:gd name="T15" fmla="*/ 532 h 112"/>
                  <a:gd name="T16" fmla="*/ 267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8"/>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5"/>
                      <a:pt x="16" y="95"/>
                      <a:pt x="16" y="95"/>
                    </a:cubicBezTo>
                    <a:cubicBezTo>
                      <a:pt x="34" y="91"/>
                      <a:pt x="48" y="75"/>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6" name="Oval 128"/>
              <p:cNvSpPr>
                <a:spLocks noChangeArrowheads="1"/>
              </p:cNvSpPr>
              <p:nvPr/>
            </p:nvSpPr>
            <p:spPr bwMode="auto">
              <a:xfrm>
                <a:off x="4453"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7" name="Oval 129"/>
              <p:cNvSpPr>
                <a:spLocks noChangeArrowheads="1"/>
              </p:cNvSpPr>
              <p:nvPr/>
            </p:nvSpPr>
            <p:spPr bwMode="auto">
              <a:xfrm>
                <a:off x="4869"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8" name="Freeform 130"/>
              <p:cNvSpPr>
                <a:spLocks/>
              </p:cNvSpPr>
              <p:nvPr/>
            </p:nvSpPr>
            <p:spPr bwMode="auto">
              <a:xfrm>
                <a:off x="4405" y="4744"/>
                <a:ext cx="189"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9" name="Freeform 131"/>
              <p:cNvSpPr>
                <a:spLocks/>
              </p:cNvSpPr>
              <p:nvPr/>
            </p:nvSpPr>
            <p:spPr bwMode="auto">
              <a:xfrm>
                <a:off x="4821" y="4744"/>
                <a:ext cx="190"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0" name="Freeform 132"/>
              <p:cNvSpPr>
                <a:spLocks/>
              </p:cNvSpPr>
              <p:nvPr/>
            </p:nvSpPr>
            <p:spPr bwMode="auto">
              <a:xfrm>
                <a:off x="4614" y="5002"/>
                <a:ext cx="189" cy="223"/>
              </a:xfrm>
              <a:custGeom>
                <a:avLst/>
                <a:gdLst>
                  <a:gd name="T0" fmla="*/ 226 w 80"/>
                  <a:gd name="T1" fmla="*/ 528 h 95"/>
                  <a:gd name="T2" fmla="*/ 0 w 80"/>
                  <a:gd name="T3" fmla="*/ 307 h 95"/>
                  <a:gd name="T4" fmla="*/ 0 w 80"/>
                  <a:gd name="T5" fmla="*/ 45 h 95"/>
                  <a:gd name="T6" fmla="*/ 45 w 80"/>
                  <a:gd name="T7" fmla="*/ 0 h 95"/>
                  <a:gd name="T8" fmla="*/ 90 w 80"/>
                  <a:gd name="T9" fmla="*/ 45 h 95"/>
                  <a:gd name="T10" fmla="*/ 90 w 80"/>
                  <a:gd name="T11" fmla="*/ 307 h 95"/>
                  <a:gd name="T12" fmla="*/ 226 w 80"/>
                  <a:gd name="T13" fmla="*/ 439 h 95"/>
                  <a:gd name="T14" fmla="*/ 361 w 80"/>
                  <a:gd name="T15" fmla="*/ 307 h 95"/>
                  <a:gd name="T16" fmla="*/ 406 w 80"/>
                  <a:gd name="T17" fmla="*/ 262 h 95"/>
                  <a:gd name="T18" fmla="*/ 451 w 80"/>
                  <a:gd name="T19" fmla="*/ 307 h 95"/>
                  <a:gd name="T20" fmla="*/ 226 w 80"/>
                  <a:gd name="T21" fmla="*/ 528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95">
                    <a:moveTo>
                      <a:pt x="40" y="95"/>
                    </a:moveTo>
                    <a:cubicBezTo>
                      <a:pt x="18" y="95"/>
                      <a:pt x="0" y="77"/>
                      <a:pt x="0" y="55"/>
                    </a:cubicBezTo>
                    <a:cubicBezTo>
                      <a:pt x="0" y="8"/>
                      <a:pt x="0" y="8"/>
                      <a:pt x="0" y="8"/>
                    </a:cubicBezTo>
                    <a:cubicBezTo>
                      <a:pt x="0" y="4"/>
                      <a:pt x="4" y="0"/>
                      <a:pt x="8" y="0"/>
                    </a:cubicBezTo>
                    <a:cubicBezTo>
                      <a:pt x="12" y="0"/>
                      <a:pt x="16" y="4"/>
                      <a:pt x="16" y="8"/>
                    </a:cubicBezTo>
                    <a:cubicBezTo>
                      <a:pt x="16" y="55"/>
                      <a:pt x="16" y="55"/>
                      <a:pt x="16" y="55"/>
                    </a:cubicBezTo>
                    <a:cubicBezTo>
                      <a:pt x="16" y="68"/>
                      <a:pt x="27" y="79"/>
                      <a:pt x="40" y="79"/>
                    </a:cubicBezTo>
                    <a:cubicBezTo>
                      <a:pt x="53" y="79"/>
                      <a:pt x="64" y="68"/>
                      <a:pt x="64" y="55"/>
                    </a:cubicBezTo>
                    <a:cubicBezTo>
                      <a:pt x="64" y="51"/>
                      <a:pt x="68" y="47"/>
                      <a:pt x="72" y="47"/>
                    </a:cubicBezTo>
                    <a:cubicBezTo>
                      <a:pt x="76" y="47"/>
                      <a:pt x="80" y="51"/>
                      <a:pt x="80" y="55"/>
                    </a:cubicBezTo>
                    <a:cubicBezTo>
                      <a:pt x="80" y="77"/>
                      <a:pt x="62" y="95"/>
                      <a:pt x="40" y="95"/>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1" name="Freeform 133"/>
              <p:cNvSpPr>
                <a:spLocks/>
              </p:cNvSpPr>
              <p:nvPr/>
            </p:nvSpPr>
            <p:spPr bwMode="auto">
              <a:xfrm>
                <a:off x="4593" y="5326"/>
                <a:ext cx="228" cy="113"/>
              </a:xfrm>
              <a:custGeom>
                <a:avLst/>
                <a:gdLst>
                  <a:gd name="T0" fmla="*/ 271 w 96"/>
                  <a:gd name="T1" fmla="*/ 266 h 48"/>
                  <a:gd name="T2" fmla="*/ 537 w 96"/>
                  <a:gd name="T3" fmla="*/ 49 h 48"/>
                  <a:gd name="T4" fmla="*/ 492 w 96"/>
                  <a:gd name="T5" fmla="*/ 0 h 48"/>
                  <a:gd name="T6" fmla="*/ 50 w 96"/>
                  <a:gd name="T7" fmla="*/ 0 h 48"/>
                  <a:gd name="T8" fmla="*/ 5 w 96"/>
                  <a:gd name="T9" fmla="*/ 49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1"/>
                      <a:pt x="95" y="9"/>
                    </a:cubicBezTo>
                    <a:cubicBezTo>
                      <a:pt x="96" y="4"/>
                      <a:pt x="92" y="0"/>
                      <a:pt x="87" y="0"/>
                    </a:cubicBezTo>
                    <a:cubicBezTo>
                      <a:pt x="9" y="0"/>
                      <a:pt x="9" y="0"/>
                      <a:pt x="9" y="0"/>
                    </a:cubicBezTo>
                    <a:cubicBezTo>
                      <a:pt x="4" y="0"/>
                      <a:pt x="0" y="4"/>
                      <a:pt x="1" y="9"/>
                    </a:cubicBezTo>
                    <a:cubicBezTo>
                      <a:pt x="5" y="31"/>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2" name="Freeform 134"/>
              <p:cNvSpPr>
                <a:spLocks/>
              </p:cNvSpPr>
              <p:nvPr/>
            </p:nvSpPr>
            <p:spPr bwMode="auto">
              <a:xfrm>
                <a:off x="4926" y="5178"/>
                <a:ext cx="232" cy="343"/>
              </a:xfrm>
              <a:custGeom>
                <a:avLst/>
                <a:gdLst>
                  <a:gd name="T0" fmla="*/ 545 w 98"/>
                  <a:gd name="T1" fmla="*/ 0 h 145"/>
                  <a:gd name="T2" fmla="*/ 0 w 98"/>
                  <a:gd name="T3" fmla="*/ 811 h 145"/>
                  <a:gd name="T4" fmla="*/ 545 w 98"/>
                  <a:gd name="T5" fmla="*/ 0 h 145"/>
                  <a:gd name="T6" fmla="*/ 0 60000 65536"/>
                  <a:gd name="T7" fmla="*/ 0 60000 65536"/>
                  <a:gd name="T8" fmla="*/ 0 60000 65536"/>
                </a:gdLst>
                <a:ahLst/>
                <a:cxnLst>
                  <a:cxn ang="T6">
                    <a:pos x="T0" y="T1"/>
                  </a:cxn>
                  <a:cxn ang="T7">
                    <a:pos x="T2" y="T3"/>
                  </a:cxn>
                  <a:cxn ang="T8">
                    <a:pos x="T4" y="T5"/>
                  </a:cxn>
                </a:cxnLst>
                <a:rect l="0" t="0" r="r" b="b"/>
                <a:pathLst>
                  <a:path w="98" h="145">
                    <a:moveTo>
                      <a:pt x="98" y="0"/>
                    </a:moveTo>
                    <a:cubicBezTo>
                      <a:pt x="42" y="24"/>
                      <a:pt x="1" y="79"/>
                      <a:pt x="0" y="145"/>
                    </a:cubicBezTo>
                    <a:cubicBezTo>
                      <a:pt x="53" y="116"/>
                      <a:pt x="91" y="62"/>
                      <a:pt x="98"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63" name="Freeform 135"/>
              <p:cNvSpPr>
                <a:spLocks/>
              </p:cNvSpPr>
              <p:nvPr/>
            </p:nvSpPr>
            <p:spPr bwMode="auto">
              <a:xfrm>
                <a:off x="4926" y="5171"/>
                <a:ext cx="254" cy="372"/>
              </a:xfrm>
              <a:custGeom>
                <a:avLst/>
                <a:gdLst>
                  <a:gd name="T0" fmla="*/ 598 w 107"/>
                  <a:gd name="T1" fmla="*/ 0 h 157"/>
                  <a:gd name="T2" fmla="*/ 549 w 107"/>
                  <a:gd name="T3" fmla="*/ 17 h 157"/>
                  <a:gd name="T4" fmla="*/ 0 w 107"/>
                  <a:gd name="T5" fmla="*/ 832 h 157"/>
                  <a:gd name="T6" fmla="*/ 0 w 107"/>
                  <a:gd name="T7" fmla="*/ 848 h 157"/>
                  <a:gd name="T8" fmla="*/ 0 w 107"/>
                  <a:gd name="T9" fmla="*/ 881 h 157"/>
                  <a:gd name="T10" fmla="*/ 598 w 107"/>
                  <a:gd name="T11" fmla="*/ 0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57">
                    <a:moveTo>
                      <a:pt x="107" y="0"/>
                    </a:moveTo>
                    <a:cubicBezTo>
                      <a:pt x="104" y="1"/>
                      <a:pt x="101" y="2"/>
                      <a:pt x="98" y="3"/>
                    </a:cubicBezTo>
                    <a:cubicBezTo>
                      <a:pt x="91" y="65"/>
                      <a:pt x="53" y="119"/>
                      <a:pt x="0" y="148"/>
                    </a:cubicBezTo>
                    <a:cubicBezTo>
                      <a:pt x="0" y="149"/>
                      <a:pt x="0" y="150"/>
                      <a:pt x="0" y="151"/>
                    </a:cubicBezTo>
                    <a:cubicBezTo>
                      <a:pt x="0" y="157"/>
                      <a:pt x="0" y="157"/>
                      <a:pt x="0" y="157"/>
                    </a:cubicBezTo>
                    <a:cubicBezTo>
                      <a:pt x="58" y="126"/>
                      <a:pt x="100" y="68"/>
                      <a:pt x="10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4" name="Freeform 136"/>
              <p:cNvSpPr>
                <a:spLocks/>
              </p:cNvSpPr>
              <p:nvPr/>
            </p:nvSpPr>
            <p:spPr bwMode="auto">
              <a:xfrm>
                <a:off x="4259" y="5178"/>
                <a:ext cx="232" cy="341"/>
              </a:xfrm>
              <a:custGeom>
                <a:avLst/>
                <a:gdLst>
                  <a:gd name="T0" fmla="*/ 0 w 98"/>
                  <a:gd name="T1" fmla="*/ 0 h 144"/>
                  <a:gd name="T2" fmla="*/ 545 w 98"/>
                  <a:gd name="T3" fmla="*/ 808 h 144"/>
                  <a:gd name="T4" fmla="*/ 0 w 98"/>
                  <a:gd name="T5" fmla="*/ 0 h 144"/>
                  <a:gd name="T6" fmla="*/ 0 60000 65536"/>
                  <a:gd name="T7" fmla="*/ 0 60000 65536"/>
                  <a:gd name="T8" fmla="*/ 0 60000 65536"/>
                </a:gdLst>
                <a:ahLst/>
                <a:cxnLst>
                  <a:cxn ang="T6">
                    <a:pos x="T0" y="T1"/>
                  </a:cxn>
                  <a:cxn ang="T7">
                    <a:pos x="T2" y="T3"/>
                  </a:cxn>
                  <a:cxn ang="T8">
                    <a:pos x="T4" y="T5"/>
                  </a:cxn>
                </a:cxnLst>
                <a:rect l="0" t="0" r="r" b="b"/>
                <a:pathLst>
                  <a:path w="98" h="144">
                    <a:moveTo>
                      <a:pt x="0" y="0"/>
                    </a:moveTo>
                    <a:cubicBezTo>
                      <a:pt x="9" y="62"/>
                      <a:pt x="46" y="115"/>
                      <a:pt x="98" y="144"/>
                    </a:cubicBezTo>
                    <a:cubicBezTo>
                      <a:pt x="96" y="79"/>
                      <a:pt x="56" y="24"/>
                      <a:pt x="0"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65" name="Freeform 137"/>
              <p:cNvSpPr>
                <a:spLocks/>
              </p:cNvSpPr>
              <p:nvPr/>
            </p:nvSpPr>
            <p:spPr bwMode="auto">
              <a:xfrm>
                <a:off x="4240" y="5171"/>
                <a:ext cx="250" cy="369"/>
              </a:xfrm>
              <a:custGeom>
                <a:avLst/>
                <a:gdLst>
                  <a:gd name="T0" fmla="*/ 0 w 106"/>
                  <a:gd name="T1" fmla="*/ 0 h 156"/>
                  <a:gd name="T2" fmla="*/ 0 w 106"/>
                  <a:gd name="T3" fmla="*/ 0 h 156"/>
                  <a:gd name="T4" fmla="*/ 590 w 106"/>
                  <a:gd name="T5" fmla="*/ 873 h 156"/>
                  <a:gd name="T6" fmla="*/ 590 w 106"/>
                  <a:gd name="T7" fmla="*/ 873 h 156"/>
                  <a:gd name="T8" fmla="*/ 590 w 106"/>
                  <a:gd name="T9" fmla="*/ 844 h 156"/>
                  <a:gd name="T10" fmla="*/ 590 w 106"/>
                  <a:gd name="T11" fmla="*/ 823 h 156"/>
                  <a:gd name="T12" fmla="*/ 45 w 106"/>
                  <a:gd name="T13" fmla="*/ 17 h 156"/>
                  <a:gd name="T14" fmla="*/ 0 w 106"/>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 h="156">
                    <a:moveTo>
                      <a:pt x="0" y="0"/>
                    </a:moveTo>
                    <a:cubicBezTo>
                      <a:pt x="0" y="0"/>
                      <a:pt x="0" y="0"/>
                      <a:pt x="0" y="0"/>
                    </a:cubicBezTo>
                    <a:cubicBezTo>
                      <a:pt x="8" y="68"/>
                      <a:pt x="48" y="126"/>
                      <a:pt x="106" y="156"/>
                    </a:cubicBezTo>
                    <a:cubicBezTo>
                      <a:pt x="106" y="156"/>
                      <a:pt x="106" y="156"/>
                      <a:pt x="106" y="156"/>
                    </a:cubicBezTo>
                    <a:cubicBezTo>
                      <a:pt x="106" y="151"/>
                      <a:pt x="106" y="151"/>
                      <a:pt x="106" y="151"/>
                    </a:cubicBezTo>
                    <a:cubicBezTo>
                      <a:pt x="106" y="150"/>
                      <a:pt x="106" y="148"/>
                      <a:pt x="106" y="147"/>
                    </a:cubicBezTo>
                    <a:cubicBezTo>
                      <a:pt x="54" y="118"/>
                      <a:pt x="17" y="65"/>
                      <a:pt x="8" y="3"/>
                    </a:cubicBezTo>
                    <a:cubicBezTo>
                      <a:pt x="5" y="2"/>
                      <a:pt x="2"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6" name="Freeform 138"/>
              <p:cNvSpPr>
                <a:spLocks/>
              </p:cNvSpPr>
              <p:nvPr/>
            </p:nvSpPr>
            <p:spPr bwMode="auto">
              <a:xfrm>
                <a:off x="2532" y="5180"/>
                <a:ext cx="1466" cy="748"/>
              </a:xfrm>
              <a:custGeom>
                <a:avLst/>
                <a:gdLst>
                  <a:gd name="T0" fmla="*/ 3377 w 620"/>
                  <a:gd name="T1" fmla="*/ 1771 h 316"/>
                  <a:gd name="T2" fmla="*/ 90 w 620"/>
                  <a:gd name="T3" fmla="*/ 1771 h 316"/>
                  <a:gd name="T4" fmla="*/ 0 w 620"/>
                  <a:gd name="T5" fmla="*/ 1681 h 316"/>
                  <a:gd name="T6" fmla="*/ 0 w 620"/>
                  <a:gd name="T7" fmla="*/ 90 h 316"/>
                  <a:gd name="T8" fmla="*/ 90 w 620"/>
                  <a:gd name="T9" fmla="*/ 0 h 316"/>
                  <a:gd name="T10" fmla="*/ 3377 w 620"/>
                  <a:gd name="T11" fmla="*/ 0 h 316"/>
                  <a:gd name="T12" fmla="*/ 3466 w 620"/>
                  <a:gd name="T13" fmla="*/ 90 h 316"/>
                  <a:gd name="T14" fmla="*/ 3466 w 620"/>
                  <a:gd name="T15" fmla="*/ 1681 h 316"/>
                  <a:gd name="T16" fmla="*/ 3377 w 620"/>
                  <a:gd name="T17" fmla="*/ 1771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 h="316">
                    <a:moveTo>
                      <a:pt x="604" y="316"/>
                    </a:moveTo>
                    <a:cubicBezTo>
                      <a:pt x="16" y="316"/>
                      <a:pt x="16" y="316"/>
                      <a:pt x="16" y="316"/>
                    </a:cubicBezTo>
                    <a:cubicBezTo>
                      <a:pt x="7" y="316"/>
                      <a:pt x="0" y="309"/>
                      <a:pt x="0" y="300"/>
                    </a:cubicBezTo>
                    <a:cubicBezTo>
                      <a:pt x="0" y="16"/>
                      <a:pt x="0" y="16"/>
                      <a:pt x="0" y="16"/>
                    </a:cubicBezTo>
                    <a:cubicBezTo>
                      <a:pt x="0" y="7"/>
                      <a:pt x="7" y="0"/>
                      <a:pt x="16" y="0"/>
                    </a:cubicBezTo>
                    <a:cubicBezTo>
                      <a:pt x="604" y="0"/>
                      <a:pt x="604" y="0"/>
                      <a:pt x="604" y="0"/>
                    </a:cubicBezTo>
                    <a:cubicBezTo>
                      <a:pt x="613" y="0"/>
                      <a:pt x="620" y="7"/>
                      <a:pt x="620" y="16"/>
                    </a:cubicBezTo>
                    <a:cubicBezTo>
                      <a:pt x="620" y="300"/>
                      <a:pt x="620" y="300"/>
                      <a:pt x="620" y="300"/>
                    </a:cubicBezTo>
                    <a:cubicBezTo>
                      <a:pt x="620" y="309"/>
                      <a:pt x="613" y="316"/>
                      <a:pt x="604" y="31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7" name="Freeform 139"/>
              <p:cNvSpPr>
                <a:spLocks noEditPoints="1"/>
              </p:cNvSpPr>
              <p:nvPr/>
            </p:nvSpPr>
            <p:spPr bwMode="auto">
              <a:xfrm>
                <a:off x="2513" y="5163"/>
                <a:ext cx="1504" cy="784"/>
              </a:xfrm>
              <a:custGeom>
                <a:avLst/>
                <a:gdLst>
                  <a:gd name="T0" fmla="*/ 3422 w 636"/>
                  <a:gd name="T1" fmla="*/ 1856 h 332"/>
                  <a:gd name="T2" fmla="*/ 135 w 636"/>
                  <a:gd name="T3" fmla="*/ 1856 h 332"/>
                  <a:gd name="T4" fmla="*/ 0 w 636"/>
                  <a:gd name="T5" fmla="*/ 1721 h 332"/>
                  <a:gd name="T6" fmla="*/ 0 w 636"/>
                  <a:gd name="T7" fmla="*/ 135 h 332"/>
                  <a:gd name="T8" fmla="*/ 135 w 636"/>
                  <a:gd name="T9" fmla="*/ 0 h 332"/>
                  <a:gd name="T10" fmla="*/ 3422 w 636"/>
                  <a:gd name="T11" fmla="*/ 0 h 332"/>
                  <a:gd name="T12" fmla="*/ 3557 w 636"/>
                  <a:gd name="T13" fmla="*/ 135 h 332"/>
                  <a:gd name="T14" fmla="*/ 3557 w 636"/>
                  <a:gd name="T15" fmla="*/ 1721 h 332"/>
                  <a:gd name="T16" fmla="*/ 3422 w 636"/>
                  <a:gd name="T17" fmla="*/ 1856 h 332"/>
                  <a:gd name="T18" fmla="*/ 135 w 636"/>
                  <a:gd name="T19" fmla="*/ 90 h 332"/>
                  <a:gd name="T20" fmla="*/ 90 w 636"/>
                  <a:gd name="T21" fmla="*/ 135 h 332"/>
                  <a:gd name="T22" fmla="*/ 90 w 636"/>
                  <a:gd name="T23" fmla="*/ 1721 h 332"/>
                  <a:gd name="T24" fmla="*/ 135 w 636"/>
                  <a:gd name="T25" fmla="*/ 1766 h 332"/>
                  <a:gd name="T26" fmla="*/ 3422 w 636"/>
                  <a:gd name="T27" fmla="*/ 1766 h 332"/>
                  <a:gd name="T28" fmla="*/ 3467 w 636"/>
                  <a:gd name="T29" fmla="*/ 1721 h 332"/>
                  <a:gd name="T30" fmla="*/ 3467 w 636"/>
                  <a:gd name="T31" fmla="*/ 135 h 332"/>
                  <a:gd name="T32" fmla="*/ 3422 w 636"/>
                  <a:gd name="T33" fmla="*/ 90 h 332"/>
                  <a:gd name="T34" fmla="*/ 135 w 636"/>
                  <a:gd name="T35" fmla="*/ 90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6" h="332">
                    <a:moveTo>
                      <a:pt x="612" y="332"/>
                    </a:moveTo>
                    <a:cubicBezTo>
                      <a:pt x="24" y="332"/>
                      <a:pt x="24" y="332"/>
                      <a:pt x="24" y="332"/>
                    </a:cubicBezTo>
                    <a:cubicBezTo>
                      <a:pt x="11" y="332"/>
                      <a:pt x="0" y="321"/>
                      <a:pt x="0" y="308"/>
                    </a:cubicBezTo>
                    <a:cubicBezTo>
                      <a:pt x="0" y="24"/>
                      <a:pt x="0" y="24"/>
                      <a:pt x="0" y="24"/>
                    </a:cubicBezTo>
                    <a:cubicBezTo>
                      <a:pt x="0" y="10"/>
                      <a:pt x="11" y="0"/>
                      <a:pt x="24" y="0"/>
                    </a:cubicBezTo>
                    <a:cubicBezTo>
                      <a:pt x="612" y="0"/>
                      <a:pt x="612" y="0"/>
                      <a:pt x="612" y="0"/>
                    </a:cubicBezTo>
                    <a:cubicBezTo>
                      <a:pt x="625" y="0"/>
                      <a:pt x="636" y="10"/>
                      <a:pt x="636" y="24"/>
                    </a:cubicBezTo>
                    <a:cubicBezTo>
                      <a:pt x="636" y="308"/>
                      <a:pt x="636" y="308"/>
                      <a:pt x="636" y="308"/>
                    </a:cubicBezTo>
                    <a:cubicBezTo>
                      <a:pt x="636" y="321"/>
                      <a:pt x="625" y="332"/>
                      <a:pt x="612" y="332"/>
                    </a:cubicBezTo>
                    <a:moveTo>
                      <a:pt x="24" y="16"/>
                    </a:moveTo>
                    <a:cubicBezTo>
                      <a:pt x="20" y="16"/>
                      <a:pt x="16" y="19"/>
                      <a:pt x="16" y="24"/>
                    </a:cubicBezTo>
                    <a:cubicBezTo>
                      <a:pt x="16" y="308"/>
                      <a:pt x="16" y="308"/>
                      <a:pt x="16" y="308"/>
                    </a:cubicBezTo>
                    <a:cubicBezTo>
                      <a:pt x="16" y="312"/>
                      <a:pt x="20" y="316"/>
                      <a:pt x="24" y="316"/>
                    </a:cubicBezTo>
                    <a:cubicBezTo>
                      <a:pt x="612" y="316"/>
                      <a:pt x="612" y="316"/>
                      <a:pt x="612" y="316"/>
                    </a:cubicBezTo>
                    <a:cubicBezTo>
                      <a:pt x="616" y="316"/>
                      <a:pt x="620" y="312"/>
                      <a:pt x="620" y="308"/>
                    </a:cubicBezTo>
                    <a:cubicBezTo>
                      <a:pt x="620" y="24"/>
                      <a:pt x="620" y="24"/>
                      <a:pt x="620" y="24"/>
                    </a:cubicBezTo>
                    <a:cubicBezTo>
                      <a:pt x="620" y="19"/>
                      <a:pt x="616" y="16"/>
                      <a:pt x="612" y="16"/>
                    </a:cubicBezTo>
                    <a:cubicBezTo>
                      <a:pt x="24" y="16"/>
                      <a:pt x="24" y="16"/>
                      <a:pt x="24"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8" name="Freeform 140"/>
              <p:cNvSpPr>
                <a:spLocks/>
              </p:cNvSpPr>
              <p:nvPr/>
            </p:nvSpPr>
            <p:spPr bwMode="auto">
              <a:xfrm>
                <a:off x="2532" y="5938"/>
                <a:ext cx="1466" cy="86"/>
              </a:xfrm>
              <a:custGeom>
                <a:avLst/>
                <a:gdLst>
                  <a:gd name="T0" fmla="*/ 3466 w 620"/>
                  <a:gd name="T1" fmla="*/ 201 h 36"/>
                  <a:gd name="T2" fmla="*/ 0 w 620"/>
                  <a:gd name="T3" fmla="*/ 201 h 36"/>
                  <a:gd name="T4" fmla="*/ 0 w 620"/>
                  <a:gd name="T5" fmla="*/ 90 h 36"/>
                  <a:gd name="T6" fmla="*/ 90 w 620"/>
                  <a:gd name="T7" fmla="*/ 0 h 36"/>
                  <a:gd name="T8" fmla="*/ 3377 w 620"/>
                  <a:gd name="T9" fmla="*/ 0 h 36"/>
                  <a:gd name="T10" fmla="*/ 3466 w 620"/>
                  <a:gd name="T11" fmla="*/ 90 h 36"/>
                  <a:gd name="T12" fmla="*/ 3466 w 620"/>
                  <a:gd name="T13" fmla="*/ 20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0" h="36">
                    <a:moveTo>
                      <a:pt x="620" y="36"/>
                    </a:moveTo>
                    <a:cubicBezTo>
                      <a:pt x="0" y="36"/>
                      <a:pt x="0" y="36"/>
                      <a:pt x="0" y="36"/>
                    </a:cubicBezTo>
                    <a:cubicBezTo>
                      <a:pt x="0" y="16"/>
                      <a:pt x="0" y="16"/>
                      <a:pt x="0" y="16"/>
                    </a:cubicBezTo>
                    <a:cubicBezTo>
                      <a:pt x="0" y="7"/>
                      <a:pt x="7" y="0"/>
                      <a:pt x="16" y="0"/>
                    </a:cubicBezTo>
                    <a:cubicBezTo>
                      <a:pt x="604" y="0"/>
                      <a:pt x="604" y="0"/>
                      <a:pt x="604" y="0"/>
                    </a:cubicBezTo>
                    <a:cubicBezTo>
                      <a:pt x="613" y="0"/>
                      <a:pt x="620" y="7"/>
                      <a:pt x="620" y="16"/>
                    </a:cubicBezTo>
                    <a:cubicBezTo>
                      <a:pt x="620" y="36"/>
                      <a:pt x="620" y="36"/>
                      <a:pt x="620" y="3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9" name="Freeform 141"/>
              <p:cNvSpPr>
                <a:spLocks noEditPoints="1"/>
              </p:cNvSpPr>
              <p:nvPr/>
            </p:nvSpPr>
            <p:spPr bwMode="auto">
              <a:xfrm>
                <a:off x="2513" y="5919"/>
                <a:ext cx="1504" cy="123"/>
              </a:xfrm>
              <a:custGeom>
                <a:avLst/>
                <a:gdLst>
                  <a:gd name="T0" fmla="*/ 3557 w 636"/>
                  <a:gd name="T1" fmla="*/ 291 h 52"/>
                  <a:gd name="T2" fmla="*/ 0 w 636"/>
                  <a:gd name="T3" fmla="*/ 291 h 52"/>
                  <a:gd name="T4" fmla="*/ 0 w 636"/>
                  <a:gd name="T5" fmla="*/ 135 h 52"/>
                  <a:gd name="T6" fmla="*/ 135 w 636"/>
                  <a:gd name="T7" fmla="*/ 0 h 52"/>
                  <a:gd name="T8" fmla="*/ 3422 w 636"/>
                  <a:gd name="T9" fmla="*/ 0 h 52"/>
                  <a:gd name="T10" fmla="*/ 3557 w 636"/>
                  <a:gd name="T11" fmla="*/ 135 h 52"/>
                  <a:gd name="T12" fmla="*/ 3557 w 636"/>
                  <a:gd name="T13" fmla="*/ 291 h 52"/>
                  <a:gd name="T14" fmla="*/ 90 w 636"/>
                  <a:gd name="T15" fmla="*/ 201 h 52"/>
                  <a:gd name="T16" fmla="*/ 3467 w 636"/>
                  <a:gd name="T17" fmla="*/ 201 h 52"/>
                  <a:gd name="T18" fmla="*/ 3467 w 636"/>
                  <a:gd name="T19" fmla="*/ 135 h 52"/>
                  <a:gd name="T20" fmla="*/ 3422 w 636"/>
                  <a:gd name="T21" fmla="*/ 90 h 52"/>
                  <a:gd name="T22" fmla="*/ 135 w 636"/>
                  <a:gd name="T23" fmla="*/ 90 h 52"/>
                  <a:gd name="T24" fmla="*/ 90 w 636"/>
                  <a:gd name="T25" fmla="*/ 135 h 52"/>
                  <a:gd name="T26" fmla="*/ 90 w 636"/>
                  <a:gd name="T27" fmla="*/ 201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6" h="52">
                    <a:moveTo>
                      <a:pt x="636" y="52"/>
                    </a:moveTo>
                    <a:cubicBezTo>
                      <a:pt x="0" y="52"/>
                      <a:pt x="0" y="52"/>
                      <a:pt x="0" y="52"/>
                    </a:cubicBezTo>
                    <a:cubicBezTo>
                      <a:pt x="0" y="24"/>
                      <a:pt x="0" y="24"/>
                      <a:pt x="0" y="24"/>
                    </a:cubicBezTo>
                    <a:cubicBezTo>
                      <a:pt x="0" y="10"/>
                      <a:pt x="11" y="0"/>
                      <a:pt x="24" y="0"/>
                    </a:cubicBezTo>
                    <a:cubicBezTo>
                      <a:pt x="612" y="0"/>
                      <a:pt x="612" y="0"/>
                      <a:pt x="612" y="0"/>
                    </a:cubicBezTo>
                    <a:cubicBezTo>
                      <a:pt x="625" y="0"/>
                      <a:pt x="636" y="10"/>
                      <a:pt x="636" y="24"/>
                    </a:cubicBezTo>
                    <a:cubicBezTo>
                      <a:pt x="636" y="52"/>
                      <a:pt x="636" y="52"/>
                      <a:pt x="636" y="52"/>
                    </a:cubicBezTo>
                    <a:moveTo>
                      <a:pt x="16" y="36"/>
                    </a:moveTo>
                    <a:cubicBezTo>
                      <a:pt x="620" y="36"/>
                      <a:pt x="620" y="36"/>
                      <a:pt x="620" y="36"/>
                    </a:cubicBezTo>
                    <a:cubicBezTo>
                      <a:pt x="620" y="24"/>
                      <a:pt x="620" y="24"/>
                      <a:pt x="620" y="24"/>
                    </a:cubicBezTo>
                    <a:cubicBezTo>
                      <a:pt x="620" y="19"/>
                      <a:pt x="616" y="16"/>
                      <a:pt x="612" y="16"/>
                    </a:cubicBezTo>
                    <a:cubicBezTo>
                      <a:pt x="24" y="16"/>
                      <a:pt x="24" y="16"/>
                      <a:pt x="24" y="16"/>
                    </a:cubicBezTo>
                    <a:cubicBezTo>
                      <a:pt x="20" y="16"/>
                      <a:pt x="16" y="19"/>
                      <a:pt x="16" y="24"/>
                    </a:cubicBezTo>
                    <a:cubicBezTo>
                      <a:pt x="16" y="36"/>
                      <a:pt x="16" y="36"/>
                      <a:pt x="16" y="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0" name="Freeform 142"/>
              <p:cNvSpPr>
                <a:spLocks noEditPoints="1"/>
              </p:cNvSpPr>
              <p:nvPr/>
            </p:nvSpPr>
            <p:spPr bwMode="auto">
              <a:xfrm>
                <a:off x="2532" y="5933"/>
                <a:ext cx="1466" cy="0"/>
              </a:xfrm>
              <a:custGeom>
                <a:avLst/>
                <a:gdLst>
                  <a:gd name="T0" fmla="*/ 3466 w 620"/>
                  <a:gd name="T1" fmla="*/ 3466 w 620"/>
                  <a:gd name="T2" fmla="*/ 3466 w 620"/>
                  <a:gd name="T3" fmla="*/ 3466 w 620"/>
                  <a:gd name="T4" fmla="*/ 0 w 620"/>
                  <a:gd name="T5" fmla="*/ 0 w 620"/>
                  <a:gd name="T6" fmla="*/ 0 w 620"/>
                  <a:gd name="T7" fmla="*/ 0 w 620"/>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620">
                    <a:moveTo>
                      <a:pt x="620" y="0"/>
                    </a:moveTo>
                    <a:cubicBezTo>
                      <a:pt x="620" y="0"/>
                      <a:pt x="620" y="0"/>
                      <a:pt x="620" y="0"/>
                    </a:cubicBezTo>
                    <a:cubicBezTo>
                      <a:pt x="620" y="0"/>
                      <a:pt x="620" y="0"/>
                      <a:pt x="620" y="0"/>
                    </a:cubicBezTo>
                    <a:cubicBezTo>
                      <a:pt x="620" y="0"/>
                      <a:pt x="620" y="0"/>
                      <a:pt x="620" y="0"/>
                    </a:cubicBezTo>
                    <a:moveTo>
                      <a:pt x="0" y="0"/>
                    </a:moveTo>
                    <a:cubicBezTo>
                      <a:pt x="0" y="0"/>
                      <a:pt x="0" y="0"/>
                      <a:pt x="0" y="0"/>
                    </a:cubicBezTo>
                    <a:cubicBezTo>
                      <a:pt x="0" y="0"/>
                      <a:pt x="0" y="0"/>
                      <a:pt x="0" y="0"/>
                    </a:cubicBezTo>
                    <a:cubicBezTo>
                      <a:pt x="0" y="0"/>
                      <a:pt x="0" y="0"/>
                      <a:pt x="0"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71" name="Freeform 143"/>
              <p:cNvSpPr>
                <a:spLocks/>
              </p:cNvSpPr>
              <p:nvPr/>
            </p:nvSpPr>
            <p:spPr bwMode="auto">
              <a:xfrm>
                <a:off x="2551" y="5862"/>
                <a:ext cx="1429" cy="46"/>
              </a:xfrm>
              <a:custGeom>
                <a:avLst/>
                <a:gdLst>
                  <a:gd name="T0" fmla="*/ 3376 w 604"/>
                  <a:gd name="T1" fmla="*/ 0 h 20"/>
                  <a:gd name="T2" fmla="*/ 0 w 604"/>
                  <a:gd name="T3" fmla="*/ 0 h 20"/>
                  <a:gd name="T4" fmla="*/ 0 w 604"/>
                  <a:gd name="T5" fmla="*/ 66 h 20"/>
                  <a:gd name="T6" fmla="*/ 45 w 604"/>
                  <a:gd name="T7" fmla="*/ 110 h 20"/>
                  <a:gd name="T8" fmla="*/ 3331 w 604"/>
                  <a:gd name="T9" fmla="*/ 110 h 20"/>
                  <a:gd name="T10" fmla="*/ 3376 w 604"/>
                  <a:gd name="T11" fmla="*/ 66 h 20"/>
                  <a:gd name="T12" fmla="*/ 3376 w 60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4" h="20">
                    <a:moveTo>
                      <a:pt x="604" y="0"/>
                    </a:moveTo>
                    <a:cubicBezTo>
                      <a:pt x="0" y="0"/>
                      <a:pt x="0" y="0"/>
                      <a:pt x="0" y="0"/>
                    </a:cubicBezTo>
                    <a:cubicBezTo>
                      <a:pt x="0" y="12"/>
                      <a:pt x="0" y="12"/>
                      <a:pt x="0" y="12"/>
                    </a:cubicBezTo>
                    <a:cubicBezTo>
                      <a:pt x="0" y="16"/>
                      <a:pt x="4" y="20"/>
                      <a:pt x="8" y="20"/>
                    </a:cubicBezTo>
                    <a:cubicBezTo>
                      <a:pt x="596" y="20"/>
                      <a:pt x="596" y="20"/>
                      <a:pt x="596" y="20"/>
                    </a:cubicBezTo>
                    <a:cubicBezTo>
                      <a:pt x="600" y="20"/>
                      <a:pt x="604" y="16"/>
                      <a:pt x="604" y="12"/>
                    </a:cubicBezTo>
                    <a:cubicBezTo>
                      <a:pt x="604" y="0"/>
                      <a:pt x="604" y="0"/>
                      <a:pt x="604"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72" name="Freeform 144"/>
              <p:cNvSpPr>
                <a:spLocks/>
              </p:cNvSpPr>
              <p:nvPr/>
            </p:nvSpPr>
            <p:spPr bwMode="auto">
              <a:xfrm>
                <a:off x="2532" y="5862"/>
                <a:ext cx="1466" cy="70"/>
              </a:xfrm>
              <a:custGeom>
                <a:avLst/>
                <a:gdLst>
                  <a:gd name="T0" fmla="*/ 3466 w 620"/>
                  <a:gd name="T1" fmla="*/ 0 h 30"/>
                  <a:gd name="T2" fmla="*/ 3421 w 620"/>
                  <a:gd name="T3" fmla="*/ 0 h 30"/>
                  <a:gd name="T4" fmla="*/ 3421 w 620"/>
                  <a:gd name="T5" fmla="*/ 66 h 30"/>
                  <a:gd name="T6" fmla="*/ 3377 w 620"/>
                  <a:gd name="T7" fmla="*/ 111 h 30"/>
                  <a:gd name="T8" fmla="*/ 90 w 620"/>
                  <a:gd name="T9" fmla="*/ 111 h 30"/>
                  <a:gd name="T10" fmla="*/ 45 w 620"/>
                  <a:gd name="T11" fmla="*/ 66 h 30"/>
                  <a:gd name="T12" fmla="*/ 45 w 620"/>
                  <a:gd name="T13" fmla="*/ 0 h 30"/>
                  <a:gd name="T14" fmla="*/ 0 w 620"/>
                  <a:gd name="T15" fmla="*/ 0 h 30"/>
                  <a:gd name="T16" fmla="*/ 0 w 620"/>
                  <a:gd name="T17" fmla="*/ 168 h 30"/>
                  <a:gd name="T18" fmla="*/ 0 w 620"/>
                  <a:gd name="T19" fmla="*/ 168 h 30"/>
                  <a:gd name="T20" fmla="*/ 90 w 620"/>
                  <a:gd name="T21" fmla="*/ 135 h 30"/>
                  <a:gd name="T22" fmla="*/ 3377 w 620"/>
                  <a:gd name="T23" fmla="*/ 135 h 30"/>
                  <a:gd name="T24" fmla="*/ 3466 w 620"/>
                  <a:gd name="T25" fmla="*/ 168 h 30"/>
                  <a:gd name="T26" fmla="*/ 3466 w 620"/>
                  <a:gd name="T27" fmla="*/ 168 h 30"/>
                  <a:gd name="T28" fmla="*/ 3466 w 620"/>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0" h="30">
                    <a:moveTo>
                      <a:pt x="620" y="0"/>
                    </a:moveTo>
                    <a:cubicBezTo>
                      <a:pt x="612" y="0"/>
                      <a:pt x="612" y="0"/>
                      <a:pt x="612" y="0"/>
                    </a:cubicBezTo>
                    <a:cubicBezTo>
                      <a:pt x="612" y="12"/>
                      <a:pt x="612" y="12"/>
                      <a:pt x="612" y="12"/>
                    </a:cubicBezTo>
                    <a:cubicBezTo>
                      <a:pt x="612" y="16"/>
                      <a:pt x="608" y="20"/>
                      <a:pt x="604" y="20"/>
                    </a:cubicBezTo>
                    <a:cubicBezTo>
                      <a:pt x="16" y="20"/>
                      <a:pt x="16" y="20"/>
                      <a:pt x="16" y="20"/>
                    </a:cubicBezTo>
                    <a:cubicBezTo>
                      <a:pt x="12" y="20"/>
                      <a:pt x="8" y="16"/>
                      <a:pt x="8" y="12"/>
                    </a:cubicBezTo>
                    <a:cubicBezTo>
                      <a:pt x="8" y="0"/>
                      <a:pt x="8" y="0"/>
                      <a:pt x="8" y="0"/>
                    </a:cubicBezTo>
                    <a:cubicBezTo>
                      <a:pt x="0" y="0"/>
                      <a:pt x="0" y="0"/>
                      <a:pt x="0" y="0"/>
                    </a:cubicBezTo>
                    <a:cubicBezTo>
                      <a:pt x="0" y="30"/>
                      <a:pt x="0" y="30"/>
                      <a:pt x="0" y="30"/>
                    </a:cubicBezTo>
                    <a:cubicBezTo>
                      <a:pt x="0" y="30"/>
                      <a:pt x="0" y="30"/>
                      <a:pt x="0" y="30"/>
                    </a:cubicBezTo>
                    <a:cubicBezTo>
                      <a:pt x="4" y="26"/>
                      <a:pt x="10" y="24"/>
                      <a:pt x="16" y="24"/>
                    </a:cubicBezTo>
                    <a:cubicBezTo>
                      <a:pt x="604" y="24"/>
                      <a:pt x="604" y="24"/>
                      <a:pt x="604" y="24"/>
                    </a:cubicBezTo>
                    <a:cubicBezTo>
                      <a:pt x="610" y="24"/>
                      <a:pt x="616" y="26"/>
                      <a:pt x="620" y="30"/>
                    </a:cubicBezTo>
                    <a:cubicBezTo>
                      <a:pt x="620" y="30"/>
                      <a:pt x="620" y="30"/>
                      <a:pt x="620" y="30"/>
                    </a:cubicBezTo>
                    <a:cubicBezTo>
                      <a:pt x="620" y="0"/>
                      <a:pt x="620" y="0"/>
                      <a:pt x="62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3" name="Freeform 145"/>
              <p:cNvSpPr>
                <a:spLocks/>
              </p:cNvSpPr>
              <p:nvPr/>
            </p:nvSpPr>
            <p:spPr bwMode="auto">
              <a:xfrm>
                <a:off x="2551" y="5957"/>
                <a:ext cx="1429" cy="19"/>
              </a:xfrm>
              <a:custGeom>
                <a:avLst/>
                <a:gdLst>
                  <a:gd name="T0" fmla="*/ 3331 w 604"/>
                  <a:gd name="T1" fmla="*/ 0 h 8"/>
                  <a:gd name="T2" fmla="*/ 45 w 604"/>
                  <a:gd name="T3" fmla="*/ 0 h 8"/>
                  <a:gd name="T4" fmla="*/ 0 w 604"/>
                  <a:gd name="T5" fmla="*/ 45 h 8"/>
                  <a:gd name="T6" fmla="*/ 3376 w 604"/>
                  <a:gd name="T7" fmla="*/ 45 h 8"/>
                  <a:gd name="T8" fmla="*/ 3331 w 60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8">
                    <a:moveTo>
                      <a:pt x="596" y="0"/>
                    </a:moveTo>
                    <a:cubicBezTo>
                      <a:pt x="8" y="0"/>
                      <a:pt x="8" y="0"/>
                      <a:pt x="8" y="0"/>
                    </a:cubicBezTo>
                    <a:cubicBezTo>
                      <a:pt x="4" y="0"/>
                      <a:pt x="0" y="3"/>
                      <a:pt x="0" y="8"/>
                    </a:cubicBezTo>
                    <a:cubicBezTo>
                      <a:pt x="604" y="8"/>
                      <a:pt x="604" y="8"/>
                      <a:pt x="604" y="8"/>
                    </a:cubicBezTo>
                    <a:cubicBezTo>
                      <a:pt x="604" y="3"/>
                      <a:pt x="600" y="0"/>
                      <a:pt x="596"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74" name="Freeform 146"/>
              <p:cNvSpPr>
                <a:spLocks/>
              </p:cNvSpPr>
              <p:nvPr/>
            </p:nvSpPr>
            <p:spPr bwMode="auto">
              <a:xfrm>
                <a:off x="2532" y="5919"/>
                <a:ext cx="1466" cy="57"/>
              </a:xfrm>
              <a:custGeom>
                <a:avLst/>
                <a:gdLst>
                  <a:gd name="T0" fmla="*/ 3377 w 620"/>
                  <a:gd name="T1" fmla="*/ 0 h 24"/>
                  <a:gd name="T2" fmla="*/ 90 w 620"/>
                  <a:gd name="T3" fmla="*/ 0 h 24"/>
                  <a:gd name="T4" fmla="*/ 0 w 620"/>
                  <a:gd name="T5" fmla="*/ 33 h 24"/>
                  <a:gd name="T6" fmla="*/ 0 w 620"/>
                  <a:gd name="T7" fmla="*/ 33 h 24"/>
                  <a:gd name="T8" fmla="*/ 0 w 620"/>
                  <a:gd name="T9" fmla="*/ 135 h 24"/>
                  <a:gd name="T10" fmla="*/ 45 w 620"/>
                  <a:gd name="T11" fmla="*/ 135 h 24"/>
                  <a:gd name="T12" fmla="*/ 90 w 620"/>
                  <a:gd name="T13" fmla="*/ 90 h 24"/>
                  <a:gd name="T14" fmla="*/ 3377 w 620"/>
                  <a:gd name="T15" fmla="*/ 90 h 24"/>
                  <a:gd name="T16" fmla="*/ 3421 w 620"/>
                  <a:gd name="T17" fmla="*/ 135 h 24"/>
                  <a:gd name="T18" fmla="*/ 3466 w 620"/>
                  <a:gd name="T19" fmla="*/ 135 h 24"/>
                  <a:gd name="T20" fmla="*/ 3466 w 620"/>
                  <a:gd name="T21" fmla="*/ 33 h 24"/>
                  <a:gd name="T22" fmla="*/ 3466 w 620"/>
                  <a:gd name="T23" fmla="*/ 33 h 24"/>
                  <a:gd name="T24" fmla="*/ 3377 w 62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0" h="24">
                    <a:moveTo>
                      <a:pt x="604" y="0"/>
                    </a:moveTo>
                    <a:cubicBezTo>
                      <a:pt x="16" y="0"/>
                      <a:pt x="16" y="0"/>
                      <a:pt x="16" y="0"/>
                    </a:cubicBezTo>
                    <a:cubicBezTo>
                      <a:pt x="10" y="0"/>
                      <a:pt x="4" y="2"/>
                      <a:pt x="0" y="6"/>
                    </a:cubicBezTo>
                    <a:cubicBezTo>
                      <a:pt x="0" y="6"/>
                      <a:pt x="0" y="6"/>
                      <a:pt x="0" y="6"/>
                    </a:cubicBezTo>
                    <a:cubicBezTo>
                      <a:pt x="0" y="24"/>
                      <a:pt x="0" y="24"/>
                      <a:pt x="0" y="24"/>
                    </a:cubicBezTo>
                    <a:cubicBezTo>
                      <a:pt x="8" y="24"/>
                      <a:pt x="8" y="24"/>
                      <a:pt x="8" y="24"/>
                    </a:cubicBezTo>
                    <a:cubicBezTo>
                      <a:pt x="8" y="19"/>
                      <a:pt x="12" y="16"/>
                      <a:pt x="16" y="16"/>
                    </a:cubicBezTo>
                    <a:cubicBezTo>
                      <a:pt x="604" y="16"/>
                      <a:pt x="604" y="16"/>
                      <a:pt x="604" y="16"/>
                    </a:cubicBezTo>
                    <a:cubicBezTo>
                      <a:pt x="608" y="16"/>
                      <a:pt x="612" y="19"/>
                      <a:pt x="612" y="24"/>
                    </a:cubicBezTo>
                    <a:cubicBezTo>
                      <a:pt x="620" y="24"/>
                      <a:pt x="620" y="24"/>
                      <a:pt x="620" y="24"/>
                    </a:cubicBezTo>
                    <a:cubicBezTo>
                      <a:pt x="620" y="6"/>
                      <a:pt x="620" y="6"/>
                      <a:pt x="620" y="6"/>
                    </a:cubicBezTo>
                    <a:cubicBezTo>
                      <a:pt x="620" y="6"/>
                      <a:pt x="620" y="6"/>
                      <a:pt x="620" y="6"/>
                    </a:cubicBezTo>
                    <a:cubicBezTo>
                      <a:pt x="616" y="2"/>
                      <a:pt x="610" y="0"/>
                      <a:pt x="604"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5" name="Oval 147"/>
              <p:cNvSpPr>
                <a:spLocks noChangeArrowheads="1"/>
              </p:cNvSpPr>
              <p:nvPr/>
            </p:nvSpPr>
            <p:spPr bwMode="auto">
              <a:xfrm>
                <a:off x="3172" y="5459"/>
                <a:ext cx="189" cy="190"/>
              </a:xfrm>
              <a:prstGeom prst="ellipse">
                <a:avLst/>
              </a:prstGeom>
              <a:solidFill>
                <a:srgbClr val="CAD4DE"/>
              </a:solidFill>
              <a:ln>
                <a:noFill/>
              </a:ln>
              <a:extLst>
                <a:ext uri="{91240B29-F687-4f45-9708-019B960494DF}"/>
              </a:extLst>
            </p:spPr>
            <p:txBody>
              <a:bodyPr/>
              <a:lstStyle/>
              <a:p>
                <a:pPr eaLnBrk="1">
                  <a:lnSpc>
                    <a:spcPts val="4900"/>
                  </a:lnSpc>
                  <a:defRPr/>
                </a:pPr>
                <a:endParaRPr lang="en-US" sz="933"/>
              </a:p>
            </p:txBody>
          </p:sp>
          <p:sp>
            <p:nvSpPr>
              <p:cNvPr id="176" name="Freeform 148"/>
              <p:cNvSpPr>
                <a:spLocks noEditPoints="1"/>
              </p:cNvSpPr>
              <p:nvPr/>
            </p:nvSpPr>
            <p:spPr bwMode="auto">
              <a:xfrm>
                <a:off x="5581" y="5718"/>
                <a:ext cx="187" cy="187"/>
              </a:xfrm>
              <a:custGeom>
                <a:avLst/>
                <a:gdLst>
                  <a:gd name="T0" fmla="*/ 218 w 79"/>
                  <a:gd name="T1" fmla="*/ 443 h 79"/>
                  <a:gd name="T2" fmla="*/ 0 w 79"/>
                  <a:gd name="T3" fmla="*/ 218 h 79"/>
                  <a:gd name="T4" fmla="*/ 218 w 79"/>
                  <a:gd name="T5" fmla="*/ 0 h 79"/>
                  <a:gd name="T6" fmla="*/ 443 w 79"/>
                  <a:gd name="T7" fmla="*/ 218 h 79"/>
                  <a:gd name="T8" fmla="*/ 218 w 79"/>
                  <a:gd name="T9" fmla="*/ 443 h 79"/>
                  <a:gd name="T10" fmla="*/ 218 w 79"/>
                  <a:gd name="T11" fmla="*/ 90 h 79"/>
                  <a:gd name="T12" fmla="*/ 90 w 79"/>
                  <a:gd name="T13" fmla="*/ 218 h 79"/>
                  <a:gd name="T14" fmla="*/ 218 w 79"/>
                  <a:gd name="T15" fmla="*/ 353 h 79"/>
                  <a:gd name="T16" fmla="*/ 353 w 79"/>
                  <a:gd name="T17" fmla="*/ 218 h 79"/>
                  <a:gd name="T18" fmla="*/ 218 w 79"/>
                  <a:gd name="T19" fmla="*/ 9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 h="79">
                    <a:moveTo>
                      <a:pt x="39" y="79"/>
                    </a:moveTo>
                    <a:cubicBezTo>
                      <a:pt x="17" y="79"/>
                      <a:pt x="0" y="61"/>
                      <a:pt x="0" y="39"/>
                    </a:cubicBezTo>
                    <a:cubicBezTo>
                      <a:pt x="0" y="17"/>
                      <a:pt x="17" y="0"/>
                      <a:pt x="39" y="0"/>
                    </a:cubicBezTo>
                    <a:cubicBezTo>
                      <a:pt x="61" y="0"/>
                      <a:pt x="79" y="17"/>
                      <a:pt x="79" y="39"/>
                    </a:cubicBezTo>
                    <a:cubicBezTo>
                      <a:pt x="79" y="61"/>
                      <a:pt x="61" y="79"/>
                      <a:pt x="39" y="79"/>
                    </a:cubicBezTo>
                    <a:moveTo>
                      <a:pt x="39" y="16"/>
                    </a:moveTo>
                    <a:cubicBezTo>
                      <a:pt x="26" y="16"/>
                      <a:pt x="16" y="26"/>
                      <a:pt x="16" y="39"/>
                    </a:cubicBezTo>
                    <a:cubicBezTo>
                      <a:pt x="16" y="52"/>
                      <a:pt x="26" y="63"/>
                      <a:pt x="39" y="63"/>
                    </a:cubicBezTo>
                    <a:cubicBezTo>
                      <a:pt x="52" y="63"/>
                      <a:pt x="63" y="52"/>
                      <a:pt x="63" y="39"/>
                    </a:cubicBezTo>
                    <a:cubicBezTo>
                      <a:pt x="63" y="26"/>
                      <a:pt x="52" y="16"/>
                      <a:pt x="3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7" name="Freeform 149"/>
              <p:cNvSpPr>
                <a:spLocks/>
              </p:cNvSpPr>
              <p:nvPr/>
            </p:nvSpPr>
            <p:spPr bwMode="auto">
              <a:xfrm>
                <a:off x="5284" y="5693"/>
                <a:ext cx="389" cy="321"/>
              </a:xfrm>
              <a:custGeom>
                <a:avLst/>
                <a:gdLst>
                  <a:gd name="T0" fmla="*/ 0 w 164"/>
                  <a:gd name="T1" fmla="*/ 0 h 136"/>
                  <a:gd name="T2" fmla="*/ 0 w 164"/>
                  <a:gd name="T3" fmla="*/ 250 h 136"/>
                  <a:gd name="T4" fmla="*/ 173 w 164"/>
                  <a:gd name="T5" fmla="*/ 758 h 136"/>
                  <a:gd name="T6" fmla="*/ 745 w 164"/>
                  <a:gd name="T7" fmla="*/ 758 h 136"/>
                  <a:gd name="T8" fmla="*/ 918 w 164"/>
                  <a:gd name="T9" fmla="*/ 250 h 136"/>
                  <a:gd name="T10" fmla="*/ 918 w 164"/>
                  <a:gd name="T11" fmla="*/ 0 h 136"/>
                  <a:gd name="T12" fmla="*/ 0 w 164"/>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36">
                    <a:moveTo>
                      <a:pt x="0" y="0"/>
                    </a:moveTo>
                    <a:cubicBezTo>
                      <a:pt x="0" y="45"/>
                      <a:pt x="0" y="45"/>
                      <a:pt x="0" y="45"/>
                    </a:cubicBezTo>
                    <a:cubicBezTo>
                      <a:pt x="0" y="78"/>
                      <a:pt x="11" y="110"/>
                      <a:pt x="31" y="136"/>
                    </a:cubicBezTo>
                    <a:cubicBezTo>
                      <a:pt x="133" y="136"/>
                      <a:pt x="133" y="136"/>
                      <a:pt x="133" y="136"/>
                    </a:cubicBezTo>
                    <a:cubicBezTo>
                      <a:pt x="153" y="110"/>
                      <a:pt x="164" y="78"/>
                      <a:pt x="164" y="45"/>
                    </a:cubicBezTo>
                    <a:cubicBezTo>
                      <a:pt x="164" y="0"/>
                      <a:pt x="164" y="0"/>
                      <a:pt x="164" y="0"/>
                    </a:cubicBezTo>
                    <a:cubicBezTo>
                      <a:pt x="0" y="0"/>
                      <a:pt x="0" y="0"/>
                      <a:pt x="0" y="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178" name="Freeform 150"/>
              <p:cNvSpPr>
                <a:spLocks noEditPoints="1"/>
              </p:cNvSpPr>
              <p:nvPr/>
            </p:nvSpPr>
            <p:spPr bwMode="auto">
              <a:xfrm>
                <a:off x="5266" y="5674"/>
                <a:ext cx="427" cy="358"/>
              </a:xfrm>
              <a:custGeom>
                <a:avLst/>
                <a:gdLst>
                  <a:gd name="T0" fmla="*/ 790 w 180"/>
                  <a:gd name="T1" fmla="*/ 848 h 152"/>
                  <a:gd name="T2" fmla="*/ 218 w 180"/>
                  <a:gd name="T3" fmla="*/ 848 h 152"/>
                  <a:gd name="T4" fmla="*/ 185 w 180"/>
                  <a:gd name="T5" fmla="*/ 831 h 152"/>
                  <a:gd name="T6" fmla="*/ 0 w 180"/>
                  <a:gd name="T7" fmla="*/ 295 h 152"/>
                  <a:gd name="T8" fmla="*/ 0 w 180"/>
                  <a:gd name="T9" fmla="*/ 45 h 152"/>
                  <a:gd name="T10" fmla="*/ 45 w 180"/>
                  <a:gd name="T11" fmla="*/ 0 h 152"/>
                  <a:gd name="T12" fmla="*/ 963 w 180"/>
                  <a:gd name="T13" fmla="*/ 0 h 152"/>
                  <a:gd name="T14" fmla="*/ 1008 w 180"/>
                  <a:gd name="T15" fmla="*/ 45 h 152"/>
                  <a:gd name="T16" fmla="*/ 1008 w 180"/>
                  <a:gd name="T17" fmla="*/ 295 h 152"/>
                  <a:gd name="T18" fmla="*/ 824 w 180"/>
                  <a:gd name="T19" fmla="*/ 831 h 152"/>
                  <a:gd name="T20" fmla="*/ 790 w 180"/>
                  <a:gd name="T21" fmla="*/ 848 h 152"/>
                  <a:gd name="T22" fmla="*/ 241 w 180"/>
                  <a:gd name="T23" fmla="*/ 758 h 152"/>
                  <a:gd name="T24" fmla="*/ 767 w 180"/>
                  <a:gd name="T25" fmla="*/ 758 h 152"/>
                  <a:gd name="T26" fmla="*/ 918 w 180"/>
                  <a:gd name="T27" fmla="*/ 295 h 152"/>
                  <a:gd name="T28" fmla="*/ 918 w 180"/>
                  <a:gd name="T29" fmla="*/ 90 h 152"/>
                  <a:gd name="T30" fmla="*/ 90 w 180"/>
                  <a:gd name="T31" fmla="*/ 90 h 152"/>
                  <a:gd name="T32" fmla="*/ 90 w 180"/>
                  <a:gd name="T33" fmla="*/ 295 h 152"/>
                  <a:gd name="T34" fmla="*/ 241 w 180"/>
                  <a:gd name="T35" fmla="*/ 758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0" h="152">
                    <a:moveTo>
                      <a:pt x="141" y="152"/>
                    </a:moveTo>
                    <a:cubicBezTo>
                      <a:pt x="39" y="152"/>
                      <a:pt x="39" y="152"/>
                      <a:pt x="39" y="152"/>
                    </a:cubicBezTo>
                    <a:cubicBezTo>
                      <a:pt x="37" y="152"/>
                      <a:pt x="35" y="151"/>
                      <a:pt x="33" y="149"/>
                    </a:cubicBezTo>
                    <a:cubicBezTo>
                      <a:pt x="12" y="122"/>
                      <a:pt x="0" y="88"/>
                      <a:pt x="0" y="53"/>
                    </a:cubicBezTo>
                    <a:cubicBezTo>
                      <a:pt x="0" y="8"/>
                      <a:pt x="0" y="8"/>
                      <a:pt x="0" y="8"/>
                    </a:cubicBezTo>
                    <a:cubicBezTo>
                      <a:pt x="0" y="3"/>
                      <a:pt x="3" y="0"/>
                      <a:pt x="8" y="0"/>
                    </a:cubicBezTo>
                    <a:cubicBezTo>
                      <a:pt x="172" y="0"/>
                      <a:pt x="172" y="0"/>
                      <a:pt x="172" y="0"/>
                    </a:cubicBezTo>
                    <a:cubicBezTo>
                      <a:pt x="177" y="0"/>
                      <a:pt x="180" y="3"/>
                      <a:pt x="180" y="8"/>
                    </a:cubicBezTo>
                    <a:cubicBezTo>
                      <a:pt x="180" y="53"/>
                      <a:pt x="180" y="53"/>
                      <a:pt x="180" y="53"/>
                    </a:cubicBezTo>
                    <a:cubicBezTo>
                      <a:pt x="180" y="88"/>
                      <a:pt x="168" y="122"/>
                      <a:pt x="147" y="149"/>
                    </a:cubicBezTo>
                    <a:cubicBezTo>
                      <a:pt x="145" y="151"/>
                      <a:pt x="143" y="152"/>
                      <a:pt x="141" y="152"/>
                    </a:cubicBezTo>
                    <a:moveTo>
                      <a:pt x="43" y="136"/>
                    </a:moveTo>
                    <a:cubicBezTo>
                      <a:pt x="137" y="136"/>
                      <a:pt x="137" y="136"/>
                      <a:pt x="137" y="136"/>
                    </a:cubicBezTo>
                    <a:cubicBezTo>
                      <a:pt x="155" y="112"/>
                      <a:pt x="164" y="83"/>
                      <a:pt x="164" y="53"/>
                    </a:cubicBezTo>
                    <a:cubicBezTo>
                      <a:pt x="164" y="16"/>
                      <a:pt x="164" y="16"/>
                      <a:pt x="164" y="16"/>
                    </a:cubicBezTo>
                    <a:cubicBezTo>
                      <a:pt x="16" y="16"/>
                      <a:pt x="16" y="16"/>
                      <a:pt x="16" y="16"/>
                    </a:cubicBezTo>
                    <a:cubicBezTo>
                      <a:pt x="16" y="53"/>
                      <a:pt x="16" y="53"/>
                      <a:pt x="16" y="53"/>
                    </a:cubicBezTo>
                    <a:cubicBezTo>
                      <a:pt x="16" y="83"/>
                      <a:pt x="25" y="112"/>
                      <a:pt x="43" y="1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9" name="Rectangle 151"/>
              <p:cNvSpPr>
                <a:spLocks noChangeArrowheads="1"/>
              </p:cNvSpPr>
              <p:nvPr/>
            </p:nvSpPr>
            <p:spPr bwMode="auto">
              <a:xfrm>
                <a:off x="5303" y="5712"/>
                <a:ext cx="352" cy="9"/>
              </a:xfrm>
              <a:prstGeom prst="rect">
                <a:avLst/>
              </a:prstGeom>
              <a:solidFill>
                <a:srgbClr val="FF605C"/>
              </a:solidFill>
              <a:ln>
                <a:noFill/>
              </a:ln>
              <a:extLst>
                <a:ext uri="{91240B29-F687-4f45-9708-019B960494DF}"/>
              </a:extLst>
            </p:spPr>
            <p:txBody>
              <a:bodyPr/>
              <a:lstStyle/>
              <a:p>
                <a:pPr eaLnBrk="1">
                  <a:lnSpc>
                    <a:spcPts val="4900"/>
                  </a:lnSpc>
                  <a:defRPr/>
                </a:pPr>
                <a:endParaRPr lang="en-US" sz="933"/>
              </a:p>
            </p:txBody>
          </p:sp>
          <p:sp>
            <p:nvSpPr>
              <p:cNvPr id="180" name="Rectangle 152"/>
              <p:cNvSpPr>
                <a:spLocks noChangeArrowheads="1"/>
              </p:cNvSpPr>
              <p:nvPr/>
            </p:nvSpPr>
            <p:spPr bwMode="auto">
              <a:xfrm>
                <a:off x="5303" y="5712"/>
                <a:ext cx="352" cy="9"/>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81" name="Freeform 153"/>
              <p:cNvSpPr>
                <a:spLocks/>
              </p:cNvSpPr>
              <p:nvPr/>
            </p:nvSpPr>
            <p:spPr bwMode="auto">
              <a:xfrm>
                <a:off x="5266" y="5674"/>
                <a:ext cx="427" cy="46"/>
              </a:xfrm>
              <a:custGeom>
                <a:avLst/>
                <a:gdLst>
                  <a:gd name="T0" fmla="*/ 963 w 180"/>
                  <a:gd name="T1" fmla="*/ 0 h 20"/>
                  <a:gd name="T2" fmla="*/ 45 w 180"/>
                  <a:gd name="T3" fmla="*/ 0 h 20"/>
                  <a:gd name="T4" fmla="*/ 0 w 180"/>
                  <a:gd name="T5" fmla="*/ 45 h 20"/>
                  <a:gd name="T6" fmla="*/ 0 w 180"/>
                  <a:gd name="T7" fmla="*/ 110 h 20"/>
                  <a:gd name="T8" fmla="*/ 45 w 180"/>
                  <a:gd name="T9" fmla="*/ 110 h 20"/>
                  <a:gd name="T10" fmla="*/ 90 w 180"/>
                  <a:gd name="T11" fmla="*/ 110 h 20"/>
                  <a:gd name="T12" fmla="*/ 90 w 180"/>
                  <a:gd name="T13" fmla="*/ 89 h 20"/>
                  <a:gd name="T14" fmla="*/ 918 w 180"/>
                  <a:gd name="T15" fmla="*/ 89 h 20"/>
                  <a:gd name="T16" fmla="*/ 918 w 180"/>
                  <a:gd name="T17" fmla="*/ 110 h 20"/>
                  <a:gd name="T18" fmla="*/ 963 w 180"/>
                  <a:gd name="T19" fmla="*/ 110 h 20"/>
                  <a:gd name="T20" fmla="*/ 1008 w 180"/>
                  <a:gd name="T21" fmla="*/ 110 h 20"/>
                  <a:gd name="T22" fmla="*/ 1008 w 180"/>
                  <a:gd name="T23" fmla="*/ 45 h 20"/>
                  <a:gd name="T24" fmla="*/ 963 w 18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 h="20">
                    <a:moveTo>
                      <a:pt x="172" y="0"/>
                    </a:moveTo>
                    <a:cubicBezTo>
                      <a:pt x="8" y="0"/>
                      <a:pt x="8" y="0"/>
                      <a:pt x="8" y="0"/>
                    </a:cubicBezTo>
                    <a:cubicBezTo>
                      <a:pt x="3" y="0"/>
                      <a:pt x="0" y="3"/>
                      <a:pt x="0" y="8"/>
                    </a:cubicBezTo>
                    <a:cubicBezTo>
                      <a:pt x="0" y="20"/>
                      <a:pt x="0" y="20"/>
                      <a:pt x="0" y="20"/>
                    </a:cubicBezTo>
                    <a:cubicBezTo>
                      <a:pt x="8" y="20"/>
                      <a:pt x="8" y="20"/>
                      <a:pt x="8" y="20"/>
                    </a:cubicBezTo>
                    <a:cubicBezTo>
                      <a:pt x="16" y="20"/>
                      <a:pt x="16" y="20"/>
                      <a:pt x="16" y="20"/>
                    </a:cubicBezTo>
                    <a:cubicBezTo>
                      <a:pt x="16" y="16"/>
                      <a:pt x="16" y="16"/>
                      <a:pt x="16" y="16"/>
                    </a:cubicBezTo>
                    <a:cubicBezTo>
                      <a:pt x="164" y="16"/>
                      <a:pt x="164" y="16"/>
                      <a:pt x="164" y="16"/>
                    </a:cubicBezTo>
                    <a:cubicBezTo>
                      <a:pt x="164" y="20"/>
                      <a:pt x="164" y="20"/>
                      <a:pt x="164" y="20"/>
                    </a:cubicBezTo>
                    <a:cubicBezTo>
                      <a:pt x="172" y="20"/>
                      <a:pt x="172" y="20"/>
                      <a:pt x="172" y="20"/>
                    </a:cubicBezTo>
                    <a:cubicBezTo>
                      <a:pt x="180" y="20"/>
                      <a:pt x="180" y="20"/>
                      <a:pt x="180" y="20"/>
                    </a:cubicBezTo>
                    <a:cubicBezTo>
                      <a:pt x="180" y="8"/>
                      <a:pt x="180" y="8"/>
                      <a:pt x="180" y="8"/>
                    </a:cubicBezTo>
                    <a:cubicBezTo>
                      <a:pt x="180" y="3"/>
                      <a:pt x="177" y="0"/>
                      <a:pt x="172"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82" name="Freeform 154"/>
              <p:cNvSpPr>
                <a:spLocks/>
              </p:cNvSpPr>
              <p:nvPr/>
            </p:nvSpPr>
            <p:spPr bwMode="auto">
              <a:xfrm>
                <a:off x="1453" y="3155"/>
                <a:ext cx="719" cy="717"/>
              </a:xfrm>
              <a:custGeom>
                <a:avLst/>
                <a:gdLst>
                  <a:gd name="T0" fmla="*/ 873 w 304"/>
                  <a:gd name="T1" fmla="*/ 0 h 303"/>
                  <a:gd name="T2" fmla="*/ 0 w 304"/>
                  <a:gd name="T3" fmla="*/ 873 h 303"/>
                  <a:gd name="T4" fmla="*/ 582 w 304"/>
                  <a:gd name="T5" fmla="*/ 1697 h 303"/>
                  <a:gd name="T6" fmla="*/ 655 w 304"/>
                  <a:gd name="T7" fmla="*/ 1595 h 303"/>
                  <a:gd name="T8" fmla="*/ 118 w 304"/>
                  <a:gd name="T9" fmla="*/ 873 h 303"/>
                  <a:gd name="T10" fmla="*/ 873 w 304"/>
                  <a:gd name="T11" fmla="*/ 118 h 303"/>
                  <a:gd name="T12" fmla="*/ 1599 w 304"/>
                  <a:gd name="T13" fmla="*/ 672 h 303"/>
                  <a:gd name="T14" fmla="*/ 1701 w 304"/>
                  <a:gd name="T15" fmla="*/ 599 h 303"/>
                  <a:gd name="T16" fmla="*/ 873 w 304"/>
                  <a:gd name="T17" fmla="*/ 0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 h="303">
                    <a:moveTo>
                      <a:pt x="156" y="0"/>
                    </a:moveTo>
                    <a:cubicBezTo>
                      <a:pt x="70" y="0"/>
                      <a:pt x="0" y="70"/>
                      <a:pt x="0" y="156"/>
                    </a:cubicBezTo>
                    <a:cubicBezTo>
                      <a:pt x="0" y="223"/>
                      <a:pt x="43" y="281"/>
                      <a:pt x="104" y="303"/>
                    </a:cubicBezTo>
                    <a:cubicBezTo>
                      <a:pt x="108" y="297"/>
                      <a:pt x="113" y="291"/>
                      <a:pt x="117" y="285"/>
                    </a:cubicBezTo>
                    <a:cubicBezTo>
                      <a:pt x="61" y="268"/>
                      <a:pt x="21" y="217"/>
                      <a:pt x="21" y="156"/>
                    </a:cubicBezTo>
                    <a:cubicBezTo>
                      <a:pt x="21" y="81"/>
                      <a:pt x="81" y="21"/>
                      <a:pt x="156" y="21"/>
                    </a:cubicBezTo>
                    <a:cubicBezTo>
                      <a:pt x="218" y="21"/>
                      <a:pt x="271" y="63"/>
                      <a:pt x="286" y="120"/>
                    </a:cubicBezTo>
                    <a:cubicBezTo>
                      <a:pt x="292" y="116"/>
                      <a:pt x="298" y="111"/>
                      <a:pt x="304" y="107"/>
                    </a:cubicBezTo>
                    <a:cubicBezTo>
                      <a:pt x="284" y="45"/>
                      <a:pt x="225" y="0"/>
                      <a:pt x="156" y="0"/>
                    </a:cubicBezTo>
                  </a:path>
                </a:pathLst>
              </a:custGeom>
              <a:solidFill>
                <a:srgbClr val="FDFDFD"/>
              </a:solidFill>
              <a:ln>
                <a:noFill/>
              </a:ln>
              <a:extLst>
                <a:ext uri="{91240B29-F687-4f45-9708-019B960494DF}"/>
              </a:extLst>
            </p:spPr>
            <p:txBody>
              <a:bodyPr/>
              <a:lstStyle/>
              <a:p>
                <a:pPr eaLnBrk="1">
                  <a:lnSpc>
                    <a:spcPts val="4900"/>
                  </a:lnSpc>
                  <a:defRPr/>
                </a:pPr>
                <a:endParaRPr lang="en-US" sz="933"/>
              </a:p>
            </p:txBody>
          </p:sp>
          <p:sp>
            <p:nvSpPr>
              <p:cNvPr id="183" name="Freeform 155"/>
              <p:cNvSpPr>
                <a:spLocks/>
              </p:cNvSpPr>
              <p:nvPr/>
            </p:nvSpPr>
            <p:spPr bwMode="auto">
              <a:xfrm>
                <a:off x="1698" y="3409"/>
                <a:ext cx="492" cy="485"/>
              </a:xfrm>
              <a:custGeom>
                <a:avLst/>
                <a:gdLst>
                  <a:gd name="T0" fmla="*/ 1119 w 208"/>
                  <a:gd name="T1" fmla="*/ 0 h 205"/>
                  <a:gd name="T2" fmla="*/ 1019 w 208"/>
                  <a:gd name="T3" fmla="*/ 73 h 205"/>
                  <a:gd name="T4" fmla="*/ 1046 w 208"/>
                  <a:gd name="T5" fmla="*/ 274 h 205"/>
                  <a:gd name="T6" fmla="*/ 291 w 208"/>
                  <a:gd name="T7" fmla="*/ 1029 h 205"/>
                  <a:gd name="T8" fmla="*/ 73 w 208"/>
                  <a:gd name="T9" fmla="*/ 996 h 205"/>
                  <a:gd name="T10" fmla="*/ 0 w 208"/>
                  <a:gd name="T11" fmla="*/ 1098 h 205"/>
                  <a:gd name="T12" fmla="*/ 291 w 208"/>
                  <a:gd name="T13" fmla="*/ 1147 h 205"/>
                  <a:gd name="T14" fmla="*/ 1164 w 208"/>
                  <a:gd name="T15" fmla="*/ 274 h 205"/>
                  <a:gd name="T16" fmla="*/ 1119 w 208"/>
                  <a:gd name="T17" fmla="*/ 0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5">
                    <a:moveTo>
                      <a:pt x="200" y="0"/>
                    </a:moveTo>
                    <a:cubicBezTo>
                      <a:pt x="194" y="4"/>
                      <a:pt x="188" y="9"/>
                      <a:pt x="182" y="13"/>
                    </a:cubicBezTo>
                    <a:cubicBezTo>
                      <a:pt x="185" y="24"/>
                      <a:pt x="187" y="36"/>
                      <a:pt x="187" y="49"/>
                    </a:cubicBezTo>
                    <a:cubicBezTo>
                      <a:pt x="187" y="123"/>
                      <a:pt x="127" y="184"/>
                      <a:pt x="52" y="184"/>
                    </a:cubicBezTo>
                    <a:cubicBezTo>
                      <a:pt x="38" y="184"/>
                      <a:pt x="25" y="182"/>
                      <a:pt x="13" y="178"/>
                    </a:cubicBezTo>
                    <a:cubicBezTo>
                      <a:pt x="9" y="184"/>
                      <a:pt x="4" y="190"/>
                      <a:pt x="0" y="196"/>
                    </a:cubicBezTo>
                    <a:cubicBezTo>
                      <a:pt x="16" y="202"/>
                      <a:pt x="34" y="205"/>
                      <a:pt x="52" y="205"/>
                    </a:cubicBezTo>
                    <a:cubicBezTo>
                      <a:pt x="138" y="205"/>
                      <a:pt x="208" y="135"/>
                      <a:pt x="208" y="49"/>
                    </a:cubicBezTo>
                    <a:cubicBezTo>
                      <a:pt x="208" y="32"/>
                      <a:pt x="205" y="16"/>
                      <a:pt x="200" y="0"/>
                    </a:cubicBezTo>
                  </a:path>
                </a:pathLst>
              </a:custGeom>
              <a:solidFill>
                <a:srgbClr val="E2F0F8"/>
              </a:solidFill>
              <a:ln>
                <a:noFill/>
              </a:ln>
              <a:extLst>
                <a:ext uri="{91240B29-F687-4f45-9708-019B960494DF}"/>
              </a:extLst>
            </p:spPr>
            <p:txBody>
              <a:bodyPr/>
              <a:lstStyle/>
              <a:p>
                <a:pPr eaLnBrk="1">
                  <a:lnSpc>
                    <a:spcPts val="4900"/>
                  </a:lnSpc>
                  <a:defRPr/>
                </a:pPr>
                <a:endParaRPr lang="en-US" sz="933"/>
              </a:p>
            </p:txBody>
          </p:sp>
          <p:sp>
            <p:nvSpPr>
              <p:cNvPr id="184" name="Freeform 156"/>
              <p:cNvSpPr>
                <a:spLocks/>
              </p:cNvSpPr>
              <p:nvPr/>
            </p:nvSpPr>
            <p:spPr bwMode="auto">
              <a:xfrm>
                <a:off x="1415" y="3117"/>
                <a:ext cx="791" cy="785"/>
              </a:xfrm>
              <a:custGeom>
                <a:avLst/>
                <a:gdLst>
                  <a:gd name="T0" fmla="*/ 963 w 334"/>
                  <a:gd name="T1" fmla="*/ 0 h 332"/>
                  <a:gd name="T2" fmla="*/ 0 w 334"/>
                  <a:gd name="T3" fmla="*/ 964 h 332"/>
                  <a:gd name="T4" fmla="*/ 615 w 334"/>
                  <a:gd name="T5" fmla="*/ 1861 h 332"/>
                  <a:gd name="T6" fmla="*/ 672 w 334"/>
                  <a:gd name="T7" fmla="*/ 1787 h 332"/>
                  <a:gd name="T8" fmla="*/ 90 w 334"/>
                  <a:gd name="T9" fmla="*/ 964 h 332"/>
                  <a:gd name="T10" fmla="*/ 963 w 334"/>
                  <a:gd name="T11" fmla="*/ 90 h 332"/>
                  <a:gd name="T12" fmla="*/ 1791 w 334"/>
                  <a:gd name="T13" fmla="*/ 689 h 332"/>
                  <a:gd name="T14" fmla="*/ 1869 w 334"/>
                  <a:gd name="T15" fmla="*/ 639 h 332"/>
                  <a:gd name="T16" fmla="*/ 963 w 334"/>
                  <a:gd name="T17" fmla="*/ 0 h 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 h="332">
                    <a:moveTo>
                      <a:pt x="172" y="0"/>
                    </a:moveTo>
                    <a:cubicBezTo>
                      <a:pt x="77" y="0"/>
                      <a:pt x="0" y="77"/>
                      <a:pt x="0" y="172"/>
                    </a:cubicBezTo>
                    <a:cubicBezTo>
                      <a:pt x="0" y="245"/>
                      <a:pt x="46" y="307"/>
                      <a:pt x="110" y="332"/>
                    </a:cubicBezTo>
                    <a:cubicBezTo>
                      <a:pt x="113" y="328"/>
                      <a:pt x="117" y="323"/>
                      <a:pt x="120" y="319"/>
                    </a:cubicBezTo>
                    <a:cubicBezTo>
                      <a:pt x="59" y="297"/>
                      <a:pt x="16" y="239"/>
                      <a:pt x="16" y="172"/>
                    </a:cubicBezTo>
                    <a:cubicBezTo>
                      <a:pt x="16" y="86"/>
                      <a:pt x="86" y="16"/>
                      <a:pt x="172" y="16"/>
                    </a:cubicBezTo>
                    <a:cubicBezTo>
                      <a:pt x="241" y="16"/>
                      <a:pt x="300" y="61"/>
                      <a:pt x="320" y="123"/>
                    </a:cubicBezTo>
                    <a:cubicBezTo>
                      <a:pt x="325" y="120"/>
                      <a:pt x="329" y="117"/>
                      <a:pt x="334" y="114"/>
                    </a:cubicBezTo>
                    <a:cubicBezTo>
                      <a:pt x="310" y="47"/>
                      <a:pt x="247" y="0"/>
                      <a:pt x="172"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85" name="Freeform 157"/>
              <p:cNvSpPr>
                <a:spLocks/>
              </p:cNvSpPr>
              <p:nvPr/>
            </p:nvSpPr>
            <p:spPr bwMode="auto">
              <a:xfrm>
                <a:off x="1676" y="3387"/>
                <a:ext cx="552" cy="545"/>
              </a:xfrm>
              <a:custGeom>
                <a:avLst/>
                <a:gdLst>
                  <a:gd name="T0" fmla="*/ 1250 w 234"/>
                  <a:gd name="T1" fmla="*/ 0 h 230"/>
                  <a:gd name="T2" fmla="*/ 1172 w 234"/>
                  <a:gd name="T3" fmla="*/ 50 h 230"/>
                  <a:gd name="T4" fmla="*/ 1217 w 234"/>
                  <a:gd name="T5" fmla="*/ 324 h 230"/>
                  <a:gd name="T6" fmla="*/ 347 w 234"/>
                  <a:gd name="T7" fmla="*/ 1197 h 230"/>
                  <a:gd name="T8" fmla="*/ 57 w 234"/>
                  <a:gd name="T9" fmla="*/ 1147 h 230"/>
                  <a:gd name="T10" fmla="*/ 0 w 234"/>
                  <a:gd name="T11" fmla="*/ 1220 h 230"/>
                  <a:gd name="T12" fmla="*/ 347 w 234"/>
                  <a:gd name="T13" fmla="*/ 1287 h 230"/>
                  <a:gd name="T14" fmla="*/ 1307 w 234"/>
                  <a:gd name="T15" fmla="*/ 324 h 230"/>
                  <a:gd name="T16" fmla="*/ 1250 w 234"/>
                  <a:gd name="T17" fmla="*/ 0 h 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 h="230">
                    <a:moveTo>
                      <a:pt x="224" y="0"/>
                    </a:moveTo>
                    <a:cubicBezTo>
                      <a:pt x="219" y="3"/>
                      <a:pt x="215" y="6"/>
                      <a:pt x="210" y="9"/>
                    </a:cubicBezTo>
                    <a:cubicBezTo>
                      <a:pt x="215" y="25"/>
                      <a:pt x="218" y="41"/>
                      <a:pt x="218" y="58"/>
                    </a:cubicBezTo>
                    <a:cubicBezTo>
                      <a:pt x="218" y="144"/>
                      <a:pt x="148" y="214"/>
                      <a:pt x="62" y="214"/>
                    </a:cubicBezTo>
                    <a:cubicBezTo>
                      <a:pt x="44" y="214"/>
                      <a:pt x="26" y="211"/>
                      <a:pt x="10" y="205"/>
                    </a:cubicBezTo>
                    <a:cubicBezTo>
                      <a:pt x="7" y="209"/>
                      <a:pt x="3" y="214"/>
                      <a:pt x="0" y="218"/>
                    </a:cubicBezTo>
                    <a:cubicBezTo>
                      <a:pt x="19" y="226"/>
                      <a:pt x="40" y="230"/>
                      <a:pt x="62" y="230"/>
                    </a:cubicBezTo>
                    <a:cubicBezTo>
                      <a:pt x="157" y="230"/>
                      <a:pt x="234" y="153"/>
                      <a:pt x="234" y="58"/>
                    </a:cubicBezTo>
                    <a:cubicBezTo>
                      <a:pt x="234" y="37"/>
                      <a:pt x="230" y="18"/>
                      <a:pt x="224"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86" name="Freeform 158"/>
              <p:cNvSpPr>
                <a:spLocks/>
              </p:cNvSpPr>
              <p:nvPr/>
            </p:nvSpPr>
            <p:spPr bwMode="auto">
              <a:xfrm>
                <a:off x="1503" y="3205"/>
                <a:ext cx="628" cy="624"/>
              </a:xfrm>
              <a:custGeom>
                <a:avLst/>
                <a:gdLst>
                  <a:gd name="T0" fmla="*/ 755 w 265"/>
                  <a:gd name="T1" fmla="*/ 0 h 264"/>
                  <a:gd name="T2" fmla="*/ 0 w 265"/>
                  <a:gd name="T3" fmla="*/ 758 h 264"/>
                  <a:gd name="T4" fmla="*/ 537 w 265"/>
                  <a:gd name="T5" fmla="*/ 1480 h 264"/>
                  <a:gd name="T6" fmla="*/ 968 w 265"/>
                  <a:gd name="T7" fmla="*/ 992 h 264"/>
                  <a:gd name="T8" fmla="*/ 958 w 265"/>
                  <a:gd name="T9" fmla="*/ 987 h 264"/>
                  <a:gd name="T10" fmla="*/ 722 w 265"/>
                  <a:gd name="T11" fmla="*/ 750 h 264"/>
                  <a:gd name="T12" fmla="*/ 710 w 265"/>
                  <a:gd name="T13" fmla="*/ 722 h 264"/>
                  <a:gd name="T14" fmla="*/ 710 w 265"/>
                  <a:gd name="T15" fmla="*/ 421 h 264"/>
                  <a:gd name="T16" fmla="*/ 755 w 265"/>
                  <a:gd name="T17" fmla="*/ 376 h 264"/>
                  <a:gd name="T18" fmla="*/ 800 w 265"/>
                  <a:gd name="T19" fmla="*/ 421 h 264"/>
                  <a:gd name="T20" fmla="*/ 800 w 265"/>
                  <a:gd name="T21" fmla="*/ 701 h 264"/>
                  <a:gd name="T22" fmla="*/ 1020 w 265"/>
                  <a:gd name="T23" fmla="*/ 926 h 264"/>
                  <a:gd name="T24" fmla="*/ 1029 w 265"/>
                  <a:gd name="T25" fmla="*/ 935 h 264"/>
                  <a:gd name="T26" fmla="*/ 1484 w 265"/>
                  <a:gd name="T27" fmla="*/ 554 h 264"/>
                  <a:gd name="T28" fmla="*/ 755 w 265"/>
                  <a:gd name="T29" fmla="*/ 0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5" h="264">
                    <a:moveTo>
                      <a:pt x="135" y="0"/>
                    </a:moveTo>
                    <a:cubicBezTo>
                      <a:pt x="60" y="0"/>
                      <a:pt x="0" y="60"/>
                      <a:pt x="0" y="135"/>
                    </a:cubicBezTo>
                    <a:cubicBezTo>
                      <a:pt x="0" y="196"/>
                      <a:pt x="40" y="247"/>
                      <a:pt x="96" y="264"/>
                    </a:cubicBezTo>
                    <a:cubicBezTo>
                      <a:pt x="119" y="233"/>
                      <a:pt x="145" y="204"/>
                      <a:pt x="173" y="177"/>
                    </a:cubicBezTo>
                    <a:cubicBezTo>
                      <a:pt x="172" y="177"/>
                      <a:pt x="172" y="177"/>
                      <a:pt x="171" y="176"/>
                    </a:cubicBezTo>
                    <a:cubicBezTo>
                      <a:pt x="129" y="134"/>
                      <a:pt x="129" y="134"/>
                      <a:pt x="129" y="134"/>
                    </a:cubicBezTo>
                    <a:cubicBezTo>
                      <a:pt x="128" y="133"/>
                      <a:pt x="127" y="131"/>
                      <a:pt x="127" y="129"/>
                    </a:cubicBezTo>
                    <a:cubicBezTo>
                      <a:pt x="127" y="75"/>
                      <a:pt x="127" y="75"/>
                      <a:pt x="127" y="75"/>
                    </a:cubicBezTo>
                    <a:cubicBezTo>
                      <a:pt x="127" y="71"/>
                      <a:pt x="131" y="67"/>
                      <a:pt x="135" y="67"/>
                    </a:cubicBezTo>
                    <a:cubicBezTo>
                      <a:pt x="139" y="67"/>
                      <a:pt x="143" y="71"/>
                      <a:pt x="143" y="75"/>
                    </a:cubicBezTo>
                    <a:cubicBezTo>
                      <a:pt x="143" y="125"/>
                      <a:pt x="143" y="125"/>
                      <a:pt x="143" y="125"/>
                    </a:cubicBezTo>
                    <a:cubicBezTo>
                      <a:pt x="182" y="165"/>
                      <a:pt x="182" y="165"/>
                      <a:pt x="182" y="165"/>
                    </a:cubicBezTo>
                    <a:cubicBezTo>
                      <a:pt x="183" y="165"/>
                      <a:pt x="183" y="166"/>
                      <a:pt x="184" y="167"/>
                    </a:cubicBezTo>
                    <a:cubicBezTo>
                      <a:pt x="209" y="142"/>
                      <a:pt x="237" y="120"/>
                      <a:pt x="265" y="99"/>
                    </a:cubicBezTo>
                    <a:cubicBezTo>
                      <a:pt x="250" y="42"/>
                      <a:pt x="197" y="0"/>
                      <a:pt x="135" y="0"/>
                    </a:cubicBezTo>
                  </a:path>
                </a:pathLst>
              </a:custGeom>
              <a:solidFill>
                <a:srgbClr val="F4F6F8"/>
              </a:solidFill>
              <a:ln>
                <a:noFill/>
              </a:ln>
              <a:extLst>
                <a:ext uri="{91240B29-F687-4f45-9708-019B960494DF}"/>
              </a:extLst>
            </p:spPr>
            <p:txBody>
              <a:bodyPr/>
              <a:lstStyle/>
              <a:p>
                <a:pPr eaLnBrk="1">
                  <a:lnSpc>
                    <a:spcPts val="4900"/>
                  </a:lnSpc>
                  <a:defRPr/>
                </a:pPr>
                <a:endParaRPr lang="en-US" sz="933"/>
              </a:p>
            </p:txBody>
          </p:sp>
          <p:sp>
            <p:nvSpPr>
              <p:cNvPr id="187" name="Freeform 159"/>
              <p:cNvSpPr>
                <a:spLocks/>
              </p:cNvSpPr>
              <p:nvPr/>
            </p:nvSpPr>
            <p:spPr bwMode="auto">
              <a:xfrm>
                <a:off x="1729" y="3440"/>
                <a:ext cx="413" cy="403"/>
              </a:xfrm>
              <a:custGeom>
                <a:avLst/>
                <a:gdLst>
                  <a:gd name="T0" fmla="*/ 947 w 174"/>
                  <a:gd name="T1" fmla="*/ 0 h 171"/>
                  <a:gd name="T2" fmla="*/ 493 w 174"/>
                  <a:gd name="T3" fmla="*/ 380 h 171"/>
                  <a:gd name="T4" fmla="*/ 483 w 174"/>
                  <a:gd name="T5" fmla="*/ 430 h 171"/>
                  <a:gd name="T6" fmla="*/ 455 w 174"/>
                  <a:gd name="T7" fmla="*/ 442 h 171"/>
                  <a:gd name="T8" fmla="*/ 431 w 174"/>
                  <a:gd name="T9" fmla="*/ 435 h 171"/>
                  <a:gd name="T10" fmla="*/ 0 w 174"/>
                  <a:gd name="T11" fmla="*/ 921 h 171"/>
                  <a:gd name="T12" fmla="*/ 218 w 174"/>
                  <a:gd name="T13" fmla="*/ 954 h 171"/>
                  <a:gd name="T14" fmla="*/ 976 w 174"/>
                  <a:gd name="T15" fmla="*/ 201 h 171"/>
                  <a:gd name="T16" fmla="*/ 947 w 174"/>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 h="171">
                    <a:moveTo>
                      <a:pt x="169" y="0"/>
                    </a:moveTo>
                    <a:cubicBezTo>
                      <a:pt x="141" y="21"/>
                      <a:pt x="113" y="43"/>
                      <a:pt x="88" y="68"/>
                    </a:cubicBezTo>
                    <a:cubicBezTo>
                      <a:pt x="89" y="71"/>
                      <a:pt x="89" y="75"/>
                      <a:pt x="86" y="77"/>
                    </a:cubicBezTo>
                    <a:cubicBezTo>
                      <a:pt x="85" y="79"/>
                      <a:pt x="83" y="79"/>
                      <a:pt x="81" y="79"/>
                    </a:cubicBezTo>
                    <a:cubicBezTo>
                      <a:pt x="79" y="79"/>
                      <a:pt x="78" y="79"/>
                      <a:pt x="77" y="78"/>
                    </a:cubicBezTo>
                    <a:cubicBezTo>
                      <a:pt x="49" y="105"/>
                      <a:pt x="23" y="134"/>
                      <a:pt x="0" y="165"/>
                    </a:cubicBezTo>
                    <a:cubicBezTo>
                      <a:pt x="12" y="169"/>
                      <a:pt x="25" y="171"/>
                      <a:pt x="39" y="171"/>
                    </a:cubicBezTo>
                    <a:cubicBezTo>
                      <a:pt x="114" y="171"/>
                      <a:pt x="174" y="110"/>
                      <a:pt x="174" y="36"/>
                    </a:cubicBezTo>
                    <a:cubicBezTo>
                      <a:pt x="174" y="23"/>
                      <a:pt x="172" y="11"/>
                      <a:pt x="169" y="0"/>
                    </a:cubicBezTo>
                  </a:path>
                </a:pathLst>
              </a:custGeom>
              <a:solidFill>
                <a:srgbClr val="D9E9F3"/>
              </a:solidFill>
              <a:ln>
                <a:noFill/>
              </a:ln>
              <a:extLst>
                <a:ext uri="{91240B29-F687-4f45-9708-019B960494DF}"/>
              </a:extLst>
            </p:spPr>
            <p:txBody>
              <a:bodyPr/>
              <a:lstStyle/>
              <a:p>
                <a:pPr eaLnBrk="1">
                  <a:lnSpc>
                    <a:spcPts val="4900"/>
                  </a:lnSpc>
                  <a:defRPr/>
                </a:pPr>
                <a:endParaRPr lang="en-US" sz="933"/>
              </a:p>
            </p:txBody>
          </p:sp>
          <p:sp>
            <p:nvSpPr>
              <p:cNvPr id="188" name="Freeform 160"/>
              <p:cNvSpPr>
                <a:spLocks/>
              </p:cNvSpPr>
              <p:nvPr/>
            </p:nvSpPr>
            <p:spPr bwMode="auto">
              <a:xfrm>
                <a:off x="1803" y="3363"/>
                <a:ext cx="135" cy="261"/>
              </a:xfrm>
              <a:custGeom>
                <a:avLst/>
                <a:gdLst>
                  <a:gd name="T0" fmla="*/ 45 w 57"/>
                  <a:gd name="T1" fmla="*/ 0 h 110"/>
                  <a:gd name="T2" fmla="*/ 0 w 57"/>
                  <a:gd name="T3" fmla="*/ 45 h 110"/>
                  <a:gd name="T4" fmla="*/ 0 w 57"/>
                  <a:gd name="T5" fmla="*/ 347 h 110"/>
                  <a:gd name="T6" fmla="*/ 12 w 57"/>
                  <a:gd name="T7" fmla="*/ 373 h 110"/>
                  <a:gd name="T8" fmla="*/ 246 w 57"/>
                  <a:gd name="T9" fmla="*/ 610 h 110"/>
                  <a:gd name="T10" fmla="*/ 258 w 57"/>
                  <a:gd name="T11" fmla="*/ 615 h 110"/>
                  <a:gd name="T12" fmla="*/ 320 w 57"/>
                  <a:gd name="T13" fmla="*/ 558 h 110"/>
                  <a:gd name="T14" fmla="*/ 308 w 57"/>
                  <a:gd name="T15" fmla="*/ 548 h 110"/>
                  <a:gd name="T16" fmla="*/ 90 w 57"/>
                  <a:gd name="T17" fmla="*/ 324 h 110"/>
                  <a:gd name="T18" fmla="*/ 90 w 57"/>
                  <a:gd name="T19" fmla="*/ 45 h 110"/>
                  <a:gd name="T20" fmla="*/ 45 w 57"/>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10">
                    <a:moveTo>
                      <a:pt x="8" y="0"/>
                    </a:moveTo>
                    <a:cubicBezTo>
                      <a:pt x="4" y="0"/>
                      <a:pt x="0" y="4"/>
                      <a:pt x="0" y="8"/>
                    </a:cubicBezTo>
                    <a:cubicBezTo>
                      <a:pt x="0" y="62"/>
                      <a:pt x="0" y="62"/>
                      <a:pt x="0" y="62"/>
                    </a:cubicBezTo>
                    <a:cubicBezTo>
                      <a:pt x="0" y="64"/>
                      <a:pt x="1" y="66"/>
                      <a:pt x="2" y="67"/>
                    </a:cubicBezTo>
                    <a:cubicBezTo>
                      <a:pt x="44" y="109"/>
                      <a:pt x="44" y="109"/>
                      <a:pt x="44" y="109"/>
                    </a:cubicBezTo>
                    <a:cubicBezTo>
                      <a:pt x="45" y="110"/>
                      <a:pt x="45" y="110"/>
                      <a:pt x="46" y="110"/>
                    </a:cubicBezTo>
                    <a:cubicBezTo>
                      <a:pt x="49" y="107"/>
                      <a:pt x="53" y="103"/>
                      <a:pt x="57" y="100"/>
                    </a:cubicBezTo>
                    <a:cubicBezTo>
                      <a:pt x="56" y="99"/>
                      <a:pt x="56" y="98"/>
                      <a:pt x="55" y="98"/>
                    </a:cubicBezTo>
                    <a:cubicBezTo>
                      <a:pt x="16" y="58"/>
                      <a:pt x="16" y="58"/>
                      <a:pt x="16" y="58"/>
                    </a:cubicBezTo>
                    <a:cubicBezTo>
                      <a:pt x="16" y="8"/>
                      <a:pt x="16" y="8"/>
                      <a:pt x="16" y="8"/>
                    </a:cubicBezTo>
                    <a:cubicBezTo>
                      <a:pt x="16" y="4"/>
                      <a:pt x="12" y="0"/>
                      <a:pt x="8"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89" name="Freeform 161"/>
              <p:cNvSpPr>
                <a:spLocks/>
              </p:cNvSpPr>
              <p:nvPr/>
            </p:nvSpPr>
            <p:spPr bwMode="auto">
              <a:xfrm>
                <a:off x="1913" y="3601"/>
                <a:ext cx="27" cy="26"/>
              </a:xfrm>
              <a:custGeom>
                <a:avLst/>
                <a:gdLst>
                  <a:gd name="T0" fmla="*/ 65 w 12"/>
                  <a:gd name="T1" fmla="*/ 0 h 11"/>
                  <a:gd name="T2" fmla="*/ 0 w 12"/>
                  <a:gd name="T3" fmla="*/ 57 h 11"/>
                  <a:gd name="T4" fmla="*/ 24 w 12"/>
                  <a:gd name="T5" fmla="*/ 61 h 11"/>
                  <a:gd name="T6" fmla="*/ 53 w 12"/>
                  <a:gd name="T7" fmla="*/ 50 h 11"/>
                  <a:gd name="T8" fmla="*/ 65 w 1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1" y="0"/>
                    </a:moveTo>
                    <a:cubicBezTo>
                      <a:pt x="7" y="3"/>
                      <a:pt x="3" y="7"/>
                      <a:pt x="0" y="10"/>
                    </a:cubicBezTo>
                    <a:cubicBezTo>
                      <a:pt x="1" y="11"/>
                      <a:pt x="2" y="11"/>
                      <a:pt x="4" y="11"/>
                    </a:cubicBezTo>
                    <a:cubicBezTo>
                      <a:pt x="6" y="11"/>
                      <a:pt x="8" y="11"/>
                      <a:pt x="9" y="9"/>
                    </a:cubicBezTo>
                    <a:cubicBezTo>
                      <a:pt x="12" y="7"/>
                      <a:pt x="12" y="3"/>
                      <a:pt x="11"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grpSp>
      </p:grpSp>
    </p:spTree>
    <p:extLst>
      <p:ext uri="{BB962C8B-B14F-4D97-AF65-F5344CB8AC3E}">
        <p14:creationId xmlns:p14="http://schemas.microsoft.com/office/powerpoint/2010/main" val="2784837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539552" y="1897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kern="1200">
                <a:solidFill>
                  <a:schemeClr val="accent1">
                    <a:lumMod val="50000"/>
                  </a:schemeClr>
                </a:solidFill>
                <a:latin typeface="MS PGothic" panose="020B0600070205080204" pitchFamily="34" charset="-128"/>
                <a:ea typeface="MS PGothic" panose="020B0600070205080204" pitchFamily="34" charset="-128"/>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zh-TW" altLang="en-US" b="1" dirty="0">
                <a:latin typeface="微軟正黑體" panose="020B0604030504040204" pitchFamily="34" charset="-120"/>
                <a:ea typeface="微軟正黑體" panose="020B0604030504040204" pitchFamily="34" charset="-120"/>
              </a:rPr>
              <a:t>導入流程說明 </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Phase </a:t>
            </a:r>
            <a:r>
              <a:rPr lang="en-US" altLang="zh-TW" b="1" dirty="0" smtClean="0">
                <a:latin typeface="微軟正黑體" panose="020B0604030504040204" pitchFamily="34" charset="-120"/>
                <a:ea typeface="微軟正黑體" panose="020B0604030504040204" pitchFamily="34" charset="-120"/>
              </a:rPr>
              <a:t>III</a:t>
            </a:r>
            <a:endParaRPr lang="zh-TW" altLang="en-US" dirty="0"/>
          </a:p>
        </p:txBody>
      </p:sp>
      <p:sp>
        <p:nvSpPr>
          <p:cNvPr id="6" name="流程圖: 程序 5"/>
          <p:cNvSpPr/>
          <p:nvPr/>
        </p:nvSpPr>
        <p:spPr>
          <a:xfrm>
            <a:off x="3450953" y="1407847"/>
            <a:ext cx="1756042" cy="742717"/>
          </a:xfrm>
          <a:prstGeom prst="flowChartProcess">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After Phase II</a:t>
            </a:r>
          </a:p>
          <a:p>
            <a:pPr algn="ctr"/>
            <a:r>
              <a:rPr lang="en-US" altLang="zh-TW" b="1" dirty="0" smtClean="0">
                <a:solidFill>
                  <a:schemeClr val="tx1"/>
                </a:solidFill>
              </a:rPr>
              <a:t>Sync meeting    </a:t>
            </a:r>
            <a:endParaRPr lang="zh-TW" altLang="en-US" b="1" dirty="0">
              <a:solidFill>
                <a:schemeClr val="tx1"/>
              </a:solidFill>
            </a:endParaRPr>
          </a:p>
        </p:txBody>
      </p:sp>
      <p:sp>
        <p:nvSpPr>
          <p:cNvPr id="7" name="流程圖: 文件 6"/>
          <p:cNvSpPr/>
          <p:nvPr/>
        </p:nvSpPr>
        <p:spPr>
          <a:xfrm>
            <a:off x="3672903" y="2531051"/>
            <a:ext cx="1312143" cy="749084"/>
          </a:xfrm>
          <a:prstGeom prst="flowChartDocumen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調整課表 </a:t>
            </a:r>
            <a:r>
              <a:rPr lang="en-US" altLang="zh-TW" b="1" dirty="0" smtClean="0">
                <a:solidFill>
                  <a:schemeClr val="tx1"/>
                </a:solidFill>
              </a:rPr>
              <a:t>&amp; </a:t>
            </a:r>
            <a:r>
              <a:rPr lang="zh-TW" altLang="en-US" b="1" dirty="0" smtClean="0">
                <a:solidFill>
                  <a:schemeClr val="tx1"/>
                </a:solidFill>
              </a:rPr>
              <a:t>執行計畫</a:t>
            </a:r>
            <a:endParaRPr lang="zh-TW" altLang="en-US" b="1" dirty="0">
              <a:solidFill>
                <a:schemeClr val="tx1"/>
              </a:solidFill>
            </a:endParaRPr>
          </a:p>
        </p:txBody>
      </p:sp>
      <p:sp>
        <p:nvSpPr>
          <p:cNvPr id="8" name="流程圖: 資料 7"/>
          <p:cNvSpPr/>
          <p:nvPr/>
        </p:nvSpPr>
        <p:spPr>
          <a:xfrm>
            <a:off x="3063912" y="3517688"/>
            <a:ext cx="2530124" cy="695566"/>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Phase </a:t>
            </a:r>
            <a:r>
              <a:rPr lang="en-US" altLang="zh-TW" b="1" dirty="0" smtClean="0">
                <a:solidFill>
                  <a:schemeClr val="tx1"/>
                </a:solidFill>
              </a:rPr>
              <a:t>III </a:t>
            </a:r>
            <a:r>
              <a:rPr lang="zh-TW" altLang="en-US" b="1" dirty="0">
                <a:solidFill>
                  <a:schemeClr val="tx1"/>
                </a:solidFill>
              </a:rPr>
              <a:t>課程與顧問活動</a:t>
            </a:r>
          </a:p>
        </p:txBody>
      </p:sp>
      <p:sp>
        <p:nvSpPr>
          <p:cNvPr id="10" name="流程圖: 資料 9"/>
          <p:cNvSpPr/>
          <p:nvPr/>
        </p:nvSpPr>
        <p:spPr>
          <a:xfrm>
            <a:off x="3513537" y="4516072"/>
            <a:ext cx="1630874" cy="670953"/>
          </a:xfrm>
          <a:prstGeom prst="flowChartInputOutp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內部推廣</a:t>
            </a:r>
            <a:endParaRPr lang="zh-TW" altLang="en-US" b="1" dirty="0">
              <a:solidFill>
                <a:schemeClr val="tx1"/>
              </a:solidFill>
            </a:endParaRPr>
          </a:p>
        </p:txBody>
      </p:sp>
      <p:sp>
        <p:nvSpPr>
          <p:cNvPr id="11" name="流程圖: 決策 10"/>
          <p:cNvSpPr/>
          <p:nvPr/>
        </p:nvSpPr>
        <p:spPr>
          <a:xfrm>
            <a:off x="3410873" y="5394936"/>
            <a:ext cx="1836202" cy="917179"/>
          </a:xfrm>
          <a:prstGeom prst="flowChartDecision">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內部需求修正</a:t>
            </a:r>
            <a:endParaRPr lang="zh-TW" altLang="en-US" b="1" dirty="0">
              <a:solidFill>
                <a:schemeClr val="tx1"/>
              </a:solidFill>
            </a:endParaRPr>
          </a:p>
        </p:txBody>
      </p:sp>
      <p:sp>
        <p:nvSpPr>
          <p:cNvPr id="12" name="流程圖: 程序 11"/>
          <p:cNvSpPr/>
          <p:nvPr/>
        </p:nvSpPr>
        <p:spPr>
          <a:xfrm>
            <a:off x="2987824" y="4364663"/>
            <a:ext cx="3240360" cy="2493337"/>
          </a:xfrm>
          <a:prstGeom prst="flowChartProcess">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pPr algn="ctr"/>
            <a:endParaRPr lang="en-US" altLang="zh-TW" dirty="0"/>
          </a:p>
          <a:p>
            <a:pPr algn="ctr"/>
            <a:endParaRPr lang="en-US" altLang="zh-TW" dirty="0" smtClean="0"/>
          </a:p>
          <a:p>
            <a:r>
              <a:rPr lang="zh-TW" altLang="en-US" b="1" dirty="0">
                <a:solidFill>
                  <a:srgbClr val="FF0000"/>
                </a:solidFill>
              </a:rPr>
              <a:t>執行期間</a:t>
            </a:r>
            <a:r>
              <a:rPr lang="en-US" altLang="zh-TW" b="1" dirty="0">
                <a:solidFill>
                  <a:srgbClr val="FF0000"/>
                </a:solidFill>
              </a:rPr>
              <a:t>3W~4W (</a:t>
            </a:r>
            <a:r>
              <a:rPr lang="zh-TW" altLang="en-US" b="1" dirty="0">
                <a:solidFill>
                  <a:srgbClr val="FF0000"/>
                </a:solidFill>
              </a:rPr>
              <a:t>最低建議</a:t>
            </a:r>
            <a:r>
              <a:rPr lang="en-US" altLang="zh-TW" b="1" dirty="0">
                <a:solidFill>
                  <a:srgbClr val="FF0000"/>
                </a:solidFill>
              </a:rPr>
              <a:t>3W)</a:t>
            </a:r>
          </a:p>
          <a:p>
            <a:r>
              <a:rPr lang="zh-TW" altLang="en-US" b="1" dirty="0">
                <a:solidFill>
                  <a:srgbClr val="FF0000"/>
                </a:solidFill>
              </a:rPr>
              <a:t>統計與規劃出需客製化工作</a:t>
            </a:r>
            <a:endParaRPr lang="en-US" altLang="zh-TW" b="1" dirty="0">
              <a:solidFill>
                <a:srgbClr val="FF0000"/>
              </a:solidFill>
            </a:endParaRPr>
          </a:p>
        </p:txBody>
      </p:sp>
      <p:sp>
        <p:nvSpPr>
          <p:cNvPr id="13" name="直線圖說文字 2 12"/>
          <p:cNvSpPr/>
          <p:nvPr/>
        </p:nvSpPr>
        <p:spPr>
          <a:xfrm>
            <a:off x="6313883" y="4364663"/>
            <a:ext cx="2741615" cy="2065289"/>
          </a:xfrm>
          <a:prstGeom prst="borderCallout2">
            <a:avLst>
              <a:gd name="adj1" fmla="val 34049"/>
              <a:gd name="adj2" fmla="val 203"/>
              <a:gd name="adj3" fmla="val 24585"/>
              <a:gd name="adj4" fmla="val -13233"/>
              <a:gd name="adj5" fmla="val 48851"/>
              <a:gd name="adj6" fmla="val -44640"/>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a:solidFill>
                <a:schemeClr val="tx1"/>
              </a:solidFill>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友環技術支援</a:t>
            </a:r>
            <a:r>
              <a:rPr lang="en-US" altLang="zh-TW" sz="1600" b="1" dirty="0">
                <a:solidFill>
                  <a:schemeClr val="tx1"/>
                </a:solidFill>
                <a:latin typeface="微軟正黑體" panose="020B0604030504040204" pitchFamily="34" charset="-120"/>
                <a:ea typeface="微軟正黑體" panose="020B0604030504040204" pitchFamily="34" charset="-120"/>
              </a:rPr>
              <a:t>:</a:t>
            </a:r>
          </a:p>
          <a:p>
            <a:pPr algn="ctr"/>
            <a:r>
              <a:rPr lang="zh-TW" altLang="en-US" sz="1600" b="1" dirty="0">
                <a:solidFill>
                  <a:schemeClr val="tx1"/>
                </a:solidFill>
                <a:latin typeface="微軟正黑體" panose="020B0604030504040204" pitchFamily="34" charset="-120"/>
                <a:ea typeface="微軟正黑體" panose="020B0604030504040204" pitchFamily="34" charset="-120"/>
              </a:rPr>
              <a:t>以電話</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電郵</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技術文件為主</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視情況決定是否使用教育訓練時數至現場服務</a:t>
            </a:r>
          </a:p>
        </p:txBody>
      </p:sp>
      <p:cxnSp>
        <p:nvCxnSpPr>
          <p:cNvPr id="14" name="直線單箭頭接點 13"/>
          <p:cNvCxnSpPr>
            <a:stCxn id="6" idx="2"/>
            <a:endCxn id="7" idx="0"/>
          </p:cNvCxnSpPr>
          <p:nvPr/>
        </p:nvCxnSpPr>
        <p:spPr>
          <a:xfrm>
            <a:off x="4328974" y="2150564"/>
            <a:ext cx="1" cy="38048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7" idx="2"/>
            <a:endCxn id="8" idx="1"/>
          </p:cNvCxnSpPr>
          <p:nvPr/>
        </p:nvCxnSpPr>
        <p:spPr>
          <a:xfrm flipH="1">
            <a:off x="4328974" y="3230612"/>
            <a:ext cx="1" cy="28707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8" idx="4"/>
            <a:endCxn id="10" idx="1"/>
          </p:cNvCxnSpPr>
          <p:nvPr/>
        </p:nvCxnSpPr>
        <p:spPr>
          <a:xfrm>
            <a:off x="4328974" y="4213254"/>
            <a:ext cx="0" cy="302818"/>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0" idx="4"/>
            <a:endCxn id="11" idx="0"/>
          </p:cNvCxnSpPr>
          <p:nvPr/>
        </p:nvCxnSpPr>
        <p:spPr>
          <a:xfrm>
            <a:off x="4328974" y="5187025"/>
            <a:ext cx="0" cy="2079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12" idx="1"/>
            <a:endCxn id="7" idx="1"/>
          </p:cNvCxnSpPr>
          <p:nvPr/>
        </p:nvCxnSpPr>
        <p:spPr>
          <a:xfrm rot="10800000" flipH="1">
            <a:off x="2987823" y="2905594"/>
            <a:ext cx="685079" cy="2705739"/>
          </a:xfrm>
          <a:prstGeom prst="bentConnector3">
            <a:avLst>
              <a:gd name="adj1" fmla="val -108868"/>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1738430" y="3257254"/>
            <a:ext cx="1479892" cy="923330"/>
          </a:xfrm>
          <a:prstGeom prst="rect">
            <a:avLst/>
          </a:prstGeom>
          <a:noFill/>
        </p:spPr>
        <p:txBody>
          <a:bodyPr wrap="none" rtlCol="0">
            <a:spAutoFit/>
          </a:bodyPr>
          <a:lstStyle/>
          <a:p>
            <a:r>
              <a:rPr lang="en-US" altLang="zh-TW" b="1" dirty="0" smtClean="0"/>
              <a:t>Reschedule</a:t>
            </a:r>
          </a:p>
          <a:p>
            <a:r>
              <a:rPr lang="en-US" altLang="zh-TW" b="1" dirty="0" smtClean="0"/>
              <a:t>       &amp;</a:t>
            </a:r>
          </a:p>
          <a:p>
            <a:r>
              <a:rPr lang="en-US" altLang="zh-TW" b="1" dirty="0"/>
              <a:t> </a:t>
            </a:r>
            <a:r>
              <a:rPr lang="en-US" altLang="zh-TW" b="1" dirty="0" smtClean="0"/>
              <a:t>     Plan</a:t>
            </a:r>
            <a:endParaRPr lang="zh-TW" altLang="en-US" b="1" dirty="0"/>
          </a:p>
        </p:txBody>
      </p:sp>
      <p:pic>
        <p:nvPicPr>
          <p:cNvPr id="21" name="Picture 44"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2536" y="4440115"/>
            <a:ext cx="445664" cy="781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cxnSp>
        <p:nvCxnSpPr>
          <p:cNvPr id="29" name="肘形接點 28"/>
          <p:cNvCxnSpPr>
            <a:stCxn id="6" idx="3"/>
            <a:endCxn id="7" idx="3"/>
          </p:cNvCxnSpPr>
          <p:nvPr/>
        </p:nvCxnSpPr>
        <p:spPr>
          <a:xfrm flipH="1">
            <a:off x="4985046" y="1779206"/>
            <a:ext cx="221949" cy="1126387"/>
          </a:xfrm>
          <a:prstGeom prst="bentConnector3">
            <a:avLst>
              <a:gd name="adj1" fmla="val -102997"/>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直線圖說文字 2 29"/>
          <p:cNvSpPr/>
          <p:nvPr/>
        </p:nvSpPr>
        <p:spPr>
          <a:xfrm>
            <a:off x="6486638" y="2860190"/>
            <a:ext cx="2278596" cy="1314997"/>
          </a:xfrm>
          <a:prstGeom prst="borderCallout2">
            <a:avLst>
              <a:gd name="adj1" fmla="val 23484"/>
              <a:gd name="adj2" fmla="val -5852"/>
              <a:gd name="adj3" fmla="val -21851"/>
              <a:gd name="adj4" fmla="val -26760"/>
              <a:gd name="adj5" fmla="val -20695"/>
              <a:gd name="adj6" fmla="val -44702"/>
            </a:avLst>
          </a:prstGeom>
          <a:solidFill>
            <a:srgbClr val="00B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endParaRPr lang="en-US" altLang="zh-TW" b="1" dirty="0" smtClean="0">
              <a:solidFill>
                <a:schemeClr val="tx1"/>
              </a:solidFill>
            </a:endParaRPr>
          </a:p>
          <a:p>
            <a:pPr algn="ctr"/>
            <a:r>
              <a:rPr lang="zh-TW" altLang="en-US" b="1" dirty="0" smtClean="0">
                <a:solidFill>
                  <a:schemeClr val="tx1"/>
                </a:solidFill>
              </a:rPr>
              <a:t>確認是否進行計畫變更 </a:t>
            </a:r>
            <a:r>
              <a:rPr lang="en-US" altLang="zh-TW" b="1" dirty="0" smtClean="0">
                <a:solidFill>
                  <a:schemeClr val="tx1"/>
                </a:solidFill>
              </a:rPr>
              <a:t>?</a:t>
            </a:r>
            <a:endParaRPr lang="zh-TW" altLang="en-US" b="1" dirty="0">
              <a:solidFill>
                <a:schemeClr val="tx1"/>
              </a:solidFill>
            </a:endParaRPr>
          </a:p>
        </p:txBody>
      </p:sp>
      <p:grpSp>
        <p:nvGrpSpPr>
          <p:cNvPr id="31" name="Group 1355"/>
          <p:cNvGrpSpPr>
            <a:grpSpLocks/>
          </p:cNvGrpSpPr>
          <p:nvPr/>
        </p:nvGrpSpPr>
        <p:grpSpPr bwMode="auto">
          <a:xfrm>
            <a:off x="6923079" y="2676892"/>
            <a:ext cx="1405713" cy="784485"/>
            <a:chOff x="2938463" y="4784358"/>
            <a:chExt cx="7889875" cy="4785093"/>
          </a:xfrm>
        </p:grpSpPr>
        <p:sp>
          <p:nvSpPr>
            <p:cNvPr id="32" name="Freeform 5"/>
            <p:cNvSpPr>
              <a:spLocks/>
            </p:cNvSpPr>
            <p:nvPr/>
          </p:nvSpPr>
          <p:spPr bwMode="auto">
            <a:xfrm>
              <a:off x="3885901" y="4784358"/>
              <a:ext cx="6019500" cy="4736099"/>
            </a:xfrm>
            <a:custGeom>
              <a:avLst/>
              <a:gdLst>
                <a:gd name="T0" fmla="*/ 1727 w 1896"/>
                <a:gd name="T1" fmla="*/ 1488 h 1488"/>
                <a:gd name="T2" fmla="*/ 1896 w 1896"/>
                <a:gd name="T3" fmla="*/ 948 h 1488"/>
                <a:gd name="T4" fmla="*/ 948 w 1896"/>
                <a:gd name="T5" fmla="*/ 0 h 1488"/>
                <a:gd name="T6" fmla="*/ 0 w 1896"/>
                <a:gd name="T7" fmla="*/ 948 h 1488"/>
                <a:gd name="T8" fmla="*/ 169 w 1896"/>
                <a:gd name="T9" fmla="*/ 1488 h 1488"/>
                <a:gd name="T10" fmla="*/ 1727 w 1896"/>
                <a:gd name="T11" fmla="*/ 1488 h 1488"/>
              </a:gdLst>
              <a:ahLst/>
              <a:cxnLst>
                <a:cxn ang="0">
                  <a:pos x="T0" y="T1"/>
                </a:cxn>
                <a:cxn ang="0">
                  <a:pos x="T2" y="T3"/>
                </a:cxn>
                <a:cxn ang="0">
                  <a:pos x="T4" y="T5"/>
                </a:cxn>
                <a:cxn ang="0">
                  <a:pos x="T6" y="T7"/>
                </a:cxn>
                <a:cxn ang="0">
                  <a:pos x="T8" y="T9"/>
                </a:cxn>
                <a:cxn ang="0">
                  <a:pos x="T10" y="T11"/>
                </a:cxn>
              </a:cxnLst>
              <a:rect l="0" t="0" r="r" b="b"/>
              <a:pathLst>
                <a:path w="1896" h="1488">
                  <a:moveTo>
                    <a:pt x="1727" y="1488"/>
                  </a:moveTo>
                  <a:cubicBezTo>
                    <a:pt x="1834" y="1335"/>
                    <a:pt x="1896" y="1149"/>
                    <a:pt x="1896" y="948"/>
                  </a:cubicBezTo>
                  <a:cubicBezTo>
                    <a:pt x="1896" y="425"/>
                    <a:pt x="1472" y="0"/>
                    <a:pt x="948" y="0"/>
                  </a:cubicBezTo>
                  <a:cubicBezTo>
                    <a:pt x="425" y="0"/>
                    <a:pt x="0" y="425"/>
                    <a:pt x="0" y="948"/>
                  </a:cubicBezTo>
                  <a:cubicBezTo>
                    <a:pt x="0" y="1149"/>
                    <a:pt x="63" y="1335"/>
                    <a:pt x="169" y="1488"/>
                  </a:cubicBezTo>
                  <a:lnTo>
                    <a:pt x="1727" y="1488"/>
                  </a:lnTo>
                  <a:close/>
                </a:path>
              </a:pathLst>
            </a:custGeom>
            <a:solidFill>
              <a:srgbClr val="59ADDF">
                <a:alpha val="23137"/>
              </a:srgbClr>
            </a:solidFill>
            <a:ln>
              <a:noFill/>
            </a:ln>
          </p:spPr>
          <p:txBody>
            <a:bodyPr/>
            <a:lstStyle/>
            <a:p>
              <a:pPr eaLnBrk="1">
                <a:lnSpc>
                  <a:spcPts val="4900"/>
                </a:lnSpc>
                <a:defRPr/>
              </a:pPr>
              <a:endParaRPr lang="en-US" sz="933"/>
            </a:p>
          </p:txBody>
        </p:sp>
        <p:grpSp>
          <p:nvGrpSpPr>
            <p:cNvPr id="33" name="Group 4"/>
            <p:cNvGrpSpPr>
              <a:grpSpLocks noChangeAspect="1"/>
            </p:cNvGrpSpPr>
            <p:nvPr/>
          </p:nvGrpSpPr>
          <p:grpSpPr bwMode="auto">
            <a:xfrm>
              <a:off x="2938463" y="4911726"/>
              <a:ext cx="7889875" cy="4657725"/>
              <a:chOff x="798" y="3117"/>
              <a:chExt cx="4970" cy="2934"/>
            </a:xfrm>
          </p:grpSpPr>
          <p:sp>
            <p:nvSpPr>
              <p:cNvPr id="34" name="Rectangle 6"/>
              <p:cNvSpPr>
                <a:spLocks noChangeArrowheads="1"/>
              </p:cNvSpPr>
              <p:nvPr/>
            </p:nvSpPr>
            <p:spPr bwMode="auto">
              <a:xfrm>
                <a:off x="798" y="6013"/>
                <a:ext cx="4944" cy="38"/>
              </a:xfrm>
              <a:prstGeom prst="rect">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35" name="Rectangle 7"/>
              <p:cNvSpPr>
                <a:spLocks noChangeArrowheads="1"/>
              </p:cNvSpPr>
              <p:nvPr/>
            </p:nvSpPr>
            <p:spPr bwMode="auto">
              <a:xfrm>
                <a:off x="798" y="6013"/>
                <a:ext cx="4944" cy="38"/>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36" name="Freeform 8"/>
              <p:cNvSpPr>
                <a:spLocks/>
              </p:cNvSpPr>
              <p:nvPr/>
            </p:nvSpPr>
            <p:spPr bwMode="auto">
              <a:xfrm>
                <a:off x="1367" y="5602"/>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37" name="Freeform 9"/>
              <p:cNvSpPr>
                <a:spLocks noEditPoints="1"/>
              </p:cNvSpPr>
              <p:nvPr/>
            </p:nvSpPr>
            <p:spPr bwMode="auto">
              <a:xfrm>
                <a:off x="1349" y="5583"/>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38" name="Freeform 10"/>
              <p:cNvSpPr>
                <a:spLocks/>
              </p:cNvSpPr>
              <p:nvPr/>
            </p:nvSpPr>
            <p:spPr bwMode="auto">
              <a:xfrm>
                <a:off x="1397" y="5722"/>
                <a:ext cx="204" cy="288"/>
              </a:xfrm>
              <a:custGeom>
                <a:avLst/>
                <a:gdLst>
                  <a:gd name="T0" fmla="*/ 111 w 86"/>
                  <a:gd name="T1" fmla="*/ 0 h 121"/>
                  <a:gd name="T2" fmla="*/ 0 w 86"/>
                  <a:gd name="T3" fmla="*/ 230 h 121"/>
                  <a:gd name="T4" fmla="*/ 222 w 86"/>
                  <a:gd name="T5" fmla="*/ 230 h 121"/>
                  <a:gd name="T6" fmla="*/ 179 w 86"/>
                  <a:gd name="T7" fmla="*/ 389 h 121"/>
                  <a:gd name="T8" fmla="*/ 413 w 86"/>
                  <a:gd name="T9" fmla="*/ 681 h 121"/>
                  <a:gd name="T10" fmla="*/ 479 w 86"/>
                  <a:gd name="T11" fmla="*/ 681 h 121"/>
                  <a:gd name="T12" fmla="*/ 274 w 86"/>
                  <a:gd name="T13" fmla="*/ 299 h 121"/>
                  <a:gd name="T14" fmla="*/ 267 w 86"/>
                  <a:gd name="T15" fmla="*/ 263 h 121"/>
                  <a:gd name="T16" fmla="*/ 295 w 86"/>
                  <a:gd name="T17" fmla="*/ 164 h 121"/>
                  <a:gd name="T18" fmla="*/ 135 w 86"/>
                  <a:gd name="T19" fmla="*/ 164 h 121"/>
                  <a:gd name="T20" fmla="*/ 99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39" name="Freeform 11"/>
              <p:cNvSpPr>
                <a:spLocks noEditPoints="1"/>
              </p:cNvSpPr>
              <p:nvPr/>
            </p:nvSpPr>
            <p:spPr bwMode="auto">
              <a:xfrm>
                <a:off x="1374" y="5682"/>
                <a:ext cx="238" cy="346"/>
              </a:xfrm>
              <a:custGeom>
                <a:avLst/>
                <a:gdLst>
                  <a:gd name="T0" fmla="*/ 533 w 100"/>
                  <a:gd name="T1" fmla="*/ 775 h 146"/>
                  <a:gd name="T2" fmla="*/ 467 w 100"/>
                  <a:gd name="T3" fmla="*/ 775 h 146"/>
                  <a:gd name="T4" fmla="*/ 500 w 100"/>
                  <a:gd name="T5" fmla="*/ 820 h 146"/>
                  <a:gd name="T6" fmla="*/ 562 w 100"/>
                  <a:gd name="T7" fmla="*/ 820 h 146"/>
                  <a:gd name="T8" fmla="*/ 533 w 100"/>
                  <a:gd name="T9" fmla="*/ 775 h 146"/>
                  <a:gd name="T10" fmla="*/ 185 w 100"/>
                  <a:gd name="T11" fmla="*/ 0 h 146"/>
                  <a:gd name="T12" fmla="*/ 0 w 100"/>
                  <a:gd name="T13" fmla="*/ 325 h 146"/>
                  <a:gd name="T14" fmla="*/ 50 w 100"/>
                  <a:gd name="T15" fmla="*/ 325 h 146"/>
                  <a:gd name="T16" fmla="*/ 164 w 100"/>
                  <a:gd name="T17" fmla="*/ 95 h 146"/>
                  <a:gd name="T18" fmla="*/ 164 w 100"/>
                  <a:gd name="T19" fmla="*/ 85 h 146"/>
                  <a:gd name="T20" fmla="*/ 185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0" name="Freeform 12"/>
              <p:cNvSpPr>
                <a:spLocks/>
              </p:cNvSpPr>
              <p:nvPr/>
            </p:nvSpPr>
            <p:spPr bwMode="auto">
              <a:xfrm>
                <a:off x="1969" y="5722"/>
                <a:ext cx="202" cy="288"/>
              </a:xfrm>
              <a:custGeom>
                <a:avLst/>
                <a:gdLst>
                  <a:gd name="T0" fmla="*/ 368 w 86"/>
                  <a:gd name="T1" fmla="*/ 0 h 121"/>
                  <a:gd name="T2" fmla="*/ 389 w 86"/>
                  <a:gd name="T3" fmla="*/ 111 h 121"/>
                  <a:gd name="T4" fmla="*/ 380 w 86"/>
                  <a:gd name="T5" fmla="*/ 147 h 121"/>
                  <a:gd name="T6" fmla="*/ 345 w 86"/>
                  <a:gd name="T7" fmla="*/ 164 h 121"/>
                  <a:gd name="T8" fmla="*/ 184 w 86"/>
                  <a:gd name="T9" fmla="*/ 164 h 121"/>
                  <a:gd name="T10" fmla="*/ 212 w 86"/>
                  <a:gd name="T11" fmla="*/ 263 h 121"/>
                  <a:gd name="T12" fmla="*/ 205 w 86"/>
                  <a:gd name="T13" fmla="*/ 299 h 121"/>
                  <a:gd name="T14" fmla="*/ 0 w 86"/>
                  <a:gd name="T15" fmla="*/ 681 h 121"/>
                  <a:gd name="T16" fmla="*/ 66 w 86"/>
                  <a:gd name="T17" fmla="*/ 681 h 121"/>
                  <a:gd name="T18" fmla="*/ 300 w 86"/>
                  <a:gd name="T19" fmla="*/ 389 h 121"/>
                  <a:gd name="T20" fmla="*/ 257 w 86"/>
                  <a:gd name="T21" fmla="*/ 230 h 121"/>
                  <a:gd name="T22" fmla="*/ 479 w 86"/>
                  <a:gd name="T23" fmla="*/ 230 h 121"/>
                  <a:gd name="T24" fmla="*/ 368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41" name="Freeform 13"/>
              <p:cNvSpPr>
                <a:spLocks noEditPoints="1"/>
              </p:cNvSpPr>
              <p:nvPr/>
            </p:nvSpPr>
            <p:spPr bwMode="auto">
              <a:xfrm>
                <a:off x="1957" y="5682"/>
                <a:ext cx="237" cy="346"/>
              </a:xfrm>
              <a:custGeom>
                <a:avLst/>
                <a:gdLst>
                  <a:gd name="T0" fmla="*/ 95 w 100"/>
                  <a:gd name="T1" fmla="*/ 775 h 146"/>
                  <a:gd name="T2" fmla="*/ 28 w 100"/>
                  <a:gd name="T3" fmla="*/ 775 h 146"/>
                  <a:gd name="T4" fmla="*/ 0 w 100"/>
                  <a:gd name="T5" fmla="*/ 820 h 146"/>
                  <a:gd name="T6" fmla="*/ 62 w 100"/>
                  <a:gd name="T7" fmla="*/ 820 h 146"/>
                  <a:gd name="T8" fmla="*/ 95 w 100"/>
                  <a:gd name="T9" fmla="*/ 775 h 146"/>
                  <a:gd name="T10" fmla="*/ 377 w 100"/>
                  <a:gd name="T11" fmla="*/ 0 h 146"/>
                  <a:gd name="T12" fmla="*/ 398 w 100"/>
                  <a:gd name="T13" fmla="*/ 85 h 146"/>
                  <a:gd name="T14" fmla="*/ 398 w 100"/>
                  <a:gd name="T15" fmla="*/ 95 h 146"/>
                  <a:gd name="T16" fmla="*/ 512 w 100"/>
                  <a:gd name="T17" fmla="*/ 325 h 146"/>
                  <a:gd name="T18" fmla="*/ 562 w 100"/>
                  <a:gd name="T19" fmla="*/ 325 h 146"/>
                  <a:gd name="T20" fmla="*/ 377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2" name="Freeform 14"/>
              <p:cNvSpPr>
                <a:spLocks/>
              </p:cNvSpPr>
              <p:nvPr/>
            </p:nvSpPr>
            <p:spPr bwMode="auto">
              <a:xfrm>
                <a:off x="1453"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43" name="Freeform 15"/>
              <p:cNvSpPr>
                <a:spLocks noEditPoints="1"/>
              </p:cNvSpPr>
              <p:nvPr/>
            </p:nvSpPr>
            <p:spPr bwMode="auto">
              <a:xfrm>
                <a:off x="1434" y="5507"/>
                <a:ext cx="283" cy="540"/>
              </a:xfrm>
              <a:custGeom>
                <a:avLst/>
                <a:gdLst>
                  <a:gd name="T0" fmla="*/ 467 w 120"/>
                  <a:gd name="T1" fmla="*/ 1279 h 228"/>
                  <a:gd name="T2" fmla="*/ 429 w 120"/>
                  <a:gd name="T3" fmla="*/ 1258 h 228"/>
                  <a:gd name="T4" fmla="*/ 184 w 120"/>
                  <a:gd name="T5" fmla="*/ 808 h 228"/>
                  <a:gd name="T6" fmla="*/ 177 w 120"/>
                  <a:gd name="T7" fmla="*/ 774 h 228"/>
                  <a:gd name="T8" fmla="*/ 205 w 120"/>
                  <a:gd name="T9" fmla="*/ 673 h 228"/>
                  <a:gd name="T10" fmla="*/ 45 w 120"/>
                  <a:gd name="T11" fmla="*/ 673 h 228"/>
                  <a:gd name="T12" fmla="*/ 12 w 120"/>
                  <a:gd name="T13" fmla="*/ 656 h 228"/>
                  <a:gd name="T14" fmla="*/ 0 w 120"/>
                  <a:gd name="T15" fmla="*/ 623 h 228"/>
                  <a:gd name="T16" fmla="*/ 21 w 120"/>
                  <a:gd name="T17" fmla="*/ 500 h 228"/>
                  <a:gd name="T18" fmla="*/ 623 w 120"/>
                  <a:gd name="T19" fmla="*/ 0 h 228"/>
                  <a:gd name="T20" fmla="*/ 667 w 120"/>
                  <a:gd name="T21" fmla="*/ 45 h 228"/>
                  <a:gd name="T22" fmla="*/ 667 w 120"/>
                  <a:gd name="T23" fmla="*/ 225 h 228"/>
                  <a:gd name="T24" fmla="*/ 651 w 120"/>
                  <a:gd name="T25" fmla="*/ 258 h 228"/>
                  <a:gd name="T26" fmla="*/ 618 w 120"/>
                  <a:gd name="T27" fmla="*/ 270 h 228"/>
                  <a:gd name="T28" fmla="*/ 512 w 120"/>
                  <a:gd name="T29" fmla="*/ 258 h 228"/>
                  <a:gd name="T30" fmla="*/ 512 w 120"/>
                  <a:gd name="T31" fmla="*/ 1234 h 228"/>
                  <a:gd name="T32" fmla="*/ 479 w 120"/>
                  <a:gd name="T33" fmla="*/ 1279 h 228"/>
                  <a:gd name="T34" fmla="*/ 467 w 120"/>
                  <a:gd name="T35" fmla="*/ 1279 h 228"/>
                  <a:gd name="T36" fmla="*/ 274 w 120"/>
                  <a:gd name="T37" fmla="*/ 779 h 228"/>
                  <a:gd name="T38" fmla="*/ 422 w 120"/>
                  <a:gd name="T39" fmla="*/ 1061 h 228"/>
                  <a:gd name="T40" fmla="*/ 422 w 120"/>
                  <a:gd name="T41" fmla="*/ 201 h 228"/>
                  <a:gd name="T42" fmla="*/ 439 w 120"/>
                  <a:gd name="T43" fmla="*/ 168 h 228"/>
                  <a:gd name="T44" fmla="*/ 472 w 120"/>
                  <a:gd name="T45" fmla="*/ 156 h 228"/>
                  <a:gd name="T46" fmla="*/ 578 w 120"/>
                  <a:gd name="T47" fmla="*/ 173 h 228"/>
                  <a:gd name="T48" fmla="*/ 578 w 120"/>
                  <a:gd name="T49" fmla="*/ 95 h 228"/>
                  <a:gd name="T50" fmla="*/ 111 w 120"/>
                  <a:gd name="T51" fmla="*/ 516 h 228"/>
                  <a:gd name="T52" fmla="*/ 99 w 120"/>
                  <a:gd name="T53" fmla="*/ 583 h 228"/>
                  <a:gd name="T54" fmla="*/ 266 w 120"/>
                  <a:gd name="T55" fmla="*/ 583 h 228"/>
                  <a:gd name="T56" fmla="*/ 300 w 120"/>
                  <a:gd name="T57" fmla="*/ 606 h 228"/>
                  <a:gd name="T58" fmla="*/ 311 w 120"/>
                  <a:gd name="T59" fmla="*/ 644 h 228"/>
                  <a:gd name="T60" fmla="*/ 274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4" name="Freeform 16"/>
              <p:cNvSpPr>
                <a:spLocks/>
              </p:cNvSpPr>
              <p:nvPr/>
            </p:nvSpPr>
            <p:spPr bwMode="auto">
              <a:xfrm>
                <a:off x="1870"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45" name="Freeform 17"/>
              <p:cNvSpPr>
                <a:spLocks noEditPoints="1"/>
              </p:cNvSpPr>
              <p:nvPr/>
            </p:nvSpPr>
            <p:spPr bwMode="auto">
              <a:xfrm>
                <a:off x="1851"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6" name="Rectangle 18"/>
              <p:cNvSpPr>
                <a:spLocks noChangeArrowheads="1"/>
              </p:cNvSpPr>
              <p:nvPr/>
            </p:nvSpPr>
            <p:spPr bwMode="auto">
              <a:xfrm>
                <a:off x="1633" y="5602"/>
                <a:ext cx="304"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47" name="Rectangle 19"/>
              <p:cNvSpPr>
                <a:spLocks noChangeArrowheads="1"/>
              </p:cNvSpPr>
              <p:nvPr/>
            </p:nvSpPr>
            <p:spPr bwMode="auto">
              <a:xfrm>
                <a:off x="1633" y="5602"/>
                <a:ext cx="304"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48" name="Freeform 20"/>
              <p:cNvSpPr>
                <a:spLocks noEditPoints="1"/>
              </p:cNvSpPr>
              <p:nvPr/>
            </p:nvSpPr>
            <p:spPr bwMode="auto">
              <a:xfrm>
                <a:off x="1614" y="5583"/>
                <a:ext cx="341" cy="454"/>
              </a:xfrm>
              <a:custGeom>
                <a:avLst/>
                <a:gdLst>
                  <a:gd name="T0" fmla="*/ 763 w 144"/>
                  <a:gd name="T1" fmla="*/ 1074 h 192"/>
                  <a:gd name="T2" fmla="*/ 45 w 144"/>
                  <a:gd name="T3" fmla="*/ 1074 h 192"/>
                  <a:gd name="T4" fmla="*/ 0 w 144"/>
                  <a:gd name="T5" fmla="*/ 1029 h 192"/>
                  <a:gd name="T6" fmla="*/ 0 w 144"/>
                  <a:gd name="T7" fmla="*/ 45 h 192"/>
                  <a:gd name="T8" fmla="*/ 45 w 144"/>
                  <a:gd name="T9" fmla="*/ 0 h 192"/>
                  <a:gd name="T10" fmla="*/ 763 w 144"/>
                  <a:gd name="T11" fmla="*/ 0 h 192"/>
                  <a:gd name="T12" fmla="*/ 808 w 144"/>
                  <a:gd name="T13" fmla="*/ 45 h 192"/>
                  <a:gd name="T14" fmla="*/ 808 w 144"/>
                  <a:gd name="T15" fmla="*/ 1029 h 192"/>
                  <a:gd name="T16" fmla="*/ 763 w 144"/>
                  <a:gd name="T17" fmla="*/ 1074 h 192"/>
                  <a:gd name="T18" fmla="*/ 90 w 144"/>
                  <a:gd name="T19" fmla="*/ 984 h 192"/>
                  <a:gd name="T20" fmla="*/ 718 w 144"/>
                  <a:gd name="T21" fmla="*/ 984 h 192"/>
                  <a:gd name="T22" fmla="*/ 718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49" name="Freeform 21"/>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50" name="Freeform 22"/>
              <p:cNvSpPr>
                <a:spLocks/>
              </p:cNvSpPr>
              <p:nvPr/>
            </p:nvSpPr>
            <p:spPr bwMode="auto">
              <a:xfrm>
                <a:off x="1633" y="5422"/>
                <a:ext cx="304" cy="341"/>
              </a:xfrm>
              <a:custGeom>
                <a:avLst/>
                <a:gdLst>
                  <a:gd name="T0" fmla="*/ 0 w 303"/>
                  <a:gd name="T1" fmla="*/ 0 h 341"/>
                  <a:gd name="T2" fmla="*/ 0 w 303"/>
                  <a:gd name="T3" fmla="*/ 189 h 341"/>
                  <a:gd name="T4" fmla="*/ 152 w 303"/>
                  <a:gd name="T5" fmla="*/ 341 h 341"/>
                  <a:gd name="T6" fmla="*/ 303 w 303"/>
                  <a:gd name="T7" fmla="*/ 189 h 341"/>
                  <a:gd name="T8" fmla="*/ 303 w 303"/>
                  <a:gd name="T9" fmla="*/ 0 h 341"/>
                  <a:gd name="T10" fmla="*/ 0 w 303"/>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341">
                    <a:moveTo>
                      <a:pt x="0" y="0"/>
                    </a:moveTo>
                    <a:lnTo>
                      <a:pt x="0" y="189"/>
                    </a:lnTo>
                    <a:lnTo>
                      <a:pt x="152" y="341"/>
                    </a:lnTo>
                    <a:lnTo>
                      <a:pt x="303" y="189"/>
                    </a:lnTo>
                    <a:lnTo>
                      <a:pt x="303"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1" name="Freeform 23"/>
              <p:cNvSpPr>
                <a:spLocks noEditPoints="1"/>
              </p:cNvSpPr>
              <p:nvPr/>
            </p:nvSpPr>
            <p:spPr bwMode="auto">
              <a:xfrm>
                <a:off x="1614" y="5403"/>
                <a:ext cx="341" cy="379"/>
              </a:xfrm>
              <a:custGeom>
                <a:avLst/>
                <a:gdLst>
                  <a:gd name="T0" fmla="*/ 405 w 144"/>
                  <a:gd name="T1" fmla="*/ 898 h 160"/>
                  <a:gd name="T2" fmla="*/ 369 w 144"/>
                  <a:gd name="T3" fmla="*/ 886 h 160"/>
                  <a:gd name="T4" fmla="*/ 12 w 144"/>
                  <a:gd name="T5" fmla="*/ 528 h 160"/>
                  <a:gd name="T6" fmla="*/ 0 w 144"/>
                  <a:gd name="T7" fmla="*/ 493 h 160"/>
                  <a:gd name="T8" fmla="*/ 0 w 144"/>
                  <a:gd name="T9" fmla="*/ 45 h 160"/>
                  <a:gd name="T10" fmla="*/ 45 w 144"/>
                  <a:gd name="T11" fmla="*/ 0 h 160"/>
                  <a:gd name="T12" fmla="*/ 763 w 144"/>
                  <a:gd name="T13" fmla="*/ 0 h 160"/>
                  <a:gd name="T14" fmla="*/ 808 w 144"/>
                  <a:gd name="T15" fmla="*/ 45 h 160"/>
                  <a:gd name="T16" fmla="*/ 808 w 144"/>
                  <a:gd name="T17" fmla="*/ 493 h 160"/>
                  <a:gd name="T18" fmla="*/ 796 w 144"/>
                  <a:gd name="T19" fmla="*/ 528 h 160"/>
                  <a:gd name="T20" fmla="*/ 438 w 144"/>
                  <a:gd name="T21" fmla="*/ 886 h 160"/>
                  <a:gd name="T22" fmla="*/ 405 w 144"/>
                  <a:gd name="T23" fmla="*/ 898 h 160"/>
                  <a:gd name="T24" fmla="*/ 90 w 144"/>
                  <a:gd name="T25" fmla="*/ 476 h 160"/>
                  <a:gd name="T26" fmla="*/ 405 w 144"/>
                  <a:gd name="T27" fmla="*/ 791 h 160"/>
                  <a:gd name="T28" fmla="*/ 718 w 144"/>
                  <a:gd name="T29" fmla="*/ 476 h 160"/>
                  <a:gd name="T30" fmla="*/ 718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2" name="Freeform 24"/>
              <p:cNvSpPr>
                <a:spLocks/>
              </p:cNvSpPr>
              <p:nvPr/>
            </p:nvSpPr>
            <p:spPr bwMode="auto">
              <a:xfrm>
                <a:off x="1652" y="5441"/>
                <a:ext cx="264" cy="177"/>
              </a:xfrm>
              <a:custGeom>
                <a:avLst/>
                <a:gdLst>
                  <a:gd name="T0" fmla="*/ 627 w 112"/>
                  <a:gd name="T1" fmla="*/ 0 h 75"/>
                  <a:gd name="T2" fmla="*/ 0 w 112"/>
                  <a:gd name="T3" fmla="*/ 0 h 75"/>
                  <a:gd name="T4" fmla="*/ 0 w 112"/>
                  <a:gd name="T5" fmla="*/ 373 h 75"/>
                  <a:gd name="T6" fmla="*/ 296 w 112"/>
                  <a:gd name="T7" fmla="*/ 418 h 75"/>
                  <a:gd name="T8" fmla="*/ 308 w 112"/>
                  <a:gd name="T9" fmla="*/ 418 h 75"/>
                  <a:gd name="T10" fmla="*/ 319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5"/>
                      <a:pt x="53" y="75"/>
                    </a:cubicBezTo>
                    <a:cubicBezTo>
                      <a:pt x="53" y="75"/>
                      <a:pt x="54" y="75"/>
                      <a:pt x="55" y="75"/>
                    </a:cubicBezTo>
                    <a:cubicBezTo>
                      <a:pt x="57" y="75"/>
                      <a:pt x="57" y="75"/>
                      <a:pt x="57"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53" name="Freeform 25"/>
              <p:cNvSpPr>
                <a:spLocks/>
              </p:cNvSpPr>
              <p:nvPr/>
            </p:nvSpPr>
            <p:spPr bwMode="auto">
              <a:xfrm>
                <a:off x="1633" y="5422"/>
                <a:ext cx="304" cy="177"/>
              </a:xfrm>
              <a:custGeom>
                <a:avLst/>
                <a:gdLst>
                  <a:gd name="T0" fmla="*/ 717 w 128"/>
                  <a:gd name="T1" fmla="*/ 0 h 75"/>
                  <a:gd name="T2" fmla="*/ 0 w 128"/>
                  <a:gd name="T3" fmla="*/ 0 h 75"/>
                  <a:gd name="T4" fmla="*/ 0 w 128"/>
                  <a:gd name="T5" fmla="*/ 406 h 75"/>
                  <a:gd name="T6" fmla="*/ 45 w 128"/>
                  <a:gd name="T7" fmla="*/ 418 h 75"/>
                  <a:gd name="T8" fmla="*/ 45 w 128"/>
                  <a:gd name="T9" fmla="*/ 45 h 75"/>
                  <a:gd name="T10" fmla="*/ 672 w 128"/>
                  <a:gd name="T11" fmla="*/ 45 h 75"/>
                  <a:gd name="T12" fmla="*/ 672 w 128"/>
                  <a:gd name="T13" fmla="*/ 418 h 75"/>
                  <a:gd name="T14" fmla="*/ 717 w 128"/>
                  <a:gd name="T15" fmla="*/ 406 h 75"/>
                  <a:gd name="T16" fmla="*/ 717 w 128"/>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75">
                    <a:moveTo>
                      <a:pt x="128" y="0"/>
                    </a:moveTo>
                    <a:cubicBezTo>
                      <a:pt x="0" y="0"/>
                      <a:pt x="0" y="0"/>
                      <a:pt x="0" y="0"/>
                    </a:cubicBezTo>
                    <a:cubicBezTo>
                      <a:pt x="0" y="73"/>
                      <a:pt x="0" y="73"/>
                      <a:pt x="0" y="73"/>
                    </a:cubicBezTo>
                    <a:cubicBezTo>
                      <a:pt x="3" y="74"/>
                      <a:pt x="5" y="74"/>
                      <a:pt x="8" y="75"/>
                    </a:cubicBezTo>
                    <a:cubicBezTo>
                      <a:pt x="8" y="8"/>
                      <a:pt x="8" y="8"/>
                      <a:pt x="8" y="8"/>
                    </a:cubicBezTo>
                    <a:cubicBezTo>
                      <a:pt x="120" y="8"/>
                      <a:pt x="120" y="8"/>
                      <a:pt x="120" y="8"/>
                    </a:cubicBezTo>
                    <a:cubicBezTo>
                      <a:pt x="120" y="75"/>
                      <a:pt x="120" y="75"/>
                      <a:pt x="120" y="75"/>
                    </a:cubicBezTo>
                    <a:cubicBezTo>
                      <a:pt x="123" y="75"/>
                      <a:pt x="125" y="74"/>
                      <a:pt x="128" y="73"/>
                    </a:cubicBezTo>
                    <a:cubicBezTo>
                      <a:pt x="128" y="0"/>
                      <a:pt x="128" y="0"/>
                      <a:pt x="12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4" name="Freeform 26"/>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close/>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55" name="Freeform 27"/>
              <p:cNvSpPr>
                <a:spLocks/>
              </p:cNvSpPr>
              <p:nvPr/>
            </p:nvSpPr>
            <p:spPr bwMode="auto">
              <a:xfrm>
                <a:off x="1698" y="5849"/>
                <a:ext cx="171" cy="161"/>
              </a:xfrm>
              <a:custGeom>
                <a:avLst/>
                <a:gdLst>
                  <a:gd name="T0" fmla="*/ 171 w 171"/>
                  <a:gd name="T1" fmla="*/ 161 h 161"/>
                  <a:gd name="T2" fmla="*/ 0 w 171"/>
                  <a:gd name="T3" fmla="*/ 161 h 161"/>
                  <a:gd name="T4" fmla="*/ 34 w 171"/>
                  <a:gd name="T5" fmla="*/ 0 h 161"/>
                  <a:gd name="T6" fmla="*/ 138 w 171"/>
                  <a:gd name="T7" fmla="*/ 0 h 161"/>
                  <a:gd name="T8" fmla="*/ 171 w 171"/>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1">
                    <a:moveTo>
                      <a:pt x="171" y="161"/>
                    </a:moveTo>
                    <a:lnTo>
                      <a:pt x="0" y="161"/>
                    </a:lnTo>
                    <a:lnTo>
                      <a:pt x="34" y="0"/>
                    </a:lnTo>
                    <a:lnTo>
                      <a:pt x="138" y="0"/>
                    </a:lnTo>
                    <a:lnTo>
                      <a:pt x="171"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6" name="Freeform 28"/>
              <p:cNvSpPr>
                <a:spLocks noEditPoints="1"/>
              </p:cNvSpPr>
              <p:nvPr/>
            </p:nvSpPr>
            <p:spPr bwMode="auto">
              <a:xfrm>
                <a:off x="1679" y="5830"/>
                <a:ext cx="209" cy="199"/>
              </a:xfrm>
              <a:custGeom>
                <a:avLst/>
                <a:gdLst>
                  <a:gd name="T0" fmla="*/ 451 w 88"/>
                  <a:gd name="T1" fmla="*/ 471 h 84"/>
                  <a:gd name="T2" fmla="*/ 45 w 88"/>
                  <a:gd name="T3" fmla="*/ 471 h 84"/>
                  <a:gd name="T4" fmla="*/ 12 w 88"/>
                  <a:gd name="T5" fmla="*/ 455 h 84"/>
                  <a:gd name="T6" fmla="*/ 0 w 88"/>
                  <a:gd name="T7" fmla="*/ 422 h 84"/>
                  <a:gd name="T8" fmla="*/ 78 w 88"/>
                  <a:gd name="T9" fmla="*/ 40 h 84"/>
                  <a:gd name="T10" fmla="*/ 124 w 88"/>
                  <a:gd name="T11" fmla="*/ 0 h 84"/>
                  <a:gd name="T12" fmla="*/ 373 w 88"/>
                  <a:gd name="T13" fmla="*/ 0 h 84"/>
                  <a:gd name="T14" fmla="*/ 418 w 88"/>
                  <a:gd name="T15" fmla="*/ 40 h 84"/>
                  <a:gd name="T16" fmla="*/ 496 w 88"/>
                  <a:gd name="T17" fmla="*/ 422 h 84"/>
                  <a:gd name="T18" fmla="*/ 485 w 88"/>
                  <a:gd name="T19" fmla="*/ 455 h 84"/>
                  <a:gd name="T20" fmla="*/ 451 w 88"/>
                  <a:gd name="T21" fmla="*/ 471 h 84"/>
                  <a:gd name="T22" fmla="*/ 102 w 88"/>
                  <a:gd name="T23" fmla="*/ 381 h 84"/>
                  <a:gd name="T24" fmla="*/ 394 w 88"/>
                  <a:gd name="T25" fmla="*/ 381 h 84"/>
                  <a:gd name="T26" fmla="*/ 333 w 88"/>
                  <a:gd name="T27" fmla="*/ 90 h 84"/>
                  <a:gd name="T28" fmla="*/ 164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57" name="Freeform 29"/>
              <p:cNvSpPr>
                <a:spLocks/>
              </p:cNvSpPr>
              <p:nvPr/>
            </p:nvSpPr>
            <p:spPr bwMode="auto">
              <a:xfrm>
                <a:off x="1786" y="5763"/>
                <a:ext cx="142"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58" name="Line 30"/>
              <p:cNvSpPr>
                <a:spLocks noChangeShapeType="1"/>
              </p:cNvSpPr>
              <p:nvPr/>
            </p:nvSpPr>
            <p:spPr bwMode="auto">
              <a:xfrm>
                <a:off x="1786" y="5763"/>
                <a:ext cx="142"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59" name="Freeform 31"/>
              <p:cNvSpPr>
                <a:spLocks/>
              </p:cNvSpPr>
              <p:nvPr/>
            </p:nvSpPr>
            <p:spPr bwMode="auto">
              <a:xfrm>
                <a:off x="1764"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0" name="Freeform 32"/>
              <p:cNvSpPr>
                <a:spLocks/>
              </p:cNvSpPr>
              <p:nvPr/>
            </p:nvSpPr>
            <p:spPr bwMode="auto">
              <a:xfrm>
                <a:off x="1640" y="5763"/>
                <a:ext cx="146" cy="144"/>
              </a:xfrm>
              <a:custGeom>
                <a:avLst/>
                <a:gdLst>
                  <a:gd name="T0" fmla="*/ 145 w 145"/>
                  <a:gd name="T1" fmla="*/ 0 h 144"/>
                  <a:gd name="T2" fmla="*/ 0 w 145"/>
                  <a:gd name="T3" fmla="*/ 144 h 144"/>
                  <a:gd name="T4" fmla="*/ 145 w 145"/>
                  <a:gd name="T5" fmla="*/ 0 h 144"/>
                  <a:gd name="T6" fmla="*/ 0 60000 65536"/>
                  <a:gd name="T7" fmla="*/ 0 60000 65536"/>
                  <a:gd name="T8" fmla="*/ 0 60000 65536"/>
                </a:gdLst>
                <a:ahLst/>
                <a:cxnLst>
                  <a:cxn ang="T6">
                    <a:pos x="T0" y="T1"/>
                  </a:cxn>
                  <a:cxn ang="T7">
                    <a:pos x="T2" y="T3"/>
                  </a:cxn>
                  <a:cxn ang="T8">
                    <a:pos x="T4" y="T5"/>
                  </a:cxn>
                </a:cxnLst>
                <a:rect l="0" t="0" r="r" b="b"/>
                <a:pathLst>
                  <a:path w="145" h="144">
                    <a:moveTo>
                      <a:pt x="145" y="0"/>
                    </a:moveTo>
                    <a:lnTo>
                      <a:pt x="0" y="144"/>
                    </a:lnTo>
                    <a:lnTo>
                      <a:pt x="145"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61" name="Line 33"/>
              <p:cNvSpPr>
                <a:spLocks noChangeShapeType="1"/>
              </p:cNvSpPr>
              <p:nvPr/>
            </p:nvSpPr>
            <p:spPr bwMode="auto">
              <a:xfrm flipH="1">
                <a:off x="1640" y="5763"/>
                <a:ext cx="146"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62" name="Freeform 34"/>
              <p:cNvSpPr>
                <a:spLocks/>
              </p:cNvSpPr>
              <p:nvPr/>
            </p:nvSpPr>
            <p:spPr bwMode="auto">
              <a:xfrm>
                <a:off x="1619"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3" name="Freeform 35"/>
              <p:cNvSpPr>
                <a:spLocks/>
              </p:cNvSpPr>
              <p:nvPr/>
            </p:nvSpPr>
            <p:spPr bwMode="auto">
              <a:xfrm>
                <a:off x="1734" y="5868"/>
                <a:ext cx="99" cy="96"/>
              </a:xfrm>
              <a:custGeom>
                <a:avLst/>
                <a:gdLst>
                  <a:gd name="T0" fmla="*/ 200 w 42"/>
                  <a:gd name="T1" fmla="*/ 0 h 41"/>
                  <a:gd name="T2" fmla="*/ 33 w 42"/>
                  <a:gd name="T3" fmla="*/ 0 h 41"/>
                  <a:gd name="T4" fmla="*/ 0 w 42"/>
                  <a:gd name="T5" fmla="*/ 151 h 41"/>
                  <a:gd name="T6" fmla="*/ 57 w 42"/>
                  <a:gd name="T7" fmla="*/ 201 h 41"/>
                  <a:gd name="T8" fmla="*/ 118 w 42"/>
                  <a:gd name="T9" fmla="*/ 229 h 41"/>
                  <a:gd name="T10" fmla="*/ 177 w 42"/>
                  <a:gd name="T11" fmla="*/ 201 h 41"/>
                  <a:gd name="T12" fmla="*/ 233 w 42"/>
                  <a:gd name="T13" fmla="*/ 151 h 41"/>
                  <a:gd name="T14" fmla="*/ 200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D24E55"/>
              </a:solidFill>
              <a:ln>
                <a:noFill/>
              </a:ln>
              <a:extLst>
                <a:ext uri="{91240B29-F687-4f45-9708-019B960494DF}"/>
              </a:extLst>
            </p:spPr>
            <p:txBody>
              <a:bodyPr/>
              <a:lstStyle/>
              <a:p>
                <a:pPr eaLnBrk="1">
                  <a:lnSpc>
                    <a:spcPts val="4900"/>
                  </a:lnSpc>
                  <a:defRPr/>
                </a:pPr>
                <a:endParaRPr lang="en-US" sz="933"/>
              </a:p>
            </p:txBody>
          </p:sp>
          <p:sp>
            <p:nvSpPr>
              <p:cNvPr id="64" name="Freeform 36"/>
              <p:cNvSpPr>
                <a:spLocks/>
              </p:cNvSpPr>
              <p:nvPr/>
            </p:nvSpPr>
            <p:spPr bwMode="auto">
              <a:xfrm>
                <a:off x="1721" y="5833"/>
                <a:ext cx="127" cy="98"/>
              </a:xfrm>
              <a:custGeom>
                <a:avLst/>
                <a:gdLst>
                  <a:gd name="T0" fmla="*/ 148 w 54"/>
                  <a:gd name="T1" fmla="*/ 0 h 41"/>
                  <a:gd name="T2" fmla="*/ 148 w 54"/>
                  <a:gd name="T3" fmla="*/ 0 h 41"/>
                  <a:gd name="T4" fmla="*/ 89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3 w 54"/>
                  <a:gd name="T19" fmla="*/ 78 h 41"/>
                  <a:gd name="T20" fmla="*/ 266 w 54"/>
                  <a:gd name="T21" fmla="*/ 229 h 41"/>
                  <a:gd name="T22" fmla="*/ 278 w 54"/>
                  <a:gd name="T23" fmla="*/ 218 h 41"/>
                  <a:gd name="T24" fmla="*/ 299 w 54"/>
                  <a:gd name="T25" fmla="*/ 156 h 41"/>
                  <a:gd name="T26" fmla="*/ 299 w 54"/>
                  <a:gd name="T27" fmla="*/ 156 h 41"/>
                  <a:gd name="T28" fmla="*/ 278 w 54"/>
                  <a:gd name="T29" fmla="*/ 90 h 41"/>
                  <a:gd name="T30" fmla="*/ 209 w 54"/>
                  <a:gd name="T31" fmla="*/ 28 h 41"/>
                  <a:gd name="T32" fmla="*/ 148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5" name="Freeform 37"/>
              <p:cNvSpPr>
                <a:spLocks/>
              </p:cNvSpPr>
              <p:nvPr/>
            </p:nvSpPr>
            <p:spPr bwMode="auto">
              <a:xfrm>
                <a:off x="1710" y="5770"/>
                <a:ext cx="147" cy="149"/>
              </a:xfrm>
              <a:custGeom>
                <a:avLst/>
                <a:gdLst>
                  <a:gd name="T0" fmla="*/ 140 w 62"/>
                  <a:gd name="T1" fmla="*/ 336 h 63"/>
                  <a:gd name="T2" fmla="*/ 17 w 62"/>
                  <a:gd name="T3" fmla="*/ 208 h 63"/>
                  <a:gd name="T4" fmla="*/ 17 w 62"/>
                  <a:gd name="T5" fmla="*/ 144 h 63"/>
                  <a:gd name="T6" fmla="*/ 140 w 62"/>
                  <a:gd name="T7" fmla="*/ 17 h 63"/>
                  <a:gd name="T8" fmla="*/ 209 w 62"/>
                  <a:gd name="T9" fmla="*/ 17 h 63"/>
                  <a:gd name="T10" fmla="*/ 332 w 62"/>
                  <a:gd name="T11" fmla="*/ 144 h 63"/>
                  <a:gd name="T12" fmla="*/ 332 w 62"/>
                  <a:gd name="T13" fmla="*/ 208 h 63"/>
                  <a:gd name="T14" fmla="*/ 209 w 62"/>
                  <a:gd name="T15" fmla="*/ 336 h 63"/>
                  <a:gd name="T16" fmla="*/ 140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66" name="Freeform 38"/>
              <p:cNvSpPr>
                <a:spLocks noEditPoints="1"/>
              </p:cNvSpPr>
              <p:nvPr/>
            </p:nvSpPr>
            <p:spPr bwMode="auto">
              <a:xfrm>
                <a:off x="1690" y="5748"/>
                <a:ext cx="189" cy="187"/>
              </a:xfrm>
              <a:custGeom>
                <a:avLst/>
                <a:gdLst>
                  <a:gd name="T0" fmla="*/ 224 w 80"/>
                  <a:gd name="T1" fmla="*/ 443 h 79"/>
                  <a:gd name="T2" fmla="*/ 163 w 80"/>
                  <a:gd name="T3" fmla="*/ 414 h 79"/>
                  <a:gd name="T4" fmla="*/ 33 w 80"/>
                  <a:gd name="T5" fmla="*/ 291 h 79"/>
                  <a:gd name="T6" fmla="*/ 33 w 80"/>
                  <a:gd name="T7" fmla="*/ 163 h 79"/>
                  <a:gd name="T8" fmla="*/ 163 w 80"/>
                  <a:gd name="T9" fmla="*/ 33 h 79"/>
                  <a:gd name="T10" fmla="*/ 284 w 80"/>
                  <a:gd name="T11" fmla="*/ 33 h 79"/>
                  <a:gd name="T12" fmla="*/ 413 w 80"/>
                  <a:gd name="T13" fmla="*/ 163 h 79"/>
                  <a:gd name="T14" fmla="*/ 413 w 80"/>
                  <a:gd name="T15" fmla="*/ 291 h 79"/>
                  <a:gd name="T16" fmla="*/ 284 w 80"/>
                  <a:gd name="T17" fmla="*/ 414 h 79"/>
                  <a:gd name="T18" fmla="*/ 224 w 80"/>
                  <a:gd name="T19" fmla="*/ 443 h 79"/>
                  <a:gd name="T20" fmla="*/ 224 w 80"/>
                  <a:gd name="T21" fmla="*/ 102 h 79"/>
                  <a:gd name="T22" fmla="*/ 95 w 80"/>
                  <a:gd name="T23" fmla="*/ 225 h 79"/>
                  <a:gd name="T24" fmla="*/ 224 w 80"/>
                  <a:gd name="T25" fmla="*/ 353 h 79"/>
                  <a:gd name="T26" fmla="*/ 224 w 80"/>
                  <a:gd name="T27" fmla="*/ 353 h 79"/>
                  <a:gd name="T28" fmla="*/ 352 w 80"/>
                  <a:gd name="T29" fmla="*/ 225 h 79"/>
                  <a:gd name="T30" fmla="*/ 224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7" name="Freeform 39"/>
              <p:cNvSpPr>
                <a:spLocks/>
              </p:cNvSpPr>
              <p:nvPr/>
            </p:nvSpPr>
            <p:spPr bwMode="auto">
              <a:xfrm>
                <a:off x="1132" y="4210"/>
                <a:ext cx="1192" cy="749"/>
              </a:xfrm>
              <a:custGeom>
                <a:avLst/>
                <a:gdLst>
                  <a:gd name="T0" fmla="*/ 1790 w 504"/>
                  <a:gd name="T1" fmla="*/ 246 h 316"/>
                  <a:gd name="T2" fmla="*/ 1790 w 504"/>
                  <a:gd name="T3" fmla="*/ 225 h 316"/>
                  <a:gd name="T4" fmla="*/ 1566 w 504"/>
                  <a:gd name="T5" fmla="*/ 0 h 316"/>
                  <a:gd name="T6" fmla="*/ 0 w 504"/>
                  <a:gd name="T7" fmla="*/ 0 h 316"/>
                  <a:gd name="T8" fmla="*/ 312 w 504"/>
                  <a:gd name="T9" fmla="*/ 492 h 316"/>
                  <a:gd name="T10" fmla="*/ 312 w 504"/>
                  <a:gd name="T11" fmla="*/ 1771 h 316"/>
                  <a:gd name="T12" fmla="*/ 2819 w 504"/>
                  <a:gd name="T13" fmla="*/ 1771 h 316"/>
                  <a:gd name="T14" fmla="*/ 2819 w 504"/>
                  <a:gd name="T15" fmla="*/ 582 h 316"/>
                  <a:gd name="T16" fmla="*/ 2483 w 504"/>
                  <a:gd name="T17" fmla="*/ 246 h 316"/>
                  <a:gd name="T18" fmla="*/ 1790 w 504"/>
                  <a:gd name="T19" fmla="*/ 246 h 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4" h="316">
                    <a:moveTo>
                      <a:pt x="320" y="44"/>
                    </a:moveTo>
                    <a:cubicBezTo>
                      <a:pt x="320" y="40"/>
                      <a:pt x="320" y="40"/>
                      <a:pt x="320" y="40"/>
                    </a:cubicBezTo>
                    <a:cubicBezTo>
                      <a:pt x="320" y="18"/>
                      <a:pt x="302" y="0"/>
                      <a:pt x="280" y="0"/>
                    </a:cubicBezTo>
                    <a:cubicBezTo>
                      <a:pt x="0" y="0"/>
                      <a:pt x="0" y="0"/>
                      <a:pt x="0" y="0"/>
                    </a:cubicBezTo>
                    <a:cubicBezTo>
                      <a:pt x="0" y="75"/>
                      <a:pt x="56" y="88"/>
                      <a:pt x="56" y="88"/>
                    </a:cubicBezTo>
                    <a:cubicBezTo>
                      <a:pt x="56" y="316"/>
                      <a:pt x="56" y="316"/>
                      <a:pt x="56" y="316"/>
                    </a:cubicBezTo>
                    <a:cubicBezTo>
                      <a:pt x="504" y="316"/>
                      <a:pt x="504" y="316"/>
                      <a:pt x="504" y="316"/>
                    </a:cubicBezTo>
                    <a:cubicBezTo>
                      <a:pt x="504" y="104"/>
                      <a:pt x="504" y="104"/>
                      <a:pt x="504" y="104"/>
                    </a:cubicBezTo>
                    <a:cubicBezTo>
                      <a:pt x="504" y="71"/>
                      <a:pt x="477" y="44"/>
                      <a:pt x="444" y="44"/>
                    </a:cubicBezTo>
                    <a:cubicBezTo>
                      <a:pt x="320" y="44"/>
                      <a:pt x="320" y="44"/>
                      <a:pt x="320" y="44"/>
                    </a:cubicBezTo>
                  </a:path>
                </a:pathLst>
              </a:custGeom>
              <a:solidFill>
                <a:srgbClr val="E89920"/>
              </a:solidFill>
              <a:ln>
                <a:noFill/>
              </a:ln>
              <a:extLst>
                <a:ext uri="{91240B29-F687-4f45-9708-019B960494DF}"/>
              </a:extLst>
            </p:spPr>
            <p:txBody>
              <a:bodyPr/>
              <a:lstStyle/>
              <a:p>
                <a:pPr eaLnBrk="1">
                  <a:lnSpc>
                    <a:spcPts val="4900"/>
                  </a:lnSpc>
                  <a:defRPr/>
                </a:pPr>
                <a:endParaRPr lang="en-US" sz="933"/>
              </a:p>
            </p:txBody>
          </p:sp>
          <p:sp>
            <p:nvSpPr>
              <p:cNvPr id="68" name="Freeform 40"/>
              <p:cNvSpPr>
                <a:spLocks noEditPoints="1"/>
              </p:cNvSpPr>
              <p:nvPr/>
            </p:nvSpPr>
            <p:spPr bwMode="auto">
              <a:xfrm>
                <a:off x="1114" y="4191"/>
                <a:ext cx="1230" cy="787"/>
              </a:xfrm>
              <a:custGeom>
                <a:avLst/>
                <a:gdLst>
                  <a:gd name="T0" fmla="*/ 2864 w 520"/>
                  <a:gd name="T1" fmla="*/ 1861 h 332"/>
                  <a:gd name="T2" fmla="*/ 357 w 520"/>
                  <a:gd name="T3" fmla="*/ 1861 h 332"/>
                  <a:gd name="T4" fmla="*/ 312 w 520"/>
                  <a:gd name="T5" fmla="*/ 1816 h 332"/>
                  <a:gd name="T6" fmla="*/ 312 w 520"/>
                  <a:gd name="T7" fmla="*/ 571 h 332"/>
                  <a:gd name="T8" fmla="*/ 0 w 520"/>
                  <a:gd name="T9" fmla="*/ 45 h 332"/>
                  <a:gd name="T10" fmla="*/ 45 w 520"/>
                  <a:gd name="T11" fmla="*/ 0 h 332"/>
                  <a:gd name="T12" fmla="*/ 1611 w 520"/>
                  <a:gd name="T13" fmla="*/ 0 h 332"/>
                  <a:gd name="T14" fmla="*/ 1880 w 520"/>
                  <a:gd name="T15" fmla="*/ 246 h 332"/>
                  <a:gd name="T16" fmla="*/ 2529 w 520"/>
                  <a:gd name="T17" fmla="*/ 246 h 332"/>
                  <a:gd name="T18" fmla="*/ 2909 w 520"/>
                  <a:gd name="T19" fmla="*/ 627 h 332"/>
                  <a:gd name="T20" fmla="*/ 2909 w 520"/>
                  <a:gd name="T21" fmla="*/ 1816 h 332"/>
                  <a:gd name="T22" fmla="*/ 2864 w 520"/>
                  <a:gd name="T23" fmla="*/ 1861 h 332"/>
                  <a:gd name="T24" fmla="*/ 402 w 520"/>
                  <a:gd name="T25" fmla="*/ 1771 h 332"/>
                  <a:gd name="T26" fmla="*/ 2820 w 520"/>
                  <a:gd name="T27" fmla="*/ 1771 h 332"/>
                  <a:gd name="T28" fmla="*/ 2820 w 520"/>
                  <a:gd name="T29" fmla="*/ 627 h 332"/>
                  <a:gd name="T30" fmla="*/ 2529 w 520"/>
                  <a:gd name="T31" fmla="*/ 336 h 332"/>
                  <a:gd name="T32" fmla="*/ 1836 w 520"/>
                  <a:gd name="T33" fmla="*/ 336 h 332"/>
                  <a:gd name="T34" fmla="*/ 1791 w 520"/>
                  <a:gd name="T35" fmla="*/ 291 h 332"/>
                  <a:gd name="T36" fmla="*/ 1791 w 520"/>
                  <a:gd name="T37" fmla="*/ 270 h 332"/>
                  <a:gd name="T38" fmla="*/ 1611 w 520"/>
                  <a:gd name="T39" fmla="*/ 90 h 332"/>
                  <a:gd name="T40" fmla="*/ 90 w 520"/>
                  <a:gd name="T41" fmla="*/ 90 h 332"/>
                  <a:gd name="T42" fmla="*/ 369 w 520"/>
                  <a:gd name="T43" fmla="*/ 500 h 332"/>
                  <a:gd name="T44" fmla="*/ 402 w 520"/>
                  <a:gd name="T45" fmla="*/ 537 h 332"/>
                  <a:gd name="T46" fmla="*/ 402 w 520"/>
                  <a:gd name="T47" fmla="*/ 1771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0" h="332">
                    <a:moveTo>
                      <a:pt x="512" y="332"/>
                    </a:moveTo>
                    <a:cubicBezTo>
                      <a:pt x="64" y="332"/>
                      <a:pt x="64" y="332"/>
                      <a:pt x="64" y="332"/>
                    </a:cubicBezTo>
                    <a:cubicBezTo>
                      <a:pt x="60" y="332"/>
                      <a:pt x="56" y="329"/>
                      <a:pt x="56" y="324"/>
                    </a:cubicBezTo>
                    <a:cubicBezTo>
                      <a:pt x="56" y="102"/>
                      <a:pt x="56" y="102"/>
                      <a:pt x="56" y="102"/>
                    </a:cubicBezTo>
                    <a:cubicBezTo>
                      <a:pt x="40" y="96"/>
                      <a:pt x="0" y="73"/>
                      <a:pt x="0" y="8"/>
                    </a:cubicBezTo>
                    <a:cubicBezTo>
                      <a:pt x="0" y="4"/>
                      <a:pt x="4" y="0"/>
                      <a:pt x="8" y="0"/>
                    </a:cubicBezTo>
                    <a:cubicBezTo>
                      <a:pt x="288" y="0"/>
                      <a:pt x="288" y="0"/>
                      <a:pt x="288" y="0"/>
                    </a:cubicBezTo>
                    <a:cubicBezTo>
                      <a:pt x="313" y="0"/>
                      <a:pt x="334" y="20"/>
                      <a:pt x="336" y="44"/>
                    </a:cubicBezTo>
                    <a:cubicBezTo>
                      <a:pt x="452" y="44"/>
                      <a:pt x="452" y="44"/>
                      <a:pt x="452" y="44"/>
                    </a:cubicBezTo>
                    <a:cubicBezTo>
                      <a:pt x="489" y="44"/>
                      <a:pt x="520" y="75"/>
                      <a:pt x="520" y="112"/>
                    </a:cubicBezTo>
                    <a:cubicBezTo>
                      <a:pt x="520" y="324"/>
                      <a:pt x="520" y="324"/>
                      <a:pt x="520" y="324"/>
                    </a:cubicBezTo>
                    <a:cubicBezTo>
                      <a:pt x="520" y="329"/>
                      <a:pt x="516" y="332"/>
                      <a:pt x="512" y="332"/>
                    </a:cubicBezTo>
                    <a:moveTo>
                      <a:pt x="72" y="316"/>
                    </a:moveTo>
                    <a:cubicBezTo>
                      <a:pt x="504" y="316"/>
                      <a:pt x="504" y="316"/>
                      <a:pt x="504" y="316"/>
                    </a:cubicBezTo>
                    <a:cubicBezTo>
                      <a:pt x="504" y="112"/>
                      <a:pt x="504" y="112"/>
                      <a:pt x="504" y="112"/>
                    </a:cubicBezTo>
                    <a:cubicBezTo>
                      <a:pt x="504" y="84"/>
                      <a:pt x="481" y="60"/>
                      <a:pt x="452" y="60"/>
                    </a:cubicBezTo>
                    <a:cubicBezTo>
                      <a:pt x="328" y="60"/>
                      <a:pt x="328" y="60"/>
                      <a:pt x="328" y="60"/>
                    </a:cubicBezTo>
                    <a:cubicBezTo>
                      <a:pt x="324" y="60"/>
                      <a:pt x="320" y="57"/>
                      <a:pt x="320" y="52"/>
                    </a:cubicBezTo>
                    <a:cubicBezTo>
                      <a:pt x="320" y="48"/>
                      <a:pt x="320" y="48"/>
                      <a:pt x="320" y="48"/>
                    </a:cubicBezTo>
                    <a:cubicBezTo>
                      <a:pt x="320" y="31"/>
                      <a:pt x="306" y="16"/>
                      <a:pt x="288" y="16"/>
                    </a:cubicBezTo>
                    <a:cubicBezTo>
                      <a:pt x="16" y="16"/>
                      <a:pt x="16" y="16"/>
                      <a:pt x="16" y="16"/>
                    </a:cubicBezTo>
                    <a:cubicBezTo>
                      <a:pt x="20" y="76"/>
                      <a:pt x="64" y="88"/>
                      <a:pt x="66" y="89"/>
                    </a:cubicBezTo>
                    <a:cubicBezTo>
                      <a:pt x="69" y="89"/>
                      <a:pt x="72" y="93"/>
                      <a:pt x="72" y="96"/>
                    </a:cubicBezTo>
                    <a:cubicBezTo>
                      <a:pt x="72" y="316"/>
                      <a:pt x="72" y="316"/>
                      <a:pt x="72" y="3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69" name="Freeform 41"/>
              <p:cNvSpPr>
                <a:spLocks/>
              </p:cNvSpPr>
              <p:nvPr/>
            </p:nvSpPr>
            <p:spPr bwMode="auto">
              <a:xfrm>
                <a:off x="1283" y="4467"/>
                <a:ext cx="1022" cy="473"/>
              </a:xfrm>
              <a:custGeom>
                <a:avLst/>
                <a:gdLst>
                  <a:gd name="T0" fmla="*/ 225 w 432"/>
                  <a:gd name="T1" fmla="*/ 0 h 200"/>
                  <a:gd name="T2" fmla="*/ 225 w 432"/>
                  <a:gd name="T3" fmla="*/ 0 h 200"/>
                  <a:gd name="T4" fmla="*/ 0 w 432"/>
                  <a:gd name="T5" fmla="*/ 61 h 200"/>
                  <a:gd name="T6" fmla="*/ 0 w 432"/>
                  <a:gd name="T7" fmla="*/ 1119 h 200"/>
                  <a:gd name="T8" fmla="*/ 2418 w 432"/>
                  <a:gd name="T9" fmla="*/ 1119 h 200"/>
                  <a:gd name="T10" fmla="*/ 2418 w 432"/>
                  <a:gd name="T11" fmla="*/ 61 h 200"/>
                  <a:gd name="T12" fmla="*/ 2193 w 432"/>
                  <a:gd name="T13" fmla="*/ 0 h 200"/>
                  <a:gd name="T14" fmla="*/ 2087 w 432"/>
                  <a:gd name="T15" fmla="*/ 12 h 200"/>
                  <a:gd name="T16" fmla="*/ 1209 w 432"/>
                  <a:gd name="T17" fmla="*/ 135 h 200"/>
                  <a:gd name="T18" fmla="*/ 331 w 432"/>
                  <a:gd name="T19" fmla="*/ 12 h 200"/>
                  <a:gd name="T20" fmla="*/ 225 w 432"/>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2" h="200">
                    <a:moveTo>
                      <a:pt x="40" y="0"/>
                    </a:moveTo>
                    <a:cubicBezTo>
                      <a:pt x="40" y="0"/>
                      <a:pt x="40" y="0"/>
                      <a:pt x="40" y="0"/>
                    </a:cubicBezTo>
                    <a:cubicBezTo>
                      <a:pt x="25" y="0"/>
                      <a:pt x="12" y="4"/>
                      <a:pt x="0" y="11"/>
                    </a:cubicBezTo>
                    <a:cubicBezTo>
                      <a:pt x="0" y="200"/>
                      <a:pt x="0" y="200"/>
                      <a:pt x="0" y="200"/>
                    </a:cubicBezTo>
                    <a:cubicBezTo>
                      <a:pt x="432" y="200"/>
                      <a:pt x="432" y="200"/>
                      <a:pt x="432" y="200"/>
                    </a:cubicBezTo>
                    <a:cubicBezTo>
                      <a:pt x="432" y="11"/>
                      <a:pt x="432" y="11"/>
                      <a:pt x="432" y="11"/>
                    </a:cubicBezTo>
                    <a:cubicBezTo>
                      <a:pt x="420" y="4"/>
                      <a:pt x="407" y="0"/>
                      <a:pt x="392" y="0"/>
                    </a:cubicBezTo>
                    <a:cubicBezTo>
                      <a:pt x="386" y="0"/>
                      <a:pt x="379" y="1"/>
                      <a:pt x="373" y="2"/>
                    </a:cubicBezTo>
                    <a:cubicBezTo>
                      <a:pt x="341" y="10"/>
                      <a:pt x="277" y="24"/>
                      <a:pt x="216" y="24"/>
                    </a:cubicBezTo>
                    <a:cubicBezTo>
                      <a:pt x="155" y="24"/>
                      <a:pt x="91" y="10"/>
                      <a:pt x="59" y="2"/>
                    </a:cubicBezTo>
                    <a:cubicBezTo>
                      <a:pt x="53" y="1"/>
                      <a:pt x="46" y="0"/>
                      <a:pt x="40" y="0"/>
                    </a:cubicBezTo>
                  </a:path>
                </a:pathLst>
              </a:custGeom>
              <a:solidFill>
                <a:srgbClr val="CA8E2E"/>
              </a:solidFill>
              <a:ln>
                <a:noFill/>
              </a:ln>
              <a:extLst>
                <a:ext uri="{91240B29-F687-4f45-9708-019B960494DF}"/>
              </a:extLst>
            </p:spPr>
            <p:txBody>
              <a:bodyPr/>
              <a:lstStyle/>
              <a:p>
                <a:pPr eaLnBrk="1">
                  <a:lnSpc>
                    <a:spcPts val="4900"/>
                  </a:lnSpc>
                  <a:defRPr/>
                </a:pPr>
                <a:endParaRPr lang="en-US" sz="933"/>
              </a:p>
            </p:txBody>
          </p:sp>
          <p:sp>
            <p:nvSpPr>
              <p:cNvPr id="70" name="Freeform 42"/>
              <p:cNvSpPr>
                <a:spLocks/>
              </p:cNvSpPr>
              <p:nvPr/>
            </p:nvSpPr>
            <p:spPr bwMode="auto">
              <a:xfrm>
                <a:off x="1264" y="4492"/>
                <a:ext cx="1060" cy="466"/>
              </a:xfrm>
              <a:custGeom>
                <a:avLst/>
                <a:gdLst>
                  <a:gd name="T0" fmla="*/ 45 w 448"/>
                  <a:gd name="T1" fmla="*/ 0 h 197"/>
                  <a:gd name="T2" fmla="*/ 0 w 448"/>
                  <a:gd name="T3" fmla="*/ 33 h 197"/>
                  <a:gd name="T4" fmla="*/ 0 w 448"/>
                  <a:gd name="T5" fmla="*/ 1102 h 197"/>
                  <a:gd name="T6" fmla="*/ 2508 w 448"/>
                  <a:gd name="T7" fmla="*/ 1102 h 197"/>
                  <a:gd name="T8" fmla="*/ 2508 w 448"/>
                  <a:gd name="T9" fmla="*/ 33 h 197"/>
                  <a:gd name="T10" fmla="*/ 2463 w 448"/>
                  <a:gd name="T11" fmla="*/ 0 h 197"/>
                  <a:gd name="T12" fmla="*/ 2463 w 448"/>
                  <a:gd name="T13" fmla="*/ 1057 h 197"/>
                  <a:gd name="T14" fmla="*/ 45 w 448"/>
                  <a:gd name="T15" fmla="*/ 1057 h 197"/>
                  <a:gd name="T16" fmla="*/ 45 w 448"/>
                  <a:gd name="T17" fmla="*/ 0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8" h="197">
                    <a:moveTo>
                      <a:pt x="8" y="0"/>
                    </a:moveTo>
                    <a:cubicBezTo>
                      <a:pt x="5" y="2"/>
                      <a:pt x="3" y="4"/>
                      <a:pt x="0" y="6"/>
                    </a:cubicBezTo>
                    <a:cubicBezTo>
                      <a:pt x="0" y="197"/>
                      <a:pt x="0" y="197"/>
                      <a:pt x="0" y="197"/>
                    </a:cubicBezTo>
                    <a:cubicBezTo>
                      <a:pt x="448" y="197"/>
                      <a:pt x="448" y="197"/>
                      <a:pt x="448" y="197"/>
                    </a:cubicBezTo>
                    <a:cubicBezTo>
                      <a:pt x="448" y="6"/>
                      <a:pt x="448" y="6"/>
                      <a:pt x="448" y="6"/>
                    </a:cubicBezTo>
                    <a:cubicBezTo>
                      <a:pt x="445" y="4"/>
                      <a:pt x="443" y="2"/>
                      <a:pt x="440" y="0"/>
                    </a:cubicBezTo>
                    <a:cubicBezTo>
                      <a:pt x="440" y="189"/>
                      <a:pt x="440" y="189"/>
                      <a:pt x="440" y="189"/>
                    </a:cubicBezTo>
                    <a:cubicBezTo>
                      <a:pt x="8" y="189"/>
                      <a:pt x="8" y="189"/>
                      <a:pt x="8" y="189"/>
                    </a:cubicBezTo>
                    <a:cubicBezTo>
                      <a:pt x="8" y="0"/>
                      <a:pt x="8" y="0"/>
                      <a:pt x="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1" name="Freeform 43"/>
              <p:cNvSpPr>
                <a:spLocks/>
              </p:cNvSpPr>
              <p:nvPr/>
            </p:nvSpPr>
            <p:spPr bwMode="auto">
              <a:xfrm>
                <a:off x="1321" y="4582"/>
                <a:ext cx="947" cy="1017"/>
              </a:xfrm>
              <a:custGeom>
                <a:avLst/>
                <a:gdLst>
                  <a:gd name="T0" fmla="*/ 168 w 400"/>
                  <a:gd name="T1" fmla="*/ 21 h 430"/>
                  <a:gd name="T2" fmla="*/ 0 w 400"/>
                  <a:gd name="T3" fmla="*/ 151 h 430"/>
                  <a:gd name="T4" fmla="*/ 0 w 400"/>
                  <a:gd name="T5" fmla="*/ 1258 h 430"/>
                  <a:gd name="T6" fmla="*/ 1102 w 400"/>
                  <a:gd name="T7" fmla="*/ 2401 h 430"/>
                  <a:gd name="T8" fmla="*/ 2237 w 400"/>
                  <a:gd name="T9" fmla="*/ 1282 h 430"/>
                  <a:gd name="T10" fmla="*/ 2237 w 400"/>
                  <a:gd name="T11" fmla="*/ 151 h 430"/>
                  <a:gd name="T12" fmla="*/ 2069 w 400"/>
                  <a:gd name="T13" fmla="*/ 21 h 430"/>
                  <a:gd name="T14" fmla="*/ 1119 w 400"/>
                  <a:gd name="T15" fmla="*/ 151 h 430"/>
                  <a:gd name="T16" fmla="*/ 168 w 400"/>
                  <a:gd name="T17" fmla="*/ 21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30">
                    <a:moveTo>
                      <a:pt x="30" y="4"/>
                    </a:moveTo>
                    <a:cubicBezTo>
                      <a:pt x="15" y="0"/>
                      <a:pt x="0" y="11"/>
                      <a:pt x="0" y="27"/>
                    </a:cubicBezTo>
                    <a:cubicBezTo>
                      <a:pt x="0" y="82"/>
                      <a:pt x="0" y="162"/>
                      <a:pt x="0" y="225"/>
                    </a:cubicBezTo>
                    <a:cubicBezTo>
                      <a:pt x="0" y="335"/>
                      <a:pt x="87" y="427"/>
                      <a:pt x="197" y="429"/>
                    </a:cubicBezTo>
                    <a:cubicBezTo>
                      <a:pt x="309" y="430"/>
                      <a:pt x="400" y="340"/>
                      <a:pt x="400" y="229"/>
                    </a:cubicBezTo>
                    <a:cubicBezTo>
                      <a:pt x="400" y="27"/>
                      <a:pt x="400" y="27"/>
                      <a:pt x="400" y="27"/>
                    </a:cubicBezTo>
                    <a:cubicBezTo>
                      <a:pt x="400" y="11"/>
                      <a:pt x="385" y="0"/>
                      <a:pt x="370" y="4"/>
                    </a:cubicBezTo>
                    <a:cubicBezTo>
                      <a:pt x="333" y="13"/>
                      <a:pt x="266" y="27"/>
                      <a:pt x="200" y="27"/>
                    </a:cubicBezTo>
                    <a:cubicBezTo>
                      <a:pt x="134" y="27"/>
                      <a:pt x="67" y="13"/>
                      <a:pt x="30" y="4"/>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72" name="Freeform 44"/>
              <p:cNvSpPr>
                <a:spLocks noEditPoints="1"/>
              </p:cNvSpPr>
              <p:nvPr/>
            </p:nvSpPr>
            <p:spPr bwMode="auto">
              <a:xfrm>
                <a:off x="1302" y="4570"/>
                <a:ext cx="984" cy="1046"/>
              </a:xfrm>
              <a:custGeom>
                <a:avLst/>
                <a:gdLst>
                  <a:gd name="T0" fmla="*/ 1164 w 416"/>
                  <a:gd name="T1" fmla="*/ 2475 h 442"/>
                  <a:gd name="T2" fmla="*/ 1142 w 416"/>
                  <a:gd name="T3" fmla="*/ 2475 h 442"/>
                  <a:gd name="T4" fmla="*/ 0 w 416"/>
                  <a:gd name="T5" fmla="*/ 1287 h 442"/>
                  <a:gd name="T6" fmla="*/ 0 w 416"/>
                  <a:gd name="T7" fmla="*/ 180 h 442"/>
                  <a:gd name="T8" fmla="*/ 180 w 416"/>
                  <a:gd name="T9" fmla="*/ 0 h 442"/>
                  <a:gd name="T10" fmla="*/ 225 w 416"/>
                  <a:gd name="T11" fmla="*/ 5 h 442"/>
                  <a:gd name="T12" fmla="*/ 1164 w 416"/>
                  <a:gd name="T13" fmla="*/ 135 h 442"/>
                  <a:gd name="T14" fmla="*/ 2103 w 416"/>
                  <a:gd name="T15" fmla="*/ 5 h 442"/>
                  <a:gd name="T16" fmla="*/ 2148 w 416"/>
                  <a:gd name="T17" fmla="*/ 0 h 442"/>
                  <a:gd name="T18" fmla="*/ 2328 w 416"/>
                  <a:gd name="T19" fmla="*/ 180 h 442"/>
                  <a:gd name="T20" fmla="*/ 2328 w 416"/>
                  <a:gd name="T21" fmla="*/ 1311 h 442"/>
                  <a:gd name="T22" fmla="*/ 1164 w 416"/>
                  <a:gd name="T23" fmla="*/ 2475 h 442"/>
                  <a:gd name="T24" fmla="*/ 180 w 416"/>
                  <a:gd name="T25" fmla="*/ 90 h 442"/>
                  <a:gd name="T26" fmla="*/ 90 w 416"/>
                  <a:gd name="T27" fmla="*/ 180 h 442"/>
                  <a:gd name="T28" fmla="*/ 90 w 416"/>
                  <a:gd name="T29" fmla="*/ 1287 h 442"/>
                  <a:gd name="T30" fmla="*/ 1147 w 416"/>
                  <a:gd name="T31" fmla="*/ 2385 h 442"/>
                  <a:gd name="T32" fmla="*/ 2238 w 416"/>
                  <a:gd name="T33" fmla="*/ 1311 h 442"/>
                  <a:gd name="T34" fmla="*/ 2238 w 416"/>
                  <a:gd name="T35" fmla="*/ 180 h 442"/>
                  <a:gd name="T36" fmla="*/ 2148 w 416"/>
                  <a:gd name="T37" fmla="*/ 90 h 442"/>
                  <a:gd name="T38" fmla="*/ 2126 w 416"/>
                  <a:gd name="T39" fmla="*/ 90 h 442"/>
                  <a:gd name="T40" fmla="*/ 1164 w 416"/>
                  <a:gd name="T41" fmla="*/ 225 h 442"/>
                  <a:gd name="T42" fmla="*/ 201 w 416"/>
                  <a:gd name="T43" fmla="*/ 90 h 442"/>
                  <a:gd name="T44" fmla="*/ 180 w 416"/>
                  <a:gd name="T45" fmla="*/ 90 h 4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2">
                    <a:moveTo>
                      <a:pt x="208" y="442"/>
                    </a:moveTo>
                    <a:cubicBezTo>
                      <a:pt x="207" y="442"/>
                      <a:pt x="206" y="442"/>
                      <a:pt x="204" y="442"/>
                    </a:cubicBezTo>
                    <a:cubicBezTo>
                      <a:pt x="92" y="440"/>
                      <a:pt x="0" y="345"/>
                      <a:pt x="0" y="230"/>
                    </a:cubicBezTo>
                    <a:cubicBezTo>
                      <a:pt x="0" y="32"/>
                      <a:pt x="0" y="32"/>
                      <a:pt x="0" y="32"/>
                    </a:cubicBezTo>
                    <a:cubicBezTo>
                      <a:pt x="0" y="14"/>
                      <a:pt x="14" y="0"/>
                      <a:pt x="32" y="0"/>
                    </a:cubicBezTo>
                    <a:cubicBezTo>
                      <a:pt x="35" y="0"/>
                      <a:pt x="37" y="0"/>
                      <a:pt x="40" y="1"/>
                    </a:cubicBezTo>
                    <a:cubicBezTo>
                      <a:pt x="74" y="10"/>
                      <a:pt x="142" y="24"/>
                      <a:pt x="208" y="24"/>
                    </a:cubicBezTo>
                    <a:cubicBezTo>
                      <a:pt x="274" y="24"/>
                      <a:pt x="342" y="10"/>
                      <a:pt x="376" y="1"/>
                    </a:cubicBezTo>
                    <a:cubicBezTo>
                      <a:pt x="379" y="0"/>
                      <a:pt x="381" y="0"/>
                      <a:pt x="384" y="0"/>
                    </a:cubicBezTo>
                    <a:cubicBezTo>
                      <a:pt x="402" y="0"/>
                      <a:pt x="416" y="14"/>
                      <a:pt x="416" y="32"/>
                    </a:cubicBezTo>
                    <a:cubicBezTo>
                      <a:pt x="416" y="234"/>
                      <a:pt x="416" y="234"/>
                      <a:pt x="416" y="234"/>
                    </a:cubicBezTo>
                    <a:cubicBezTo>
                      <a:pt x="416" y="348"/>
                      <a:pt x="323" y="442"/>
                      <a:pt x="208" y="442"/>
                    </a:cubicBezTo>
                    <a:close/>
                    <a:moveTo>
                      <a:pt x="32" y="16"/>
                    </a:moveTo>
                    <a:cubicBezTo>
                      <a:pt x="23" y="16"/>
                      <a:pt x="16" y="23"/>
                      <a:pt x="16" y="32"/>
                    </a:cubicBezTo>
                    <a:cubicBezTo>
                      <a:pt x="16" y="230"/>
                      <a:pt x="16" y="230"/>
                      <a:pt x="16" y="230"/>
                    </a:cubicBezTo>
                    <a:cubicBezTo>
                      <a:pt x="16" y="336"/>
                      <a:pt x="101" y="424"/>
                      <a:pt x="205" y="426"/>
                    </a:cubicBezTo>
                    <a:cubicBezTo>
                      <a:pt x="312" y="427"/>
                      <a:pt x="400" y="341"/>
                      <a:pt x="400" y="234"/>
                    </a:cubicBezTo>
                    <a:cubicBezTo>
                      <a:pt x="400" y="32"/>
                      <a:pt x="400" y="32"/>
                      <a:pt x="400" y="32"/>
                    </a:cubicBezTo>
                    <a:cubicBezTo>
                      <a:pt x="400" y="23"/>
                      <a:pt x="393" y="16"/>
                      <a:pt x="384" y="16"/>
                    </a:cubicBezTo>
                    <a:cubicBezTo>
                      <a:pt x="383" y="16"/>
                      <a:pt x="381" y="16"/>
                      <a:pt x="380" y="16"/>
                    </a:cubicBezTo>
                    <a:cubicBezTo>
                      <a:pt x="345" y="25"/>
                      <a:pt x="276" y="40"/>
                      <a:pt x="208" y="40"/>
                    </a:cubicBezTo>
                    <a:cubicBezTo>
                      <a:pt x="140" y="40"/>
                      <a:pt x="71" y="25"/>
                      <a:pt x="36" y="16"/>
                    </a:cubicBezTo>
                    <a:cubicBezTo>
                      <a:pt x="35" y="16"/>
                      <a:pt x="33" y="16"/>
                      <a:pt x="3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3" name="Oval 45"/>
              <p:cNvSpPr>
                <a:spLocks noChangeArrowheads="1"/>
              </p:cNvSpPr>
              <p:nvPr/>
            </p:nvSpPr>
            <p:spPr bwMode="auto">
              <a:xfrm>
                <a:off x="1539" y="4901"/>
                <a:ext cx="94"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74" name="Oval 46"/>
              <p:cNvSpPr>
                <a:spLocks noChangeArrowheads="1"/>
              </p:cNvSpPr>
              <p:nvPr/>
            </p:nvSpPr>
            <p:spPr bwMode="auto">
              <a:xfrm>
                <a:off x="1956" y="4901"/>
                <a:ext cx="93" cy="96"/>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75" name="Freeform 47"/>
              <p:cNvSpPr>
                <a:spLocks/>
              </p:cNvSpPr>
              <p:nvPr/>
            </p:nvSpPr>
            <p:spPr bwMode="auto">
              <a:xfrm>
                <a:off x="1491"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6" name="Freeform 48"/>
              <p:cNvSpPr>
                <a:spLocks/>
              </p:cNvSpPr>
              <p:nvPr/>
            </p:nvSpPr>
            <p:spPr bwMode="auto">
              <a:xfrm>
                <a:off x="1908" y="4768"/>
                <a:ext cx="189" cy="98"/>
              </a:xfrm>
              <a:custGeom>
                <a:avLst/>
                <a:gdLst>
                  <a:gd name="T0" fmla="*/ 402 w 80"/>
                  <a:gd name="T1" fmla="*/ 225 h 41"/>
                  <a:gd name="T2" fmla="*/ 357 w 80"/>
                  <a:gd name="T3" fmla="*/ 189 h 41"/>
                  <a:gd name="T4" fmla="*/ 224 w 80"/>
                  <a:gd name="T5" fmla="*/ 90 h 41"/>
                  <a:gd name="T6" fmla="*/ 90 w 80"/>
                  <a:gd name="T7" fmla="*/ 189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8"/>
                      <a:pt x="64" y="34"/>
                    </a:cubicBezTo>
                    <a:cubicBezTo>
                      <a:pt x="62" y="24"/>
                      <a:pt x="52" y="16"/>
                      <a:pt x="40" y="16"/>
                    </a:cubicBezTo>
                    <a:cubicBezTo>
                      <a:pt x="29" y="16"/>
                      <a:pt x="18" y="24"/>
                      <a:pt x="16" y="34"/>
                    </a:cubicBezTo>
                    <a:cubicBezTo>
                      <a:pt x="15" y="38"/>
                      <a:pt x="11" y="41"/>
                      <a:pt x="7" y="40"/>
                    </a:cubicBezTo>
                    <a:cubicBezTo>
                      <a:pt x="3" y="40"/>
                      <a:pt x="0" y="35"/>
                      <a:pt x="0" y="31"/>
                    </a:cubicBezTo>
                    <a:cubicBezTo>
                      <a:pt x="3" y="14"/>
                      <a:pt x="21" y="0"/>
                      <a:pt x="40" y="0"/>
                    </a:cubicBezTo>
                    <a:cubicBezTo>
                      <a:pt x="59" y="0"/>
                      <a:pt x="77" y="14"/>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7" name="Freeform 49"/>
              <p:cNvSpPr>
                <a:spLocks/>
              </p:cNvSpPr>
              <p:nvPr/>
            </p:nvSpPr>
            <p:spPr bwMode="auto">
              <a:xfrm>
                <a:off x="1679" y="5333"/>
                <a:ext cx="228" cy="113"/>
              </a:xfrm>
              <a:custGeom>
                <a:avLst/>
                <a:gdLst>
                  <a:gd name="T0" fmla="*/ 271 w 96"/>
                  <a:gd name="T1" fmla="*/ 266 h 48"/>
                  <a:gd name="T2" fmla="*/ 537 w 96"/>
                  <a:gd name="T3" fmla="*/ 57 h 48"/>
                  <a:gd name="T4" fmla="*/ 492 w 96"/>
                  <a:gd name="T5" fmla="*/ 0 h 48"/>
                  <a:gd name="T6" fmla="*/ 50 w 96"/>
                  <a:gd name="T7" fmla="*/ 0 h 48"/>
                  <a:gd name="T8" fmla="*/ 5 w 96"/>
                  <a:gd name="T9" fmla="*/ 57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2"/>
                      <a:pt x="95" y="10"/>
                    </a:cubicBezTo>
                    <a:cubicBezTo>
                      <a:pt x="96" y="5"/>
                      <a:pt x="92" y="0"/>
                      <a:pt x="87" y="0"/>
                    </a:cubicBezTo>
                    <a:cubicBezTo>
                      <a:pt x="9" y="0"/>
                      <a:pt x="9" y="0"/>
                      <a:pt x="9" y="0"/>
                    </a:cubicBezTo>
                    <a:cubicBezTo>
                      <a:pt x="4" y="0"/>
                      <a:pt x="0" y="5"/>
                      <a:pt x="1" y="10"/>
                    </a:cubicBezTo>
                    <a:cubicBezTo>
                      <a:pt x="5" y="32"/>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8" name="Freeform 50"/>
              <p:cNvSpPr>
                <a:spLocks/>
              </p:cNvSpPr>
              <p:nvPr/>
            </p:nvSpPr>
            <p:spPr bwMode="auto">
              <a:xfrm>
                <a:off x="1717" y="4973"/>
                <a:ext cx="142" cy="237"/>
              </a:xfrm>
              <a:custGeom>
                <a:avLst/>
                <a:gdLst>
                  <a:gd name="T0" fmla="*/ 291 w 60"/>
                  <a:gd name="T1" fmla="*/ 562 h 100"/>
                  <a:gd name="T2" fmla="*/ 45 w 60"/>
                  <a:gd name="T3" fmla="*/ 562 h 100"/>
                  <a:gd name="T4" fmla="*/ 0 w 60"/>
                  <a:gd name="T5" fmla="*/ 517 h 100"/>
                  <a:gd name="T6" fmla="*/ 0 w 60"/>
                  <a:gd name="T7" fmla="*/ 45 h 100"/>
                  <a:gd name="T8" fmla="*/ 45 w 60"/>
                  <a:gd name="T9" fmla="*/ 0 h 100"/>
                  <a:gd name="T10" fmla="*/ 90 w 60"/>
                  <a:gd name="T11" fmla="*/ 45 h 100"/>
                  <a:gd name="T12" fmla="*/ 90 w 60"/>
                  <a:gd name="T13" fmla="*/ 472 h 100"/>
                  <a:gd name="T14" fmla="*/ 246 w 60"/>
                  <a:gd name="T15" fmla="*/ 472 h 100"/>
                  <a:gd name="T16" fmla="*/ 246 w 60"/>
                  <a:gd name="T17" fmla="*/ 382 h 100"/>
                  <a:gd name="T18" fmla="*/ 291 w 60"/>
                  <a:gd name="T19" fmla="*/ 337 h 100"/>
                  <a:gd name="T20" fmla="*/ 336 w 60"/>
                  <a:gd name="T21" fmla="*/ 382 h 100"/>
                  <a:gd name="T22" fmla="*/ 336 w 60"/>
                  <a:gd name="T23" fmla="*/ 517 h 100"/>
                  <a:gd name="T24" fmla="*/ 291 w 60"/>
                  <a:gd name="T25" fmla="*/ 562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100">
                    <a:moveTo>
                      <a:pt x="52" y="100"/>
                    </a:moveTo>
                    <a:cubicBezTo>
                      <a:pt x="8" y="100"/>
                      <a:pt x="8" y="100"/>
                      <a:pt x="8" y="100"/>
                    </a:cubicBezTo>
                    <a:cubicBezTo>
                      <a:pt x="4" y="100"/>
                      <a:pt x="0" y="97"/>
                      <a:pt x="0" y="92"/>
                    </a:cubicBezTo>
                    <a:cubicBezTo>
                      <a:pt x="0" y="8"/>
                      <a:pt x="0" y="8"/>
                      <a:pt x="0" y="8"/>
                    </a:cubicBezTo>
                    <a:cubicBezTo>
                      <a:pt x="0" y="4"/>
                      <a:pt x="4" y="0"/>
                      <a:pt x="8" y="0"/>
                    </a:cubicBezTo>
                    <a:cubicBezTo>
                      <a:pt x="12" y="0"/>
                      <a:pt x="16" y="4"/>
                      <a:pt x="16" y="8"/>
                    </a:cubicBezTo>
                    <a:cubicBezTo>
                      <a:pt x="16" y="84"/>
                      <a:pt x="16" y="84"/>
                      <a:pt x="16" y="84"/>
                    </a:cubicBezTo>
                    <a:cubicBezTo>
                      <a:pt x="44" y="84"/>
                      <a:pt x="44" y="84"/>
                      <a:pt x="44" y="84"/>
                    </a:cubicBezTo>
                    <a:cubicBezTo>
                      <a:pt x="44" y="68"/>
                      <a:pt x="44" y="68"/>
                      <a:pt x="44" y="68"/>
                    </a:cubicBezTo>
                    <a:cubicBezTo>
                      <a:pt x="44" y="64"/>
                      <a:pt x="48" y="60"/>
                      <a:pt x="52" y="60"/>
                    </a:cubicBezTo>
                    <a:cubicBezTo>
                      <a:pt x="56" y="60"/>
                      <a:pt x="60" y="64"/>
                      <a:pt x="60" y="68"/>
                    </a:cubicBezTo>
                    <a:cubicBezTo>
                      <a:pt x="60" y="92"/>
                      <a:pt x="60" y="92"/>
                      <a:pt x="60" y="92"/>
                    </a:cubicBezTo>
                    <a:cubicBezTo>
                      <a:pt x="60" y="97"/>
                      <a:pt x="56" y="100"/>
                      <a:pt x="52" y="10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79" name="Freeform 51"/>
              <p:cNvSpPr>
                <a:spLocks/>
              </p:cNvSpPr>
              <p:nvPr/>
            </p:nvSpPr>
            <p:spPr bwMode="auto">
              <a:xfrm>
                <a:off x="1206" y="4825"/>
                <a:ext cx="115" cy="228"/>
              </a:xfrm>
              <a:custGeom>
                <a:avLst/>
                <a:gdLst>
                  <a:gd name="T0" fmla="*/ 271 w 48"/>
                  <a:gd name="T1" fmla="*/ 0 h 96"/>
                  <a:gd name="T2" fmla="*/ 0 w 48"/>
                  <a:gd name="T3" fmla="*/ 271 h 96"/>
                  <a:gd name="T4" fmla="*/ 271 w 48"/>
                  <a:gd name="T5" fmla="*/ 542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2"/>
                      <a:pt x="0" y="48"/>
                    </a:cubicBezTo>
                    <a:cubicBezTo>
                      <a:pt x="0" y="75"/>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80" name="Freeform 52"/>
              <p:cNvSpPr>
                <a:spLocks noEditPoints="1"/>
              </p:cNvSpPr>
              <p:nvPr/>
            </p:nvSpPr>
            <p:spPr bwMode="auto">
              <a:xfrm>
                <a:off x="1189" y="4808"/>
                <a:ext cx="151" cy="264"/>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5 h 112"/>
                  <a:gd name="T14" fmla="*/ 90 w 64"/>
                  <a:gd name="T15" fmla="*/ 315 h 112"/>
                  <a:gd name="T16" fmla="*/ 267 w 64"/>
                  <a:gd name="T17" fmla="*/ 537 h 112"/>
                  <a:gd name="T18" fmla="*/ 267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9"/>
                      <a:pt x="60" y="112"/>
                      <a:pt x="56" y="112"/>
                    </a:cubicBezTo>
                    <a:close/>
                    <a:moveTo>
                      <a:pt x="48" y="17"/>
                    </a:moveTo>
                    <a:cubicBezTo>
                      <a:pt x="30" y="21"/>
                      <a:pt x="16" y="37"/>
                      <a:pt x="16" y="56"/>
                    </a:cubicBezTo>
                    <a:cubicBezTo>
                      <a:pt x="16" y="76"/>
                      <a:pt x="30" y="92"/>
                      <a:pt x="48" y="96"/>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1" name="Freeform 53"/>
              <p:cNvSpPr>
                <a:spLocks/>
              </p:cNvSpPr>
              <p:nvPr/>
            </p:nvSpPr>
            <p:spPr bwMode="auto">
              <a:xfrm>
                <a:off x="2268" y="4825"/>
                <a:ext cx="113" cy="228"/>
              </a:xfrm>
              <a:custGeom>
                <a:avLst/>
                <a:gdLst>
                  <a:gd name="T0" fmla="*/ 0 w 48"/>
                  <a:gd name="T1" fmla="*/ 0 h 96"/>
                  <a:gd name="T2" fmla="*/ 271 w 48"/>
                  <a:gd name="T3" fmla="*/ 271 h 96"/>
                  <a:gd name="T4" fmla="*/ 0 w 48"/>
                  <a:gd name="T5" fmla="*/ 542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2"/>
                      <a:pt x="48" y="48"/>
                    </a:cubicBezTo>
                    <a:cubicBezTo>
                      <a:pt x="48" y="75"/>
                      <a:pt x="27"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82" name="Freeform 54"/>
              <p:cNvSpPr>
                <a:spLocks noEditPoints="1"/>
              </p:cNvSpPr>
              <p:nvPr/>
            </p:nvSpPr>
            <p:spPr bwMode="auto">
              <a:xfrm>
                <a:off x="2247" y="4808"/>
                <a:ext cx="153" cy="264"/>
              </a:xfrm>
              <a:custGeom>
                <a:avLst/>
                <a:gdLst>
                  <a:gd name="T0" fmla="*/ 45 w 64"/>
                  <a:gd name="T1" fmla="*/ 627 h 112"/>
                  <a:gd name="T2" fmla="*/ 0 w 64"/>
                  <a:gd name="T3" fmla="*/ 582 h 112"/>
                  <a:gd name="T4" fmla="*/ 0 w 64"/>
                  <a:gd name="T5" fmla="*/ 45 h 112"/>
                  <a:gd name="T6" fmla="*/ 45 w 64"/>
                  <a:gd name="T7" fmla="*/ 0 h 112"/>
                  <a:gd name="T8" fmla="*/ 361 w 64"/>
                  <a:gd name="T9" fmla="*/ 315 h 112"/>
                  <a:gd name="T10" fmla="*/ 45 w 64"/>
                  <a:gd name="T11" fmla="*/ 627 h 112"/>
                  <a:gd name="T12" fmla="*/ 90 w 64"/>
                  <a:gd name="T13" fmla="*/ 95 h 112"/>
                  <a:gd name="T14" fmla="*/ 90 w 64"/>
                  <a:gd name="T15" fmla="*/ 537 h 112"/>
                  <a:gd name="T16" fmla="*/ 271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9"/>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6"/>
                      <a:pt x="16" y="96"/>
                      <a:pt x="16" y="96"/>
                    </a:cubicBezTo>
                    <a:cubicBezTo>
                      <a:pt x="34" y="92"/>
                      <a:pt x="48" y="76"/>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3" name="Freeform 55"/>
              <p:cNvSpPr>
                <a:spLocks/>
              </p:cNvSpPr>
              <p:nvPr/>
            </p:nvSpPr>
            <p:spPr bwMode="auto">
              <a:xfrm>
                <a:off x="1132" y="4210"/>
                <a:ext cx="749" cy="58"/>
              </a:xfrm>
              <a:custGeom>
                <a:avLst/>
                <a:gdLst>
                  <a:gd name="T0" fmla="*/ 1774 w 317"/>
                  <a:gd name="T1" fmla="*/ 135 h 24"/>
                  <a:gd name="T2" fmla="*/ 1566 w 317"/>
                  <a:gd name="T3" fmla="*/ 0 h 24"/>
                  <a:gd name="T4" fmla="*/ 0 w 317"/>
                  <a:gd name="T5" fmla="*/ 0 h 24"/>
                  <a:gd name="T6" fmla="*/ 12 w 317"/>
                  <a:gd name="T7" fmla="*/ 135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24">
                    <a:moveTo>
                      <a:pt x="317" y="24"/>
                    </a:moveTo>
                    <a:cubicBezTo>
                      <a:pt x="310" y="10"/>
                      <a:pt x="296" y="0"/>
                      <a:pt x="280" y="0"/>
                    </a:cubicBezTo>
                    <a:cubicBezTo>
                      <a:pt x="0" y="0"/>
                      <a:pt x="0" y="0"/>
                      <a:pt x="0" y="0"/>
                    </a:cubicBezTo>
                    <a:cubicBezTo>
                      <a:pt x="0" y="9"/>
                      <a:pt x="1" y="17"/>
                      <a:pt x="2" y="24"/>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84" name="Freeform 56"/>
              <p:cNvSpPr>
                <a:spLocks/>
              </p:cNvSpPr>
              <p:nvPr/>
            </p:nvSpPr>
            <p:spPr bwMode="auto">
              <a:xfrm>
                <a:off x="1114" y="4191"/>
                <a:ext cx="789" cy="98"/>
              </a:xfrm>
              <a:custGeom>
                <a:avLst/>
                <a:gdLst>
                  <a:gd name="T0" fmla="*/ 1819 w 334"/>
                  <a:gd name="T1" fmla="*/ 225 h 41"/>
                  <a:gd name="T2" fmla="*/ 1774 w 334"/>
                  <a:gd name="T3" fmla="*/ 201 h 41"/>
                  <a:gd name="T4" fmla="*/ 1611 w 334"/>
                  <a:gd name="T5" fmla="*/ 90 h 41"/>
                  <a:gd name="T6" fmla="*/ 90 w 334"/>
                  <a:gd name="T7" fmla="*/ 90 h 41"/>
                  <a:gd name="T8" fmla="*/ 102 w 334"/>
                  <a:gd name="T9" fmla="*/ 173 h 41"/>
                  <a:gd name="T10" fmla="*/ 66 w 334"/>
                  <a:gd name="T11" fmla="*/ 225 h 41"/>
                  <a:gd name="T12" fmla="*/ 12 w 334"/>
                  <a:gd name="T13" fmla="*/ 189 h 41"/>
                  <a:gd name="T14" fmla="*/ 0 w 334"/>
                  <a:gd name="T15" fmla="*/ 45 h 41"/>
                  <a:gd name="T16" fmla="*/ 45 w 334"/>
                  <a:gd name="T17" fmla="*/ 0 h 41"/>
                  <a:gd name="T18" fmla="*/ 1611 w 334"/>
                  <a:gd name="T19" fmla="*/ 0 h 41"/>
                  <a:gd name="T20" fmla="*/ 1857 w 334"/>
                  <a:gd name="T21" fmla="*/ 163 h 41"/>
                  <a:gd name="T22" fmla="*/ 1835 w 334"/>
                  <a:gd name="T23" fmla="*/ 225 h 41"/>
                  <a:gd name="T24" fmla="*/ 1819 w 334"/>
                  <a:gd name="T25" fmla="*/ 225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4" h="41">
                    <a:moveTo>
                      <a:pt x="325" y="40"/>
                    </a:moveTo>
                    <a:cubicBezTo>
                      <a:pt x="322" y="40"/>
                      <a:pt x="319" y="39"/>
                      <a:pt x="317" y="36"/>
                    </a:cubicBezTo>
                    <a:cubicBezTo>
                      <a:pt x="312" y="24"/>
                      <a:pt x="301" y="16"/>
                      <a:pt x="288" y="16"/>
                    </a:cubicBezTo>
                    <a:cubicBezTo>
                      <a:pt x="16" y="16"/>
                      <a:pt x="16" y="16"/>
                      <a:pt x="16" y="16"/>
                    </a:cubicBezTo>
                    <a:cubicBezTo>
                      <a:pt x="17" y="21"/>
                      <a:pt x="17" y="26"/>
                      <a:pt x="18" y="31"/>
                    </a:cubicBezTo>
                    <a:cubicBezTo>
                      <a:pt x="19" y="35"/>
                      <a:pt x="16" y="39"/>
                      <a:pt x="12" y="40"/>
                    </a:cubicBezTo>
                    <a:cubicBezTo>
                      <a:pt x="7" y="41"/>
                      <a:pt x="3" y="38"/>
                      <a:pt x="2" y="34"/>
                    </a:cubicBezTo>
                    <a:cubicBezTo>
                      <a:pt x="1" y="26"/>
                      <a:pt x="0" y="17"/>
                      <a:pt x="0" y="8"/>
                    </a:cubicBezTo>
                    <a:cubicBezTo>
                      <a:pt x="0" y="4"/>
                      <a:pt x="4" y="0"/>
                      <a:pt x="8" y="0"/>
                    </a:cubicBezTo>
                    <a:cubicBezTo>
                      <a:pt x="288" y="0"/>
                      <a:pt x="288" y="0"/>
                      <a:pt x="288" y="0"/>
                    </a:cubicBezTo>
                    <a:cubicBezTo>
                      <a:pt x="307" y="0"/>
                      <a:pt x="324" y="12"/>
                      <a:pt x="332" y="29"/>
                    </a:cubicBezTo>
                    <a:cubicBezTo>
                      <a:pt x="334" y="33"/>
                      <a:pt x="332" y="38"/>
                      <a:pt x="328" y="40"/>
                    </a:cubicBezTo>
                    <a:cubicBezTo>
                      <a:pt x="327" y="40"/>
                      <a:pt x="326" y="40"/>
                      <a:pt x="325"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5" name="Freeform 57"/>
              <p:cNvSpPr>
                <a:spLocks/>
              </p:cNvSpPr>
              <p:nvPr/>
            </p:nvSpPr>
            <p:spPr bwMode="auto">
              <a:xfrm>
                <a:off x="2863" y="5123"/>
                <a:ext cx="833" cy="427"/>
              </a:xfrm>
              <a:custGeom>
                <a:avLst/>
                <a:gdLst>
                  <a:gd name="T0" fmla="*/ 1971 w 352"/>
                  <a:gd name="T1" fmla="*/ 1008 h 180"/>
                  <a:gd name="T2" fmla="*/ 0 w 352"/>
                  <a:gd name="T3" fmla="*/ 1008 h 180"/>
                  <a:gd name="T4" fmla="*/ 0 w 352"/>
                  <a:gd name="T5" fmla="*/ 672 h 180"/>
                  <a:gd name="T6" fmla="*/ 672 w 352"/>
                  <a:gd name="T7" fmla="*/ 0 h 180"/>
                  <a:gd name="T8" fmla="*/ 1299 w 352"/>
                  <a:gd name="T9" fmla="*/ 0 h 180"/>
                  <a:gd name="T10" fmla="*/ 1971 w 352"/>
                  <a:gd name="T11" fmla="*/ 672 h 180"/>
                  <a:gd name="T12" fmla="*/ 1971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3"/>
                      <a:pt x="54" y="0"/>
                      <a:pt x="120" y="0"/>
                    </a:cubicBezTo>
                    <a:cubicBezTo>
                      <a:pt x="232" y="0"/>
                      <a:pt x="232" y="0"/>
                      <a:pt x="232" y="0"/>
                    </a:cubicBezTo>
                    <a:cubicBezTo>
                      <a:pt x="298" y="0"/>
                      <a:pt x="352" y="53"/>
                      <a:pt x="352" y="120"/>
                    </a:cubicBezTo>
                    <a:cubicBezTo>
                      <a:pt x="352" y="180"/>
                      <a:pt x="352" y="180"/>
                      <a:pt x="352" y="18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6" name="Freeform 58"/>
              <p:cNvSpPr>
                <a:spLocks noEditPoints="1"/>
              </p:cNvSpPr>
              <p:nvPr/>
            </p:nvSpPr>
            <p:spPr bwMode="auto">
              <a:xfrm>
                <a:off x="2844" y="5105"/>
                <a:ext cx="871" cy="465"/>
              </a:xfrm>
              <a:custGeom>
                <a:avLst/>
                <a:gdLst>
                  <a:gd name="T0" fmla="*/ 2017 w 368"/>
                  <a:gd name="T1" fmla="*/ 1098 h 196"/>
                  <a:gd name="T2" fmla="*/ 45 w 368"/>
                  <a:gd name="T3" fmla="*/ 1098 h 196"/>
                  <a:gd name="T4" fmla="*/ 0 w 368"/>
                  <a:gd name="T5" fmla="*/ 1053 h 196"/>
                  <a:gd name="T6" fmla="*/ 0 w 368"/>
                  <a:gd name="T7" fmla="*/ 717 h 196"/>
                  <a:gd name="T8" fmla="*/ 717 w 368"/>
                  <a:gd name="T9" fmla="*/ 0 h 196"/>
                  <a:gd name="T10" fmla="*/ 1344 w 368"/>
                  <a:gd name="T11" fmla="*/ 0 h 196"/>
                  <a:gd name="T12" fmla="*/ 2062 w 368"/>
                  <a:gd name="T13" fmla="*/ 717 h 196"/>
                  <a:gd name="T14" fmla="*/ 2062 w 368"/>
                  <a:gd name="T15" fmla="*/ 1053 h 196"/>
                  <a:gd name="T16" fmla="*/ 2017 w 368"/>
                  <a:gd name="T17" fmla="*/ 1098 h 196"/>
                  <a:gd name="T18" fmla="*/ 90 w 368"/>
                  <a:gd name="T19" fmla="*/ 1008 h 196"/>
                  <a:gd name="T20" fmla="*/ 1972 w 368"/>
                  <a:gd name="T21" fmla="*/ 1008 h 196"/>
                  <a:gd name="T22" fmla="*/ 1972 w 368"/>
                  <a:gd name="T23" fmla="*/ 717 h 196"/>
                  <a:gd name="T24" fmla="*/ 1344 w 368"/>
                  <a:gd name="T25" fmla="*/ 90 h 196"/>
                  <a:gd name="T26" fmla="*/ 717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2"/>
                      <a:pt x="0" y="188"/>
                    </a:cubicBezTo>
                    <a:cubicBezTo>
                      <a:pt x="0" y="128"/>
                      <a:pt x="0" y="128"/>
                      <a:pt x="0" y="128"/>
                    </a:cubicBezTo>
                    <a:cubicBezTo>
                      <a:pt x="0" y="57"/>
                      <a:pt x="57" y="0"/>
                      <a:pt x="128" y="0"/>
                    </a:cubicBezTo>
                    <a:cubicBezTo>
                      <a:pt x="240" y="0"/>
                      <a:pt x="240" y="0"/>
                      <a:pt x="240" y="0"/>
                    </a:cubicBezTo>
                    <a:cubicBezTo>
                      <a:pt x="311" y="0"/>
                      <a:pt x="368" y="57"/>
                      <a:pt x="368" y="128"/>
                    </a:cubicBezTo>
                    <a:cubicBezTo>
                      <a:pt x="368" y="188"/>
                      <a:pt x="368" y="188"/>
                      <a:pt x="368" y="188"/>
                    </a:cubicBezTo>
                    <a:cubicBezTo>
                      <a:pt x="368" y="192"/>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7" name="Freeform 59"/>
              <p:cNvSpPr>
                <a:spLocks/>
              </p:cNvSpPr>
              <p:nvPr/>
            </p:nvSpPr>
            <p:spPr bwMode="auto">
              <a:xfrm>
                <a:off x="2961" y="5069"/>
                <a:ext cx="638" cy="386"/>
              </a:xfrm>
              <a:custGeom>
                <a:avLst/>
                <a:gdLst>
                  <a:gd name="T0" fmla="*/ 1366 w 270"/>
                  <a:gd name="T1" fmla="*/ 201 h 163"/>
                  <a:gd name="T2" fmla="*/ 1136 w 270"/>
                  <a:gd name="T3" fmla="*/ 21 h 163"/>
                  <a:gd name="T4" fmla="*/ 757 w 270"/>
                  <a:gd name="T5" fmla="*/ 0 h 163"/>
                  <a:gd name="T6" fmla="*/ 376 w 270"/>
                  <a:gd name="T7" fmla="*/ 21 h 163"/>
                  <a:gd name="T8" fmla="*/ 147 w 270"/>
                  <a:gd name="T9" fmla="*/ 201 h 163"/>
                  <a:gd name="T10" fmla="*/ 0 w 270"/>
                  <a:gd name="T11" fmla="*/ 578 h 163"/>
                  <a:gd name="T12" fmla="*/ 286 w 270"/>
                  <a:gd name="T13" fmla="*/ 578 h 163"/>
                  <a:gd name="T14" fmla="*/ 393 w 270"/>
                  <a:gd name="T15" fmla="*/ 706 h 163"/>
                  <a:gd name="T16" fmla="*/ 757 w 270"/>
                  <a:gd name="T17" fmla="*/ 914 h 163"/>
                  <a:gd name="T18" fmla="*/ 1119 w 270"/>
                  <a:gd name="T19" fmla="*/ 706 h 163"/>
                  <a:gd name="T20" fmla="*/ 1226 w 270"/>
                  <a:gd name="T21" fmla="*/ 578 h 163"/>
                  <a:gd name="T22" fmla="*/ 1512 w 270"/>
                  <a:gd name="T23" fmla="*/ 578 h 163"/>
                  <a:gd name="T24" fmla="*/ 1366 w 270"/>
                  <a:gd name="T25" fmla="*/ 20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163">
                    <a:moveTo>
                      <a:pt x="244" y="36"/>
                    </a:moveTo>
                    <a:cubicBezTo>
                      <a:pt x="238" y="18"/>
                      <a:pt x="221" y="6"/>
                      <a:pt x="203" y="4"/>
                    </a:cubicBezTo>
                    <a:cubicBezTo>
                      <a:pt x="135" y="0"/>
                      <a:pt x="135" y="0"/>
                      <a:pt x="135" y="0"/>
                    </a:cubicBezTo>
                    <a:cubicBezTo>
                      <a:pt x="67" y="4"/>
                      <a:pt x="67" y="4"/>
                      <a:pt x="67" y="4"/>
                    </a:cubicBezTo>
                    <a:cubicBezTo>
                      <a:pt x="49" y="6"/>
                      <a:pt x="32" y="18"/>
                      <a:pt x="26" y="36"/>
                    </a:cubicBezTo>
                    <a:cubicBezTo>
                      <a:pt x="0" y="103"/>
                      <a:pt x="0" y="103"/>
                      <a:pt x="0" y="103"/>
                    </a:cubicBezTo>
                    <a:cubicBezTo>
                      <a:pt x="51" y="103"/>
                      <a:pt x="51" y="103"/>
                      <a:pt x="51" y="103"/>
                    </a:cubicBezTo>
                    <a:cubicBezTo>
                      <a:pt x="57" y="103"/>
                      <a:pt x="61" y="120"/>
                      <a:pt x="70" y="126"/>
                    </a:cubicBezTo>
                    <a:cubicBezTo>
                      <a:pt x="79" y="132"/>
                      <a:pt x="135" y="163"/>
                      <a:pt x="135" y="163"/>
                    </a:cubicBezTo>
                    <a:cubicBezTo>
                      <a:pt x="135" y="163"/>
                      <a:pt x="192" y="133"/>
                      <a:pt x="200" y="126"/>
                    </a:cubicBezTo>
                    <a:cubicBezTo>
                      <a:pt x="208" y="119"/>
                      <a:pt x="213" y="103"/>
                      <a:pt x="219" y="103"/>
                    </a:cubicBezTo>
                    <a:cubicBezTo>
                      <a:pt x="270" y="103"/>
                      <a:pt x="270" y="103"/>
                      <a:pt x="270" y="103"/>
                    </a:cubicBezTo>
                    <a:cubicBezTo>
                      <a:pt x="244" y="36"/>
                      <a:pt x="244" y="36"/>
                      <a:pt x="244" y="36"/>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88" name="Freeform 60"/>
              <p:cNvSpPr>
                <a:spLocks noEditPoints="1"/>
              </p:cNvSpPr>
              <p:nvPr/>
            </p:nvSpPr>
            <p:spPr bwMode="auto">
              <a:xfrm>
                <a:off x="2942" y="5050"/>
                <a:ext cx="676" cy="425"/>
              </a:xfrm>
              <a:custGeom>
                <a:avLst/>
                <a:gdLst>
                  <a:gd name="T0" fmla="*/ 802 w 286"/>
                  <a:gd name="T1" fmla="*/ 1004 h 179"/>
                  <a:gd name="T2" fmla="*/ 779 w 286"/>
                  <a:gd name="T3" fmla="*/ 1000 h 179"/>
                  <a:gd name="T4" fmla="*/ 410 w 286"/>
                  <a:gd name="T5" fmla="*/ 791 h 179"/>
                  <a:gd name="T6" fmla="*/ 341 w 286"/>
                  <a:gd name="T7" fmla="*/ 706 h 179"/>
                  <a:gd name="T8" fmla="*/ 320 w 286"/>
                  <a:gd name="T9" fmla="*/ 668 h 179"/>
                  <a:gd name="T10" fmla="*/ 45 w 286"/>
                  <a:gd name="T11" fmla="*/ 668 h 179"/>
                  <a:gd name="T12" fmla="*/ 12 w 286"/>
                  <a:gd name="T13" fmla="*/ 651 h 179"/>
                  <a:gd name="T14" fmla="*/ 5 w 286"/>
                  <a:gd name="T15" fmla="*/ 611 h 179"/>
                  <a:gd name="T16" fmla="*/ 147 w 286"/>
                  <a:gd name="T17" fmla="*/ 230 h 179"/>
                  <a:gd name="T18" fmla="*/ 421 w 286"/>
                  <a:gd name="T19" fmla="*/ 21 h 179"/>
                  <a:gd name="T20" fmla="*/ 795 w 286"/>
                  <a:gd name="T21" fmla="*/ 0 h 179"/>
                  <a:gd name="T22" fmla="*/ 807 w 286"/>
                  <a:gd name="T23" fmla="*/ 0 h 179"/>
                  <a:gd name="T24" fmla="*/ 1181 w 286"/>
                  <a:gd name="T25" fmla="*/ 21 h 179"/>
                  <a:gd name="T26" fmla="*/ 1456 w 286"/>
                  <a:gd name="T27" fmla="*/ 230 h 179"/>
                  <a:gd name="T28" fmla="*/ 1598 w 286"/>
                  <a:gd name="T29" fmla="*/ 611 h 179"/>
                  <a:gd name="T30" fmla="*/ 1591 w 286"/>
                  <a:gd name="T31" fmla="*/ 651 h 179"/>
                  <a:gd name="T32" fmla="*/ 1558 w 286"/>
                  <a:gd name="T33" fmla="*/ 668 h 179"/>
                  <a:gd name="T34" fmla="*/ 1283 w 286"/>
                  <a:gd name="T35" fmla="*/ 668 h 179"/>
                  <a:gd name="T36" fmla="*/ 1255 w 286"/>
                  <a:gd name="T37" fmla="*/ 713 h 179"/>
                  <a:gd name="T38" fmla="*/ 1193 w 286"/>
                  <a:gd name="T39" fmla="*/ 786 h 179"/>
                  <a:gd name="T40" fmla="*/ 824 w 286"/>
                  <a:gd name="T41" fmla="*/ 1000 h 179"/>
                  <a:gd name="T42" fmla="*/ 802 w 286"/>
                  <a:gd name="T43" fmla="*/ 1004 h 179"/>
                  <a:gd name="T44" fmla="*/ 111 w 286"/>
                  <a:gd name="T45" fmla="*/ 578 h 179"/>
                  <a:gd name="T46" fmla="*/ 331 w 286"/>
                  <a:gd name="T47" fmla="*/ 578 h 179"/>
                  <a:gd name="T48" fmla="*/ 421 w 286"/>
                  <a:gd name="T49" fmla="*/ 656 h 179"/>
                  <a:gd name="T50" fmla="*/ 464 w 286"/>
                  <a:gd name="T51" fmla="*/ 718 h 179"/>
                  <a:gd name="T52" fmla="*/ 802 w 286"/>
                  <a:gd name="T53" fmla="*/ 910 h 179"/>
                  <a:gd name="T54" fmla="*/ 1139 w 286"/>
                  <a:gd name="T55" fmla="*/ 718 h 179"/>
                  <a:gd name="T56" fmla="*/ 1176 w 286"/>
                  <a:gd name="T57" fmla="*/ 663 h 179"/>
                  <a:gd name="T58" fmla="*/ 1271 w 286"/>
                  <a:gd name="T59" fmla="*/ 578 h 179"/>
                  <a:gd name="T60" fmla="*/ 1491 w 286"/>
                  <a:gd name="T61" fmla="*/ 578 h 179"/>
                  <a:gd name="T62" fmla="*/ 1373 w 286"/>
                  <a:gd name="T63" fmla="*/ 258 h 179"/>
                  <a:gd name="T64" fmla="*/ 1176 w 286"/>
                  <a:gd name="T65" fmla="*/ 111 h 179"/>
                  <a:gd name="T66" fmla="*/ 802 w 286"/>
                  <a:gd name="T67" fmla="*/ 90 h 179"/>
                  <a:gd name="T68" fmla="*/ 426 w 286"/>
                  <a:gd name="T69" fmla="*/ 111 h 179"/>
                  <a:gd name="T70" fmla="*/ 230 w 286"/>
                  <a:gd name="T71" fmla="*/ 258 h 179"/>
                  <a:gd name="T72" fmla="*/ 111 w 286"/>
                  <a:gd name="T73" fmla="*/ 578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6" h="179">
                    <a:moveTo>
                      <a:pt x="143" y="179"/>
                    </a:moveTo>
                    <a:cubicBezTo>
                      <a:pt x="142" y="179"/>
                      <a:pt x="140" y="178"/>
                      <a:pt x="139" y="178"/>
                    </a:cubicBezTo>
                    <a:cubicBezTo>
                      <a:pt x="133" y="175"/>
                      <a:pt x="82" y="147"/>
                      <a:pt x="73" y="141"/>
                    </a:cubicBezTo>
                    <a:cubicBezTo>
                      <a:pt x="68" y="137"/>
                      <a:pt x="64" y="131"/>
                      <a:pt x="61" y="126"/>
                    </a:cubicBezTo>
                    <a:cubicBezTo>
                      <a:pt x="60" y="124"/>
                      <a:pt x="58" y="121"/>
                      <a:pt x="57" y="119"/>
                    </a:cubicBezTo>
                    <a:cubicBezTo>
                      <a:pt x="8" y="119"/>
                      <a:pt x="8" y="119"/>
                      <a:pt x="8" y="119"/>
                    </a:cubicBezTo>
                    <a:cubicBezTo>
                      <a:pt x="6" y="119"/>
                      <a:pt x="3" y="118"/>
                      <a:pt x="2" y="116"/>
                    </a:cubicBezTo>
                    <a:cubicBezTo>
                      <a:pt x="0" y="114"/>
                      <a:pt x="0" y="111"/>
                      <a:pt x="1" y="109"/>
                    </a:cubicBezTo>
                    <a:cubicBezTo>
                      <a:pt x="26" y="41"/>
                      <a:pt x="26" y="41"/>
                      <a:pt x="26" y="41"/>
                    </a:cubicBezTo>
                    <a:cubicBezTo>
                      <a:pt x="34" y="20"/>
                      <a:pt x="53" y="6"/>
                      <a:pt x="75" y="4"/>
                    </a:cubicBezTo>
                    <a:cubicBezTo>
                      <a:pt x="142" y="0"/>
                      <a:pt x="142" y="0"/>
                      <a:pt x="142" y="0"/>
                    </a:cubicBezTo>
                    <a:cubicBezTo>
                      <a:pt x="144" y="0"/>
                      <a:pt x="144" y="0"/>
                      <a:pt x="144" y="0"/>
                    </a:cubicBezTo>
                    <a:cubicBezTo>
                      <a:pt x="211" y="4"/>
                      <a:pt x="211" y="4"/>
                      <a:pt x="211" y="4"/>
                    </a:cubicBezTo>
                    <a:cubicBezTo>
                      <a:pt x="233" y="6"/>
                      <a:pt x="252" y="20"/>
                      <a:pt x="260" y="41"/>
                    </a:cubicBezTo>
                    <a:cubicBezTo>
                      <a:pt x="285" y="109"/>
                      <a:pt x="285" y="109"/>
                      <a:pt x="285" y="109"/>
                    </a:cubicBezTo>
                    <a:cubicBezTo>
                      <a:pt x="286" y="111"/>
                      <a:pt x="286" y="114"/>
                      <a:pt x="284" y="116"/>
                    </a:cubicBezTo>
                    <a:cubicBezTo>
                      <a:pt x="283" y="118"/>
                      <a:pt x="280" y="119"/>
                      <a:pt x="278" y="119"/>
                    </a:cubicBezTo>
                    <a:cubicBezTo>
                      <a:pt x="229" y="119"/>
                      <a:pt x="229" y="119"/>
                      <a:pt x="229" y="119"/>
                    </a:cubicBezTo>
                    <a:cubicBezTo>
                      <a:pt x="227" y="121"/>
                      <a:pt x="225" y="124"/>
                      <a:pt x="224" y="127"/>
                    </a:cubicBezTo>
                    <a:cubicBezTo>
                      <a:pt x="221" y="131"/>
                      <a:pt x="218" y="136"/>
                      <a:pt x="213" y="140"/>
                    </a:cubicBezTo>
                    <a:cubicBezTo>
                      <a:pt x="205" y="148"/>
                      <a:pt x="156" y="173"/>
                      <a:pt x="147" y="178"/>
                    </a:cubicBezTo>
                    <a:cubicBezTo>
                      <a:pt x="146" y="178"/>
                      <a:pt x="144" y="179"/>
                      <a:pt x="143" y="179"/>
                    </a:cubicBezTo>
                    <a:moveTo>
                      <a:pt x="20" y="103"/>
                    </a:moveTo>
                    <a:cubicBezTo>
                      <a:pt x="59" y="103"/>
                      <a:pt x="59" y="103"/>
                      <a:pt x="59" y="103"/>
                    </a:cubicBezTo>
                    <a:cubicBezTo>
                      <a:pt x="67" y="103"/>
                      <a:pt x="71" y="111"/>
                      <a:pt x="75" y="117"/>
                    </a:cubicBezTo>
                    <a:cubicBezTo>
                      <a:pt x="77" y="121"/>
                      <a:pt x="80" y="126"/>
                      <a:pt x="83" y="128"/>
                    </a:cubicBezTo>
                    <a:cubicBezTo>
                      <a:pt x="89" y="132"/>
                      <a:pt x="125" y="152"/>
                      <a:pt x="143" y="162"/>
                    </a:cubicBezTo>
                    <a:cubicBezTo>
                      <a:pt x="165" y="150"/>
                      <a:pt x="198" y="133"/>
                      <a:pt x="203" y="128"/>
                    </a:cubicBezTo>
                    <a:cubicBezTo>
                      <a:pt x="205" y="126"/>
                      <a:pt x="208" y="122"/>
                      <a:pt x="210" y="118"/>
                    </a:cubicBezTo>
                    <a:cubicBezTo>
                      <a:pt x="215" y="111"/>
                      <a:pt x="219" y="103"/>
                      <a:pt x="227" y="103"/>
                    </a:cubicBezTo>
                    <a:cubicBezTo>
                      <a:pt x="266" y="103"/>
                      <a:pt x="266" y="103"/>
                      <a:pt x="266" y="103"/>
                    </a:cubicBezTo>
                    <a:cubicBezTo>
                      <a:pt x="245" y="46"/>
                      <a:pt x="245" y="46"/>
                      <a:pt x="245" y="46"/>
                    </a:cubicBezTo>
                    <a:cubicBezTo>
                      <a:pt x="239" y="32"/>
                      <a:pt x="226" y="21"/>
                      <a:pt x="210" y="20"/>
                    </a:cubicBezTo>
                    <a:cubicBezTo>
                      <a:pt x="143" y="16"/>
                      <a:pt x="143" y="16"/>
                      <a:pt x="143" y="16"/>
                    </a:cubicBezTo>
                    <a:cubicBezTo>
                      <a:pt x="76" y="20"/>
                      <a:pt x="76" y="20"/>
                      <a:pt x="76" y="20"/>
                    </a:cubicBezTo>
                    <a:cubicBezTo>
                      <a:pt x="60" y="21"/>
                      <a:pt x="47" y="32"/>
                      <a:pt x="41" y="46"/>
                    </a:cubicBezTo>
                    <a:cubicBezTo>
                      <a:pt x="20" y="103"/>
                      <a:pt x="20" y="103"/>
                      <a:pt x="20" y="103"/>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89" name="Freeform 61"/>
              <p:cNvSpPr>
                <a:spLocks/>
              </p:cNvSpPr>
              <p:nvPr/>
            </p:nvSpPr>
            <p:spPr bwMode="auto">
              <a:xfrm>
                <a:off x="3129" y="4943"/>
                <a:ext cx="302" cy="511"/>
              </a:xfrm>
              <a:custGeom>
                <a:avLst/>
                <a:gdLst>
                  <a:gd name="T0" fmla="*/ 0 w 128"/>
                  <a:gd name="T1" fmla="*/ 0 h 216"/>
                  <a:gd name="T2" fmla="*/ 0 w 128"/>
                  <a:gd name="T3" fmla="*/ 537 h 216"/>
                  <a:gd name="T4" fmla="*/ 360 w 128"/>
                  <a:gd name="T5" fmla="*/ 1209 h 216"/>
                  <a:gd name="T6" fmla="*/ 717 w 128"/>
                  <a:gd name="T7" fmla="*/ 537 h 216"/>
                  <a:gd name="T8" fmla="*/ 717 w 128"/>
                  <a:gd name="T9" fmla="*/ 0 h 216"/>
                  <a:gd name="T10" fmla="*/ 0 w 128"/>
                  <a:gd name="T11" fmla="*/ 0 h 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216">
                    <a:moveTo>
                      <a:pt x="0" y="0"/>
                    </a:moveTo>
                    <a:cubicBezTo>
                      <a:pt x="0" y="96"/>
                      <a:pt x="0" y="96"/>
                      <a:pt x="0" y="96"/>
                    </a:cubicBezTo>
                    <a:cubicBezTo>
                      <a:pt x="0" y="131"/>
                      <a:pt x="64" y="216"/>
                      <a:pt x="64" y="216"/>
                    </a:cubicBezTo>
                    <a:cubicBezTo>
                      <a:pt x="64" y="216"/>
                      <a:pt x="128" y="131"/>
                      <a:pt x="128" y="96"/>
                    </a:cubicBezTo>
                    <a:cubicBezTo>
                      <a:pt x="128" y="0"/>
                      <a:pt x="128" y="0"/>
                      <a:pt x="128" y="0"/>
                    </a:cubicBezTo>
                    <a:cubicBezTo>
                      <a:pt x="0" y="0"/>
                      <a:pt x="0" y="0"/>
                      <a:pt x="0" y="0"/>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90" name="Freeform 62"/>
              <p:cNvSpPr>
                <a:spLocks noEditPoints="1"/>
              </p:cNvSpPr>
              <p:nvPr/>
            </p:nvSpPr>
            <p:spPr bwMode="auto">
              <a:xfrm>
                <a:off x="3110" y="4925"/>
                <a:ext cx="340" cy="550"/>
              </a:xfrm>
              <a:custGeom>
                <a:avLst/>
                <a:gdLst>
                  <a:gd name="T0" fmla="*/ 405 w 144"/>
                  <a:gd name="T1" fmla="*/ 1299 h 232"/>
                  <a:gd name="T2" fmla="*/ 369 w 144"/>
                  <a:gd name="T3" fmla="*/ 1283 h 232"/>
                  <a:gd name="T4" fmla="*/ 0 w 144"/>
                  <a:gd name="T5" fmla="*/ 582 h 232"/>
                  <a:gd name="T6" fmla="*/ 0 w 144"/>
                  <a:gd name="T7" fmla="*/ 45 h 232"/>
                  <a:gd name="T8" fmla="*/ 45 w 144"/>
                  <a:gd name="T9" fmla="*/ 0 h 232"/>
                  <a:gd name="T10" fmla="*/ 763 w 144"/>
                  <a:gd name="T11" fmla="*/ 0 h 232"/>
                  <a:gd name="T12" fmla="*/ 808 w 144"/>
                  <a:gd name="T13" fmla="*/ 45 h 232"/>
                  <a:gd name="T14" fmla="*/ 808 w 144"/>
                  <a:gd name="T15" fmla="*/ 582 h 232"/>
                  <a:gd name="T16" fmla="*/ 438 w 144"/>
                  <a:gd name="T17" fmla="*/ 1283 h 232"/>
                  <a:gd name="T18" fmla="*/ 405 w 144"/>
                  <a:gd name="T19" fmla="*/ 1299 h 232"/>
                  <a:gd name="T20" fmla="*/ 90 w 144"/>
                  <a:gd name="T21" fmla="*/ 90 h 232"/>
                  <a:gd name="T22" fmla="*/ 90 w 144"/>
                  <a:gd name="T23" fmla="*/ 582 h 232"/>
                  <a:gd name="T24" fmla="*/ 405 w 144"/>
                  <a:gd name="T25" fmla="*/ 1176 h 232"/>
                  <a:gd name="T26" fmla="*/ 718 w 144"/>
                  <a:gd name="T27" fmla="*/ 582 h 232"/>
                  <a:gd name="T28" fmla="*/ 718 w 144"/>
                  <a:gd name="T29" fmla="*/ 90 h 232"/>
                  <a:gd name="T30" fmla="*/ 90 w 144"/>
                  <a:gd name="T31" fmla="*/ 9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232">
                    <a:moveTo>
                      <a:pt x="72" y="232"/>
                    </a:moveTo>
                    <a:cubicBezTo>
                      <a:pt x="69" y="232"/>
                      <a:pt x="67" y="230"/>
                      <a:pt x="66" y="229"/>
                    </a:cubicBezTo>
                    <a:cubicBezTo>
                      <a:pt x="59" y="220"/>
                      <a:pt x="0" y="141"/>
                      <a:pt x="0" y="104"/>
                    </a:cubicBezTo>
                    <a:cubicBezTo>
                      <a:pt x="0" y="8"/>
                      <a:pt x="0" y="8"/>
                      <a:pt x="0" y="8"/>
                    </a:cubicBezTo>
                    <a:cubicBezTo>
                      <a:pt x="0" y="3"/>
                      <a:pt x="4" y="0"/>
                      <a:pt x="8" y="0"/>
                    </a:cubicBezTo>
                    <a:cubicBezTo>
                      <a:pt x="136" y="0"/>
                      <a:pt x="136" y="0"/>
                      <a:pt x="136" y="0"/>
                    </a:cubicBezTo>
                    <a:cubicBezTo>
                      <a:pt x="140" y="0"/>
                      <a:pt x="144" y="3"/>
                      <a:pt x="144" y="8"/>
                    </a:cubicBezTo>
                    <a:cubicBezTo>
                      <a:pt x="144" y="104"/>
                      <a:pt x="144" y="104"/>
                      <a:pt x="144" y="104"/>
                    </a:cubicBezTo>
                    <a:cubicBezTo>
                      <a:pt x="144" y="141"/>
                      <a:pt x="85" y="220"/>
                      <a:pt x="78" y="229"/>
                    </a:cubicBezTo>
                    <a:cubicBezTo>
                      <a:pt x="77" y="230"/>
                      <a:pt x="75" y="232"/>
                      <a:pt x="72" y="232"/>
                    </a:cubicBezTo>
                    <a:moveTo>
                      <a:pt x="16" y="16"/>
                    </a:moveTo>
                    <a:cubicBezTo>
                      <a:pt x="16" y="104"/>
                      <a:pt x="16" y="104"/>
                      <a:pt x="16" y="104"/>
                    </a:cubicBezTo>
                    <a:cubicBezTo>
                      <a:pt x="16" y="128"/>
                      <a:pt x="52" y="182"/>
                      <a:pt x="72" y="210"/>
                    </a:cubicBezTo>
                    <a:cubicBezTo>
                      <a:pt x="92" y="182"/>
                      <a:pt x="128" y="128"/>
                      <a:pt x="128" y="104"/>
                    </a:cubicBezTo>
                    <a:cubicBezTo>
                      <a:pt x="128" y="16"/>
                      <a:pt x="128" y="16"/>
                      <a:pt x="128" y="16"/>
                    </a:cubicBezTo>
                    <a:cubicBezTo>
                      <a:pt x="16" y="16"/>
                      <a:pt x="16" y="16"/>
                      <a:pt x="16"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1" name="Freeform 63"/>
              <p:cNvSpPr>
                <a:spLocks/>
              </p:cNvSpPr>
              <p:nvPr/>
            </p:nvSpPr>
            <p:spPr bwMode="auto">
              <a:xfrm>
                <a:off x="3148" y="4964"/>
                <a:ext cx="264" cy="177"/>
              </a:xfrm>
              <a:custGeom>
                <a:avLst/>
                <a:gdLst>
                  <a:gd name="T0" fmla="*/ 627 w 112"/>
                  <a:gd name="T1" fmla="*/ 0 h 75"/>
                  <a:gd name="T2" fmla="*/ 0 w 112"/>
                  <a:gd name="T3" fmla="*/ 0 h 75"/>
                  <a:gd name="T4" fmla="*/ 0 w 112"/>
                  <a:gd name="T5" fmla="*/ 373 h 75"/>
                  <a:gd name="T6" fmla="*/ 296 w 112"/>
                  <a:gd name="T7" fmla="*/ 418 h 75"/>
                  <a:gd name="T8" fmla="*/ 315 w 112"/>
                  <a:gd name="T9" fmla="*/ 418 h 75"/>
                  <a:gd name="T10" fmla="*/ 315 w 112"/>
                  <a:gd name="T11" fmla="*/ 418 h 75"/>
                  <a:gd name="T12" fmla="*/ 627 w 112"/>
                  <a:gd name="T13" fmla="*/ 373 h 75"/>
                  <a:gd name="T14" fmla="*/ 627 w 112"/>
                  <a:gd name="T15" fmla="*/ 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75">
                    <a:moveTo>
                      <a:pt x="112" y="0"/>
                    </a:moveTo>
                    <a:cubicBezTo>
                      <a:pt x="0" y="0"/>
                      <a:pt x="0" y="0"/>
                      <a:pt x="0" y="0"/>
                    </a:cubicBezTo>
                    <a:cubicBezTo>
                      <a:pt x="0" y="67"/>
                      <a:pt x="0" y="67"/>
                      <a:pt x="0" y="67"/>
                    </a:cubicBezTo>
                    <a:cubicBezTo>
                      <a:pt x="17" y="72"/>
                      <a:pt x="34" y="74"/>
                      <a:pt x="53" y="75"/>
                    </a:cubicBezTo>
                    <a:cubicBezTo>
                      <a:pt x="54" y="75"/>
                      <a:pt x="55" y="75"/>
                      <a:pt x="56" y="75"/>
                    </a:cubicBezTo>
                    <a:cubicBezTo>
                      <a:pt x="56" y="75"/>
                      <a:pt x="56" y="75"/>
                      <a:pt x="56" y="75"/>
                    </a:cubicBezTo>
                    <a:cubicBezTo>
                      <a:pt x="76" y="75"/>
                      <a:pt x="94" y="72"/>
                      <a:pt x="112" y="67"/>
                    </a:cubicBezTo>
                    <a:cubicBezTo>
                      <a:pt x="112" y="0"/>
                      <a:pt x="112" y="0"/>
                      <a:pt x="112" y="0"/>
                    </a:cubicBezTo>
                  </a:path>
                </a:pathLst>
              </a:custGeom>
              <a:solidFill>
                <a:srgbClr val="E8D2A0"/>
              </a:solidFill>
              <a:ln>
                <a:noFill/>
              </a:ln>
              <a:extLst>
                <a:ext uri="{91240B29-F687-4f45-9708-019B960494DF}"/>
              </a:extLst>
            </p:spPr>
            <p:txBody>
              <a:bodyPr/>
              <a:lstStyle/>
              <a:p>
                <a:pPr eaLnBrk="1">
                  <a:lnSpc>
                    <a:spcPts val="4900"/>
                  </a:lnSpc>
                  <a:defRPr/>
                </a:pPr>
                <a:endParaRPr lang="en-US" sz="933"/>
              </a:p>
            </p:txBody>
          </p:sp>
          <p:sp>
            <p:nvSpPr>
              <p:cNvPr id="92" name="Freeform 64"/>
              <p:cNvSpPr>
                <a:spLocks/>
              </p:cNvSpPr>
              <p:nvPr/>
            </p:nvSpPr>
            <p:spPr bwMode="auto">
              <a:xfrm>
                <a:off x="3129" y="4943"/>
                <a:ext cx="302" cy="178"/>
              </a:xfrm>
              <a:custGeom>
                <a:avLst/>
                <a:gdLst>
                  <a:gd name="T0" fmla="*/ 426 w 128"/>
                  <a:gd name="T1" fmla="*/ 0 h 75"/>
                  <a:gd name="T2" fmla="*/ 0 w 128"/>
                  <a:gd name="T3" fmla="*/ 0 h 75"/>
                  <a:gd name="T4" fmla="*/ 0 w 128"/>
                  <a:gd name="T5" fmla="*/ 401 h 75"/>
                  <a:gd name="T6" fmla="*/ 45 w 128"/>
                  <a:gd name="T7" fmla="*/ 418 h 75"/>
                  <a:gd name="T8" fmla="*/ 45 w 128"/>
                  <a:gd name="T9" fmla="*/ 45 h 75"/>
                  <a:gd name="T10" fmla="*/ 672 w 128"/>
                  <a:gd name="T11" fmla="*/ 45 h 75"/>
                  <a:gd name="T12" fmla="*/ 672 w 128"/>
                  <a:gd name="T13" fmla="*/ 418 h 75"/>
                  <a:gd name="T14" fmla="*/ 717 w 128"/>
                  <a:gd name="T15" fmla="*/ 401 h 75"/>
                  <a:gd name="T16" fmla="*/ 717 w 128"/>
                  <a:gd name="T17" fmla="*/ 17 h 75"/>
                  <a:gd name="T18" fmla="*/ 426 w 12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75">
                    <a:moveTo>
                      <a:pt x="76" y="0"/>
                    </a:moveTo>
                    <a:cubicBezTo>
                      <a:pt x="0" y="0"/>
                      <a:pt x="0" y="0"/>
                      <a:pt x="0" y="0"/>
                    </a:cubicBezTo>
                    <a:cubicBezTo>
                      <a:pt x="0" y="72"/>
                      <a:pt x="0" y="72"/>
                      <a:pt x="0" y="72"/>
                    </a:cubicBezTo>
                    <a:cubicBezTo>
                      <a:pt x="3" y="73"/>
                      <a:pt x="5" y="74"/>
                      <a:pt x="8" y="75"/>
                    </a:cubicBezTo>
                    <a:cubicBezTo>
                      <a:pt x="8" y="8"/>
                      <a:pt x="8" y="8"/>
                      <a:pt x="8" y="8"/>
                    </a:cubicBezTo>
                    <a:cubicBezTo>
                      <a:pt x="120" y="8"/>
                      <a:pt x="120" y="8"/>
                      <a:pt x="120" y="8"/>
                    </a:cubicBezTo>
                    <a:cubicBezTo>
                      <a:pt x="120" y="75"/>
                      <a:pt x="120" y="75"/>
                      <a:pt x="120" y="75"/>
                    </a:cubicBezTo>
                    <a:cubicBezTo>
                      <a:pt x="123" y="74"/>
                      <a:pt x="125" y="73"/>
                      <a:pt x="128" y="72"/>
                    </a:cubicBezTo>
                    <a:cubicBezTo>
                      <a:pt x="128" y="3"/>
                      <a:pt x="128" y="3"/>
                      <a:pt x="128" y="3"/>
                    </a:cubicBezTo>
                    <a:cubicBezTo>
                      <a:pt x="111" y="2"/>
                      <a:pt x="94" y="1"/>
                      <a:pt x="76"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3" name="Freeform 65"/>
              <p:cNvSpPr>
                <a:spLocks/>
              </p:cNvSpPr>
              <p:nvPr/>
            </p:nvSpPr>
            <p:spPr bwMode="auto">
              <a:xfrm>
                <a:off x="2311" y="3609"/>
                <a:ext cx="1696" cy="1488"/>
              </a:xfrm>
              <a:custGeom>
                <a:avLst/>
                <a:gdLst>
                  <a:gd name="T0" fmla="*/ 3603 w 717"/>
                  <a:gd name="T1" fmla="*/ 852 h 629"/>
                  <a:gd name="T2" fmla="*/ 2439 w 717"/>
                  <a:gd name="T3" fmla="*/ 0 h 629"/>
                  <a:gd name="T4" fmla="*/ 1230 w 717"/>
                  <a:gd name="T5" fmla="*/ 651 h 629"/>
                  <a:gd name="T6" fmla="*/ 1299 w 717"/>
                  <a:gd name="T7" fmla="*/ 3054 h 629"/>
                  <a:gd name="T8" fmla="*/ 4012 w 717"/>
                  <a:gd name="T9" fmla="*/ 2280 h 629"/>
                  <a:gd name="T10" fmla="*/ 3603 w 717"/>
                  <a:gd name="T11" fmla="*/ 852 h 6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629">
                    <a:moveTo>
                      <a:pt x="644" y="152"/>
                    </a:moveTo>
                    <a:cubicBezTo>
                      <a:pt x="626" y="74"/>
                      <a:pt x="554" y="0"/>
                      <a:pt x="436" y="0"/>
                    </a:cubicBezTo>
                    <a:cubicBezTo>
                      <a:pt x="234" y="0"/>
                      <a:pt x="257" y="116"/>
                      <a:pt x="220" y="116"/>
                    </a:cubicBezTo>
                    <a:cubicBezTo>
                      <a:pt x="110" y="116"/>
                      <a:pt x="0" y="545"/>
                      <a:pt x="232" y="545"/>
                    </a:cubicBezTo>
                    <a:cubicBezTo>
                      <a:pt x="463" y="545"/>
                      <a:pt x="717" y="629"/>
                      <a:pt x="717" y="407"/>
                    </a:cubicBezTo>
                    <a:cubicBezTo>
                      <a:pt x="717" y="314"/>
                      <a:pt x="655" y="202"/>
                      <a:pt x="644" y="152"/>
                    </a:cubicBezTo>
                  </a:path>
                </a:pathLst>
              </a:custGeom>
              <a:solidFill>
                <a:srgbClr val="FFBD17"/>
              </a:solidFill>
              <a:ln>
                <a:noFill/>
              </a:ln>
              <a:extLst>
                <a:ext uri="{91240B29-F687-4f45-9708-019B960494DF}"/>
              </a:extLst>
            </p:spPr>
            <p:txBody>
              <a:bodyPr/>
              <a:lstStyle/>
              <a:p>
                <a:pPr eaLnBrk="1">
                  <a:lnSpc>
                    <a:spcPts val="4900"/>
                  </a:lnSpc>
                  <a:defRPr/>
                </a:pPr>
                <a:endParaRPr lang="en-US" sz="933"/>
              </a:p>
            </p:txBody>
          </p:sp>
          <p:sp>
            <p:nvSpPr>
              <p:cNvPr id="94" name="Freeform 66"/>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5" name="Freeform 67"/>
              <p:cNvSpPr>
                <a:spLocks noEditPoints="1"/>
              </p:cNvSpPr>
              <p:nvPr/>
            </p:nvSpPr>
            <p:spPr bwMode="auto">
              <a:xfrm>
                <a:off x="2599" y="3628"/>
                <a:ext cx="1333" cy="670"/>
              </a:xfrm>
              <a:custGeom>
                <a:avLst/>
                <a:gdLst>
                  <a:gd name="T0" fmla="*/ 2942 w 564"/>
                  <a:gd name="T1" fmla="*/ 1020 h 283"/>
                  <a:gd name="T2" fmla="*/ 3155 w 564"/>
                  <a:gd name="T3" fmla="*/ 1586 h 283"/>
                  <a:gd name="T4" fmla="*/ 3004 w 564"/>
                  <a:gd name="T5" fmla="*/ 1188 h 283"/>
                  <a:gd name="T6" fmla="*/ 2942 w 564"/>
                  <a:gd name="T7" fmla="*/ 1020 h 283"/>
                  <a:gd name="T8" fmla="*/ 1757 w 564"/>
                  <a:gd name="T9" fmla="*/ 0 h 283"/>
                  <a:gd name="T10" fmla="*/ 726 w 564"/>
                  <a:gd name="T11" fmla="*/ 483 h 283"/>
                  <a:gd name="T12" fmla="*/ 549 w 564"/>
                  <a:gd name="T13" fmla="*/ 651 h 283"/>
                  <a:gd name="T14" fmla="*/ 0 w 564"/>
                  <a:gd name="T15" fmla="*/ 1368 h 283"/>
                  <a:gd name="T16" fmla="*/ 549 w 564"/>
                  <a:gd name="T17" fmla="*/ 741 h 283"/>
                  <a:gd name="T18" fmla="*/ 1757 w 564"/>
                  <a:gd name="T19" fmla="*/ 90 h 283"/>
                  <a:gd name="T20" fmla="*/ 2864 w 564"/>
                  <a:gd name="T21" fmla="*/ 762 h 283"/>
                  <a:gd name="T22" fmla="*/ 1757 w 564"/>
                  <a:gd name="T23" fmla="*/ 0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4" h="283">
                    <a:moveTo>
                      <a:pt x="526" y="182"/>
                    </a:moveTo>
                    <a:cubicBezTo>
                      <a:pt x="534" y="208"/>
                      <a:pt x="550" y="243"/>
                      <a:pt x="564" y="283"/>
                    </a:cubicBezTo>
                    <a:cubicBezTo>
                      <a:pt x="556" y="258"/>
                      <a:pt x="546" y="234"/>
                      <a:pt x="537" y="212"/>
                    </a:cubicBezTo>
                    <a:cubicBezTo>
                      <a:pt x="533" y="201"/>
                      <a:pt x="529" y="191"/>
                      <a:pt x="526" y="182"/>
                    </a:cubicBezTo>
                    <a:moveTo>
                      <a:pt x="314" y="0"/>
                    </a:moveTo>
                    <a:cubicBezTo>
                      <a:pt x="177" y="0"/>
                      <a:pt x="147" y="54"/>
                      <a:pt x="130" y="86"/>
                    </a:cubicBezTo>
                    <a:cubicBezTo>
                      <a:pt x="121" y="102"/>
                      <a:pt x="114" y="116"/>
                      <a:pt x="98" y="116"/>
                    </a:cubicBezTo>
                    <a:cubicBezTo>
                      <a:pt x="61" y="116"/>
                      <a:pt x="22" y="172"/>
                      <a:pt x="0" y="244"/>
                    </a:cubicBezTo>
                    <a:cubicBezTo>
                      <a:pt x="24" y="180"/>
                      <a:pt x="61" y="132"/>
                      <a:pt x="98" y="132"/>
                    </a:cubicBezTo>
                    <a:cubicBezTo>
                      <a:pt x="135" y="132"/>
                      <a:pt x="112" y="16"/>
                      <a:pt x="314" y="16"/>
                    </a:cubicBezTo>
                    <a:cubicBezTo>
                      <a:pt x="416" y="16"/>
                      <a:pt x="484" y="71"/>
                      <a:pt x="512" y="136"/>
                    </a:cubicBezTo>
                    <a:cubicBezTo>
                      <a:pt x="492" y="67"/>
                      <a:pt x="424" y="0"/>
                      <a:pt x="314" y="0"/>
                    </a:cubicBezTo>
                  </a:path>
                </a:pathLst>
              </a:custGeom>
              <a:solidFill>
                <a:srgbClr val="FFD774"/>
              </a:solidFill>
              <a:ln>
                <a:noFill/>
              </a:ln>
              <a:extLst>
                <a:ext uri="{91240B29-F687-4f45-9708-019B960494DF}"/>
              </a:extLst>
            </p:spPr>
            <p:txBody>
              <a:bodyPr/>
              <a:lstStyle/>
              <a:p>
                <a:pPr eaLnBrk="1">
                  <a:lnSpc>
                    <a:spcPts val="4900"/>
                  </a:lnSpc>
                  <a:defRPr/>
                </a:pPr>
                <a:endParaRPr lang="en-US" sz="933"/>
              </a:p>
            </p:txBody>
          </p:sp>
          <p:sp>
            <p:nvSpPr>
              <p:cNvPr id="96" name="Freeform 68"/>
              <p:cNvSpPr>
                <a:spLocks noEditPoints="1"/>
              </p:cNvSpPr>
              <p:nvPr/>
            </p:nvSpPr>
            <p:spPr bwMode="auto">
              <a:xfrm>
                <a:off x="2515" y="3591"/>
                <a:ext cx="1509" cy="1363"/>
              </a:xfrm>
              <a:custGeom>
                <a:avLst/>
                <a:gdLst>
                  <a:gd name="T0" fmla="*/ 2434 w 638"/>
                  <a:gd name="T1" fmla="*/ 3225 h 576"/>
                  <a:gd name="T2" fmla="*/ 2434 w 638"/>
                  <a:gd name="T3" fmla="*/ 3225 h 576"/>
                  <a:gd name="T4" fmla="*/ 1679 w 638"/>
                  <a:gd name="T5" fmla="*/ 3185 h 576"/>
                  <a:gd name="T6" fmla="*/ 811 w 638"/>
                  <a:gd name="T7" fmla="*/ 3142 h 576"/>
                  <a:gd name="T8" fmla="*/ 180 w 638"/>
                  <a:gd name="T9" fmla="*/ 2832 h 576"/>
                  <a:gd name="T10" fmla="*/ 0 w 638"/>
                  <a:gd name="T11" fmla="*/ 2134 h 576"/>
                  <a:gd name="T12" fmla="*/ 745 w 638"/>
                  <a:gd name="T13" fmla="*/ 648 h 576"/>
                  <a:gd name="T14" fmla="*/ 844 w 638"/>
                  <a:gd name="T15" fmla="*/ 532 h 576"/>
                  <a:gd name="T16" fmla="*/ 1951 w 638"/>
                  <a:gd name="T17" fmla="*/ 0 h 576"/>
                  <a:gd name="T18" fmla="*/ 3160 w 638"/>
                  <a:gd name="T19" fmla="*/ 885 h 576"/>
                  <a:gd name="T20" fmla="*/ 3283 w 638"/>
                  <a:gd name="T21" fmla="*/ 1242 h 576"/>
                  <a:gd name="T22" fmla="*/ 3569 w 638"/>
                  <a:gd name="T23" fmla="*/ 2324 h 576"/>
                  <a:gd name="T24" fmla="*/ 3238 w 638"/>
                  <a:gd name="T25" fmla="*/ 3057 h 576"/>
                  <a:gd name="T26" fmla="*/ 2434 w 638"/>
                  <a:gd name="T27" fmla="*/ 3225 h 576"/>
                  <a:gd name="T28" fmla="*/ 1951 w 638"/>
                  <a:gd name="T29" fmla="*/ 90 h 576"/>
                  <a:gd name="T30" fmla="*/ 922 w 638"/>
                  <a:gd name="T31" fmla="*/ 570 h 576"/>
                  <a:gd name="T32" fmla="*/ 745 w 638"/>
                  <a:gd name="T33" fmla="*/ 738 h 576"/>
                  <a:gd name="T34" fmla="*/ 90 w 638"/>
                  <a:gd name="T35" fmla="*/ 2134 h 576"/>
                  <a:gd name="T36" fmla="*/ 251 w 638"/>
                  <a:gd name="T37" fmla="*/ 2783 h 576"/>
                  <a:gd name="T38" fmla="*/ 811 w 638"/>
                  <a:gd name="T39" fmla="*/ 3053 h 576"/>
                  <a:gd name="T40" fmla="*/ 1684 w 638"/>
                  <a:gd name="T41" fmla="*/ 3098 h 576"/>
                  <a:gd name="T42" fmla="*/ 2434 w 638"/>
                  <a:gd name="T43" fmla="*/ 3135 h 576"/>
                  <a:gd name="T44" fmla="*/ 2434 w 638"/>
                  <a:gd name="T45" fmla="*/ 3135 h 576"/>
                  <a:gd name="T46" fmla="*/ 3195 w 638"/>
                  <a:gd name="T47" fmla="*/ 2979 h 576"/>
                  <a:gd name="T48" fmla="*/ 3479 w 638"/>
                  <a:gd name="T49" fmla="*/ 2324 h 576"/>
                  <a:gd name="T50" fmla="*/ 3200 w 638"/>
                  <a:gd name="T51" fmla="*/ 1278 h 576"/>
                  <a:gd name="T52" fmla="*/ 3070 w 638"/>
                  <a:gd name="T53" fmla="*/ 906 h 576"/>
                  <a:gd name="T54" fmla="*/ 1951 w 638"/>
                  <a:gd name="T55" fmla="*/ 9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8" h="576">
                    <a:moveTo>
                      <a:pt x="435" y="576"/>
                    </a:moveTo>
                    <a:cubicBezTo>
                      <a:pt x="435" y="576"/>
                      <a:pt x="435" y="576"/>
                      <a:pt x="435" y="576"/>
                    </a:cubicBezTo>
                    <a:cubicBezTo>
                      <a:pt x="393" y="576"/>
                      <a:pt x="348" y="573"/>
                      <a:pt x="300" y="569"/>
                    </a:cubicBezTo>
                    <a:cubicBezTo>
                      <a:pt x="249" y="565"/>
                      <a:pt x="196" y="561"/>
                      <a:pt x="145" y="561"/>
                    </a:cubicBezTo>
                    <a:cubicBezTo>
                      <a:pt x="95" y="561"/>
                      <a:pt x="57" y="542"/>
                      <a:pt x="32" y="506"/>
                    </a:cubicBezTo>
                    <a:cubicBezTo>
                      <a:pt x="11" y="475"/>
                      <a:pt x="0" y="432"/>
                      <a:pt x="0" y="381"/>
                    </a:cubicBezTo>
                    <a:cubicBezTo>
                      <a:pt x="0" y="264"/>
                      <a:pt x="62" y="116"/>
                      <a:pt x="133" y="116"/>
                    </a:cubicBezTo>
                    <a:cubicBezTo>
                      <a:pt x="139" y="116"/>
                      <a:pt x="143" y="108"/>
                      <a:pt x="151" y="95"/>
                    </a:cubicBezTo>
                    <a:cubicBezTo>
                      <a:pt x="170" y="59"/>
                      <a:pt x="203" y="0"/>
                      <a:pt x="349" y="0"/>
                    </a:cubicBezTo>
                    <a:cubicBezTo>
                      <a:pt x="473" y="0"/>
                      <a:pt x="547" y="79"/>
                      <a:pt x="565" y="158"/>
                    </a:cubicBezTo>
                    <a:cubicBezTo>
                      <a:pt x="568" y="174"/>
                      <a:pt x="577" y="196"/>
                      <a:pt x="587" y="222"/>
                    </a:cubicBezTo>
                    <a:cubicBezTo>
                      <a:pt x="610" y="279"/>
                      <a:pt x="638" y="350"/>
                      <a:pt x="638" y="415"/>
                    </a:cubicBezTo>
                    <a:cubicBezTo>
                      <a:pt x="638" y="477"/>
                      <a:pt x="619" y="520"/>
                      <a:pt x="579" y="546"/>
                    </a:cubicBezTo>
                    <a:cubicBezTo>
                      <a:pt x="547" y="567"/>
                      <a:pt x="501" y="576"/>
                      <a:pt x="435" y="576"/>
                    </a:cubicBezTo>
                    <a:moveTo>
                      <a:pt x="349" y="16"/>
                    </a:moveTo>
                    <a:cubicBezTo>
                      <a:pt x="212" y="16"/>
                      <a:pt x="182" y="70"/>
                      <a:pt x="165" y="102"/>
                    </a:cubicBezTo>
                    <a:cubicBezTo>
                      <a:pt x="156" y="118"/>
                      <a:pt x="149" y="132"/>
                      <a:pt x="133" y="132"/>
                    </a:cubicBezTo>
                    <a:cubicBezTo>
                      <a:pt x="77" y="132"/>
                      <a:pt x="16" y="262"/>
                      <a:pt x="16" y="381"/>
                    </a:cubicBezTo>
                    <a:cubicBezTo>
                      <a:pt x="16" y="429"/>
                      <a:pt x="26" y="469"/>
                      <a:pt x="45" y="497"/>
                    </a:cubicBezTo>
                    <a:cubicBezTo>
                      <a:pt x="67" y="528"/>
                      <a:pt x="101" y="545"/>
                      <a:pt x="145" y="545"/>
                    </a:cubicBezTo>
                    <a:cubicBezTo>
                      <a:pt x="197" y="545"/>
                      <a:pt x="250" y="549"/>
                      <a:pt x="301" y="553"/>
                    </a:cubicBezTo>
                    <a:cubicBezTo>
                      <a:pt x="349" y="557"/>
                      <a:pt x="394" y="560"/>
                      <a:pt x="435" y="560"/>
                    </a:cubicBezTo>
                    <a:cubicBezTo>
                      <a:pt x="435" y="560"/>
                      <a:pt x="435" y="560"/>
                      <a:pt x="435" y="560"/>
                    </a:cubicBezTo>
                    <a:cubicBezTo>
                      <a:pt x="498" y="560"/>
                      <a:pt x="541" y="551"/>
                      <a:pt x="571" y="532"/>
                    </a:cubicBezTo>
                    <a:cubicBezTo>
                      <a:pt x="605" y="510"/>
                      <a:pt x="622" y="472"/>
                      <a:pt x="622" y="415"/>
                    </a:cubicBezTo>
                    <a:cubicBezTo>
                      <a:pt x="622" y="354"/>
                      <a:pt x="594" y="284"/>
                      <a:pt x="572" y="228"/>
                    </a:cubicBezTo>
                    <a:cubicBezTo>
                      <a:pt x="562" y="202"/>
                      <a:pt x="553" y="179"/>
                      <a:pt x="549" y="162"/>
                    </a:cubicBezTo>
                    <a:cubicBezTo>
                      <a:pt x="533" y="89"/>
                      <a:pt x="464" y="16"/>
                      <a:pt x="34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7" name="Freeform 69"/>
              <p:cNvSpPr>
                <a:spLocks/>
              </p:cNvSpPr>
              <p:nvPr/>
            </p:nvSpPr>
            <p:spPr bwMode="auto">
              <a:xfrm>
                <a:off x="2552" y="4513"/>
                <a:ext cx="1435" cy="403"/>
              </a:xfrm>
              <a:custGeom>
                <a:avLst/>
                <a:gdLst>
                  <a:gd name="T0" fmla="*/ 0 w 606"/>
                  <a:gd name="T1" fmla="*/ 0 h 170"/>
                  <a:gd name="T2" fmla="*/ 163 w 606"/>
                  <a:gd name="T3" fmla="*/ 598 h 170"/>
                  <a:gd name="T4" fmla="*/ 722 w 606"/>
                  <a:gd name="T5" fmla="*/ 868 h 170"/>
                  <a:gd name="T6" fmla="*/ 1595 w 606"/>
                  <a:gd name="T7" fmla="*/ 910 h 170"/>
                  <a:gd name="T8" fmla="*/ 2345 w 606"/>
                  <a:gd name="T9" fmla="*/ 951 h 170"/>
                  <a:gd name="T10" fmla="*/ 2345 w 606"/>
                  <a:gd name="T11" fmla="*/ 951 h 170"/>
                  <a:gd name="T12" fmla="*/ 3107 w 606"/>
                  <a:gd name="T13" fmla="*/ 795 h 170"/>
                  <a:gd name="T14" fmla="*/ 3393 w 606"/>
                  <a:gd name="T15" fmla="*/ 140 h 170"/>
                  <a:gd name="T16" fmla="*/ 3393 w 606"/>
                  <a:gd name="T17" fmla="*/ 140 h 170"/>
                  <a:gd name="T18" fmla="*/ 2345 w 606"/>
                  <a:gd name="T19" fmla="*/ 660 h 170"/>
                  <a:gd name="T20" fmla="*/ 722 w 606"/>
                  <a:gd name="T21" fmla="*/ 577 h 170"/>
                  <a:gd name="T22" fmla="*/ 0 w 606"/>
                  <a:gd name="T23" fmla="*/ 0 h 1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6" h="170">
                    <a:moveTo>
                      <a:pt x="0" y="0"/>
                    </a:moveTo>
                    <a:cubicBezTo>
                      <a:pt x="1" y="44"/>
                      <a:pt x="11" y="80"/>
                      <a:pt x="29" y="107"/>
                    </a:cubicBezTo>
                    <a:cubicBezTo>
                      <a:pt x="51" y="138"/>
                      <a:pt x="85" y="155"/>
                      <a:pt x="129" y="155"/>
                    </a:cubicBezTo>
                    <a:cubicBezTo>
                      <a:pt x="181" y="155"/>
                      <a:pt x="234" y="159"/>
                      <a:pt x="285" y="163"/>
                    </a:cubicBezTo>
                    <a:cubicBezTo>
                      <a:pt x="333" y="167"/>
                      <a:pt x="378" y="170"/>
                      <a:pt x="419" y="170"/>
                    </a:cubicBezTo>
                    <a:cubicBezTo>
                      <a:pt x="419" y="170"/>
                      <a:pt x="419" y="170"/>
                      <a:pt x="419" y="170"/>
                    </a:cubicBezTo>
                    <a:cubicBezTo>
                      <a:pt x="482" y="170"/>
                      <a:pt x="525" y="161"/>
                      <a:pt x="555" y="142"/>
                    </a:cubicBezTo>
                    <a:cubicBezTo>
                      <a:pt x="589" y="120"/>
                      <a:pt x="606" y="82"/>
                      <a:pt x="606" y="25"/>
                    </a:cubicBezTo>
                    <a:cubicBezTo>
                      <a:pt x="606" y="25"/>
                      <a:pt x="606" y="25"/>
                      <a:pt x="606" y="25"/>
                    </a:cubicBezTo>
                    <a:cubicBezTo>
                      <a:pt x="583" y="100"/>
                      <a:pt x="511" y="118"/>
                      <a:pt x="419" y="118"/>
                    </a:cubicBezTo>
                    <a:cubicBezTo>
                      <a:pt x="333" y="118"/>
                      <a:pt x="229" y="103"/>
                      <a:pt x="129" y="103"/>
                    </a:cubicBezTo>
                    <a:cubicBezTo>
                      <a:pt x="55" y="103"/>
                      <a:pt x="16" y="59"/>
                      <a:pt x="0" y="0"/>
                    </a:cubicBezTo>
                  </a:path>
                </a:pathLst>
              </a:custGeom>
              <a:solidFill>
                <a:srgbClr val="DEAD27"/>
              </a:solidFill>
              <a:ln>
                <a:noFill/>
              </a:ln>
              <a:extLst>
                <a:ext uri="{91240B29-F687-4f45-9708-019B960494DF}"/>
              </a:extLst>
            </p:spPr>
            <p:txBody>
              <a:bodyPr/>
              <a:lstStyle/>
              <a:p>
                <a:pPr eaLnBrk="1">
                  <a:lnSpc>
                    <a:spcPts val="4900"/>
                  </a:lnSpc>
                  <a:defRPr/>
                </a:pPr>
                <a:endParaRPr lang="en-US" sz="933"/>
              </a:p>
            </p:txBody>
          </p:sp>
          <p:sp>
            <p:nvSpPr>
              <p:cNvPr id="98" name="Freeform 70"/>
              <p:cNvSpPr>
                <a:spLocks/>
              </p:cNvSpPr>
              <p:nvPr/>
            </p:nvSpPr>
            <p:spPr bwMode="auto">
              <a:xfrm>
                <a:off x="2534" y="4419"/>
                <a:ext cx="1473" cy="516"/>
              </a:xfrm>
              <a:custGeom>
                <a:avLst/>
                <a:gdLst>
                  <a:gd name="T0" fmla="*/ 5 w 622"/>
                  <a:gd name="T1" fmla="*/ 0 h 218"/>
                  <a:gd name="T2" fmla="*/ 5 w 622"/>
                  <a:gd name="T3" fmla="*/ 0 h 218"/>
                  <a:gd name="T4" fmla="*/ 0 w 622"/>
                  <a:gd name="T5" fmla="*/ 168 h 218"/>
                  <a:gd name="T6" fmla="*/ 0 w 622"/>
                  <a:gd name="T7" fmla="*/ 180 h 218"/>
                  <a:gd name="T8" fmla="*/ 767 w 622"/>
                  <a:gd name="T9" fmla="*/ 1136 h 218"/>
                  <a:gd name="T10" fmla="*/ 2381 w 622"/>
                  <a:gd name="T11" fmla="*/ 1221 h 218"/>
                  <a:gd name="T12" fmla="*/ 2397 w 622"/>
                  <a:gd name="T13" fmla="*/ 1221 h 218"/>
                  <a:gd name="T14" fmla="*/ 3484 w 622"/>
                  <a:gd name="T15" fmla="*/ 365 h 218"/>
                  <a:gd name="T16" fmla="*/ 3472 w 622"/>
                  <a:gd name="T17" fmla="*/ 201 h 218"/>
                  <a:gd name="T18" fmla="*/ 3439 w 622"/>
                  <a:gd name="T19" fmla="*/ 365 h 218"/>
                  <a:gd name="T20" fmla="*/ 3439 w 622"/>
                  <a:gd name="T21" fmla="*/ 365 h 218"/>
                  <a:gd name="T22" fmla="*/ 3439 w 622"/>
                  <a:gd name="T23" fmla="*/ 365 h 218"/>
                  <a:gd name="T24" fmla="*/ 3152 w 622"/>
                  <a:gd name="T25" fmla="*/ 1020 h 218"/>
                  <a:gd name="T26" fmla="*/ 2393 w 622"/>
                  <a:gd name="T27" fmla="*/ 1176 h 218"/>
                  <a:gd name="T28" fmla="*/ 2393 w 622"/>
                  <a:gd name="T29" fmla="*/ 1176 h 218"/>
                  <a:gd name="T30" fmla="*/ 1640 w 622"/>
                  <a:gd name="T31" fmla="*/ 1136 h 218"/>
                  <a:gd name="T32" fmla="*/ 767 w 622"/>
                  <a:gd name="T33" fmla="*/ 1094 h 218"/>
                  <a:gd name="T34" fmla="*/ 208 w 622"/>
                  <a:gd name="T35" fmla="*/ 824 h 218"/>
                  <a:gd name="T36" fmla="*/ 45 w 622"/>
                  <a:gd name="T37" fmla="*/ 225 h 218"/>
                  <a:gd name="T38" fmla="*/ 5 w 622"/>
                  <a:gd name="T39" fmla="*/ 0 h 2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2" h="218">
                    <a:moveTo>
                      <a:pt x="1" y="0"/>
                    </a:moveTo>
                    <a:cubicBezTo>
                      <a:pt x="1" y="0"/>
                      <a:pt x="1" y="0"/>
                      <a:pt x="1" y="0"/>
                    </a:cubicBezTo>
                    <a:cubicBezTo>
                      <a:pt x="0" y="10"/>
                      <a:pt x="0" y="20"/>
                      <a:pt x="0" y="30"/>
                    </a:cubicBezTo>
                    <a:cubicBezTo>
                      <a:pt x="0" y="32"/>
                      <a:pt x="0" y="32"/>
                      <a:pt x="0" y="32"/>
                    </a:cubicBezTo>
                    <a:cubicBezTo>
                      <a:pt x="0" y="123"/>
                      <a:pt x="37" y="203"/>
                      <a:pt x="137" y="203"/>
                    </a:cubicBezTo>
                    <a:cubicBezTo>
                      <a:pt x="236" y="203"/>
                      <a:pt x="340" y="218"/>
                      <a:pt x="425" y="218"/>
                    </a:cubicBezTo>
                    <a:cubicBezTo>
                      <a:pt x="428" y="218"/>
                      <a:pt x="428" y="218"/>
                      <a:pt x="428" y="218"/>
                    </a:cubicBezTo>
                    <a:cubicBezTo>
                      <a:pt x="541" y="218"/>
                      <a:pt x="622" y="191"/>
                      <a:pt x="622" y="65"/>
                    </a:cubicBezTo>
                    <a:cubicBezTo>
                      <a:pt x="622" y="56"/>
                      <a:pt x="621" y="46"/>
                      <a:pt x="620" y="36"/>
                    </a:cubicBezTo>
                    <a:cubicBezTo>
                      <a:pt x="619" y="47"/>
                      <a:pt x="617" y="56"/>
                      <a:pt x="614" y="65"/>
                    </a:cubicBezTo>
                    <a:cubicBezTo>
                      <a:pt x="614" y="65"/>
                      <a:pt x="614" y="65"/>
                      <a:pt x="614" y="65"/>
                    </a:cubicBezTo>
                    <a:cubicBezTo>
                      <a:pt x="614" y="65"/>
                      <a:pt x="614" y="65"/>
                      <a:pt x="614" y="65"/>
                    </a:cubicBezTo>
                    <a:cubicBezTo>
                      <a:pt x="614" y="122"/>
                      <a:pt x="597" y="160"/>
                      <a:pt x="563" y="182"/>
                    </a:cubicBezTo>
                    <a:cubicBezTo>
                      <a:pt x="533" y="201"/>
                      <a:pt x="490" y="210"/>
                      <a:pt x="427" y="210"/>
                    </a:cubicBezTo>
                    <a:cubicBezTo>
                      <a:pt x="427" y="210"/>
                      <a:pt x="427" y="210"/>
                      <a:pt x="427" y="210"/>
                    </a:cubicBezTo>
                    <a:cubicBezTo>
                      <a:pt x="386" y="210"/>
                      <a:pt x="341" y="207"/>
                      <a:pt x="293" y="203"/>
                    </a:cubicBezTo>
                    <a:cubicBezTo>
                      <a:pt x="242" y="199"/>
                      <a:pt x="189" y="195"/>
                      <a:pt x="137" y="195"/>
                    </a:cubicBezTo>
                    <a:cubicBezTo>
                      <a:pt x="93" y="195"/>
                      <a:pt x="59" y="178"/>
                      <a:pt x="37" y="147"/>
                    </a:cubicBezTo>
                    <a:cubicBezTo>
                      <a:pt x="19" y="120"/>
                      <a:pt x="9" y="84"/>
                      <a:pt x="8" y="40"/>
                    </a:cubicBezTo>
                    <a:cubicBezTo>
                      <a:pt x="5" y="27"/>
                      <a:pt x="3" y="14"/>
                      <a:pt x="1"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99" name="Freeform 71"/>
              <p:cNvSpPr>
                <a:spLocks/>
              </p:cNvSpPr>
              <p:nvPr/>
            </p:nvSpPr>
            <p:spPr bwMode="auto">
              <a:xfrm>
                <a:off x="2806" y="3982"/>
                <a:ext cx="945" cy="1135"/>
              </a:xfrm>
              <a:custGeom>
                <a:avLst/>
                <a:gdLst>
                  <a:gd name="T0" fmla="*/ 0 w 400"/>
                  <a:gd name="T1" fmla="*/ 656 h 480"/>
                  <a:gd name="T2" fmla="*/ 0 w 400"/>
                  <a:gd name="T3" fmla="*/ 1534 h 480"/>
                  <a:gd name="T4" fmla="*/ 1097 w 400"/>
                  <a:gd name="T5" fmla="*/ 2677 h 480"/>
                  <a:gd name="T6" fmla="*/ 2237 w 400"/>
                  <a:gd name="T7" fmla="*/ 1557 h 480"/>
                  <a:gd name="T8" fmla="*/ 2237 w 400"/>
                  <a:gd name="T9" fmla="*/ 537 h 480"/>
                  <a:gd name="T10" fmla="*/ 2053 w 400"/>
                  <a:gd name="T11" fmla="*/ 381 h 480"/>
                  <a:gd name="T12" fmla="*/ 783 w 400"/>
                  <a:gd name="T13" fmla="*/ 196 h 480"/>
                  <a:gd name="T14" fmla="*/ 0 w 400"/>
                  <a:gd name="T15" fmla="*/ 651 h 480"/>
                  <a:gd name="T16" fmla="*/ 0 w 400"/>
                  <a:gd name="T17" fmla="*/ 656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80">
                    <a:moveTo>
                      <a:pt x="0" y="117"/>
                    </a:moveTo>
                    <a:cubicBezTo>
                      <a:pt x="0" y="274"/>
                      <a:pt x="0" y="274"/>
                      <a:pt x="0" y="274"/>
                    </a:cubicBezTo>
                    <a:cubicBezTo>
                      <a:pt x="0" y="384"/>
                      <a:pt x="87" y="476"/>
                      <a:pt x="196" y="478"/>
                    </a:cubicBezTo>
                    <a:cubicBezTo>
                      <a:pt x="308" y="480"/>
                      <a:pt x="400" y="389"/>
                      <a:pt x="400" y="278"/>
                    </a:cubicBezTo>
                    <a:cubicBezTo>
                      <a:pt x="400" y="96"/>
                      <a:pt x="400" y="96"/>
                      <a:pt x="400" y="96"/>
                    </a:cubicBezTo>
                    <a:cubicBezTo>
                      <a:pt x="400" y="78"/>
                      <a:pt x="384" y="65"/>
                      <a:pt x="367" y="68"/>
                    </a:cubicBezTo>
                    <a:cubicBezTo>
                      <a:pt x="319" y="76"/>
                      <a:pt x="225" y="82"/>
                      <a:pt x="140" y="35"/>
                    </a:cubicBezTo>
                    <a:cubicBezTo>
                      <a:pt x="77" y="0"/>
                      <a:pt x="0" y="44"/>
                      <a:pt x="0" y="116"/>
                    </a:cubicBezTo>
                    <a:cubicBezTo>
                      <a:pt x="0" y="117"/>
                      <a:pt x="0" y="117"/>
                      <a:pt x="0" y="117"/>
                    </a:cubicBezTo>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0" name="Freeform 72"/>
              <p:cNvSpPr>
                <a:spLocks noEditPoints="1"/>
              </p:cNvSpPr>
              <p:nvPr/>
            </p:nvSpPr>
            <p:spPr bwMode="auto">
              <a:xfrm>
                <a:off x="2787" y="4014"/>
                <a:ext cx="984" cy="1116"/>
              </a:xfrm>
              <a:custGeom>
                <a:avLst/>
                <a:gdLst>
                  <a:gd name="T0" fmla="*/ 1164 w 416"/>
                  <a:gd name="T1" fmla="*/ 2643 h 472"/>
                  <a:gd name="T2" fmla="*/ 1164 w 416"/>
                  <a:gd name="T3" fmla="*/ 2643 h 472"/>
                  <a:gd name="T4" fmla="*/ 1142 w 416"/>
                  <a:gd name="T5" fmla="*/ 2643 h 472"/>
                  <a:gd name="T6" fmla="*/ 0 w 416"/>
                  <a:gd name="T7" fmla="*/ 1455 h 472"/>
                  <a:gd name="T8" fmla="*/ 0 w 416"/>
                  <a:gd name="T9" fmla="*/ 570 h 472"/>
                  <a:gd name="T10" fmla="*/ 570 w 416"/>
                  <a:gd name="T11" fmla="*/ 0 h 472"/>
                  <a:gd name="T12" fmla="*/ 852 w 416"/>
                  <a:gd name="T13" fmla="*/ 78 h 472"/>
                  <a:gd name="T14" fmla="*/ 1729 w 416"/>
                  <a:gd name="T15" fmla="*/ 286 h 472"/>
                  <a:gd name="T16" fmla="*/ 2093 w 416"/>
                  <a:gd name="T17" fmla="*/ 258 h 472"/>
                  <a:gd name="T18" fmla="*/ 2126 w 416"/>
                  <a:gd name="T19" fmla="*/ 258 h 472"/>
                  <a:gd name="T20" fmla="*/ 2328 w 416"/>
                  <a:gd name="T21" fmla="*/ 459 h 472"/>
                  <a:gd name="T22" fmla="*/ 2328 w 416"/>
                  <a:gd name="T23" fmla="*/ 1479 h 472"/>
                  <a:gd name="T24" fmla="*/ 1987 w 416"/>
                  <a:gd name="T25" fmla="*/ 2303 h 472"/>
                  <a:gd name="T26" fmla="*/ 1164 w 416"/>
                  <a:gd name="T27" fmla="*/ 2643 h 472"/>
                  <a:gd name="T28" fmla="*/ 570 w 416"/>
                  <a:gd name="T29" fmla="*/ 90 h 472"/>
                  <a:gd name="T30" fmla="*/ 90 w 416"/>
                  <a:gd name="T31" fmla="*/ 570 h 472"/>
                  <a:gd name="T32" fmla="*/ 90 w 416"/>
                  <a:gd name="T33" fmla="*/ 1455 h 472"/>
                  <a:gd name="T34" fmla="*/ 1142 w 416"/>
                  <a:gd name="T35" fmla="*/ 2553 h 472"/>
                  <a:gd name="T36" fmla="*/ 1918 w 416"/>
                  <a:gd name="T37" fmla="*/ 2234 h 472"/>
                  <a:gd name="T38" fmla="*/ 2238 w 416"/>
                  <a:gd name="T39" fmla="*/ 1479 h 472"/>
                  <a:gd name="T40" fmla="*/ 2238 w 416"/>
                  <a:gd name="T41" fmla="*/ 459 h 472"/>
                  <a:gd name="T42" fmla="*/ 2126 w 416"/>
                  <a:gd name="T43" fmla="*/ 348 h 472"/>
                  <a:gd name="T44" fmla="*/ 2110 w 416"/>
                  <a:gd name="T45" fmla="*/ 348 h 472"/>
                  <a:gd name="T46" fmla="*/ 1729 w 416"/>
                  <a:gd name="T47" fmla="*/ 376 h 472"/>
                  <a:gd name="T48" fmla="*/ 807 w 416"/>
                  <a:gd name="T49" fmla="*/ 156 h 472"/>
                  <a:gd name="T50" fmla="*/ 570 w 416"/>
                  <a:gd name="T51" fmla="*/ 90 h 4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472">
                    <a:moveTo>
                      <a:pt x="208" y="472"/>
                    </a:moveTo>
                    <a:cubicBezTo>
                      <a:pt x="208" y="472"/>
                      <a:pt x="208" y="472"/>
                      <a:pt x="208" y="472"/>
                    </a:cubicBezTo>
                    <a:cubicBezTo>
                      <a:pt x="206" y="472"/>
                      <a:pt x="205" y="472"/>
                      <a:pt x="204" y="472"/>
                    </a:cubicBezTo>
                    <a:cubicBezTo>
                      <a:pt x="91" y="470"/>
                      <a:pt x="0" y="375"/>
                      <a:pt x="0" y="260"/>
                    </a:cubicBezTo>
                    <a:cubicBezTo>
                      <a:pt x="0" y="102"/>
                      <a:pt x="0" y="102"/>
                      <a:pt x="0" y="102"/>
                    </a:cubicBezTo>
                    <a:cubicBezTo>
                      <a:pt x="0" y="46"/>
                      <a:pt x="46" y="0"/>
                      <a:pt x="102" y="0"/>
                    </a:cubicBezTo>
                    <a:cubicBezTo>
                      <a:pt x="119" y="0"/>
                      <a:pt x="136" y="5"/>
                      <a:pt x="152" y="14"/>
                    </a:cubicBezTo>
                    <a:cubicBezTo>
                      <a:pt x="197" y="39"/>
                      <a:pt x="250" y="51"/>
                      <a:pt x="309" y="51"/>
                    </a:cubicBezTo>
                    <a:cubicBezTo>
                      <a:pt x="331" y="51"/>
                      <a:pt x="353" y="50"/>
                      <a:pt x="374" y="46"/>
                    </a:cubicBezTo>
                    <a:cubicBezTo>
                      <a:pt x="376" y="46"/>
                      <a:pt x="378" y="46"/>
                      <a:pt x="380" y="46"/>
                    </a:cubicBezTo>
                    <a:cubicBezTo>
                      <a:pt x="400" y="46"/>
                      <a:pt x="416" y="62"/>
                      <a:pt x="416" y="82"/>
                    </a:cubicBezTo>
                    <a:cubicBezTo>
                      <a:pt x="416" y="264"/>
                      <a:pt x="416" y="264"/>
                      <a:pt x="416" y="264"/>
                    </a:cubicBezTo>
                    <a:cubicBezTo>
                      <a:pt x="416" y="319"/>
                      <a:pt x="394" y="371"/>
                      <a:pt x="355" y="411"/>
                    </a:cubicBezTo>
                    <a:cubicBezTo>
                      <a:pt x="315" y="450"/>
                      <a:pt x="263" y="472"/>
                      <a:pt x="208" y="472"/>
                    </a:cubicBezTo>
                    <a:close/>
                    <a:moveTo>
                      <a:pt x="102" y="16"/>
                    </a:moveTo>
                    <a:cubicBezTo>
                      <a:pt x="54" y="16"/>
                      <a:pt x="16" y="55"/>
                      <a:pt x="16" y="102"/>
                    </a:cubicBezTo>
                    <a:cubicBezTo>
                      <a:pt x="16" y="260"/>
                      <a:pt x="16" y="260"/>
                      <a:pt x="16" y="260"/>
                    </a:cubicBezTo>
                    <a:cubicBezTo>
                      <a:pt x="16" y="366"/>
                      <a:pt x="100" y="454"/>
                      <a:pt x="204" y="456"/>
                    </a:cubicBezTo>
                    <a:cubicBezTo>
                      <a:pt x="257" y="457"/>
                      <a:pt x="306" y="436"/>
                      <a:pt x="343" y="399"/>
                    </a:cubicBezTo>
                    <a:cubicBezTo>
                      <a:pt x="380" y="363"/>
                      <a:pt x="400" y="315"/>
                      <a:pt x="400" y="264"/>
                    </a:cubicBezTo>
                    <a:cubicBezTo>
                      <a:pt x="400" y="82"/>
                      <a:pt x="400" y="82"/>
                      <a:pt x="400" y="82"/>
                    </a:cubicBezTo>
                    <a:cubicBezTo>
                      <a:pt x="400" y="71"/>
                      <a:pt x="391" y="62"/>
                      <a:pt x="380" y="62"/>
                    </a:cubicBezTo>
                    <a:cubicBezTo>
                      <a:pt x="379" y="62"/>
                      <a:pt x="378" y="62"/>
                      <a:pt x="377" y="62"/>
                    </a:cubicBezTo>
                    <a:cubicBezTo>
                      <a:pt x="354" y="66"/>
                      <a:pt x="331" y="67"/>
                      <a:pt x="309" y="67"/>
                    </a:cubicBezTo>
                    <a:cubicBezTo>
                      <a:pt x="247" y="67"/>
                      <a:pt x="191" y="54"/>
                      <a:pt x="144" y="28"/>
                    </a:cubicBezTo>
                    <a:cubicBezTo>
                      <a:pt x="131" y="20"/>
                      <a:pt x="116" y="16"/>
                      <a:pt x="102"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1" name="Freeform 73"/>
              <p:cNvSpPr>
                <a:spLocks/>
              </p:cNvSpPr>
              <p:nvPr/>
            </p:nvSpPr>
            <p:spPr bwMode="auto">
              <a:xfrm>
                <a:off x="2693" y="4326"/>
                <a:ext cx="113" cy="226"/>
              </a:xfrm>
              <a:custGeom>
                <a:avLst/>
                <a:gdLst>
                  <a:gd name="T0" fmla="*/ 266 w 48"/>
                  <a:gd name="T1" fmla="*/ 0 h 96"/>
                  <a:gd name="T2" fmla="*/ 0 w 48"/>
                  <a:gd name="T3" fmla="*/ 270 h 96"/>
                  <a:gd name="T4" fmla="*/ 266 w 48"/>
                  <a:gd name="T5" fmla="*/ 537 h 96"/>
                  <a:gd name="T6" fmla="*/ 266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4"/>
                      <a:pt x="21" y="96"/>
                      <a:pt x="48" y="96"/>
                    </a:cubicBezTo>
                    <a:lnTo>
                      <a:pt x="48"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2" name="Freeform 74"/>
              <p:cNvSpPr>
                <a:spLocks noEditPoints="1"/>
              </p:cNvSpPr>
              <p:nvPr/>
            </p:nvSpPr>
            <p:spPr bwMode="auto">
              <a:xfrm>
                <a:off x="2674" y="4307"/>
                <a:ext cx="151" cy="266"/>
              </a:xfrm>
              <a:custGeom>
                <a:avLst/>
                <a:gdLst>
                  <a:gd name="T0" fmla="*/ 311 w 64"/>
                  <a:gd name="T1" fmla="*/ 627 h 112"/>
                  <a:gd name="T2" fmla="*/ 0 w 64"/>
                  <a:gd name="T3" fmla="*/ 315 h 112"/>
                  <a:gd name="T4" fmla="*/ 311 w 64"/>
                  <a:gd name="T5" fmla="*/ 0 h 112"/>
                  <a:gd name="T6" fmla="*/ 356 w 64"/>
                  <a:gd name="T7" fmla="*/ 45 h 112"/>
                  <a:gd name="T8" fmla="*/ 356 w 64"/>
                  <a:gd name="T9" fmla="*/ 582 h 112"/>
                  <a:gd name="T10" fmla="*/ 311 w 64"/>
                  <a:gd name="T11" fmla="*/ 627 h 112"/>
                  <a:gd name="T12" fmla="*/ 267 w 64"/>
                  <a:gd name="T13" fmla="*/ 90 h 112"/>
                  <a:gd name="T14" fmla="*/ 90 w 64"/>
                  <a:gd name="T15" fmla="*/ 315 h 112"/>
                  <a:gd name="T16" fmla="*/ 267 w 64"/>
                  <a:gd name="T17" fmla="*/ 532 h 112"/>
                  <a:gd name="T18" fmla="*/ 267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3"/>
                      <a:pt x="64" y="8"/>
                    </a:cubicBezTo>
                    <a:cubicBezTo>
                      <a:pt x="64" y="104"/>
                      <a:pt x="64" y="104"/>
                      <a:pt x="64" y="104"/>
                    </a:cubicBezTo>
                    <a:cubicBezTo>
                      <a:pt x="64" y="108"/>
                      <a:pt x="60" y="112"/>
                      <a:pt x="56" y="112"/>
                    </a:cubicBezTo>
                    <a:close/>
                    <a:moveTo>
                      <a:pt x="48" y="16"/>
                    </a:moveTo>
                    <a:cubicBezTo>
                      <a:pt x="29" y="20"/>
                      <a:pt x="16" y="36"/>
                      <a:pt x="16" y="56"/>
                    </a:cubicBezTo>
                    <a:cubicBezTo>
                      <a:pt x="16" y="75"/>
                      <a:pt x="29" y="91"/>
                      <a:pt x="48" y="95"/>
                    </a:cubicBezTo>
                    <a:lnTo>
                      <a:pt x="48" y="16"/>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3" name="Freeform 75"/>
              <p:cNvSpPr>
                <a:spLocks/>
              </p:cNvSpPr>
              <p:nvPr/>
            </p:nvSpPr>
            <p:spPr bwMode="auto">
              <a:xfrm>
                <a:off x="3751" y="4326"/>
                <a:ext cx="115"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6" y="0"/>
                      <a:pt x="48" y="21"/>
                      <a:pt x="48" y="48"/>
                    </a:cubicBezTo>
                    <a:cubicBezTo>
                      <a:pt x="48" y="74"/>
                      <a:pt x="26" y="96"/>
                      <a:pt x="0" y="96"/>
                    </a:cubicBezTo>
                    <a:lnTo>
                      <a:pt x="0" y="0"/>
                    </a:lnTo>
                    <a:close/>
                  </a:path>
                </a:pathLst>
              </a:custGeom>
              <a:solidFill>
                <a:srgbClr val="FFE1A4"/>
              </a:solidFill>
              <a:ln>
                <a:noFill/>
              </a:ln>
              <a:extLst>
                <a:ext uri="{91240B29-F687-4f45-9708-019B960494DF}"/>
              </a:extLst>
            </p:spPr>
            <p:txBody>
              <a:bodyPr/>
              <a:lstStyle/>
              <a:p>
                <a:pPr eaLnBrk="1">
                  <a:lnSpc>
                    <a:spcPts val="4900"/>
                  </a:lnSpc>
                  <a:defRPr/>
                </a:pPr>
                <a:endParaRPr lang="en-US" sz="933"/>
              </a:p>
            </p:txBody>
          </p:sp>
          <p:sp>
            <p:nvSpPr>
              <p:cNvPr id="104" name="Freeform 76"/>
              <p:cNvSpPr>
                <a:spLocks noEditPoints="1"/>
              </p:cNvSpPr>
              <p:nvPr/>
            </p:nvSpPr>
            <p:spPr bwMode="auto">
              <a:xfrm>
                <a:off x="3734" y="4307"/>
                <a:ext cx="151" cy="266"/>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0 h 112"/>
                  <a:gd name="T14" fmla="*/ 90 w 64"/>
                  <a:gd name="T15" fmla="*/ 532 h 112"/>
                  <a:gd name="T16" fmla="*/ 267 w 64"/>
                  <a:gd name="T17" fmla="*/ 315 h 112"/>
                  <a:gd name="T18" fmla="*/ 90 w 64"/>
                  <a:gd name="T19" fmla="*/ 9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3" y="112"/>
                      <a:pt x="0" y="108"/>
                      <a:pt x="0" y="104"/>
                    </a:cubicBezTo>
                    <a:cubicBezTo>
                      <a:pt x="0" y="8"/>
                      <a:pt x="0" y="8"/>
                      <a:pt x="0" y="8"/>
                    </a:cubicBezTo>
                    <a:cubicBezTo>
                      <a:pt x="0" y="3"/>
                      <a:pt x="3" y="0"/>
                      <a:pt x="8" y="0"/>
                    </a:cubicBezTo>
                    <a:cubicBezTo>
                      <a:pt x="39" y="0"/>
                      <a:pt x="64" y="25"/>
                      <a:pt x="64" y="56"/>
                    </a:cubicBezTo>
                    <a:cubicBezTo>
                      <a:pt x="64" y="87"/>
                      <a:pt x="39" y="112"/>
                      <a:pt x="8" y="112"/>
                    </a:cubicBezTo>
                    <a:close/>
                    <a:moveTo>
                      <a:pt x="16" y="16"/>
                    </a:moveTo>
                    <a:cubicBezTo>
                      <a:pt x="16" y="95"/>
                      <a:pt x="16" y="95"/>
                      <a:pt x="16" y="95"/>
                    </a:cubicBezTo>
                    <a:cubicBezTo>
                      <a:pt x="34" y="91"/>
                      <a:pt x="48" y="75"/>
                      <a:pt x="48" y="56"/>
                    </a:cubicBezTo>
                    <a:cubicBezTo>
                      <a:pt x="48" y="36"/>
                      <a:pt x="34" y="20"/>
                      <a:pt x="16" y="16"/>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5" name="Oval 77"/>
              <p:cNvSpPr>
                <a:spLocks noChangeArrowheads="1"/>
              </p:cNvSpPr>
              <p:nvPr/>
            </p:nvSpPr>
            <p:spPr bwMode="auto">
              <a:xfrm>
                <a:off x="3024"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6" name="Oval 78"/>
              <p:cNvSpPr>
                <a:spLocks noChangeArrowheads="1"/>
              </p:cNvSpPr>
              <p:nvPr/>
            </p:nvSpPr>
            <p:spPr bwMode="auto">
              <a:xfrm>
                <a:off x="3441" y="4412"/>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07" name="Freeform 79"/>
              <p:cNvSpPr>
                <a:spLocks/>
              </p:cNvSpPr>
              <p:nvPr/>
            </p:nvSpPr>
            <p:spPr bwMode="auto">
              <a:xfrm>
                <a:off x="2974" y="4280"/>
                <a:ext cx="192" cy="94"/>
              </a:xfrm>
              <a:custGeom>
                <a:avLst/>
                <a:gdLst>
                  <a:gd name="T0" fmla="*/ 405 w 81"/>
                  <a:gd name="T1" fmla="*/ 226 h 40"/>
                  <a:gd name="T2" fmla="*/ 360 w 81"/>
                  <a:gd name="T3" fmla="*/ 185 h 40"/>
                  <a:gd name="T4" fmla="*/ 230 w 81"/>
                  <a:gd name="T5" fmla="*/ 90 h 40"/>
                  <a:gd name="T6" fmla="*/ 95 w 81"/>
                  <a:gd name="T7" fmla="*/ 185 h 40"/>
                  <a:gd name="T8" fmla="*/ 45 w 81"/>
                  <a:gd name="T9" fmla="*/ 226 h 40"/>
                  <a:gd name="T10" fmla="*/ 5 w 81"/>
                  <a:gd name="T11" fmla="*/ 169 h 40"/>
                  <a:gd name="T12" fmla="*/ 230 w 81"/>
                  <a:gd name="T13" fmla="*/ 0 h 40"/>
                  <a:gd name="T14" fmla="*/ 450 w 81"/>
                  <a:gd name="T15" fmla="*/ 169 h 40"/>
                  <a:gd name="T16" fmla="*/ 415 w 81"/>
                  <a:gd name="T17" fmla="*/ 226 h 40"/>
                  <a:gd name="T18" fmla="*/ 405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8" name="Freeform 80"/>
              <p:cNvSpPr>
                <a:spLocks/>
              </p:cNvSpPr>
              <p:nvPr/>
            </p:nvSpPr>
            <p:spPr bwMode="auto">
              <a:xfrm>
                <a:off x="3391" y="4280"/>
                <a:ext cx="190" cy="94"/>
              </a:xfrm>
              <a:custGeom>
                <a:avLst/>
                <a:gdLst>
                  <a:gd name="T0" fmla="*/ 401 w 81"/>
                  <a:gd name="T1" fmla="*/ 226 h 40"/>
                  <a:gd name="T2" fmla="*/ 356 w 81"/>
                  <a:gd name="T3" fmla="*/ 185 h 40"/>
                  <a:gd name="T4" fmla="*/ 229 w 81"/>
                  <a:gd name="T5" fmla="*/ 90 h 40"/>
                  <a:gd name="T6" fmla="*/ 94 w 81"/>
                  <a:gd name="T7" fmla="*/ 185 h 40"/>
                  <a:gd name="T8" fmla="*/ 45 w 81"/>
                  <a:gd name="T9" fmla="*/ 226 h 40"/>
                  <a:gd name="T10" fmla="*/ 5 w 81"/>
                  <a:gd name="T11" fmla="*/ 169 h 40"/>
                  <a:gd name="T12" fmla="*/ 229 w 81"/>
                  <a:gd name="T13" fmla="*/ 0 h 40"/>
                  <a:gd name="T14" fmla="*/ 446 w 81"/>
                  <a:gd name="T15" fmla="*/ 169 h 40"/>
                  <a:gd name="T16" fmla="*/ 410 w 81"/>
                  <a:gd name="T17" fmla="*/ 226 h 40"/>
                  <a:gd name="T18" fmla="*/ 401 w 81"/>
                  <a:gd name="T19" fmla="*/ 22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0">
                    <a:moveTo>
                      <a:pt x="72" y="40"/>
                    </a:moveTo>
                    <a:cubicBezTo>
                      <a:pt x="69" y="40"/>
                      <a:pt x="65" y="37"/>
                      <a:pt x="64" y="33"/>
                    </a:cubicBezTo>
                    <a:cubicBezTo>
                      <a:pt x="63" y="23"/>
                      <a:pt x="52" y="16"/>
                      <a:pt x="41" y="16"/>
                    </a:cubicBezTo>
                    <a:cubicBezTo>
                      <a:pt x="29" y="16"/>
                      <a:pt x="18" y="23"/>
                      <a:pt x="17" y="33"/>
                    </a:cubicBezTo>
                    <a:cubicBezTo>
                      <a:pt x="16" y="37"/>
                      <a:pt x="12" y="40"/>
                      <a:pt x="8" y="40"/>
                    </a:cubicBezTo>
                    <a:cubicBezTo>
                      <a:pt x="3" y="39"/>
                      <a:pt x="0" y="35"/>
                      <a:pt x="1" y="30"/>
                    </a:cubicBezTo>
                    <a:cubicBezTo>
                      <a:pt x="4" y="13"/>
                      <a:pt x="21" y="0"/>
                      <a:pt x="41" y="0"/>
                    </a:cubicBezTo>
                    <a:cubicBezTo>
                      <a:pt x="60" y="0"/>
                      <a:pt x="77" y="13"/>
                      <a:pt x="80" y="30"/>
                    </a:cubicBezTo>
                    <a:cubicBezTo>
                      <a:pt x="81" y="35"/>
                      <a:pt x="78" y="39"/>
                      <a:pt x="74" y="40"/>
                    </a:cubicBezTo>
                    <a:cubicBezTo>
                      <a:pt x="73" y="40"/>
                      <a:pt x="73"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09" name="Freeform 81"/>
              <p:cNvSpPr>
                <a:spLocks/>
              </p:cNvSpPr>
              <p:nvPr/>
            </p:nvSpPr>
            <p:spPr bwMode="auto">
              <a:xfrm>
                <a:off x="3185" y="4600"/>
                <a:ext cx="189" cy="113"/>
              </a:xfrm>
              <a:custGeom>
                <a:avLst/>
                <a:gdLst>
                  <a:gd name="T0" fmla="*/ 224 w 80"/>
                  <a:gd name="T1" fmla="*/ 266 h 48"/>
                  <a:gd name="T2" fmla="*/ 0 w 80"/>
                  <a:gd name="T3" fmla="*/ 45 h 48"/>
                  <a:gd name="T4" fmla="*/ 45 w 80"/>
                  <a:gd name="T5" fmla="*/ 0 h 48"/>
                  <a:gd name="T6" fmla="*/ 90 w 80"/>
                  <a:gd name="T7" fmla="*/ 45 h 48"/>
                  <a:gd name="T8" fmla="*/ 224 w 80"/>
                  <a:gd name="T9" fmla="*/ 177 h 48"/>
                  <a:gd name="T10" fmla="*/ 357 w 80"/>
                  <a:gd name="T11" fmla="*/ 45 h 48"/>
                  <a:gd name="T12" fmla="*/ 402 w 80"/>
                  <a:gd name="T13" fmla="*/ 0 h 48"/>
                  <a:gd name="T14" fmla="*/ 447 w 80"/>
                  <a:gd name="T15" fmla="*/ 45 h 48"/>
                  <a:gd name="T16" fmla="*/ 224 w 80"/>
                  <a:gd name="T17" fmla="*/ 26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48">
                    <a:moveTo>
                      <a:pt x="40" y="48"/>
                    </a:moveTo>
                    <a:cubicBezTo>
                      <a:pt x="18" y="48"/>
                      <a:pt x="0" y="30"/>
                      <a:pt x="0" y="8"/>
                    </a:cubicBezTo>
                    <a:cubicBezTo>
                      <a:pt x="0" y="3"/>
                      <a:pt x="3" y="0"/>
                      <a:pt x="8" y="0"/>
                    </a:cubicBezTo>
                    <a:cubicBezTo>
                      <a:pt x="12" y="0"/>
                      <a:pt x="16" y="3"/>
                      <a:pt x="16" y="8"/>
                    </a:cubicBezTo>
                    <a:cubicBezTo>
                      <a:pt x="16" y="21"/>
                      <a:pt x="26" y="32"/>
                      <a:pt x="40" y="32"/>
                    </a:cubicBezTo>
                    <a:cubicBezTo>
                      <a:pt x="53" y="32"/>
                      <a:pt x="64" y="21"/>
                      <a:pt x="64" y="8"/>
                    </a:cubicBezTo>
                    <a:cubicBezTo>
                      <a:pt x="64" y="3"/>
                      <a:pt x="67" y="0"/>
                      <a:pt x="72" y="0"/>
                    </a:cubicBezTo>
                    <a:cubicBezTo>
                      <a:pt x="76" y="0"/>
                      <a:pt x="80" y="3"/>
                      <a:pt x="80" y="8"/>
                    </a:cubicBezTo>
                    <a:cubicBezTo>
                      <a:pt x="80" y="30"/>
                      <a:pt x="62" y="48"/>
                      <a:pt x="40" y="48"/>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0" name="Freeform 82"/>
              <p:cNvSpPr>
                <a:spLocks/>
              </p:cNvSpPr>
              <p:nvPr/>
            </p:nvSpPr>
            <p:spPr bwMode="auto">
              <a:xfrm>
                <a:off x="3166" y="4842"/>
                <a:ext cx="226" cy="113"/>
              </a:xfrm>
              <a:custGeom>
                <a:avLst/>
                <a:gdLst>
                  <a:gd name="T0" fmla="*/ 270 w 96"/>
                  <a:gd name="T1" fmla="*/ 271 h 48"/>
                  <a:gd name="T2" fmla="*/ 532 w 96"/>
                  <a:gd name="T3" fmla="*/ 50 h 48"/>
                  <a:gd name="T4" fmla="*/ 487 w 96"/>
                  <a:gd name="T5" fmla="*/ 0 h 48"/>
                  <a:gd name="T6" fmla="*/ 45 w 96"/>
                  <a:gd name="T7" fmla="*/ 0 h 48"/>
                  <a:gd name="T8" fmla="*/ 5 w 96"/>
                  <a:gd name="T9" fmla="*/ 50 h 48"/>
                  <a:gd name="T10" fmla="*/ 270 w 96"/>
                  <a:gd name="T11" fmla="*/ 271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0" y="31"/>
                      <a:pt x="95" y="9"/>
                    </a:cubicBezTo>
                    <a:cubicBezTo>
                      <a:pt x="96" y="4"/>
                      <a:pt x="92" y="0"/>
                      <a:pt x="87" y="0"/>
                    </a:cubicBezTo>
                    <a:cubicBezTo>
                      <a:pt x="8" y="0"/>
                      <a:pt x="8" y="0"/>
                      <a:pt x="8" y="0"/>
                    </a:cubicBezTo>
                    <a:cubicBezTo>
                      <a:pt x="3" y="0"/>
                      <a:pt x="0" y="4"/>
                      <a:pt x="1" y="9"/>
                    </a:cubicBezTo>
                    <a:cubicBezTo>
                      <a:pt x="5" y="31"/>
                      <a:pt x="24"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1" name="Freeform 83"/>
              <p:cNvSpPr>
                <a:spLocks/>
              </p:cNvSpPr>
              <p:nvPr/>
            </p:nvSpPr>
            <p:spPr bwMode="auto">
              <a:xfrm>
                <a:off x="4291" y="5602"/>
                <a:ext cx="832" cy="427"/>
              </a:xfrm>
              <a:custGeom>
                <a:avLst/>
                <a:gdLst>
                  <a:gd name="T0" fmla="*/ 1967 w 352"/>
                  <a:gd name="T1" fmla="*/ 1008 h 180"/>
                  <a:gd name="T2" fmla="*/ 0 w 352"/>
                  <a:gd name="T3" fmla="*/ 1008 h 180"/>
                  <a:gd name="T4" fmla="*/ 0 w 352"/>
                  <a:gd name="T5" fmla="*/ 672 h 180"/>
                  <a:gd name="T6" fmla="*/ 671 w 352"/>
                  <a:gd name="T7" fmla="*/ 0 h 180"/>
                  <a:gd name="T8" fmla="*/ 1295 w 352"/>
                  <a:gd name="T9" fmla="*/ 0 h 180"/>
                  <a:gd name="T10" fmla="*/ 1967 w 352"/>
                  <a:gd name="T11" fmla="*/ 672 h 180"/>
                  <a:gd name="T12" fmla="*/ 1967 w 352"/>
                  <a:gd name="T13" fmla="*/ 1008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 h="18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2" name="Freeform 84"/>
              <p:cNvSpPr>
                <a:spLocks noEditPoints="1"/>
              </p:cNvSpPr>
              <p:nvPr/>
            </p:nvSpPr>
            <p:spPr bwMode="auto">
              <a:xfrm>
                <a:off x="4273" y="5583"/>
                <a:ext cx="871" cy="465"/>
              </a:xfrm>
              <a:custGeom>
                <a:avLst/>
                <a:gdLst>
                  <a:gd name="T0" fmla="*/ 2012 w 368"/>
                  <a:gd name="T1" fmla="*/ 1098 h 196"/>
                  <a:gd name="T2" fmla="*/ 45 w 368"/>
                  <a:gd name="T3" fmla="*/ 1098 h 196"/>
                  <a:gd name="T4" fmla="*/ 0 w 368"/>
                  <a:gd name="T5" fmla="*/ 1053 h 196"/>
                  <a:gd name="T6" fmla="*/ 0 w 368"/>
                  <a:gd name="T7" fmla="*/ 717 h 196"/>
                  <a:gd name="T8" fmla="*/ 716 w 368"/>
                  <a:gd name="T9" fmla="*/ 0 h 196"/>
                  <a:gd name="T10" fmla="*/ 1340 w 368"/>
                  <a:gd name="T11" fmla="*/ 0 h 196"/>
                  <a:gd name="T12" fmla="*/ 2057 w 368"/>
                  <a:gd name="T13" fmla="*/ 717 h 196"/>
                  <a:gd name="T14" fmla="*/ 2057 w 368"/>
                  <a:gd name="T15" fmla="*/ 1053 h 196"/>
                  <a:gd name="T16" fmla="*/ 2012 w 368"/>
                  <a:gd name="T17" fmla="*/ 1098 h 196"/>
                  <a:gd name="T18" fmla="*/ 90 w 368"/>
                  <a:gd name="T19" fmla="*/ 1008 h 196"/>
                  <a:gd name="T20" fmla="*/ 1967 w 368"/>
                  <a:gd name="T21" fmla="*/ 1008 h 196"/>
                  <a:gd name="T22" fmla="*/ 1967 w 368"/>
                  <a:gd name="T23" fmla="*/ 717 h 196"/>
                  <a:gd name="T24" fmla="*/ 1340 w 368"/>
                  <a:gd name="T25" fmla="*/ 90 h 196"/>
                  <a:gd name="T26" fmla="*/ 716 w 368"/>
                  <a:gd name="T27" fmla="*/ 90 h 196"/>
                  <a:gd name="T28" fmla="*/ 90 w 368"/>
                  <a:gd name="T29" fmla="*/ 717 h 196"/>
                  <a:gd name="T30" fmla="*/ 90 w 368"/>
                  <a:gd name="T31" fmla="*/ 1008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8" h="196">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7"/>
                      <a:pt x="302" y="16"/>
                      <a:pt x="240" y="16"/>
                    </a:cubicBezTo>
                    <a:cubicBezTo>
                      <a:pt x="128" y="16"/>
                      <a:pt x="128" y="16"/>
                      <a:pt x="128" y="16"/>
                    </a:cubicBezTo>
                    <a:cubicBezTo>
                      <a:pt x="66" y="16"/>
                      <a:pt x="16" y="67"/>
                      <a:pt x="16" y="128"/>
                    </a:cubicBezTo>
                    <a:cubicBezTo>
                      <a:pt x="16" y="180"/>
                      <a:pt x="16" y="180"/>
                      <a:pt x="16" y="18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3" name="Freeform 85"/>
              <p:cNvSpPr>
                <a:spLocks/>
              </p:cNvSpPr>
              <p:nvPr/>
            </p:nvSpPr>
            <p:spPr bwMode="auto">
              <a:xfrm>
                <a:off x="4321" y="5722"/>
                <a:ext cx="204" cy="288"/>
              </a:xfrm>
              <a:custGeom>
                <a:avLst/>
                <a:gdLst>
                  <a:gd name="T0" fmla="*/ 111 w 86"/>
                  <a:gd name="T1" fmla="*/ 0 h 121"/>
                  <a:gd name="T2" fmla="*/ 0 w 86"/>
                  <a:gd name="T3" fmla="*/ 230 h 121"/>
                  <a:gd name="T4" fmla="*/ 225 w 86"/>
                  <a:gd name="T5" fmla="*/ 230 h 121"/>
                  <a:gd name="T6" fmla="*/ 180 w 86"/>
                  <a:gd name="T7" fmla="*/ 389 h 121"/>
                  <a:gd name="T8" fmla="*/ 417 w 86"/>
                  <a:gd name="T9" fmla="*/ 681 h 121"/>
                  <a:gd name="T10" fmla="*/ 484 w 86"/>
                  <a:gd name="T11" fmla="*/ 681 h 121"/>
                  <a:gd name="T12" fmla="*/ 275 w 86"/>
                  <a:gd name="T13" fmla="*/ 299 h 121"/>
                  <a:gd name="T14" fmla="*/ 270 w 86"/>
                  <a:gd name="T15" fmla="*/ 263 h 121"/>
                  <a:gd name="T16" fmla="*/ 299 w 86"/>
                  <a:gd name="T17" fmla="*/ 164 h 121"/>
                  <a:gd name="T18" fmla="*/ 135 w 86"/>
                  <a:gd name="T19" fmla="*/ 164 h 121"/>
                  <a:gd name="T20" fmla="*/ 102 w 86"/>
                  <a:gd name="T21" fmla="*/ 147 h 121"/>
                  <a:gd name="T22" fmla="*/ 90 w 86"/>
                  <a:gd name="T23" fmla="*/ 111 h 121"/>
                  <a:gd name="T24" fmla="*/ 111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5"/>
                      <a:pt x="16" y="22"/>
                      <a:pt x="16" y="20"/>
                    </a:cubicBezTo>
                    <a:cubicBezTo>
                      <a:pt x="20" y="0"/>
                      <a:pt x="20" y="0"/>
                      <a:pt x="20"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14" name="Freeform 86"/>
              <p:cNvSpPr>
                <a:spLocks noEditPoints="1"/>
              </p:cNvSpPr>
              <p:nvPr/>
            </p:nvSpPr>
            <p:spPr bwMode="auto">
              <a:xfrm>
                <a:off x="4298" y="5682"/>
                <a:ext cx="237" cy="346"/>
              </a:xfrm>
              <a:custGeom>
                <a:avLst/>
                <a:gdLst>
                  <a:gd name="T0" fmla="*/ 529 w 100"/>
                  <a:gd name="T1" fmla="*/ 775 h 146"/>
                  <a:gd name="T2" fmla="*/ 463 w 100"/>
                  <a:gd name="T3" fmla="*/ 775 h 146"/>
                  <a:gd name="T4" fmla="*/ 496 w 100"/>
                  <a:gd name="T5" fmla="*/ 820 h 146"/>
                  <a:gd name="T6" fmla="*/ 557 w 100"/>
                  <a:gd name="T7" fmla="*/ 820 h 146"/>
                  <a:gd name="T8" fmla="*/ 529 w 100"/>
                  <a:gd name="T9" fmla="*/ 775 h 146"/>
                  <a:gd name="T10" fmla="*/ 184 w 100"/>
                  <a:gd name="T11" fmla="*/ 0 h 146"/>
                  <a:gd name="T12" fmla="*/ 0 w 100"/>
                  <a:gd name="T13" fmla="*/ 325 h 146"/>
                  <a:gd name="T14" fmla="*/ 50 w 100"/>
                  <a:gd name="T15" fmla="*/ 325 h 146"/>
                  <a:gd name="T16" fmla="*/ 160 w 100"/>
                  <a:gd name="T17" fmla="*/ 95 h 146"/>
                  <a:gd name="T18" fmla="*/ 160 w 100"/>
                  <a:gd name="T19" fmla="*/ 85 h 146"/>
                  <a:gd name="T20" fmla="*/ 184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5" name="Freeform 87"/>
              <p:cNvSpPr>
                <a:spLocks/>
              </p:cNvSpPr>
              <p:nvPr/>
            </p:nvSpPr>
            <p:spPr bwMode="auto">
              <a:xfrm>
                <a:off x="4892" y="5722"/>
                <a:ext cx="204" cy="288"/>
              </a:xfrm>
              <a:custGeom>
                <a:avLst/>
                <a:gdLst>
                  <a:gd name="T0" fmla="*/ 372 w 86"/>
                  <a:gd name="T1" fmla="*/ 0 h 121"/>
                  <a:gd name="T2" fmla="*/ 394 w 86"/>
                  <a:gd name="T3" fmla="*/ 111 h 121"/>
                  <a:gd name="T4" fmla="*/ 382 w 86"/>
                  <a:gd name="T5" fmla="*/ 147 h 121"/>
                  <a:gd name="T6" fmla="*/ 349 w 86"/>
                  <a:gd name="T7" fmla="*/ 164 h 121"/>
                  <a:gd name="T8" fmla="*/ 185 w 86"/>
                  <a:gd name="T9" fmla="*/ 164 h 121"/>
                  <a:gd name="T10" fmla="*/ 213 w 86"/>
                  <a:gd name="T11" fmla="*/ 263 h 121"/>
                  <a:gd name="T12" fmla="*/ 209 w 86"/>
                  <a:gd name="T13" fmla="*/ 299 h 121"/>
                  <a:gd name="T14" fmla="*/ 0 w 86"/>
                  <a:gd name="T15" fmla="*/ 681 h 121"/>
                  <a:gd name="T16" fmla="*/ 66 w 86"/>
                  <a:gd name="T17" fmla="*/ 681 h 121"/>
                  <a:gd name="T18" fmla="*/ 304 w 86"/>
                  <a:gd name="T19" fmla="*/ 389 h 121"/>
                  <a:gd name="T20" fmla="*/ 259 w 86"/>
                  <a:gd name="T21" fmla="*/ 230 h 121"/>
                  <a:gd name="T22" fmla="*/ 484 w 86"/>
                  <a:gd name="T23" fmla="*/ 230 h 121"/>
                  <a:gd name="T24" fmla="*/ 372 w 86"/>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121">
                    <a:moveTo>
                      <a:pt x="66" y="0"/>
                    </a:moveTo>
                    <a:cubicBezTo>
                      <a:pt x="70" y="20"/>
                      <a:pt x="70" y="20"/>
                      <a:pt x="70" y="20"/>
                    </a:cubicBezTo>
                    <a:cubicBezTo>
                      <a:pt x="70" y="22"/>
                      <a:pt x="70" y="25"/>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A1B2C3"/>
              </a:solidFill>
              <a:ln>
                <a:noFill/>
              </a:ln>
              <a:extLst>
                <a:ext uri="{91240B29-F687-4f45-9708-019B960494DF}"/>
              </a:extLst>
            </p:spPr>
            <p:txBody>
              <a:bodyPr/>
              <a:lstStyle/>
              <a:p>
                <a:pPr eaLnBrk="1">
                  <a:lnSpc>
                    <a:spcPts val="4900"/>
                  </a:lnSpc>
                  <a:defRPr/>
                </a:pPr>
                <a:endParaRPr lang="en-US" sz="933"/>
              </a:p>
            </p:txBody>
          </p:sp>
          <p:sp>
            <p:nvSpPr>
              <p:cNvPr id="116" name="Freeform 88"/>
              <p:cNvSpPr>
                <a:spLocks noEditPoints="1"/>
              </p:cNvSpPr>
              <p:nvPr/>
            </p:nvSpPr>
            <p:spPr bwMode="auto">
              <a:xfrm>
                <a:off x="4881" y="5682"/>
                <a:ext cx="235" cy="346"/>
              </a:xfrm>
              <a:custGeom>
                <a:avLst/>
                <a:gdLst>
                  <a:gd name="T0" fmla="*/ 94 w 100"/>
                  <a:gd name="T1" fmla="*/ 775 h 146"/>
                  <a:gd name="T2" fmla="*/ 28 w 100"/>
                  <a:gd name="T3" fmla="*/ 775 h 146"/>
                  <a:gd name="T4" fmla="*/ 0 w 100"/>
                  <a:gd name="T5" fmla="*/ 820 h 146"/>
                  <a:gd name="T6" fmla="*/ 61 w 100"/>
                  <a:gd name="T7" fmla="*/ 820 h 146"/>
                  <a:gd name="T8" fmla="*/ 94 w 100"/>
                  <a:gd name="T9" fmla="*/ 775 h 146"/>
                  <a:gd name="T10" fmla="*/ 373 w 100"/>
                  <a:gd name="T11" fmla="*/ 0 h 146"/>
                  <a:gd name="T12" fmla="*/ 396 w 100"/>
                  <a:gd name="T13" fmla="*/ 85 h 146"/>
                  <a:gd name="T14" fmla="*/ 396 w 100"/>
                  <a:gd name="T15" fmla="*/ 95 h 146"/>
                  <a:gd name="T16" fmla="*/ 507 w 100"/>
                  <a:gd name="T17" fmla="*/ 325 h 146"/>
                  <a:gd name="T18" fmla="*/ 557 w 100"/>
                  <a:gd name="T19" fmla="*/ 325 h 146"/>
                  <a:gd name="T20" fmla="*/ 373 w 10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146">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7" name="Freeform 89"/>
              <p:cNvSpPr>
                <a:spLocks/>
              </p:cNvSpPr>
              <p:nvPr/>
            </p:nvSpPr>
            <p:spPr bwMode="auto">
              <a:xfrm>
                <a:off x="4377" y="5526"/>
                <a:ext cx="245" cy="502"/>
              </a:xfrm>
              <a:custGeom>
                <a:avLst/>
                <a:gdLst>
                  <a:gd name="T0" fmla="*/ 582 w 104"/>
                  <a:gd name="T1" fmla="*/ 0 h 212"/>
                  <a:gd name="T2" fmla="*/ 582 w 104"/>
                  <a:gd name="T3" fmla="*/ 0 h 212"/>
                  <a:gd name="T4" fmla="*/ 21 w 104"/>
                  <a:gd name="T5" fmla="*/ 466 h 212"/>
                  <a:gd name="T6" fmla="*/ 0 w 104"/>
                  <a:gd name="T7" fmla="*/ 583 h 212"/>
                  <a:gd name="T8" fmla="*/ 225 w 104"/>
                  <a:gd name="T9" fmla="*/ 583 h 212"/>
                  <a:gd name="T10" fmla="*/ 180 w 104"/>
                  <a:gd name="T11" fmla="*/ 741 h 212"/>
                  <a:gd name="T12" fmla="*/ 426 w 104"/>
                  <a:gd name="T13" fmla="*/ 1189 h 212"/>
                  <a:gd name="T14" fmla="*/ 426 w 104"/>
                  <a:gd name="T15" fmla="*/ 156 h 212"/>
                  <a:gd name="T16" fmla="*/ 582 w 104"/>
                  <a:gd name="T17" fmla="*/ 180 h 212"/>
                  <a:gd name="T18" fmla="*/ 582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18" name="Freeform 90"/>
              <p:cNvSpPr>
                <a:spLocks noEditPoints="1"/>
              </p:cNvSpPr>
              <p:nvPr/>
            </p:nvSpPr>
            <p:spPr bwMode="auto">
              <a:xfrm>
                <a:off x="4358" y="5507"/>
                <a:ext cx="283" cy="540"/>
              </a:xfrm>
              <a:custGeom>
                <a:avLst/>
                <a:gdLst>
                  <a:gd name="T0" fmla="*/ 471 w 120"/>
                  <a:gd name="T1" fmla="*/ 1279 h 228"/>
                  <a:gd name="T2" fmla="*/ 431 w 120"/>
                  <a:gd name="T3" fmla="*/ 1258 h 228"/>
                  <a:gd name="T4" fmla="*/ 185 w 120"/>
                  <a:gd name="T5" fmla="*/ 808 h 228"/>
                  <a:gd name="T6" fmla="*/ 180 w 120"/>
                  <a:gd name="T7" fmla="*/ 774 h 228"/>
                  <a:gd name="T8" fmla="*/ 208 w 120"/>
                  <a:gd name="T9" fmla="*/ 673 h 228"/>
                  <a:gd name="T10" fmla="*/ 45 w 120"/>
                  <a:gd name="T11" fmla="*/ 673 h 228"/>
                  <a:gd name="T12" fmla="*/ 12 w 120"/>
                  <a:gd name="T13" fmla="*/ 656 h 228"/>
                  <a:gd name="T14" fmla="*/ 0 w 120"/>
                  <a:gd name="T15" fmla="*/ 623 h 228"/>
                  <a:gd name="T16" fmla="*/ 21 w 120"/>
                  <a:gd name="T17" fmla="*/ 500 h 228"/>
                  <a:gd name="T18" fmla="*/ 627 w 120"/>
                  <a:gd name="T19" fmla="*/ 0 h 228"/>
                  <a:gd name="T20" fmla="*/ 672 w 120"/>
                  <a:gd name="T21" fmla="*/ 45 h 228"/>
                  <a:gd name="T22" fmla="*/ 672 w 120"/>
                  <a:gd name="T23" fmla="*/ 225 h 228"/>
                  <a:gd name="T24" fmla="*/ 656 w 120"/>
                  <a:gd name="T25" fmla="*/ 258 h 228"/>
                  <a:gd name="T26" fmla="*/ 622 w 120"/>
                  <a:gd name="T27" fmla="*/ 270 h 228"/>
                  <a:gd name="T28" fmla="*/ 516 w 120"/>
                  <a:gd name="T29" fmla="*/ 258 h 228"/>
                  <a:gd name="T30" fmla="*/ 516 w 120"/>
                  <a:gd name="T31" fmla="*/ 1234 h 228"/>
                  <a:gd name="T32" fmla="*/ 483 w 120"/>
                  <a:gd name="T33" fmla="*/ 1279 h 228"/>
                  <a:gd name="T34" fmla="*/ 471 w 120"/>
                  <a:gd name="T35" fmla="*/ 1279 h 228"/>
                  <a:gd name="T36" fmla="*/ 275 w 120"/>
                  <a:gd name="T37" fmla="*/ 779 h 228"/>
                  <a:gd name="T38" fmla="*/ 426 w 120"/>
                  <a:gd name="T39" fmla="*/ 1061 h 228"/>
                  <a:gd name="T40" fmla="*/ 426 w 120"/>
                  <a:gd name="T41" fmla="*/ 201 h 228"/>
                  <a:gd name="T42" fmla="*/ 443 w 120"/>
                  <a:gd name="T43" fmla="*/ 168 h 228"/>
                  <a:gd name="T44" fmla="*/ 476 w 120"/>
                  <a:gd name="T45" fmla="*/ 156 h 228"/>
                  <a:gd name="T46" fmla="*/ 582 w 120"/>
                  <a:gd name="T47" fmla="*/ 173 h 228"/>
                  <a:gd name="T48" fmla="*/ 582 w 120"/>
                  <a:gd name="T49" fmla="*/ 95 h 228"/>
                  <a:gd name="T50" fmla="*/ 111 w 120"/>
                  <a:gd name="T51" fmla="*/ 516 h 228"/>
                  <a:gd name="T52" fmla="*/ 102 w 120"/>
                  <a:gd name="T53" fmla="*/ 583 h 228"/>
                  <a:gd name="T54" fmla="*/ 270 w 120"/>
                  <a:gd name="T55" fmla="*/ 583 h 228"/>
                  <a:gd name="T56" fmla="*/ 303 w 120"/>
                  <a:gd name="T57" fmla="*/ 606 h 228"/>
                  <a:gd name="T58" fmla="*/ 315 w 120"/>
                  <a:gd name="T59" fmla="*/ 644 h 228"/>
                  <a:gd name="T60" fmla="*/ 275 w 120"/>
                  <a:gd name="T61" fmla="*/ 779 h 2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228">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6"/>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3"/>
                      <a:pt x="119" y="45"/>
                      <a:pt x="117" y="46"/>
                    </a:cubicBezTo>
                    <a:cubicBezTo>
                      <a:pt x="115" y="48"/>
                      <a:pt x="113" y="49"/>
                      <a:pt x="111" y="48"/>
                    </a:cubicBezTo>
                    <a:cubicBezTo>
                      <a:pt x="92" y="46"/>
                      <a:pt x="92" y="46"/>
                      <a:pt x="92" y="46"/>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7"/>
                      <a:pt x="104" y="17"/>
                      <a:pt x="104" y="17"/>
                    </a:cubicBezTo>
                    <a:cubicBezTo>
                      <a:pt x="63" y="20"/>
                      <a:pt x="28" y="51"/>
                      <a:pt x="20" y="92"/>
                    </a:cubicBezTo>
                    <a:cubicBezTo>
                      <a:pt x="18" y="104"/>
                      <a:pt x="18" y="104"/>
                      <a:pt x="18" y="104"/>
                    </a:cubicBezTo>
                    <a:cubicBezTo>
                      <a:pt x="48" y="104"/>
                      <a:pt x="48" y="104"/>
                      <a:pt x="48" y="104"/>
                    </a:cubicBezTo>
                    <a:cubicBezTo>
                      <a:pt x="51" y="104"/>
                      <a:pt x="53" y="106"/>
                      <a:pt x="54" y="108"/>
                    </a:cubicBezTo>
                    <a:cubicBezTo>
                      <a:pt x="56" y="110"/>
                      <a:pt x="56" y="112"/>
                      <a:pt x="56" y="115"/>
                    </a:cubicBezTo>
                    <a:cubicBezTo>
                      <a:pt x="49" y="139"/>
                      <a:pt x="49" y="139"/>
                      <a:pt x="49" y="139"/>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19" name="Freeform 91"/>
              <p:cNvSpPr>
                <a:spLocks/>
              </p:cNvSpPr>
              <p:nvPr/>
            </p:nvSpPr>
            <p:spPr bwMode="auto">
              <a:xfrm>
                <a:off x="4792" y="5526"/>
                <a:ext cx="247" cy="502"/>
              </a:xfrm>
              <a:custGeom>
                <a:avLst/>
                <a:gdLst>
                  <a:gd name="T0" fmla="*/ 0 w 104"/>
                  <a:gd name="T1" fmla="*/ 0 h 212"/>
                  <a:gd name="T2" fmla="*/ 0 w 104"/>
                  <a:gd name="T3" fmla="*/ 0 h 212"/>
                  <a:gd name="T4" fmla="*/ 561 w 104"/>
                  <a:gd name="T5" fmla="*/ 466 h 212"/>
                  <a:gd name="T6" fmla="*/ 582 w 104"/>
                  <a:gd name="T7" fmla="*/ 583 h 212"/>
                  <a:gd name="T8" fmla="*/ 357 w 104"/>
                  <a:gd name="T9" fmla="*/ 583 h 212"/>
                  <a:gd name="T10" fmla="*/ 402 w 104"/>
                  <a:gd name="T11" fmla="*/ 741 h 212"/>
                  <a:gd name="T12" fmla="*/ 156 w 104"/>
                  <a:gd name="T13" fmla="*/ 1189 h 212"/>
                  <a:gd name="T14" fmla="*/ 156 w 104"/>
                  <a:gd name="T15" fmla="*/ 156 h 212"/>
                  <a:gd name="T16" fmla="*/ 0 w 104"/>
                  <a:gd name="T17" fmla="*/ 180 h 212"/>
                  <a:gd name="T18" fmla="*/ 0 w 104"/>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212">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C1CAD4"/>
              </a:solidFill>
              <a:ln>
                <a:noFill/>
              </a:ln>
              <a:extLst>
                <a:ext uri="{91240B29-F687-4f45-9708-019B960494DF}"/>
              </a:extLst>
            </p:spPr>
            <p:txBody>
              <a:bodyPr/>
              <a:lstStyle/>
              <a:p>
                <a:pPr eaLnBrk="1">
                  <a:lnSpc>
                    <a:spcPts val="4900"/>
                  </a:lnSpc>
                  <a:defRPr/>
                </a:pPr>
                <a:endParaRPr lang="en-US" sz="933"/>
              </a:p>
            </p:txBody>
          </p:sp>
          <p:sp>
            <p:nvSpPr>
              <p:cNvPr id="120" name="Freeform 92"/>
              <p:cNvSpPr>
                <a:spLocks noEditPoints="1"/>
              </p:cNvSpPr>
              <p:nvPr/>
            </p:nvSpPr>
            <p:spPr bwMode="auto">
              <a:xfrm>
                <a:off x="4773" y="5507"/>
                <a:ext cx="285" cy="540"/>
              </a:xfrm>
              <a:custGeom>
                <a:avLst/>
                <a:gdLst>
                  <a:gd name="T0" fmla="*/ 201 w 120"/>
                  <a:gd name="T1" fmla="*/ 1279 h 228"/>
                  <a:gd name="T2" fmla="*/ 189 w 120"/>
                  <a:gd name="T3" fmla="*/ 1279 h 228"/>
                  <a:gd name="T4" fmla="*/ 156 w 120"/>
                  <a:gd name="T5" fmla="*/ 1234 h 228"/>
                  <a:gd name="T6" fmla="*/ 156 w 120"/>
                  <a:gd name="T7" fmla="*/ 258 h 228"/>
                  <a:gd name="T8" fmla="*/ 50 w 120"/>
                  <a:gd name="T9" fmla="*/ 270 h 228"/>
                  <a:gd name="T10" fmla="*/ 17 w 120"/>
                  <a:gd name="T11" fmla="*/ 258 h 228"/>
                  <a:gd name="T12" fmla="*/ 0 w 120"/>
                  <a:gd name="T13" fmla="*/ 225 h 228"/>
                  <a:gd name="T14" fmla="*/ 0 w 120"/>
                  <a:gd name="T15" fmla="*/ 45 h 228"/>
                  <a:gd name="T16" fmla="*/ 45 w 120"/>
                  <a:gd name="T17" fmla="*/ 0 h 228"/>
                  <a:gd name="T18" fmla="*/ 651 w 120"/>
                  <a:gd name="T19" fmla="*/ 500 h 228"/>
                  <a:gd name="T20" fmla="*/ 672 w 120"/>
                  <a:gd name="T21" fmla="*/ 623 h 228"/>
                  <a:gd name="T22" fmla="*/ 660 w 120"/>
                  <a:gd name="T23" fmla="*/ 656 h 228"/>
                  <a:gd name="T24" fmla="*/ 627 w 120"/>
                  <a:gd name="T25" fmla="*/ 673 h 228"/>
                  <a:gd name="T26" fmla="*/ 464 w 120"/>
                  <a:gd name="T27" fmla="*/ 673 h 228"/>
                  <a:gd name="T28" fmla="*/ 492 w 120"/>
                  <a:gd name="T29" fmla="*/ 774 h 228"/>
                  <a:gd name="T30" fmla="*/ 488 w 120"/>
                  <a:gd name="T31" fmla="*/ 808 h 228"/>
                  <a:gd name="T32" fmla="*/ 241 w 120"/>
                  <a:gd name="T33" fmla="*/ 1258 h 228"/>
                  <a:gd name="T34" fmla="*/ 201 w 120"/>
                  <a:gd name="T35" fmla="*/ 1279 h 228"/>
                  <a:gd name="T36" fmla="*/ 201 w 120"/>
                  <a:gd name="T37" fmla="*/ 156 h 228"/>
                  <a:gd name="T38" fmla="*/ 230 w 120"/>
                  <a:gd name="T39" fmla="*/ 168 h 228"/>
                  <a:gd name="T40" fmla="*/ 246 w 120"/>
                  <a:gd name="T41" fmla="*/ 201 h 228"/>
                  <a:gd name="T42" fmla="*/ 246 w 120"/>
                  <a:gd name="T43" fmla="*/ 1061 h 228"/>
                  <a:gd name="T44" fmla="*/ 398 w 120"/>
                  <a:gd name="T45" fmla="*/ 779 h 228"/>
                  <a:gd name="T46" fmla="*/ 357 w 120"/>
                  <a:gd name="T47" fmla="*/ 644 h 228"/>
                  <a:gd name="T48" fmla="*/ 369 w 120"/>
                  <a:gd name="T49" fmla="*/ 606 h 228"/>
                  <a:gd name="T50" fmla="*/ 402 w 120"/>
                  <a:gd name="T51" fmla="*/ 583 h 228"/>
                  <a:gd name="T52" fmla="*/ 570 w 120"/>
                  <a:gd name="T53" fmla="*/ 583 h 228"/>
                  <a:gd name="T54" fmla="*/ 561 w 120"/>
                  <a:gd name="T55" fmla="*/ 516 h 228"/>
                  <a:gd name="T56" fmla="*/ 90 w 120"/>
                  <a:gd name="T57" fmla="*/ 95 h 228"/>
                  <a:gd name="T58" fmla="*/ 90 w 120"/>
                  <a:gd name="T59" fmla="*/ 173 h 228"/>
                  <a:gd name="T60" fmla="*/ 196 w 120"/>
                  <a:gd name="T61" fmla="*/ 156 h 228"/>
                  <a:gd name="T62" fmla="*/ 201 w 120"/>
                  <a:gd name="T63" fmla="*/ 156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228">
                    <a:moveTo>
                      <a:pt x="36" y="228"/>
                    </a:moveTo>
                    <a:cubicBezTo>
                      <a:pt x="35" y="228"/>
                      <a:pt x="35" y="228"/>
                      <a:pt x="34" y="228"/>
                    </a:cubicBezTo>
                    <a:cubicBezTo>
                      <a:pt x="30" y="227"/>
                      <a:pt x="28" y="224"/>
                      <a:pt x="28" y="220"/>
                    </a:cubicBezTo>
                    <a:cubicBezTo>
                      <a:pt x="28" y="46"/>
                      <a:pt x="28" y="46"/>
                      <a:pt x="28" y="46"/>
                    </a:cubicBezTo>
                    <a:cubicBezTo>
                      <a:pt x="9" y="48"/>
                      <a:pt x="9" y="48"/>
                      <a:pt x="9" y="48"/>
                    </a:cubicBezTo>
                    <a:cubicBezTo>
                      <a:pt x="7" y="49"/>
                      <a:pt x="5" y="48"/>
                      <a:pt x="3" y="46"/>
                    </a:cubicBezTo>
                    <a:cubicBezTo>
                      <a:pt x="1" y="45"/>
                      <a:pt x="0" y="43"/>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6"/>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5"/>
                      <a:pt x="64" y="115"/>
                      <a:pt x="64" y="115"/>
                    </a:cubicBezTo>
                    <a:cubicBezTo>
                      <a:pt x="64" y="112"/>
                      <a:pt x="64" y="110"/>
                      <a:pt x="66" y="108"/>
                    </a:cubicBezTo>
                    <a:cubicBezTo>
                      <a:pt x="67" y="106"/>
                      <a:pt x="69" y="104"/>
                      <a:pt x="72" y="104"/>
                    </a:cubicBezTo>
                    <a:cubicBezTo>
                      <a:pt x="102" y="104"/>
                      <a:pt x="102" y="104"/>
                      <a:pt x="102" y="104"/>
                    </a:cubicBezTo>
                    <a:cubicBezTo>
                      <a:pt x="100" y="92"/>
                      <a:pt x="100" y="92"/>
                      <a:pt x="100" y="92"/>
                    </a:cubicBezTo>
                    <a:cubicBezTo>
                      <a:pt x="92" y="51"/>
                      <a:pt x="57" y="20"/>
                      <a:pt x="16" y="17"/>
                    </a:cubicBezTo>
                    <a:cubicBezTo>
                      <a:pt x="16" y="31"/>
                      <a:pt x="16" y="31"/>
                      <a:pt x="16" y="31"/>
                    </a:cubicBezTo>
                    <a:cubicBezTo>
                      <a:pt x="35" y="28"/>
                      <a:pt x="35" y="28"/>
                      <a:pt x="35" y="28"/>
                    </a:cubicBezTo>
                    <a:cubicBezTo>
                      <a:pt x="35" y="28"/>
                      <a:pt x="36" y="28"/>
                      <a:pt x="36" y="2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1" name="Rectangle 93"/>
              <p:cNvSpPr>
                <a:spLocks noChangeArrowheads="1"/>
              </p:cNvSpPr>
              <p:nvPr/>
            </p:nvSpPr>
            <p:spPr bwMode="auto">
              <a:xfrm>
                <a:off x="4557" y="5602"/>
                <a:ext cx="302" cy="417"/>
              </a:xfrm>
              <a:prstGeom prst="rect">
                <a:avLst/>
              </a:prstGeom>
              <a:solidFill>
                <a:srgbClr val="F5F5F5"/>
              </a:solidFill>
              <a:ln>
                <a:noFill/>
              </a:ln>
              <a:extLst>
                <a:ext uri="{91240B29-F687-4f45-9708-019B960494DF}"/>
              </a:extLst>
            </p:spPr>
            <p:txBody>
              <a:bodyPr/>
              <a:lstStyle/>
              <a:p>
                <a:pPr eaLnBrk="1">
                  <a:lnSpc>
                    <a:spcPts val="4900"/>
                  </a:lnSpc>
                  <a:defRPr/>
                </a:pPr>
                <a:endParaRPr lang="en-US" sz="933"/>
              </a:p>
            </p:txBody>
          </p:sp>
          <p:sp>
            <p:nvSpPr>
              <p:cNvPr id="122" name="Rectangle 94"/>
              <p:cNvSpPr>
                <a:spLocks noChangeArrowheads="1"/>
              </p:cNvSpPr>
              <p:nvPr/>
            </p:nvSpPr>
            <p:spPr bwMode="auto">
              <a:xfrm>
                <a:off x="4557" y="5602"/>
                <a:ext cx="302" cy="417"/>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3" name="Freeform 95"/>
              <p:cNvSpPr>
                <a:spLocks noEditPoints="1"/>
              </p:cNvSpPr>
              <p:nvPr/>
            </p:nvSpPr>
            <p:spPr bwMode="auto">
              <a:xfrm>
                <a:off x="4538" y="5583"/>
                <a:ext cx="340" cy="454"/>
              </a:xfrm>
              <a:custGeom>
                <a:avLst/>
                <a:gdLst>
                  <a:gd name="T0" fmla="*/ 758 w 144"/>
                  <a:gd name="T1" fmla="*/ 1074 h 192"/>
                  <a:gd name="T2" fmla="*/ 45 w 144"/>
                  <a:gd name="T3" fmla="*/ 1074 h 192"/>
                  <a:gd name="T4" fmla="*/ 0 w 144"/>
                  <a:gd name="T5" fmla="*/ 1029 h 192"/>
                  <a:gd name="T6" fmla="*/ 0 w 144"/>
                  <a:gd name="T7" fmla="*/ 45 h 192"/>
                  <a:gd name="T8" fmla="*/ 45 w 144"/>
                  <a:gd name="T9" fmla="*/ 0 h 192"/>
                  <a:gd name="T10" fmla="*/ 758 w 144"/>
                  <a:gd name="T11" fmla="*/ 0 h 192"/>
                  <a:gd name="T12" fmla="*/ 803 w 144"/>
                  <a:gd name="T13" fmla="*/ 45 h 192"/>
                  <a:gd name="T14" fmla="*/ 803 w 144"/>
                  <a:gd name="T15" fmla="*/ 1029 h 192"/>
                  <a:gd name="T16" fmla="*/ 758 w 144"/>
                  <a:gd name="T17" fmla="*/ 1074 h 192"/>
                  <a:gd name="T18" fmla="*/ 90 w 144"/>
                  <a:gd name="T19" fmla="*/ 984 h 192"/>
                  <a:gd name="T20" fmla="*/ 713 w 144"/>
                  <a:gd name="T21" fmla="*/ 984 h 192"/>
                  <a:gd name="T22" fmla="*/ 713 w 144"/>
                  <a:gd name="T23" fmla="*/ 90 h 192"/>
                  <a:gd name="T24" fmla="*/ 90 w 144"/>
                  <a:gd name="T25" fmla="*/ 90 h 192"/>
                  <a:gd name="T26" fmla="*/ 90 w 144"/>
                  <a:gd name="T27" fmla="*/ 98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92">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4" name="Freeform 96"/>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25" name="Freeform 97"/>
              <p:cNvSpPr>
                <a:spLocks/>
              </p:cNvSpPr>
              <p:nvPr/>
            </p:nvSpPr>
            <p:spPr bwMode="auto">
              <a:xfrm>
                <a:off x="4557" y="5422"/>
                <a:ext cx="302" cy="341"/>
              </a:xfrm>
              <a:custGeom>
                <a:avLst/>
                <a:gdLst>
                  <a:gd name="T0" fmla="*/ 0 w 302"/>
                  <a:gd name="T1" fmla="*/ 0 h 341"/>
                  <a:gd name="T2" fmla="*/ 0 w 302"/>
                  <a:gd name="T3" fmla="*/ 189 h 341"/>
                  <a:gd name="T4" fmla="*/ 151 w 302"/>
                  <a:gd name="T5" fmla="*/ 341 h 341"/>
                  <a:gd name="T6" fmla="*/ 302 w 302"/>
                  <a:gd name="T7" fmla="*/ 189 h 341"/>
                  <a:gd name="T8" fmla="*/ 302 w 302"/>
                  <a:gd name="T9" fmla="*/ 0 h 341"/>
                  <a:gd name="T10" fmla="*/ 0 w 302"/>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41">
                    <a:moveTo>
                      <a:pt x="0" y="0"/>
                    </a:moveTo>
                    <a:lnTo>
                      <a:pt x="0" y="189"/>
                    </a:lnTo>
                    <a:lnTo>
                      <a:pt x="151" y="341"/>
                    </a:lnTo>
                    <a:lnTo>
                      <a:pt x="302" y="189"/>
                    </a:lnTo>
                    <a:lnTo>
                      <a:pt x="302" y="0"/>
                    </a:lnTo>
                    <a:lnTo>
                      <a:pt x="0" y="0"/>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26" name="Freeform 98"/>
              <p:cNvSpPr>
                <a:spLocks noEditPoints="1"/>
              </p:cNvSpPr>
              <p:nvPr/>
            </p:nvSpPr>
            <p:spPr bwMode="auto">
              <a:xfrm>
                <a:off x="4538" y="5403"/>
                <a:ext cx="340" cy="379"/>
              </a:xfrm>
              <a:custGeom>
                <a:avLst/>
                <a:gdLst>
                  <a:gd name="T0" fmla="*/ 401 w 144"/>
                  <a:gd name="T1" fmla="*/ 898 h 160"/>
                  <a:gd name="T2" fmla="*/ 368 w 144"/>
                  <a:gd name="T3" fmla="*/ 886 h 160"/>
                  <a:gd name="T4" fmla="*/ 12 w 144"/>
                  <a:gd name="T5" fmla="*/ 528 h 160"/>
                  <a:gd name="T6" fmla="*/ 0 w 144"/>
                  <a:gd name="T7" fmla="*/ 493 h 160"/>
                  <a:gd name="T8" fmla="*/ 0 w 144"/>
                  <a:gd name="T9" fmla="*/ 45 h 160"/>
                  <a:gd name="T10" fmla="*/ 45 w 144"/>
                  <a:gd name="T11" fmla="*/ 0 h 160"/>
                  <a:gd name="T12" fmla="*/ 758 w 144"/>
                  <a:gd name="T13" fmla="*/ 0 h 160"/>
                  <a:gd name="T14" fmla="*/ 803 w 144"/>
                  <a:gd name="T15" fmla="*/ 45 h 160"/>
                  <a:gd name="T16" fmla="*/ 803 w 144"/>
                  <a:gd name="T17" fmla="*/ 493 h 160"/>
                  <a:gd name="T18" fmla="*/ 791 w 144"/>
                  <a:gd name="T19" fmla="*/ 528 h 160"/>
                  <a:gd name="T20" fmla="*/ 434 w 144"/>
                  <a:gd name="T21" fmla="*/ 886 h 160"/>
                  <a:gd name="T22" fmla="*/ 401 w 144"/>
                  <a:gd name="T23" fmla="*/ 898 h 160"/>
                  <a:gd name="T24" fmla="*/ 90 w 144"/>
                  <a:gd name="T25" fmla="*/ 476 h 160"/>
                  <a:gd name="T26" fmla="*/ 401 w 144"/>
                  <a:gd name="T27" fmla="*/ 791 h 160"/>
                  <a:gd name="T28" fmla="*/ 713 w 144"/>
                  <a:gd name="T29" fmla="*/ 476 h 160"/>
                  <a:gd name="T30" fmla="*/ 713 w 144"/>
                  <a:gd name="T31" fmla="*/ 90 h 160"/>
                  <a:gd name="T32" fmla="*/ 90 w 144"/>
                  <a:gd name="T33" fmla="*/ 90 h 160"/>
                  <a:gd name="T34" fmla="*/ 90 w 144"/>
                  <a:gd name="T35" fmla="*/ 47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160">
                    <a:moveTo>
                      <a:pt x="72" y="160"/>
                    </a:moveTo>
                    <a:cubicBezTo>
                      <a:pt x="70" y="160"/>
                      <a:pt x="68" y="160"/>
                      <a:pt x="66" y="158"/>
                    </a:cubicBezTo>
                    <a:cubicBezTo>
                      <a:pt x="2" y="94"/>
                      <a:pt x="2" y="94"/>
                      <a:pt x="2" y="94"/>
                    </a:cubicBezTo>
                    <a:cubicBezTo>
                      <a:pt x="1" y="92"/>
                      <a:pt x="0" y="90"/>
                      <a:pt x="0" y="88"/>
                    </a:cubicBezTo>
                    <a:cubicBezTo>
                      <a:pt x="0" y="8"/>
                      <a:pt x="0" y="8"/>
                      <a:pt x="0" y="8"/>
                    </a:cubicBezTo>
                    <a:cubicBezTo>
                      <a:pt x="0" y="4"/>
                      <a:pt x="4" y="0"/>
                      <a:pt x="8" y="0"/>
                    </a:cubicBezTo>
                    <a:cubicBezTo>
                      <a:pt x="136" y="0"/>
                      <a:pt x="136" y="0"/>
                      <a:pt x="136" y="0"/>
                    </a:cubicBezTo>
                    <a:cubicBezTo>
                      <a:pt x="140" y="0"/>
                      <a:pt x="144" y="4"/>
                      <a:pt x="144" y="8"/>
                    </a:cubicBezTo>
                    <a:cubicBezTo>
                      <a:pt x="144" y="88"/>
                      <a:pt x="144" y="88"/>
                      <a:pt x="144" y="88"/>
                    </a:cubicBezTo>
                    <a:cubicBezTo>
                      <a:pt x="144" y="90"/>
                      <a:pt x="143" y="92"/>
                      <a:pt x="142" y="94"/>
                    </a:cubicBezTo>
                    <a:cubicBezTo>
                      <a:pt x="78" y="158"/>
                      <a:pt x="78" y="158"/>
                      <a:pt x="78" y="158"/>
                    </a:cubicBezTo>
                    <a:cubicBezTo>
                      <a:pt x="76" y="160"/>
                      <a:pt x="74" y="160"/>
                      <a:pt x="72" y="160"/>
                    </a:cubicBezTo>
                    <a:moveTo>
                      <a:pt x="16" y="85"/>
                    </a:moveTo>
                    <a:cubicBezTo>
                      <a:pt x="72" y="141"/>
                      <a:pt x="72" y="141"/>
                      <a:pt x="72" y="141"/>
                    </a:cubicBezTo>
                    <a:cubicBezTo>
                      <a:pt x="128" y="85"/>
                      <a:pt x="128" y="85"/>
                      <a:pt x="128" y="85"/>
                    </a:cubicBezTo>
                    <a:cubicBezTo>
                      <a:pt x="128" y="16"/>
                      <a:pt x="128" y="16"/>
                      <a:pt x="128" y="16"/>
                    </a:cubicBezTo>
                    <a:cubicBezTo>
                      <a:pt x="16" y="16"/>
                      <a:pt x="16" y="16"/>
                      <a:pt x="16" y="16"/>
                    </a:cubicBezTo>
                    <a:cubicBezTo>
                      <a:pt x="16" y="85"/>
                      <a:pt x="16" y="85"/>
                      <a:pt x="16" y="85"/>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7" name="Freeform 99"/>
              <p:cNvSpPr>
                <a:spLocks/>
              </p:cNvSpPr>
              <p:nvPr/>
            </p:nvSpPr>
            <p:spPr bwMode="auto">
              <a:xfrm>
                <a:off x="4576" y="5595"/>
                <a:ext cx="264" cy="22"/>
              </a:xfrm>
              <a:custGeom>
                <a:avLst/>
                <a:gdLst>
                  <a:gd name="T0" fmla="*/ 0 w 112"/>
                  <a:gd name="T1" fmla="*/ 0 h 10"/>
                  <a:gd name="T2" fmla="*/ 0 w 112"/>
                  <a:gd name="T3" fmla="*/ 12 h 10"/>
                  <a:gd name="T4" fmla="*/ 295 w 112"/>
                  <a:gd name="T5" fmla="*/ 53 h 10"/>
                  <a:gd name="T6" fmla="*/ 306 w 112"/>
                  <a:gd name="T7" fmla="*/ 53 h 10"/>
                  <a:gd name="T8" fmla="*/ 316 w 112"/>
                  <a:gd name="T9" fmla="*/ 53 h 10"/>
                  <a:gd name="T10" fmla="*/ 622 w 112"/>
                  <a:gd name="T11" fmla="*/ 12 h 10"/>
                  <a:gd name="T12" fmla="*/ 622 w 112"/>
                  <a:gd name="T13" fmla="*/ 0 h 10"/>
                  <a:gd name="T14" fmla="*/ 311 w 112"/>
                  <a:gd name="T15" fmla="*/ 41 h 10"/>
                  <a:gd name="T16" fmla="*/ 290 w 112"/>
                  <a:gd name="T17" fmla="*/ 41 h 10"/>
                  <a:gd name="T18" fmla="*/ 0 w 1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0">
                    <a:moveTo>
                      <a:pt x="0" y="0"/>
                    </a:moveTo>
                    <a:cubicBezTo>
                      <a:pt x="0" y="2"/>
                      <a:pt x="0" y="2"/>
                      <a:pt x="0" y="2"/>
                    </a:cubicBezTo>
                    <a:cubicBezTo>
                      <a:pt x="17" y="7"/>
                      <a:pt x="34" y="10"/>
                      <a:pt x="53" y="10"/>
                    </a:cubicBezTo>
                    <a:cubicBezTo>
                      <a:pt x="53" y="10"/>
                      <a:pt x="54" y="10"/>
                      <a:pt x="55" y="10"/>
                    </a:cubicBezTo>
                    <a:cubicBezTo>
                      <a:pt x="57" y="10"/>
                      <a:pt x="57" y="10"/>
                      <a:pt x="57" y="10"/>
                    </a:cubicBezTo>
                    <a:cubicBezTo>
                      <a:pt x="76" y="10"/>
                      <a:pt x="94" y="7"/>
                      <a:pt x="112" y="2"/>
                    </a:cubicBezTo>
                    <a:cubicBezTo>
                      <a:pt x="112" y="0"/>
                      <a:pt x="112" y="0"/>
                      <a:pt x="112" y="0"/>
                    </a:cubicBezTo>
                    <a:cubicBezTo>
                      <a:pt x="94" y="5"/>
                      <a:pt x="75" y="8"/>
                      <a:pt x="56" y="8"/>
                    </a:cubicBezTo>
                    <a:cubicBezTo>
                      <a:pt x="55" y="8"/>
                      <a:pt x="54" y="8"/>
                      <a:pt x="52" y="8"/>
                    </a:cubicBezTo>
                    <a:cubicBezTo>
                      <a:pt x="34" y="8"/>
                      <a:pt x="17" y="5"/>
                      <a:pt x="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28" name="Freeform 100"/>
              <p:cNvSpPr>
                <a:spLocks noEditPoints="1"/>
              </p:cNvSpPr>
              <p:nvPr/>
            </p:nvSpPr>
            <p:spPr bwMode="auto">
              <a:xfrm>
                <a:off x="4557" y="5590"/>
                <a:ext cx="302" cy="9"/>
              </a:xfrm>
              <a:custGeom>
                <a:avLst/>
                <a:gdLst>
                  <a:gd name="T0" fmla="*/ 713 w 128"/>
                  <a:gd name="T1" fmla="*/ 0 h 4"/>
                  <a:gd name="T2" fmla="*/ 668 w 128"/>
                  <a:gd name="T3" fmla="*/ 11 h 4"/>
                  <a:gd name="T4" fmla="*/ 668 w 128"/>
                  <a:gd name="T5" fmla="*/ 20 h 4"/>
                  <a:gd name="T6" fmla="*/ 713 w 128"/>
                  <a:gd name="T7" fmla="*/ 11 h 4"/>
                  <a:gd name="T8" fmla="*/ 713 w 128"/>
                  <a:gd name="T9" fmla="*/ 0 h 4"/>
                  <a:gd name="T10" fmla="*/ 0 w 128"/>
                  <a:gd name="T11" fmla="*/ 0 h 4"/>
                  <a:gd name="T12" fmla="*/ 0 w 128"/>
                  <a:gd name="T13" fmla="*/ 11 h 4"/>
                  <a:gd name="T14" fmla="*/ 45 w 128"/>
                  <a:gd name="T15" fmla="*/ 20 h 4"/>
                  <a:gd name="T16" fmla="*/ 45 w 128"/>
                  <a:gd name="T17" fmla="*/ 11 h 4"/>
                  <a:gd name="T18" fmla="*/ 0 w 12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4">
                    <a:moveTo>
                      <a:pt x="128" y="0"/>
                    </a:moveTo>
                    <a:cubicBezTo>
                      <a:pt x="125" y="1"/>
                      <a:pt x="123" y="2"/>
                      <a:pt x="120" y="2"/>
                    </a:cubicBezTo>
                    <a:cubicBezTo>
                      <a:pt x="120" y="4"/>
                      <a:pt x="120" y="4"/>
                      <a:pt x="120" y="4"/>
                    </a:cubicBezTo>
                    <a:cubicBezTo>
                      <a:pt x="123" y="4"/>
                      <a:pt x="125" y="3"/>
                      <a:pt x="128" y="2"/>
                    </a:cubicBezTo>
                    <a:cubicBezTo>
                      <a:pt x="128" y="0"/>
                      <a:pt x="128" y="0"/>
                      <a:pt x="128" y="0"/>
                    </a:cubicBezTo>
                    <a:moveTo>
                      <a:pt x="0" y="0"/>
                    </a:moveTo>
                    <a:cubicBezTo>
                      <a:pt x="0" y="2"/>
                      <a:pt x="0" y="2"/>
                      <a:pt x="0" y="2"/>
                    </a:cubicBezTo>
                    <a:cubicBezTo>
                      <a:pt x="3" y="3"/>
                      <a:pt x="5" y="3"/>
                      <a:pt x="8" y="4"/>
                    </a:cubicBezTo>
                    <a:cubicBezTo>
                      <a:pt x="8" y="2"/>
                      <a:pt x="8" y="2"/>
                      <a:pt x="8" y="2"/>
                    </a:cubicBezTo>
                    <a:cubicBezTo>
                      <a:pt x="5" y="1"/>
                      <a:pt x="3"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29" name="Freeform 101"/>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close/>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30" name="Freeform 102"/>
              <p:cNvSpPr>
                <a:spLocks/>
              </p:cNvSpPr>
              <p:nvPr/>
            </p:nvSpPr>
            <p:spPr bwMode="auto">
              <a:xfrm>
                <a:off x="4622" y="5849"/>
                <a:ext cx="170" cy="161"/>
              </a:xfrm>
              <a:custGeom>
                <a:avLst/>
                <a:gdLst>
                  <a:gd name="T0" fmla="*/ 170 w 170"/>
                  <a:gd name="T1" fmla="*/ 161 h 161"/>
                  <a:gd name="T2" fmla="*/ 0 w 170"/>
                  <a:gd name="T3" fmla="*/ 161 h 161"/>
                  <a:gd name="T4" fmla="*/ 33 w 170"/>
                  <a:gd name="T5" fmla="*/ 0 h 161"/>
                  <a:gd name="T6" fmla="*/ 137 w 170"/>
                  <a:gd name="T7" fmla="*/ 0 h 161"/>
                  <a:gd name="T8" fmla="*/ 170 w 17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161">
                    <a:moveTo>
                      <a:pt x="170" y="161"/>
                    </a:moveTo>
                    <a:lnTo>
                      <a:pt x="0" y="161"/>
                    </a:lnTo>
                    <a:lnTo>
                      <a:pt x="33" y="0"/>
                    </a:lnTo>
                    <a:lnTo>
                      <a:pt x="137" y="0"/>
                    </a:lnTo>
                    <a:lnTo>
                      <a:pt x="170" y="161"/>
                    </a:lnTo>
                  </a:path>
                </a:pathLst>
              </a:cu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1" name="Freeform 103"/>
              <p:cNvSpPr>
                <a:spLocks noEditPoints="1"/>
              </p:cNvSpPr>
              <p:nvPr/>
            </p:nvSpPr>
            <p:spPr bwMode="auto">
              <a:xfrm>
                <a:off x="4604" y="5830"/>
                <a:ext cx="209" cy="199"/>
              </a:xfrm>
              <a:custGeom>
                <a:avLst/>
                <a:gdLst>
                  <a:gd name="T0" fmla="*/ 447 w 88"/>
                  <a:gd name="T1" fmla="*/ 471 h 84"/>
                  <a:gd name="T2" fmla="*/ 45 w 88"/>
                  <a:gd name="T3" fmla="*/ 471 h 84"/>
                  <a:gd name="T4" fmla="*/ 12 w 88"/>
                  <a:gd name="T5" fmla="*/ 455 h 84"/>
                  <a:gd name="T6" fmla="*/ 0 w 88"/>
                  <a:gd name="T7" fmla="*/ 422 h 84"/>
                  <a:gd name="T8" fmla="*/ 78 w 88"/>
                  <a:gd name="T9" fmla="*/ 40 h 84"/>
                  <a:gd name="T10" fmla="*/ 123 w 88"/>
                  <a:gd name="T11" fmla="*/ 0 h 84"/>
                  <a:gd name="T12" fmla="*/ 369 w 88"/>
                  <a:gd name="T13" fmla="*/ 0 h 84"/>
                  <a:gd name="T14" fmla="*/ 414 w 88"/>
                  <a:gd name="T15" fmla="*/ 40 h 84"/>
                  <a:gd name="T16" fmla="*/ 492 w 88"/>
                  <a:gd name="T17" fmla="*/ 422 h 84"/>
                  <a:gd name="T18" fmla="*/ 480 w 88"/>
                  <a:gd name="T19" fmla="*/ 455 h 84"/>
                  <a:gd name="T20" fmla="*/ 447 w 88"/>
                  <a:gd name="T21" fmla="*/ 471 h 84"/>
                  <a:gd name="T22" fmla="*/ 102 w 88"/>
                  <a:gd name="T23" fmla="*/ 381 h 84"/>
                  <a:gd name="T24" fmla="*/ 390 w 88"/>
                  <a:gd name="T25" fmla="*/ 381 h 84"/>
                  <a:gd name="T26" fmla="*/ 329 w 88"/>
                  <a:gd name="T27" fmla="*/ 90 h 84"/>
                  <a:gd name="T28" fmla="*/ 163 w 88"/>
                  <a:gd name="T29" fmla="*/ 90 h 84"/>
                  <a:gd name="T30" fmla="*/ 102 w 88"/>
                  <a:gd name="T31" fmla="*/ 3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84">
                    <a:moveTo>
                      <a:pt x="80" y="84"/>
                    </a:moveTo>
                    <a:cubicBezTo>
                      <a:pt x="8" y="84"/>
                      <a:pt x="8" y="84"/>
                      <a:pt x="8" y="84"/>
                    </a:cubicBezTo>
                    <a:cubicBezTo>
                      <a:pt x="6" y="84"/>
                      <a:pt x="3" y="83"/>
                      <a:pt x="2" y="81"/>
                    </a:cubicBezTo>
                    <a:cubicBezTo>
                      <a:pt x="0" y="80"/>
                      <a:pt x="0" y="77"/>
                      <a:pt x="0" y="75"/>
                    </a:cubicBezTo>
                    <a:cubicBezTo>
                      <a:pt x="14" y="7"/>
                      <a:pt x="14" y="7"/>
                      <a:pt x="14" y="7"/>
                    </a:cubicBezTo>
                    <a:cubicBezTo>
                      <a:pt x="15" y="3"/>
                      <a:pt x="18" y="0"/>
                      <a:pt x="22" y="0"/>
                    </a:cubicBezTo>
                    <a:cubicBezTo>
                      <a:pt x="66" y="0"/>
                      <a:pt x="66" y="0"/>
                      <a:pt x="66" y="0"/>
                    </a:cubicBezTo>
                    <a:cubicBezTo>
                      <a:pt x="70" y="0"/>
                      <a:pt x="73" y="3"/>
                      <a:pt x="74" y="7"/>
                    </a:cubicBezTo>
                    <a:cubicBezTo>
                      <a:pt x="88" y="75"/>
                      <a:pt x="88" y="75"/>
                      <a:pt x="88" y="75"/>
                    </a:cubicBezTo>
                    <a:cubicBezTo>
                      <a:pt x="88" y="77"/>
                      <a:pt x="88" y="80"/>
                      <a:pt x="86" y="81"/>
                    </a:cubicBezTo>
                    <a:cubicBezTo>
                      <a:pt x="85" y="83"/>
                      <a:pt x="82" y="84"/>
                      <a:pt x="80" y="84"/>
                    </a:cubicBezTo>
                    <a:moveTo>
                      <a:pt x="18" y="68"/>
                    </a:moveTo>
                    <a:cubicBezTo>
                      <a:pt x="70" y="68"/>
                      <a:pt x="70" y="68"/>
                      <a:pt x="70" y="68"/>
                    </a:cubicBezTo>
                    <a:cubicBezTo>
                      <a:pt x="59" y="16"/>
                      <a:pt x="59" y="16"/>
                      <a:pt x="59" y="16"/>
                    </a:cubicBezTo>
                    <a:cubicBezTo>
                      <a:pt x="29" y="16"/>
                      <a:pt x="29" y="16"/>
                      <a:pt x="29" y="16"/>
                    </a:cubicBezTo>
                    <a:cubicBezTo>
                      <a:pt x="18" y="68"/>
                      <a:pt x="18" y="68"/>
                      <a:pt x="18" y="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2" name="Freeform 104"/>
              <p:cNvSpPr>
                <a:spLocks/>
              </p:cNvSpPr>
              <p:nvPr/>
            </p:nvSpPr>
            <p:spPr bwMode="auto">
              <a:xfrm>
                <a:off x="4708" y="5763"/>
                <a:ext cx="144" cy="144"/>
              </a:xfrm>
              <a:custGeom>
                <a:avLst/>
                <a:gdLst>
                  <a:gd name="T0" fmla="*/ 0 w 144"/>
                  <a:gd name="T1" fmla="*/ 0 h 144"/>
                  <a:gd name="T2" fmla="*/ 144 w 144"/>
                  <a:gd name="T3" fmla="*/ 144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0"/>
                    </a:moveTo>
                    <a:lnTo>
                      <a:pt x="144" y="144"/>
                    </a:ln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33" name="Line 105"/>
              <p:cNvSpPr>
                <a:spLocks noChangeShapeType="1"/>
              </p:cNvSpPr>
              <p:nvPr/>
            </p:nvSpPr>
            <p:spPr bwMode="auto">
              <a:xfrm>
                <a:off x="4708"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4" name="Freeform 106"/>
              <p:cNvSpPr>
                <a:spLocks/>
              </p:cNvSpPr>
              <p:nvPr/>
            </p:nvSpPr>
            <p:spPr bwMode="auto">
              <a:xfrm>
                <a:off x="4688" y="5744"/>
                <a:ext cx="187" cy="182"/>
              </a:xfrm>
              <a:custGeom>
                <a:avLst/>
                <a:gdLst>
                  <a:gd name="T0" fmla="*/ 393 w 79"/>
                  <a:gd name="T1" fmla="*/ 430 h 77"/>
                  <a:gd name="T2" fmla="*/ 357 w 79"/>
                  <a:gd name="T3" fmla="*/ 418 h 77"/>
                  <a:gd name="T4" fmla="*/ 17 w 79"/>
                  <a:gd name="T5" fmla="*/ 78 h 77"/>
                  <a:gd name="T6" fmla="*/ 17 w 79"/>
                  <a:gd name="T7" fmla="*/ 17 h 77"/>
                  <a:gd name="T8" fmla="*/ 85 w 79"/>
                  <a:gd name="T9" fmla="*/ 17 h 77"/>
                  <a:gd name="T10" fmla="*/ 426 w 79"/>
                  <a:gd name="T11" fmla="*/ 357 h 77"/>
                  <a:gd name="T12" fmla="*/ 426 w 79"/>
                  <a:gd name="T13" fmla="*/ 418 h 77"/>
                  <a:gd name="T14" fmla="*/ 393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70" y="77"/>
                    </a:moveTo>
                    <a:cubicBezTo>
                      <a:pt x="68" y="77"/>
                      <a:pt x="66" y="77"/>
                      <a:pt x="64" y="75"/>
                    </a:cubicBezTo>
                    <a:cubicBezTo>
                      <a:pt x="3" y="14"/>
                      <a:pt x="3" y="14"/>
                      <a:pt x="3" y="14"/>
                    </a:cubicBezTo>
                    <a:cubicBezTo>
                      <a:pt x="0" y="11"/>
                      <a:pt x="0" y="6"/>
                      <a:pt x="3" y="3"/>
                    </a:cubicBezTo>
                    <a:cubicBezTo>
                      <a:pt x="6" y="0"/>
                      <a:pt x="12" y="0"/>
                      <a:pt x="15" y="3"/>
                    </a:cubicBezTo>
                    <a:cubicBezTo>
                      <a:pt x="76" y="64"/>
                      <a:pt x="76" y="64"/>
                      <a:pt x="76" y="64"/>
                    </a:cubicBezTo>
                    <a:cubicBezTo>
                      <a:pt x="79" y="67"/>
                      <a:pt x="79" y="72"/>
                      <a:pt x="76" y="75"/>
                    </a:cubicBezTo>
                    <a:cubicBezTo>
                      <a:pt x="74" y="77"/>
                      <a:pt x="72" y="77"/>
                      <a:pt x="70"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5" name="Freeform 107"/>
              <p:cNvSpPr>
                <a:spLocks/>
              </p:cNvSpPr>
              <p:nvPr/>
            </p:nvSpPr>
            <p:spPr bwMode="auto">
              <a:xfrm>
                <a:off x="4564" y="5763"/>
                <a:ext cx="144" cy="144"/>
              </a:xfrm>
              <a:custGeom>
                <a:avLst/>
                <a:gdLst>
                  <a:gd name="T0" fmla="*/ 144 w 144"/>
                  <a:gd name="T1" fmla="*/ 0 h 144"/>
                  <a:gd name="T2" fmla="*/ 0 w 144"/>
                  <a:gd name="T3" fmla="*/ 144 h 144"/>
                  <a:gd name="T4" fmla="*/ 144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144" y="0"/>
                    </a:moveTo>
                    <a:lnTo>
                      <a:pt x="0" y="144"/>
                    </a:lnTo>
                    <a:lnTo>
                      <a:pt x="144"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36" name="Line 108"/>
              <p:cNvSpPr>
                <a:spLocks noChangeShapeType="1"/>
              </p:cNvSpPr>
              <p:nvPr/>
            </p:nvSpPr>
            <p:spPr bwMode="auto">
              <a:xfrm flipH="1">
                <a:off x="4564" y="5763"/>
                <a:ext cx="144" cy="144"/>
              </a:xfrm>
              <a:prstGeom prst="line">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37" name="Freeform 109"/>
              <p:cNvSpPr>
                <a:spLocks/>
              </p:cNvSpPr>
              <p:nvPr/>
            </p:nvSpPr>
            <p:spPr bwMode="auto">
              <a:xfrm>
                <a:off x="4542" y="5744"/>
                <a:ext cx="187" cy="182"/>
              </a:xfrm>
              <a:custGeom>
                <a:avLst/>
                <a:gdLst>
                  <a:gd name="T0" fmla="*/ 50 w 79"/>
                  <a:gd name="T1" fmla="*/ 430 h 77"/>
                  <a:gd name="T2" fmla="*/ 17 w 79"/>
                  <a:gd name="T3" fmla="*/ 418 h 77"/>
                  <a:gd name="T4" fmla="*/ 17 w 79"/>
                  <a:gd name="T5" fmla="*/ 357 h 77"/>
                  <a:gd name="T6" fmla="*/ 357 w 79"/>
                  <a:gd name="T7" fmla="*/ 17 h 77"/>
                  <a:gd name="T8" fmla="*/ 426 w 79"/>
                  <a:gd name="T9" fmla="*/ 17 h 77"/>
                  <a:gd name="T10" fmla="*/ 426 w 79"/>
                  <a:gd name="T11" fmla="*/ 78 h 77"/>
                  <a:gd name="T12" fmla="*/ 85 w 79"/>
                  <a:gd name="T13" fmla="*/ 418 h 77"/>
                  <a:gd name="T14" fmla="*/ 50 w 79"/>
                  <a:gd name="T15" fmla="*/ 430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77">
                    <a:moveTo>
                      <a:pt x="9" y="77"/>
                    </a:moveTo>
                    <a:cubicBezTo>
                      <a:pt x="7" y="77"/>
                      <a:pt x="5" y="77"/>
                      <a:pt x="3" y="75"/>
                    </a:cubicBezTo>
                    <a:cubicBezTo>
                      <a:pt x="0" y="72"/>
                      <a:pt x="0" y="67"/>
                      <a:pt x="3" y="64"/>
                    </a:cubicBezTo>
                    <a:cubicBezTo>
                      <a:pt x="64" y="3"/>
                      <a:pt x="64" y="3"/>
                      <a:pt x="64" y="3"/>
                    </a:cubicBezTo>
                    <a:cubicBezTo>
                      <a:pt x="67" y="0"/>
                      <a:pt x="73" y="0"/>
                      <a:pt x="76" y="3"/>
                    </a:cubicBezTo>
                    <a:cubicBezTo>
                      <a:pt x="79" y="6"/>
                      <a:pt x="79" y="11"/>
                      <a:pt x="76" y="14"/>
                    </a:cubicBezTo>
                    <a:cubicBezTo>
                      <a:pt x="15" y="75"/>
                      <a:pt x="15" y="75"/>
                      <a:pt x="15" y="75"/>
                    </a:cubicBezTo>
                    <a:cubicBezTo>
                      <a:pt x="13" y="77"/>
                      <a:pt x="11" y="77"/>
                      <a:pt x="9" y="7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38" name="Freeform 110"/>
              <p:cNvSpPr>
                <a:spLocks/>
              </p:cNvSpPr>
              <p:nvPr/>
            </p:nvSpPr>
            <p:spPr bwMode="auto">
              <a:xfrm>
                <a:off x="4658" y="5868"/>
                <a:ext cx="99" cy="96"/>
              </a:xfrm>
              <a:custGeom>
                <a:avLst/>
                <a:gdLst>
                  <a:gd name="T0" fmla="*/ 205 w 42"/>
                  <a:gd name="T1" fmla="*/ 0 h 41"/>
                  <a:gd name="T2" fmla="*/ 33 w 42"/>
                  <a:gd name="T3" fmla="*/ 0 h 41"/>
                  <a:gd name="T4" fmla="*/ 0 w 42"/>
                  <a:gd name="T5" fmla="*/ 151 h 41"/>
                  <a:gd name="T6" fmla="*/ 57 w 42"/>
                  <a:gd name="T7" fmla="*/ 201 h 41"/>
                  <a:gd name="T8" fmla="*/ 119 w 42"/>
                  <a:gd name="T9" fmla="*/ 229 h 41"/>
                  <a:gd name="T10" fmla="*/ 181 w 42"/>
                  <a:gd name="T11" fmla="*/ 201 h 41"/>
                  <a:gd name="T12" fmla="*/ 238 w 42"/>
                  <a:gd name="T13" fmla="*/ 151 h 41"/>
                  <a:gd name="T14" fmla="*/ 205 w 4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1">
                    <a:moveTo>
                      <a:pt x="36" y="0"/>
                    </a:moveTo>
                    <a:cubicBezTo>
                      <a:pt x="6" y="0"/>
                      <a:pt x="6" y="0"/>
                      <a:pt x="6" y="0"/>
                    </a:cubicBezTo>
                    <a:cubicBezTo>
                      <a:pt x="0" y="27"/>
                      <a:pt x="0" y="27"/>
                      <a:pt x="0" y="27"/>
                    </a:cubicBezTo>
                    <a:cubicBezTo>
                      <a:pt x="10" y="36"/>
                      <a:pt x="10" y="36"/>
                      <a:pt x="10" y="36"/>
                    </a:cubicBezTo>
                    <a:cubicBezTo>
                      <a:pt x="13" y="39"/>
                      <a:pt x="17" y="41"/>
                      <a:pt x="21" y="41"/>
                    </a:cubicBezTo>
                    <a:cubicBezTo>
                      <a:pt x="25" y="41"/>
                      <a:pt x="29" y="39"/>
                      <a:pt x="32" y="36"/>
                    </a:cubicBezTo>
                    <a:cubicBezTo>
                      <a:pt x="42" y="27"/>
                      <a:pt x="42" y="27"/>
                      <a:pt x="42" y="27"/>
                    </a:cubicBezTo>
                    <a:cubicBezTo>
                      <a:pt x="36" y="0"/>
                      <a:pt x="36" y="0"/>
                      <a:pt x="36" y="0"/>
                    </a:cubicBezTo>
                  </a:path>
                </a:pathLst>
              </a:custGeom>
              <a:solidFill>
                <a:srgbClr val="42AEB8"/>
              </a:solidFill>
              <a:ln>
                <a:noFill/>
              </a:ln>
              <a:extLst>
                <a:ext uri="{91240B29-F687-4f45-9708-019B960494DF}"/>
              </a:extLst>
            </p:spPr>
            <p:txBody>
              <a:bodyPr/>
              <a:lstStyle/>
              <a:p>
                <a:pPr eaLnBrk="1">
                  <a:lnSpc>
                    <a:spcPts val="4900"/>
                  </a:lnSpc>
                  <a:defRPr/>
                </a:pPr>
                <a:endParaRPr lang="en-US" sz="933"/>
              </a:p>
            </p:txBody>
          </p:sp>
          <p:sp>
            <p:nvSpPr>
              <p:cNvPr id="139" name="Freeform 111"/>
              <p:cNvSpPr>
                <a:spLocks/>
              </p:cNvSpPr>
              <p:nvPr/>
            </p:nvSpPr>
            <p:spPr bwMode="auto">
              <a:xfrm>
                <a:off x="4645" y="5833"/>
                <a:ext cx="127" cy="98"/>
              </a:xfrm>
              <a:custGeom>
                <a:avLst/>
                <a:gdLst>
                  <a:gd name="T0" fmla="*/ 152 w 54"/>
                  <a:gd name="T1" fmla="*/ 0 h 41"/>
                  <a:gd name="T2" fmla="*/ 152 w 54"/>
                  <a:gd name="T3" fmla="*/ 0 h 41"/>
                  <a:gd name="T4" fmla="*/ 90 w 54"/>
                  <a:gd name="T5" fmla="*/ 28 h 41"/>
                  <a:gd name="T6" fmla="*/ 21 w 54"/>
                  <a:gd name="T7" fmla="*/ 90 h 41"/>
                  <a:gd name="T8" fmla="*/ 0 w 54"/>
                  <a:gd name="T9" fmla="*/ 151 h 41"/>
                  <a:gd name="T10" fmla="*/ 0 w 54"/>
                  <a:gd name="T11" fmla="*/ 156 h 41"/>
                  <a:gd name="T12" fmla="*/ 21 w 54"/>
                  <a:gd name="T13" fmla="*/ 218 h 41"/>
                  <a:gd name="T14" fmla="*/ 33 w 54"/>
                  <a:gd name="T15" fmla="*/ 229 h 41"/>
                  <a:gd name="T16" fmla="*/ 66 w 54"/>
                  <a:gd name="T17" fmla="*/ 78 h 41"/>
                  <a:gd name="T18" fmla="*/ 237 w 54"/>
                  <a:gd name="T19" fmla="*/ 78 h 41"/>
                  <a:gd name="T20" fmla="*/ 270 w 54"/>
                  <a:gd name="T21" fmla="*/ 229 h 41"/>
                  <a:gd name="T22" fmla="*/ 282 w 54"/>
                  <a:gd name="T23" fmla="*/ 218 h 41"/>
                  <a:gd name="T24" fmla="*/ 303 w 54"/>
                  <a:gd name="T25" fmla="*/ 156 h 41"/>
                  <a:gd name="T26" fmla="*/ 303 w 54"/>
                  <a:gd name="T27" fmla="*/ 156 h 41"/>
                  <a:gd name="T28" fmla="*/ 282 w 54"/>
                  <a:gd name="T29" fmla="*/ 90 h 41"/>
                  <a:gd name="T30" fmla="*/ 213 w 54"/>
                  <a:gd name="T31" fmla="*/ 28 h 41"/>
                  <a:gd name="T32" fmla="*/ 152 w 54"/>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1">
                    <a:moveTo>
                      <a:pt x="27" y="0"/>
                    </a:moveTo>
                    <a:cubicBezTo>
                      <a:pt x="27" y="0"/>
                      <a:pt x="27" y="0"/>
                      <a:pt x="27" y="0"/>
                    </a:cubicBezTo>
                    <a:cubicBezTo>
                      <a:pt x="23" y="0"/>
                      <a:pt x="19" y="2"/>
                      <a:pt x="16" y="5"/>
                    </a:cubicBezTo>
                    <a:cubicBezTo>
                      <a:pt x="4" y="16"/>
                      <a:pt x="4" y="16"/>
                      <a:pt x="4" y="16"/>
                    </a:cubicBezTo>
                    <a:cubicBezTo>
                      <a:pt x="1" y="19"/>
                      <a:pt x="0" y="23"/>
                      <a:pt x="0" y="27"/>
                    </a:cubicBezTo>
                    <a:cubicBezTo>
                      <a:pt x="0" y="28"/>
                      <a:pt x="0" y="28"/>
                      <a:pt x="0" y="28"/>
                    </a:cubicBezTo>
                    <a:cubicBezTo>
                      <a:pt x="0" y="32"/>
                      <a:pt x="1" y="36"/>
                      <a:pt x="4" y="39"/>
                    </a:cubicBezTo>
                    <a:cubicBezTo>
                      <a:pt x="6" y="41"/>
                      <a:pt x="6" y="41"/>
                      <a:pt x="6" y="41"/>
                    </a:cubicBezTo>
                    <a:cubicBezTo>
                      <a:pt x="12" y="14"/>
                      <a:pt x="12" y="14"/>
                      <a:pt x="12" y="14"/>
                    </a:cubicBezTo>
                    <a:cubicBezTo>
                      <a:pt x="42" y="14"/>
                      <a:pt x="42" y="14"/>
                      <a:pt x="42" y="14"/>
                    </a:cubicBezTo>
                    <a:cubicBezTo>
                      <a:pt x="48" y="41"/>
                      <a:pt x="48" y="41"/>
                      <a:pt x="48" y="41"/>
                    </a:cubicBezTo>
                    <a:cubicBezTo>
                      <a:pt x="50" y="39"/>
                      <a:pt x="50" y="39"/>
                      <a:pt x="50" y="39"/>
                    </a:cubicBezTo>
                    <a:cubicBezTo>
                      <a:pt x="53" y="36"/>
                      <a:pt x="54" y="32"/>
                      <a:pt x="54" y="28"/>
                    </a:cubicBezTo>
                    <a:cubicBezTo>
                      <a:pt x="54" y="28"/>
                      <a:pt x="54" y="28"/>
                      <a:pt x="54" y="28"/>
                    </a:cubicBezTo>
                    <a:cubicBezTo>
                      <a:pt x="54" y="23"/>
                      <a:pt x="53" y="19"/>
                      <a:pt x="50" y="16"/>
                    </a:cubicBezTo>
                    <a:cubicBezTo>
                      <a:pt x="38" y="5"/>
                      <a:pt x="38" y="5"/>
                      <a:pt x="38" y="5"/>
                    </a:cubicBezTo>
                    <a:cubicBezTo>
                      <a:pt x="35" y="2"/>
                      <a:pt x="31" y="0"/>
                      <a:pt x="2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0" name="Freeform 112"/>
              <p:cNvSpPr>
                <a:spLocks/>
              </p:cNvSpPr>
              <p:nvPr/>
            </p:nvSpPr>
            <p:spPr bwMode="auto">
              <a:xfrm>
                <a:off x="4634" y="5770"/>
                <a:ext cx="146" cy="149"/>
              </a:xfrm>
              <a:custGeom>
                <a:avLst/>
                <a:gdLst>
                  <a:gd name="T0" fmla="*/ 139 w 62"/>
                  <a:gd name="T1" fmla="*/ 336 h 63"/>
                  <a:gd name="T2" fmla="*/ 16 w 62"/>
                  <a:gd name="T3" fmla="*/ 208 h 63"/>
                  <a:gd name="T4" fmla="*/ 16 w 62"/>
                  <a:gd name="T5" fmla="*/ 144 h 63"/>
                  <a:gd name="T6" fmla="*/ 139 w 62"/>
                  <a:gd name="T7" fmla="*/ 17 h 63"/>
                  <a:gd name="T8" fmla="*/ 205 w 62"/>
                  <a:gd name="T9" fmla="*/ 17 h 63"/>
                  <a:gd name="T10" fmla="*/ 327 w 62"/>
                  <a:gd name="T11" fmla="*/ 144 h 63"/>
                  <a:gd name="T12" fmla="*/ 327 w 62"/>
                  <a:gd name="T13" fmla="*/ 208 h 63"/>
                  <a:gd name="T14" fmla="*/ 205 w 62"/>
                  <a:gd name="T15" fmla="*/ 336 h 63"/>
                  <a:gd name="T16" fmla="*/ 139 w 62"/>
                  <a:gd name="T17" fmla="*/ 33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25" y="60"/>
                    </a:moveTo>
                    <a:cubicBezTo>
                      <a:pt x="3" y="37"/>
                      <a:pt x="3" y="37"/>
                      <a:pt x="3" y="37"/>
                    </a:cubicBezTo>
                    <a:cubicBezTo>
                      <a:pt x="0" y="34"/>
                      <a:pt x="0" y="29"/>
                      <a:pt x="3" y="26"/>
                    </a:cubicBezTo>
                    <a:cubicBezTo>
                      <a:pt x="25" y="3"/>
                      <a:pt x="25" y="3"/>
                      <a:pt x="25" y="3"/>
                    </a:cubicBezTo>
                    <a:cubicBezTo>
                      <a:pt x="28" y="0"/>
                      <a:pt x="34" y="0"/>
                      <a:pt x="37" y="3"/>
                    </a:cubicBezTo>
                    <a:cubicBezTo>
                      <a:pt x="59" y="26"/>
                      <a:pt x="59" y="26"/>
                      <a:pt x="59" y="26"/>
                    </a:cubicBezTo>
                    <a:cubicBezTo>
                      <a:pt x="62" y="29"/>
                      <a:pt x="62" y="34"/>
                      <a:pt x="59" y="37"/>
                    </a:cubicBezTo>
                    <a:cubicBezTo>
                      <a:pt x="37" y="60"/>
                      <a:pt x="37" y="60"/>
                      <a:pt x="37" y="60"/>
                    </a:cubicBezTo>
                    <a:cubicBezTo>
                      <a:pt x="34" y="63"/>
                      <a:pt x="28" y="63"/>
                      <a:pt x="25" y="60"/>
                    </a:cubicBezTo>
                  </a:path>
                </a:pathLst>
              </a:custGeom>
              <a:solidFill>
                <a:srgbClr val="4AC6C6"/>
              </a:solidFill>
              <a:ln>
                <a:noFill/>
              </a:ln>
              <a:extLst>
                <a:ext uri="{91240B29-F687-4f45-9708-019B960494DF}"/>
              </a:extLst>
            </p:spPr>
            <p:txBody>
              <a:bodyPr/>
              <a:lstStyle/>
              <a:p>
                <a:pPr eaLnBrk="1">
                  <a:lnSpc>
                    <a:spcPts val="4900"/>
                  </a:lnSpc>
                  <a:defRPr/>
                </a:pPr>
                <a:endParaRPr lang="en-US" sz="933"/>
              </a:p>
            </p:txBody>
          </p:sp>
          <p:sp>
            <p:nvSpPr>
              <p:cNvPr id="141" name="Freeform 113"/>
              <p:cNvSpPr>
                <a:spLocks noEditPoints="1"/>
              </p:cNvSpPr>
              <p:nvPr/>
            </p:nvSpPr>
            <p:spPr bwMode="auto">
              <a:xfrm>
                <a:off x="4614" y="5748"/>
                <a:ext cx="189" cy="187"/>
              </a:xfrm>
              <a:custGeom>
                <a:avLst/>
                <a:gdLst>
                  <a:gd name="T0" fmla="*/ 226 w 80"/>
                  <a:gd name="T1" fmla="*/ 443 h 79"/>
                  <a:gd name="T2" fmla="*/ 164 w 80"/>
                  <a:gd name="T3" fmla="*/ 414 h 79"/>
                  <a:gd name="T4" fmla="*/ 33 w 80"/>
                  <a:gd name="T5" fmla="*/ 291 h 79"/>
                  <a:gd name="T6" fmla="*/ 33 w 80"/>
                  <a:gd name="T7" fmla="*/ 163 h 79"/>
                  <a:gd name="T8" fmla="*/ 164 w 80"/>
                  <a:gd name="T9" fmla="*/ 33 h 79"/>
                  <a:gd name="T10" fmla="*/ 287 w 80"/>
                  <a:gd name="T11" fmla="*/ 33 h 79"/>
                  <a:gd name="T12" fmla="*/ 418 w 80"/>
                  <a:gd name="T13" fmla="*/ 163 h 79"/>
                  <a:gd name="T14" fmla="*/ 418 w 80"/>
                  <a:gd name="T15" fmla="*/ 291 h 79"/>
                  <a:gd name="T16" fmla="*/ 287 w 80"/>
                  <a:gd name="T17" fmla="*/ 414 h 79"/>
                  <a:gd name="T18" fmla="*/ 226 w 80"/>
                  <a:gd name="T19" fmla="*/ 443 h 79"/>
                  <a:gd name="T20" fmla="*/ 226 w 80"/>
                  <a:gd name="T21" fmla="*/ 102 h 79"/>
                  <a:gd name="T22" fmla="*/ 95 w 80"/>
                  <a:gd name="T23" fmla="*/ 225 h 79"/>
                  <a:gd name="T24" fmla="*/ 226 w 80"/>
                  <a:gd name="T25" fmla="*/ 353 h 79"/>
                  <a:gd name="T26" fmla="*/ 226 w 80"/>
                  <a:gd name="T27" fmla="*/ 353 h 79"/>
                  <a:gd name="T28" fmla="*/ 356 w 80"/>
                  <a:gd name="T29" fmla="*/ 225 h 79"/>
                  <a:gd name="T30" fmla="*/ 226 w 80"/>
                  <a:gd name="T31" fmla="*/ 102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79">
                    <a:moveTo>
                      <a:pt x="40" y="79"/>
                    </a:moveTo>
                    <a:cubicBezTo>
                      <a:pt x="36" y="79"/>
                      <a:pt x="32" y="77"/>
                      <a:pt x="29" y="74"/>
                    </a:cubicBezTo>
                    <a:cubicBezTo>
                      <a:pt x="6" y="52"/>
                      <a:pt x="6" y="52"/>
                      <a:pt x="6" y="52"/>
                    </a:cubicBezTo>
                    <a:cubicBezTo>
                      <a:pt x="0" y="45"/>
                      <a:pt x="0" y="35"/>
                      <a:pt x="6" y="29"/>
                    </a:cubicBezTo>
                    <a:cubicBezTo>
                      <a:pt x="29" y="6"/>
                      <a:pt x="29" y="6"/>
                      <a:pt x="29" y="6"/>
                    </a:cubicBezTo>
                    <a:cubicBezTo>
                      <a:pt x="35" y="0"/>
                      <a:pt x="45" y="0"/>
                      <a:pt x="51" y="6"/>
                    </a:cubicBezTo>
                    <a:cubicBezTo>
                      <a:pt x="74" y="29"/>
                      <a:pt x="74" y="29"/>
                      <a:pt x="74" y="29"/>
                    </a:cubicBezTo>
                    <a:cubicBezTo>
                      <a:pt x="80" y="35"/>
                      <a:pt x="80" y="45"/>
                      <a:pt x="74" y="52"/>
                    </a:cubicBezTo>
                    <a:cubicBezTo>
                      <a:pt x="51" y="74"/>
                      <a:pt x="51" y="74"/>
                      <a:pt x="51" y="74"/>
                    </a:cubicBezTo>
                    <a:cubicBezTo>
                      <a:pt x="48" y="77"/>
                      <a:pt x="44" y="79"/>
                      <a:pt x="40" y="79"/>
                    </a:cubicBezTo>
                    <a:close/>
                    <a:moveTo>
                      <a:pt x="40" y="18"/>
                    </a:moveTo>
                    <a:cubicBezTo>
                      <a:pt x="17" y="40"/>
                      <a:pt x="17" y="40"/>
                      <a:pt x="17" y="40"/>
                    </a:cubicBezTo>
                    <a:cubicBezTo>
                      <a:pt x="40" y="63"/>
                      <a:pt x="40" y="63"/>
                      <a:pt x="40" y="63"/>
                    </a:cubicBezTo>
                    <a:cubicBezTo>
                      <a:pt x="40" y="63"/>
                      <a:pt x="40" y="63"/>
                      <a:pt x="40" y="63"/>
                    </a:cubicBezTo>
                    <a:cubicBezTo>
                      <a:pt x="63" y="40"/>
                      <a:pt x="63" y="40"/>
                      <a:pt x="63" y="40"/>
                    </a:cubicBezTo>
                    <a:lnTo>
                      <a:pt x="40" y="18"/>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2" name="Freeform 114"/>
              <p:cNvSpPr>
                <a:spLocks/>
              </p:cNvSpPr>
              <p:nvPr/>
            </p:nvSpPr>
            <p:spPr bwMode="auto">
              <a:xfrm>
                <a:off x="4178" y="4066"/>
                <a:ext cx="1060" cy="871"/>
              </a:xfrm>
              <a:custGeom>
                <a:avLst/>
                <a:gdLst>
                  <a:gd name="T0" fmla="*/ 1254 w 448"/>
                  <a:gd name="T1" fmla="*/ 0 h 368"/>
                  <a:gd name="T2" fmla="*/ 0 w 448"/>
                  <a:gd name="T3" fmla="*/ 1254 h 368"/>
                  <a:gd name="T4" fmla="*/ 0 w 448"/>
                  <a:gd name="T5" fmla="*/ 2062 h 368"/>
                  <a:gd name="T6" fmla="*/ 2508 w 448"/>
                  <a:gd name="T7" fmla="*/ 2062 h 368"/>
                  <a:gd name="T8" fmla="*/ 2508 w 448"/>
                  <a:gd name="T9" fmla="*/ 1254 h 368"/>
                  <a:gd name="T10" fmla="*/ 1254 w 448"/>
                  <a:gd name="T11" fmla="*/ 0 h 3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8" h="368">
                    <a:moveTo>
                      <a:pt x="224" y="0"/>
                    </a:moveTo>
                    <a:cubicBezTo>
                      <a:pt x="100" y="0"/>
                      <a:pt x="0" y="100"/>
                      <a:pt x="0" y="224"/>
                    </a:cubicBezTo>
                    <a:cubicBezTo>
                      <a:pt x="0" y="368"/>
                      <a:pt x="0" y="368"/>
                      <a:pt x="0" y="368"/>
                    </a:cubicBezTo>
                    <a:cubicBezTo>
                      <a:pt x="448" y="368"/>
                      <a:pt x="448" y="368"/>
                      <a:pt x="448" y="368"/>
                    </a:cubicBezTo>
                    <a:cubicBezTo>
                      <a:pt x="448" y="224"/>
                      <a:pt x="448" y="224"/>
                      <a:pt x="448" y="224"/>
                    </a:cubicBezTo>
                    <a:cubicBezTo>
                      <a:pt x="448" y="100"/>
                      <a:pt x="348" y="0"/>
                      <a:pt x="224" y="0"/>
                    </a:cubicBezTo>
                  </a:path>
                </a:pathLst>
              </a:custGeom>
              <a:solidFill>
                <a:srgbClr val="3572B0"/>
              </a:solidFill>
              <a:ln>
                <a:noFill/>
              </a:ln>
              <a:extLst>
                <a:ext uri="{91240B29-F687-4f45-9708-019B960494DF}"/>
              </a:extLst>
            </p:spPr>
            <p:txBody>
              <a:bodyPr/>
              <a:lstStyle/>
              <a:p>
                <a:pPr eaLnBrk="1">
                  <a:lnSpc>
                    <a:spcPts val="4900"/>
                  </a:lnSpc>
                  <a:defRPr/>
                </a:pPr>
                <a:endParaRPr lang="en-US" sz="933"/>
              </a:p>
            </p:txBody>
          </p:sp>
          <p:sp>
            <p:nvSpPr>
              <p:cNvPr id="143" name="Freeform 115"/>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4" name="Freeform 116"/>
              <p:cNvSpPr>
                <a:spLocks/>
              </p:cNvSpPr>
              <p:nvPr/>
            </p:nvSpPr>
            <p:spPr bwMode="auto">
              <a:xfrm>
                <a:off x="4327" y="4086"/>
                <a:ext cx="761" cy="170"/>
              </a:xfrm>
              <a:custGeom>
                <a:avLst/>
                <a:gdLst>
                  <a:gd name="T0" fmla="*/ 902 w 322"/>
                  <a:gd name="T1" fmla="*/ 0 h 72"/>
                  <a:gd name="T2" fmla="*/ 0 w 322"/>
                  <a:gd name="T3" fmla="*/ 401 h 72"/>
                  <a:gd name="T4" fmla="*/ 902 w 322"/>
                  <a:gd name="T5" fmla="*/ 83 h 72"/>
                  <a:gd name="T6" fmla="*/ 1803 w 322"/>
                  <a:gd name="T7" fmla="*/ 401 h 72"/>
                  <a:gd name="T8" fmla="*/ 902 w 32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 h="72">
                    <a:moveTo>
                      <a:pt x="161" y="0"/>
                    </a:moveTo>
                    <a:cubicBezTo>
                      <a:pt x="97" y="0"/>
                      <a:pt x="40" y="28"/>
                      <a:pt x="0" y="72"/>
                    </a:cubicBezTo>
                    <a:cubicBezTo>
                      <a:pt x="44" y="36"/>
                      <a:pt x="100" y="15"/>
                      <a:pt x="161" y="15"/>
                    </a:cubicBezTo>
                    <a:cubicBezTo>
                      <a:pt x="222" y="15"/>
                      <a:pt x="278" y="36"/>
                      <a:pt x="322" y="72"/>
                    </a:cubicBezTo>
                    <a:cubicBezTo>
                      <a:pt x="282" y="28"/>
                      <a:pt x="225" y="0"/>
                      <a:pt x="161" y="0"/>
                    </a:cubicBezTo>
                  </a:path>
                </a:pathLst>
              </a:custGeom>
              <a:solidFill>
                <a:srgbClr val="4B97CD"/>
              </a:solidFill>
              <a:ln>
                <a:noFill/>
              </a:ln>
              <a:extLst>
                <a:ext uri="{91240B29-F687-4f45-9708-019B960494DF}"/>
              </a:extLst>
            </p:spPr>
            <p:txBody>
              <a:bodyPr/>
              <a:lstStyle/>
              <a:p>
                <a:pPr eaLnBrk="1">
                  <a:lnSpc>
                    <a:spcPts val="4900"/>
                  </a:lnSpc>
                  <a:defRPr/>
                </a:pPr>
                <a:endParaRPr lang="en-US" sz="933"/>
              </a:p>
            </p:txBody>
          </p:sp>
          <p:sp>
            <p:nvSpPr>
              <p:cNvPr id="145" name="Freeform 117"/>
              <p:cNvSpPr>
                <a:spLocks noEditPoints="1"/>
              </p:cNvSpPr>
              <p:nvPr/>
            </p:nvSpPr>
            <p:spPr bwMode="auto">
              <a:xfrm>
                <a:off x="4159" y="4047"/>
                <a:ext cx="1098" cy="909"/>
              </a:xfrm>
              <a:custGeom>
                <a:avLst/>
                <a:gdLst>
                  <a:gd name="T0" fmla="*/ 2553 w 464"/>
                  <a:gd name="T1" fmla="*/ 2152 h 384"/>
                  <a:gd name="T2" fmla="*/ 45 w 464"/>
                  <a:gd name="T3" fmla="*/ 2152 h 384"/>
                  <a:gd name="T4" fmla="*/ 0 w 464"/>
                  <a:gd name="T5" fmla="*/ 2107 h 384"/>
                  <a:gd name="T6" fmla="*/ 0 w 464"/>
                  <a:gd name="T7" fmla="*/ 1300 h 384"/>
                  <a:gd name="T8" fmla="*/ 1299 w 464"/>
                  <a:gd name="T9" fmla="*/ 0 h 384"/>
                  <a:gd name="T10" fmla="*/ 2598 w 464"/>
                  <a:gd name="T11" fmla="*/ 1300 h 384"/>
                  <a:gd name="T12" fmla="*/ 2598 w 464"/>
                  <a:gd name="T13" fmla="*/ 2107 h 384"/>
                  <a:gd name="T14" fmla="*/ 2553 w 464"/>
                  <a:gd name="T15" fmla="*/ 2152 h 384"/>
                  <a:gd name="T16" fmla="*/ 90 w 464"/>
                  <a:gd name="T17" fmla="*/ 2062 h 384"/>
                  <a:gd name="T18" fmla="*/ 2508 w 464"/>
                  <a:gd name="T19" fmla="*/ 2062 h 384"/>
                  <a:gd name="T20" fmla="*/ 2508 w 464"/>
                  <a:gd name="T21" fmla="*/ 1300 h 384"/>
                  <a:gd name="T22" fmla="*/ 1299 w 464"/>
                  <a:gd name="T23" fmla="*/ 90 h 384"/>
                  <a:gd name="T24" fmla="*/ 90 w 464"/>
                  <a:gd name="T25" fmla="*/ 1300 h 384"/>
                  <a:gd name="T26" fmla="*/ 90 w 464"/>
                  <a:gd name="T27" fmla="*/ 2062 h 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 h="384">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6" name="Freeform 118"/>
              <p:cNvSpPr>
                <a:spLocks/>
              </p:cNvSpPr>
              <p:nvPr/>
            </p:nvSpPr>
            <p:spPr bwMode="auto">
              <a:xfrm>
                <a:off x="4197" y="4444"/>
                <a:ext cx="1022" cy="473"/>
              </a:xfrm>
              <a:custGeom>
                <a:avLst/>
                <a:gdLst>
                  <a:gd name="T0" fmla="*/ 57 w 432"/>
                  <a:gd name="T1" fmla="*/ 0 h 200"/>
                  <a:gd name="T2" fmla="*/ 0 w 432"/>
                  <a:gd name="T3" fmla="*/ 360 h 200"/>
                  <a:gd name="T4" fmla="*/ 0 w 432"/>
                  <a:gd name="T5" fmla="*/ 1123 h 200"/>
                  <a:gd name="T6" fmla="*/ 45 w 432"/>
                  <a:gd name="T7" fmla="*/ 1123 h 200"/>
                  <a:gd name="T8" fmla="*/ 45 w 432"/>
                  <a:gd name="T9" fmla="*/ 476 h 200"/>
                  <a:gd name="T10" fmla="*/ 270 w 432"/>
                  <a:gd name="T11" fmla="*/ 254 h 200"/>
                  <a:gd name="T12" fmla="*/ 341 w 432"/>
                  <a:gd name="T13" fmla="*/ 263 h 200"/>
                  <a:gd name="T14" fmla="*/ 1209 w 432"/>
                  <a:gd name="T15" fmla="*/ 405 h 200"/>
                  <a:gd name="T16" fmla="*/ 2077 w 432"/>
                  <a:gd name="T17" fmla="*/ 263 h 200"/>
                  <a:gd name="T18" fmla="*/ 2148 w 432"/>
                  <a:gd name="T19" fmla="*/ 254 h 200"/>
                  <a:gd name="T20" fmla="*/ 2373 w 432"/>
                  <a:gd name="T21" fmla="*/ 476 h 200"/>
                  <a:gd name="T22" fmla="*/ 2373 w 432"/>
                  <a:gd name="T23" fmla="*/ 1123 h 200"/>
                  <a:gd name="T24" fmla="*/ 2418 w 432"/>
                  <a:gd name="T25" fmla="*/ 1123 h 200"/>
                  <a:gd name="T26" fmla="*/ 2418 w 432"/>
                  <a:gd name="T27" fmla="*/ 360 h 200"/>
                  <a:gd name="T28" fmla="*/ 2361 w 432"/>
                  <a:gd name="T29" fmla="*/ 0 h 200"/>
                  <a:gd name="T30" fmla="*/ 1209 w 432"/>
                  <a:gd name="T31" fmla="*/ 180 h 200"/>
                  <a:gd name="T32" fmla="*/ 57 w 432"/>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2" h="200">
                    <a:moveTo>
                      <a:pt x="10" y="0"/>
                    </a:moveTo>
                    <a:cubicBezTo>
                      <a:pt x="3" y="20"/>
                      <a:pt x="0" y="42"/>
                      <a:pt x="0" y="64"/>
                    </a:cubicBezTo>
                    <a:cubicBezTo>
                      <a:pt x="0" y="200"/>
                      <a:pt x="0" y="200"/>
                      <a:pt x="0" y="200"/>
                    </a:cubicBezTo>
                    <a:cubicBezTo>
                      <a:pt x="8" y="200"/>
                      <a:pt x="8" y="200"/>
                      <a:pt x="8" y="200"/>
                    </a:cubicBezTo>
                    <a:cubicBezTo>
                      <a:pt x="8" y="85"/>
                      <a:pt x="8" y="85"/>
                      <a:pt x="8" y="85"/>
                    </a:cubicBezTo>
                    <a:cubicBezTo>
                      <a:pt x="8" y="63"/>
                      <a:pt x="26" y="45"/>
                      <a:pt x="48" y="45"/>
                    </a:cubicBezTo>
                    <a:cubicBezTo>
                      <a:pt x="52" y="45"/>
                      <a:pt x="57" y="46"/>
                      <a:pt x="61" y="47"/>
                    </a:cubicBezTo>
                    <a:cubicBezTo>
                      <a:pt x="93" y="59"/>
                      <a:pt x="145" y="72"/>
                      <a:pt x="216" y="72"/>
                    </a:cubicBezTo>
                    <a:cubicBezTo>
                      <a:pt x="287" y="72"/>
                      <a:pt x="339" y="59"/>
                      <a:pt x="371" y="47"/>
                    </a:cubicBezTo>
                    <a:cubicBezTo>
                      <a:pt x="375" y="46"/>
                      <a:pt x="380" y="45"/>
                      <a:pt x="384" y="45"/>
                    </a:cubicBezTo>
                    <a:cubicBezTo>
                      <a:pt x="406" y="45"/>
                      <a:pt x="424" y="63"/>
                      <a:pt x="424" y="85"/>
                    </a:cubicBezTo>
                    <a:cubicBezTo>
                      <a:pt x="424" y="200"/>
                      <a:pt x="424" y="200"/>
                      <a:pt x="424" y="200"/>
                    </a:cubicBezTo>
                    <a:cubicBezTo>
                      <a:pt x="432" y="200"/>
                      <a:pt x="432" y="200"/>
                      <a:pt x="432" y="200"/>
                    </a:cubicBezTo>
                    <a:cubicBezTo>
                      <a:pt x="432" y="64"/>
                      <a:pt x="432" y="64"/>
                      <a:pt x="432" y="64"/>
                    </a:cubicBezTo>
                    <a:cubicBezTo>
                      <a:pt x="432" y="42"/>
                      <a:pt x="429" y="20"/>
                      <a:pt x="422" y="0"/>
                    </a:cubicBezTo>
                    <a:cubicBezTo>
                      <a:pt x="377" y="15"/>
                      <a:pt x="308" y="32"/>
                      <a:pt x="216" y="32"/>
                    </a:cubicBezTo>
                    <a:cubicBezTo>
                      <a:pt x="124" y="32"/>
                      <a:pt x="55" y="15"/>
                      <a:pt x="10" y="0"/>
                    </a:cubicBezTo>
                  </a:path>
                </a:pathLst>
              </a:custGeom>
              <a:solidFill>
                <a:srgbClr val="316BA7"/>
              </a:solidFill>
              <a:ln>
                <a:noFill/>
              </a:ln>
              <a:extLst>
                <a:ext uri="{91240B29-F687-4f45-9708-019B960494DF}"/>
              </a:extLst>
            </p:spPr>
            <p:txBody>
              <a:bodyPr/>
              <a:lstStyle/>
              <a:p>
                <a:pPr eaLnBrk="1">
                  <a:lnSpc>
                    <a:spcPts val="4900"/>
                  </a:lnSpc>
                  <a:defRPr/>
                </a:pPr>
                <a:endParaRPr lang="en-US" sz="933"/>
              </a:p>
            </p:txBody>
          </p:sp>
          <p:sp>
            <p:nvSpPr>
              <p:cNvPr id="147" name="Freeform 119"/>
              <p:cNvSpPr>
                <a:spLocks noEditPoints="1"/>
              </p:cNvSpPr>
              <p:nvPr/>
            </p:nvSpPr>
            <p:spPr bwMode="auto">
              <a:xfrm>
                <a:off x="4178" y="4438"/>
                <a:ext cx="1060" cy="499"/>
              </a:xfrm>
              <a:custGeom>
                <a:avLst/>
                <a:gdLst>
                  <a:gd name="T0" fmla="*/ 57 w 448"/>
                  <a:gd name="T1" fmla="*/ 0 h 211"/>
                  <a:gd name="T2" fmla="*/ 57 w 448"/>
                  <a:gd name="T3" fmla="*/ 0 h 211"/>
                  <a:gd name="T4" fmla="*/ 0 w 448"/>
                  <a:gd name="T5" fmla="*/ 377 h 211"/>
                  <a:gd name="T6" fmla="*/ 0 w 448"/>
                  <a:gd name="T7" fmla="*/ 1185 h 211"/>
                  <a:gd name="T8" fmla="*/ 90 w 448"/>
                  <a:gd name="T9" fmla="*/ 1185 h 211"/>
                  <a:gd name="T10" fmla="*/ 90 w 448"/>
                  <a:gd name="T11" fmla="*/ 1140 h 211"/>
                  <a:gd name="T12" fmla="*/ 45 w 448"/>
                  <a:gd name="T13" fmla="*/ 1140 h 211"/>
                  <a:gd name="T14" fmla="*/ 45 w 448"/>
                  <a:gd name="T15" fmla="*/ 377 h 211"/>
                  <a:gd name="T16" fmla="*/ 102 w 448"/>
                  <a:gd name="T17" fmla="*/ 17 h 211"/>
                  <a:gd name="T18" fmla="*/ 73 w 448"/>
                  <a:gd name="T19" fmla="*/ 5 h 211"/>
                  <a:gd name="T20" fmla="*/ 57 w 448"/>
                  <a:gd name="T21" fmla="*/ 0 h 211"/>
                  <a:gd name="T22" fmla="*/ 2451 w 448"/>
                  <a:gd name="T23" fmla="*/ 0 h 211"/>
                  <a:gd name="T24" fmla="*/ 2451 w 448"/>
                  <a:gd name="T25" fmla="*/ 0 h 211"/>
                  <a:gd name="T26" fmla="*/ 2435 w 448"/>
                  <a:gd name="T27" fmla="*/ 5 h 211"/>
                  <a:gd name="T28" fmla="*/ 2406 w 448"/>
                  <a:gd name="T29" fmla="*/ 17 h 211"/>
                  <a:gd name="T30" fmla="*/ 2463 w 448"/>
                  <a:gd name="T31" fmla="*/ 377 h 211"/>
                  <a:gd name="T32" fmla="*/ 2463 w 448"/>
                  <a:gd name="T33" fmla="*/ 1140 h 211"/>
                  <a:gd name="T34" fmla="*/ 2418 w 448"/>
                  <a:gd name="T35" fmla="*/ 1140 h 211"/>
                  <a:gd name="T36" fmla="*/ 2418 w 448"/>
                  <a:gd name="T37" fmla="*/ 1185 h 211"/>
                  <a:gd name="T38" fmla="*/ 2508 w 448"/>
                  <a:gd name="T39" fmla="*/ 1185 h 211"/>
                  <a:gd name="T40" fmla="*/ 2508 w 448"/>
                  <a:gd name="T41" fmla="*/ 377 h 211"/>
                  <a:gd name="T42" fmla="*/ 2451 w 448"/>
                  <a:gd name="T43" fmla="*/ 0 h 2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8" h="211">
                    <a:moveTo>
                      <a:pt x="10" y="0"/>
                    </a:moveTo>
                    <a:cubicBezTo>
                      <a:pt x="10" y="0"/>
                      <a:pt x="10" y="0"/>
                      <a:pt x="10" y="0"/>
                    </a:cubicBezTo>
                    <a:cubicBezTo>
                      <a:pt x="4" y="22"/>
                      <a:pt x="0" y="44"/>
                      <a:pt x="0" y="67"/>
                    </a:cubicBezTo>
                    <a:cubicBezTo>
                      <a:pt x="0" y="211"/>
                      <a:pt x="0" y="211"/>
                      <a:pt x="0" y="211"/>
                    </a:cubicBezTo>
                    <a:cubicBezTo>
                      <a:pt x="16" y="211"/>
                      <a:pt x="16" y="211"/>
                      <a:pt x="16" y="211"/>
                    </a:cubicBezTo>
                    <a:cubicBezTo>
                      <a:pt x="16" y="203"/>
                      <a:pt x="16" y="203"/>
                      <a:pt x="16" y="203"/>
                    </a:cubicBezTo>
                    <a:cubicBezTo>
                      <a:pt x="8" y="203"/>
                      <a:pt x="8" y="203"/>
                      <a:pt x="8" y="203"/>
                    </a:cubicBezTo>
                    <a:cubicBezTo>
                      <a:pt x="8" y="67"/>
                      <a:pt x="8" y="67"/>
                      <a:pt x="8" y="67"/>
                    </a:cubicBezTo>
                    <a:cubicBezTo>
                      <a:pt x="8" y="45"/>
                      <a:pt x="11" y="23"/>
                      <a:pt x="18" y="3"/>
                    </a:cubicBezTo>
                    <a:cubicBezTo>
                      <a:pt x="16" y="2"/>
                      <a:pt x="15" y="2"/>
                      <a:pt x="13" y="1"/>
                    </a:cubicBezTo>
                    <a:cubicBezTo>
                      <a:pt x="12" y="1"/>
                      <a:pt x="11" y="1"/>
                      <a:pt x="10" y="0"/>
                    </a:cubicBezTo>
                    <a:moveTo>
                      <a:pt x="438" y="0"/>
                    </a:moveTo>
                    <a:cubicBezTo>
                      <a:pt x="438" y="0"/>
                      <a:pt x="438" y="0"/>
                      <a:pt x="438" y="0"/>
                    </a:cubicBezTo>
                    <a:cubicBezTo>
                      <a:pt x="437" y="1"/>
                      <a:pt x="436" y="1"/>
                      <a:pt x="435" y="1"/>
                    </a:cubicBezTo>
                    <a:cubicBezTo>
                      <a:pt x="433" y="2"/>
                      <a:pt x="432" y="2"/>
                      <a:pt x="430" y="3"/>
                    </a:cubicBezTo>
                    <a:cubicBezTo>
                      <a:pt x="437" y="23"/>
                      <a:pt x="440" y="45"/>
                      <a:pt x="440" y="67"/>
                    </a:cubicBezTo>
                    <a:cubicBezTo>
                      <a:pt x="440" y="203"/>
                      <a:pt x="440" y="203"/>
                      <a:pt x="440" y="203"/>
                    </a:cubicBezTo>
                    <a:cubicBezTo>
                      <a:pt x="432" y="203"/>
                      <a:pt x="432" y="203"/>
                      <a:pt x="432" y="203"/>
                    </a:cubicBezTo>
                    <a:cubicBezTo>
                      <a:pt x="432" y="211"/>
                      <a:pt x="432" y="211"/>
                      <a:pt x="432" y="211"/>
                    </a:cubicBezTo>
                    <a:cubicBezTo>
                      <a:pt x="448" y="211"/>
                      <a:pt x="448" y="211"/>
                      <a:pt x="448" y="211"/>
                    </a:cubicBezTo>
                    <a:cubicBezTo>
                      <a:pt x="448" y="67"/>
                      <a:pt x="448" y="67"/>
                      <a:pt x="448" y="67"/>
                    </a:cubicBezTo>
                    <a:cubicBezTo>
                      <a:pt x="448" y="44"/>
                      <a:pt x="444" y="22"/>
                      <a:pt x="43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48" name="Freeform 120"/>
              <p:cNvSpPr>
                <a:spLocks/>
              </p:cNvSpPr>
              <p:nvPr/>
            </p:nvSpPr>
            <p:spPr bwMode="auto">
              <a:xfrm>
                <a:off x="4235" y="4558"/>
                <a:ext cx="947" cy="1041"/>
              </a:xfrm>
              <a:custGeom>
                <a:avLst/>
                <a:gdLst>
                  <a:gd name="T0" fmla="*/ 0 w 400"/>
                  <a:gd name="T1" fmla="*/ 208 h 440"/>
                  <a:gd name="T2" fmla="*/ 0 w 400"/>
                  <a:gd name="T3" fmla="*/ 1315 h 440"/>
                  <a:gd name="T4" fmla="*/ 1102 w 400"/>
                  <a:gd name="T5" fmla="*/ 2451 h 440"/>
                  <a:gd name="T6" fmla="*/ 2237 w 400"/>
                  <a:gd name="T7" fmla="*/ 1332 h 440"/>
                  <a:gd name="T8" fmla="*/ 2237 w 400"/>
                  <a:gd name="T9" fmla="*/ 208 h 440"/>
                  <a:gd name="T10" fmla="*/ 1996 w 400"/>
                  <a:gd name="T11" fmla="*/ 40 h 440"/>
                  <a:gd name="T12" fmla="*/ 1119 w 400"/>
                  <a:gd name="T13" fmla="*/ 180 h 440"/>
                  <a:gd name="T14" fmla="*/ 241 w 400"/>
                  <a:gd name="T15" fmla="*/ 40 h 440"/>
                  <a:gd name="T16" fmla="*/ 0 w 400"/>
                  <a:gd name="T17" fmla="*/ 208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440">
                    <a:moveTo>
                      <a:pt x="0" y="37"/>
                    </a:moveTo>
                    <a:cubicBezTo>
                      <a:pt x="0" y="235"/>
                      <a:pt x="0" y="235"/>
                      <a:pt x="0" y="235"/>
                    </a:cubicBezTo>
                    <a:cubicBezTo>
                      <a:pt x="0" y="344"/>
                      <a:pt x="87" y="436"/>
                      <a:pt x="197" y="438"/>
                    </a:cubicBezTo>
                    <a:cubicBezTo>
                      <a:pt x="309" y="440"/>
                      <a:pt x="400" y="350"/>
                      <a:pt x="400" y="238"/>
                    </a:cubicBezTo>
                    <a:cubicBezTo>
                      <a:pt x="400" y="37"/>
                      <a:pt x="400" y="37"/>
                      <a:pt x="400" y="37"/>
                    </a:cubicBezTo>
                    <a:cubicBezTo>
                      <a:pt x="400" y="15"/>
                      <a:pt x="378" y="0"/>
                      <a:pt x="357" y="7"/>
                    </a:cubicBezTo>
                    <a:cubicBezTo>
                      <a:pt x="324" y="19"/>
                      <a:pt x="271" y="32"/>
                      <a:pt x="200" y="32"/>
                    </a:cubicBezTo>
                    <a:cubicBezTo>
                      <a:pt x="129" y="32"/>
                      <a:pt x="76" y="19"/>
                      <a:pt x="43" y="7"/>
                    </a:cubicBezTo>
                    <a:cubicBezTo>
                      <a:pt x="22" y="0"/>
                      <a:pt x="0" y="15"/>
                      <a:pt x="0" y="37"/>
                    </a:cubicBezTo>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49" name="Freeform 121"/>
              <p:cNvSpPr>
                <a:spLocks noEditPoints="1"/>
              </p:cNvSpPr>
              <p:nvPr/>
            </p:nvSpPr>
            <p:spPr bwMode="auto">
              <a:xfrm>
                <a:off x="4216" y="4551"/>
                <a:ext cx="984" cy="1063"/>
              </a:xfrm>
              <a:custGeom>
                <a:avLst/>
                <a:gdLst>
                  <a:gd name="T0" fmla="*/ 1164 w 416"/>
                  <a:gd name="T1" fmla="*/ 2517 h 449"/>
                  <a:gd name="T2" fmla="*/ 1142 w 416"/>
                  <a:gd name="T3" fmla="*/ 2517 h 449"/>
                  <a:gd name="T4" fmla="*/ 0 w 416"/>
                  <a:gd name="T5" fmla="*/ 1333 h 449"/>
                  <a:gd name="T6" fmla="*/ 0 w 416"/>
                  <a:gd name="T7" fmla="*/ 225 h 449"/>
                  <a:gd name="T8" fmla="*/ 225 w 416"/>
                  <a:gd name="T9" fmla="*/ 0 h 449"/>
                  <a:gd name="T10" fmla="*/ 296 w 416"/>
                  <a:gd name="T11" fmla="*/ 12 h 449"/>
                  <a:gd name="T12" fmla="*/ 1164 w 416"/>
                  <a:gd name="T13" fmla="*/ 152 h 449"/>
                  <a:gd name="T14" fmla="*/ 2032 w 416"/>
                  <a:gd name="T15" fmla="*/ 12 h 449"/>
                  <a:gd name="T16" fmla="*/ 2103 w 416"/>
                  <a:gd name="T17" fmla="*/ 0 h 449"/>
                  <a:gd name="T18" fmla="*/ 2328 w 416"/>
                  <a:gd name="T19" fmla="*/ 225 h 449"/>
                  <a:gd name="T20" fmla="*/ 2328 w 416"/>
                  <a:gd name="T21" fmla="*/ 1352 h 449"/>
                  <a:gd name="T22" fmla="*/ 1164 w 416"/>
                  <a:gd name="T23" fmla="*/ 2517 h 449"/>
                  <a:gd name="T24" fmla="*/ 225 w 416"/>
                  <a:gd name="T25" fmla="*/ 90 h 449"/>
                  <a:gd name="T26" fmla="*/ 90 w 416"/>
                  <a:gd name="T27" fmla="*/ 225 h 449"/>
                  <a:gd name="T28" fmla="*/ 90 w 416"/>
                  <a:gd name="T29" fmla="*/ 1333 h 449"/>
                  <a:gd name="T30" fmla="*/ 1147 w 416"/>
                  <a:gd name="T31" fmla="*/ 2427 h 449"/>
                  <a:gd name="T32" fmla="*/ 2238 w 416"/>
                  <a:gd name="T33" fmla="*/ 1352 h 449"/>
                  <a:gd name="T34" fmla="*/ 2238 w 416"/>
                  <a:gd name="T35" fmla="*/ 225 h 449"/>
                  <a:gd name="T36" fmla="*/ 2103 w 416"/>
                  <a:gd name="T37" fmla="*/ 90 h 449"/>
                  <a:gd name="T38" fmla="*/ 2058 w 416"/>
                  <a:gd name="T39" fmla="*/ 95 h 449"/>
                  <a:gd name="T40" fmla="*/ 1164 w 416"/>
                  <a:gd name="T41" fmla="*/ 241 h 449"/>
                  <a:gd name="T42" fmla="*/ 270 w 416"/>
                  <a:gd name="T43" fmla="*/ 95 h 449"/>
                  <a:gd name="T44" fmla="*/ 225 w 416"/>
                  <a:gd name="T45" fmla="*/ 90 h 4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6" h="449">
                    <a:moveTo>
                      <a:pt x="208" y="449"/>
                    </a:moveTo>
                    <a:cubicBezTo>
                      <a:pt x="207" y="449"/>
                      <a:pt x="206" y="449"/>
                      <a:pt x="204" y="449"/>
                    </a:cubicBezTo>
                    <a:cubicBezTo>
                      <a:pt x="92" y="447"/>
                      <a:pt x="0" y="352"/>
                      <a:pt x="0" y="238"/>
                    </a:cubicBezTo>
                    <a:cubicBezTo>
                      <a:pt x="0" y="40"/>
                      <a:pt x="0" y="40"/>
                      <a:pt x="0" y="40"/>
                    </a:cubicBezTo>
                    <a:cubicBezTo>
                      <a:pt x="0" y="18"/>
                      <a:pt x="18" y="0"/>
                      <a:pt x="40" y="0"/>
                    </a:cubicBezTo>
                    <a:cubicBezTo>
                      <a:pt x="44" y="0"/>
                      <a:pt x="49" y="1"/>
                      <a:pt x="53" y="2"/>
                    </a:cubicBezTo>
                    <a:cubicBezTo>
                      <a:pt x="85" y="14"/>
                      <a:pt x="137" y="27"/>
                      <a:pt x="208" y="27"/>
                    </a:cubicBezTo>
                    <a:cubicBezTo>
                      <a:pt x="279" y="27"/>
                      <a:pt x="331" y="14"/>
                      <a:pt x="363" y="2"/>
                    </a:cubicBezTo>
                    <a:cubicBezTo>
                      <a:pt x="367" y="1"/>
                      <a:pt x="372" y="0"/>
                      <a:pt x="376" y="0"/>
                    </a:cubicBezTo>
                    <a:cubicBezTo>
                      <a:pt x="398" y="0"/>
                      <a:pt x="416" y="18"/>
                      <a:pt x="416" y="40"/>
                    </a:cubicBezTo>
                    <a:cubicBezTo>
                      <a:pt x="416" y="241"/>
                      <a:pt x="416" y="241"/>
                      <a:pt x="416" y="241"/>
                    </a:cubicBezTo>
                    <a:cubicBezTo>
                      <a:pt x="416" y="356"/>
                      <a:pt x="323" y="449"/>
                      <a:pt x="208" y="449"/>
                    </a:cubicBezTo>
                    <a:moveTo>
                      <a:pt x="40" y="16"/>
                    </a:moveTo>
                    <a:cubicBezTo>
                      <a:pt x="27" y="16"/>
                      <a:pt x="16" y="27"/>
                      <a:pt x="16" y="40"/>
                    </a:cubicBezTo>
                    <a:cubicBezTo>
                      <a:pt x="16" y="238"/>
                      <a:pt x="16" y="238"/>
                      <a:pt x="16" y="238"/>
                    </a:cubicBezTo>
                    <a:cubicBezTo>
                      <a:pt x="16" y="344"/>
                      <a:pt x="101" y="431"/>
                      <a:pt x="205" y="433"/>
                    </a:cubicBezTo>
                    <a:cubicBezTo>
                      <a:pt x="312" y="435"/>
                      <a:pt x="400" y="348"/>
                      <a:pt x="400" y="241"/>
                    </a:cubicBezTo>
                    <a:cubicBezTo>
                      <a:pt x="400" y="40"/>
                      <a:pt x="400" y="40"/>
                      <a:pt x="400" y="40"/>
                    </a:cubicBezTo>
                    <a:cubicBezTo>
                      <a:pt x="400" y="27"/>
                      <a:pt x="389" y="16"/>
                      <a:pt x="376" y="16"/>
                    </a:cubicBezTo>
                    <a:cubicBezTo>
                      <a:pt x="373" y="16"/>
                      <a:pt x="371" y="17"/>
                      <a:pt x="368" y="17"/>
                    </a:cubicBezTo>
                    <a:cubicBezTo>
                      <a:pt x="335" y="29"/>
                      <a:pt x="281" y="43"/>
                      <a:pt x="208" y="43"/>
                    </a:cubicBezTo>
                    <a:cubicBezTo>
                      <a:pt x="135" y="43"/>
                      <a:pt x="81" y="29"/>
                      <a:pt x="48" y="17"/>
                    </a:cubicBezTo>
                    <a:cubicBezTo>
                      <a:pt x="45" y="17"/>
                      <a:pt x="43" y="16"/>
                      <a:pt x="40"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0" name="Freeform 122"/>
              <p:cNvSpPr>
                <a:spLocks/>
              </p:cNvSpPr>
              <p:nvPr/>
            </p:nvSpPr>
            <p:spPr bwMode="auto">
              <a:xfrm>
                <a:off x="4254" y="4588"/>
                <a:ext cx="909" cy="98"/>
              </a:xfrm>
              <a:custGeom>
                <a:avLst/>
                <a:gdLst>
                  <a:gd name="T0" fmla="*/ 2012 w 384"/>
                  <a:gd name="T1" fmla="*/ 0 h 41"/>
                  <a:gd name="T2" fmla="*/ 1967 w 384"/>
                  <a:gd name="T3" fmla="*/ 5 h 41"/>
                  <a:gd name="T4" fmla="*/ 1074 w 384"/>
                  <a:gd name="T5" fmla="*/ 151 h 41"/>
                  <a:gd name="T6" fmla="*/ 180 w 384"/>
                  <a:gd name="T7" fmla="*/ 5 h 41"/>
                  <a:gd name="T8" fmla="*/ 135 w 384"/>
                  <a:gd name="T9" fmla="*/ 0 h 41"/>
                  <a:gd name="T10" fmla="*/ 0 w 384"/>
                  <a:gd name="T11" fmla="*/ 135 h 41"/>
                  <a:gd name="T12" fmla="*/ 0 w 384"/>
                  <a:gd name="T13" fmla="*/ 140 h 41"/>
                  <a:gd name="T14" fmla="*/ 135 w 384"/>
                  <a:gd name="T15" fmla="*/ 78 h 41"/>
                  <a:gd name="T16" fmla="*/ 196 w 384"/>
                  <a:gd name="T17" fmla="*/ 90 h 41"/>
                  <a:gd name="T18" fmla="*/ 1074 w 384"/>
                  <a:gd name="T19" fmla="*/ 229 h 41"/>
                  <a:gd name="T20" fmla="*/ 1951 w 384"/>
                  <a:gd name="T21" fmla="*/ 90 h 41"/>
                  <a:gd name="T22" fmla="*/ 2012 w 384"/>
                  <a:gd name="T23" fmla="*/ 78 h 41"/>
                  <a:gd name="T24" fmla="*/ 2147 w 384"/>
                  <a:gd name="T25" fmla="*/ 140 h 41"/>
                  <a:gd name="T26" fmla="*/ 2147 w 384"/>
                  <a:gd name="T27" fmla="*/ 135 h 41"/>
                  <a:gd name="T28" fmla="*/ 2012 w 384"/>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4" h="41">
                    <a:moveTo>
                      <a:pt x="360" y="0"/>
                    </a:moveTo>
                    <a:cubicBezTo>
                      <a:pt x="357" y="0"/>
                      <a:pt x="355" y="1"/>
                      <a:pt x="352" y="1"/>
                    </a:cubicBezTo>
                    <a:cubicBezTo>
                      <a:pt x="319" y="13"/>
                      <a:pt x="265" y="27"/>
                      <a:pt x="192" y="27"/>
                    </a:cubicBezTo>
                    <a:cubicBezTo>
                      <a:pt x="119" y="27"/>
                      <a:pt x="65" y="13"/>
                      <a:pt x="32" y="1"/>
                    </a:cubicBezTo>
                    <a:cubicBezTo>
                      <a:pt x="29" y="1"/>
                      <a:pt x="27" y="0"/>
                      <a:pt x="24" y="0"/>
                    </a:cubicBezTo>
                    <a:cubicBezTo>
                      <a:pt x="11" y="0"/>
                      <a:pt x="0" y="11"/>
                      <a:pt x="0" y="24"/>
                    </a:cubicBezTo>
                    <a:cubicBezTo>
                      <a:pt x="0" y="25"/>
                      <a:pt x="0" y="25"/>
                      <a:pt x="0" y="25"/>
                    </a:cubicBezTo>
                    <a:cubicBezTo>
                      <a:pt x="6" y="18"/>
                      <a:pt x="15" y="14"/>
                      <a:pt x="24" y="14"/>
                    </a:cubicBezTo>
                    <a:cubicBezTo>
                      <a:pt x="27" y="14"/>
                      <a:pt x="31" y="15"/>
                      <a:pt x="35" y="16"/>
                    </a:cubicBezTo>
                    <a:cubicBezTo>
                      <a:pt x="68" y="28"/>
                      <a:pt x="121" y="41"/>
                      <a:pt x="192" y="41"/>
                    </a:cubicBezTo>
                    <a:cubicBezTo>
                      <a:pt x="263" y="41"/>
                      <a:pt x="316" y="28"/>
                      <a:pt x="349" y="16"/>
                    </a:cubicBezTo>
                    <a:cubicBezTo>
                      <a:pt x="353" y="15"/>
                      <a:pt x="357" y="14"/>
                      <a:pt x="360" y="14"/>
                    </a:cubicBezTo>
                    <a:cubicBezTo>
                      <a:pt x="369" y="14"/>
                      <a:pt x="378" y="18"/>
                      <a:pt x="384" y="25"/>
                    </a:cubicBezTo>
                    <a:cubicBezTo>
                      <a:pt x="384" y="24"/>
                      <a:pt x="384" y="24"/>
                      <a:pt x="384" y="24"/>
                    </a:cubicBezTo>
                    <a:cubicBezTo>
                      <a:pt x="384" y="11"/>
                      <a:pt x="373" y="0"/>
                      <a:pt x="360" y="0"/>
                    </a:cubicBezTo>
                  </a:path>
                </a:pathLst>
              </a:custGeom>
              <a:solidFill>
                <a:srgbClr val="AA795B"/>
              </a:solidFill>
              <a:ln>
                <a:noFill/>
              </a:ln>
              <a:extLst>
                <a:ext uri="{91240B29-F687-4f45-9708-019B960494DF}"/>
              </a:extLst>
            </p:spPr>
            <p:txBody>
              <a:bodyPr/>
              <a:lstStyle/>
              <a:p>
                <a:pPr eaLnBrk="1">
                  <a:lnSpc>
                    <a:spcPts val="4900"/>
                  </a:lnSpc>
                  <a:defRPr/>
                </a:pPr>
                <a:endParaRPr lang="en-US" sz="933"/>
              </a:p>
            </p:txBody>
          </p:sp>
          <p:sp>
            <p:nvSpPr>
              <p:cNvPr id="151" name="Freeform 123"/>
              <p:cNvSpPr>
                <a:spLocks/>
              </p:cNvSpPr>
              <p:nvPr/>
            </p:nvSpPr>
            <p:spPr bwMode="auto">
              <a:xfrm>
                <a:off x="4235" y="4570"/>
                <a:ext cx="947" cy="129"/>
              </a:xfrm>
              <a:custGeom>
                <a:avLst/>
                <a:gdLst>
                  <a:gd name="T0" fmla="*/ 2058 w 400"/>
                  <a:gd name="T1" fmla="*/ 0 h 54"/>
                  <a:gd name="T2" fmla="*/ 2058 w 400"/>
                  <a:gd name="T3" fmla="*/ 0 h 54"/>
                  <a:gd name="T4" fmla="*/ 1996 w 400"/>
                  <a:gd name="T5" fmla="*/ 12 h 54"/>
                  <a:gd name="T6" fmla="*/ 1119 w 400"/>
                  <a:gd name="T7" fmla="*/ 152 h 54"/>
                  <a:gd name="T8" fmla="*/ 241 w 400"/>
                  <a:gd name="T9" fmla="*/ 12 h 54"/>
                  <a:gd name="T10" fmla="*/ 180 w 400"/>
                  <a:gd name="T11" fmla="*/ 0 h 54"/>
                  <a:gd name="T12" fmla="*/ 180 w 400"/>
                  <a:gd name="T13" fmla="*/ 0 h 54"/>
                  <a:gd name="T14" fmla="*/ 0 w 400"/>
                  <a:gd name="T15" fmla="*/ 180 h 54"/>
                  <a:gd name="T16" fmla="*/ 0 w 400"/>
                  <a:gd name="T17" fmla="*/ 303 h 54"/>
                  <a:gd name="T18" fmla="*/ 45 w 400"/>
                  <a:gd name="T19" fmla="*/ 185 h 54"/>
                  <a:gd name="T20" fmla="*/ 45 w 400"/>
                  <a:gd name="T21" fmla="*/ 180 h 54"/>
                  <a:gd name="T22" fmla="*/ 180 w 400"/>
                  <a:gd name="T23" fmla="*/ 45 h 54"/>
                  <a:gd name="T24" fmla="*/ 225 w 400"/>
                  <a:gd name="T25" fmla="*/ 50 h 54"/>
                  <a:gd name="T26" fmla="*/ 1119 w 400"/>
                  <a:gd name="T27" fmla="*/ 197 h 54"/>
                  <a:gd name="T28" fmla="*/ 2013 w 400"/>
                  <a:gd name="T29" fmla="*/ 50 h 54"/>
                  <a:gd name="T30" fmla="*/ 2058 w 400"/>
                  <a:gd name="T31" fmla="*/ 45 h 54"/>
                  <a:gd name="T32" fmla="*/ 2192 w 400"/>
                  <a:gd name="T33" fmla="*/ 180 h 54"/>
                  <a:gd name="T34" fmla="*/ 2192 w 400"/>
                  <a:gd name="T35" fmla="*/ 185 h 54"/>
                  <a:gd name="T36" fmla="*/ 2237 w 400"/>
                  <a:gd name="T37" fmla="*/ 303 h 54"/>
                  <a:gd name="T38" fmla="*/ 2237 w 400"/>
                  <a:gd name="T39" fmla="*/ 180 h 54"/>
                  <a:gd name="T40" fmla="*/ 2058 w 400"/>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0" h="54">
                    <a:moveTo>
                      <a:pt x="368" y="0"/>
                    </a:moveTo>
                    <a:cubicBezTo>
                      <a:pt x="368" y="0"/>
                      <a:pt x="368" y="0"/>
                      <a:pt x="368" y="0"/>
                    </a:cubicBezTo>
                    <a:cubicBezTo>
                      <a:pt x="364" y="0"/>
                      <a:pt x="361" y="1"/>
                      <a:pt x="357" y="2"/>
                    </a:cubicBezTo>
                    <a:cubicBezTo>
                      <a:pt x="324" y="14"/>
                      <a:pt x="271" y="27"/>
                      <a:pt x="200" y="27"/>
                    </a:cubicBezTo>
                    <a:cubicBezTo>
                      <a:pt x="129" y="27"/>
                      <a:pt x="76" y="14"/>
                      <a:pt x="43" y="2"/>
                    </a:cubicBezTo>
                    <a:cubicBezTo>
                      <a:pt x="39" y="1"/>
                      <a:pt x="36" y="0"/>
                      <a:pt x="32" y="0"/>
                    </a:cubicBezTo>
                    <a:cubicBezTo>
                      <a:pt x="32" y="0"/>
                      <a:pt x="32" y="0"/>
                      <a:pt x="32" y="0"/>
                    </a:cubicBezTo>
                    <a:cubicBezTo>
                      <a:pt x="15" y="0"/>
                      <a:pt x="0" y="14"/>
                      <a:pt x="0" y="32"/>
                    </a:cubicBezTo>
                    <a:cubicBezTo>
                      <a:pt x="0" y="54"/>
                      <a:pt x="0" y="54"/>
                      <a:pt x="0" y="54"/>
                    </a:cubicBezTo>
                    <a:cubicBezTo>
                      <a:pt x="0" y="46"/>
                      <a:pt x="3" y="38"/>
                      <a:pt x="8" y="33"/>
                    </a:cubicBezTo>
                    <a:cubicBezTo>
                      <a:pt x="8" y="32"/>
                      <a:pt x="8" y="32"/>
                      <a:pt x="8" y="32"/>
                    </a:cubicBezTo>
                    <a:cubicBezTo>
                      <a:pt x="8" y="19"/>
                      <a:pt x="19" y="8"/>
                      <a:pt x="32" y="8"/>
                    </a:cubicBezTo>
                    <a:cubicBezTo>
                      <a:pt x="35" y="8"/>
                      <a:pt x="37" y="9"/>
                      <a:pt x="40" y="9"/>
                    </a:cubicBezTo>
                    <a:cubicBezTo>
                      <a:pt x="73" y="21"/>
                      <a:pt x="127" y="35"/>
                      <a:pt x="200" y="35"/>
                    </a:cubicBezTo>
                    <a:cubicBezTo>
                      <a:pt x="273" y="35"/>
                      <a:pt x="327" y="21"/>
                      <a:pt x="360" y="9"/>
                    </a:cubicBezTo>
                    <a:cubicBezTo>
                      <a:pt x="363" y="9"/>
                      <a:pt x="365" y="8"/>
                      <a:pt x="368" y="8"/>
                    </a:cubicBezTo>
                    <a:cubicBezTo>
                      <a:pt x="381" y="8"/>
                      <a:pt x="392" y="19"/>
                      <a:pt x="392" y="32"/>
                    </a:cubicBezTo>
                    <a:cubicBezTo>
                      <a:pt x="392" y="33"/>
                      <a:pt x="392" y="33"/>
                      <a:pt x="392" y="33"/>
                    </a:cubicBezTo>
                    <a:cubicBezTo>
                      <a:pt x="397" y="38"/>
                      <a:pt x="400" y="46"/>
                      <a:pt x="400" y="54"/>
                    </a:cubicBezTo>
                    <a:cubicBezTo>
                      <a:pt x="400" y="32"/>
                      <a:pt x="400" y="32"/>
                      <a:pt x="400" y="32"/>
                    </a:cubicBezTo>
                    <a:cubicBezTo>
                      <a:pt x="400" y="14"/>
                      <a:pt x="385" y="0"/>
                      <a:pt x="368"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2" name="Freeform 124"/>
              <p:cNvSpPr>
                <a:spLocks/>
              </p:cNvSpPr>
              <p:nvPr/>
            </p:nvSpPr>
            <p:spPr bwMode="auto">
              <a:xfrm>
                <a:off x="4122" y="4815"/>
                <a:ext cx="113" cy="226"/>
              </a:xfrm>
              <a:custGeom>
                <a:avLst/>
                <a:gdLst>
                  <a:gd name="T0" fmla="*/ 271 w 48"/>
                  <a:gd name="T1" fmla="*/ 0 h 96"/>
                  <a:gd name="T2" fmla="*/ 0 w 48"/>
                  <a:gd name="T3" fmla="*/ 270 h 96"/>
                  <a:gd name="T4" fmla="*/ 271 w 48"/>
                  <a:gd name="T5" fmla="*/ 537 h 96"/>
                  <a:gd name="T6" fmla="*/ 271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48" y="0"/>
                    </a:moveTo>
                    <a:cubicBezTo>
                      <a:pt x="21" y="0"/>
                      <a:pt x="0" y="21"/>
                      <a:pt x="0" y="48"/>
                    </a:cubicBezTo>
                    <a:cubicBezTo>
                      <a:pt x="0" y="75"/>
                      <a:pt x="21" y="96"/>
                      <a:pt x="48" y="96"/>
                    </a:cubicBezTo>
                    <a:lnTo>
                      <a:pt x="48"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53" name="Freeform 125"/>
              <p:cNvSpPr>
                <a:spLocks noEditPoints="1"/>
              </p:cNvSpPr>
              <p:nvPr/>
            </p:nvSpPr>
            <p:spPr bwMode="auto">
              <a:xfrm>
                <a:off x="4103" y="4796"/>
                <a:ext cx="151" cy="264"/>
              </a:xfrm>
              <a:custGeom>
                <a:avLst/>
                <a:gdLst>
                  <a:gd name="T0" fmla="*/ 316 w 64"/>
                  <a:gd name="T1" fmla="*/ 627 h 112"/>
                  <a:gd name="T2" fmla="*/ 0 w 64"/>
                  <a:gd name="T3" fmla="*/ 315 h 112"/>
                  <a:gd name="T4" fmla="*/ 316 w 64"/>
                  <a:gd name="T5" fmla="*/ 0 h 112"/>
                  <a:gd name="T6" fmla="*/ 361 w 64"/>
                  <a:gd name="T7" fmla="*/ 45 h 112"/>
                  <a:gd name="T8" fmla="*/ 361 w 64"/>
                  <a:gd name="T9" fmla="*/ 582 h 112"/>
                  <a:gd name="T10" fmla="*/ 316 w 64"/>
                  <a:gd name="T11" fmla="*/ 627 h 112"/>
                  <a:gd name="T12" fmla="*/ 271 w 64"/>
                  <a:gd name="T13" fmla="*/ 95 h 112"/>
                  <a:gd name="T14" fmla="*/ 90 w 64"/>
                  <a:gd name="T15" fmla="*/ 315 h 112"/>
                  <a:gd name="T16" fmla="*/ 271 w 64"/>
                  <a:gd name="T17" fmla="*/ 532 h 112"/>
                  <a:gd name="T18" fmla="*/ 271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8"/>
                      <a:pt x="60" y="112"/>
                      <a:pt x="56" y="112"/>
                    </a:cubicBezTo>
                    <a:close/>
                    <a:moveTo>
                      <a:pt x="48" y="17"/>
                    </a:moveTo>
                    <a:cubicBezTo>
                      <a:pt x="30" y="21"/>
                      <a:pt x="16" y="37"/>
                      <a:pt x="16" y="56"/>
                    </a:cubicBezTo>
                    <a:cubicBezTo>
                      <a:pt x="16" y="75"/>
                      <a:pt x="30" y="91"/>
                      <a:pt x="48" y="95"/>
                    </a:cubicBezTo>
                    <a:lnTo>
                      <a:pt x="48" y="17"/>
                    </a:ln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4" name="Freeform 126"/>
              <p:cNvSpPr>
                <a:spLocks/>
              </p:cNvSpPr>
              <p:nvPr/>
            </p:nvSpPr>
            <p:spPr bwMode="auto">
              <a:xfrm>
                <a:off x="5181" y="4815"/>
                <a:ext cx="113" cy="226"/>
              </a:xfrm>
              <a:custGeom>
                <a:avLst/>
                <a:gdLst>
                  <a:gd name="T0" fmla="*/ 0 w 48"/>
                  <a:gd name="T1" fmla="*/ 0 h 96"/>
                  <a:gd name="T2" fmla="*/ 271 w 48"/>
                  <a:gd name="T3" fmla="*/ 270 h 96"/>
                  <a:gd name="T4" fmla="*/ 0 w 48"/>
                  <a:gd name="T5" fmla="*/ 537 h 96"/>
                  <a:gd name="T6" fmla="*/ 0 w 48"/>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6">
                    <a:moveTo>
                      <a:pt x="0" y="0"/>
                    </a:moveTo>
                    <a:cubicBezTo>
                      <a:pt x="27" y="0"/>
                      <a:pt x="48" y="21"/>
                      <a:pt x="48" y="48"/>
                    </a:cubicBezTo>
                    <a:cubicBezTo>
                      <a:pt x="48" y="75"/>
                      <a:pt x="27" y="96"/>
                      <a:pt x="0" y="96"/>
                    </a:cubicBezTo>
                    <a:lnTo>
                      <a:pt x="0" y="0"/>
                    </a:lnTo>
                    <a:close/>
                  </a:path>
                </a:pathLst>
              </a:custGeom>
              <a:solidFill>
                <a:srgbClr val="CC8352"/>
              </a:solidFill>
              <a:ln>
                <a:noFill/>
              </a:ln>
              <a:extLst>
                <a:ext uri="{91240B29-F687-4f45-9708-019B960494DF}"/>
              </a:extLst>
            </p:spPr>
            <p:txBody>
              <a:bodyPr/>
              <a:lstStyle/>
              <a:p>
                <a:pPr eaLnBrk="1">
                  <a:lnSpc>
                    <a:spcPts val="4900"/>
                  </a:lnSpc>
                  <a:defRPr/>
                </a:pPr>
                <a:endParaRPr lang="en-US" sz="933"/>
              </a:p>
            </p:txBody>
          </p:sp>
          <p:sp>
            <p:nvSpPr>
              <p:cNvPr id="155" name="Freeform 127"/>
              <p:cNvSpPr>
                <a:spLocks noEditPoints="1"/>
              </p:cNvSpPr>
              <p:nvPr/>
            </p:nvSpPr>
            <p:spPr bwMode="auto">
              <a:xfrm>
                <a:off x="5163" y="4796"/>
                <a:ext cx="151" cy="264"/>
              </a:xfrm>
              <a:custGeom>
                <a:avLst/>
                <a:gdLst>
                  <a:gd name="T0" fmla="*/ 45 w 64"/>
                  <a:gd name="T1" fmla="*/ 627 h 112"/>
                  <a:gd name="T2" fmla="*/ 0 w 64"/>
                  <a:gd name="T3" fmla="*/ 582 h 112"/>
                  <a:gd name="T4" fmla="*/ 0 w 64"/>
                  <a:gd name="T5" fmla="*/ 45 h 112"/>
                  <a:gd name="T6" fmla="*/ 45 w 64"/>
                  <a:gd name="T7" fmla="*/ 0 h 112"/>
                  <a:gd name="T8" fmla="*/ 356 w 64"/>
                  <a:gd name="T9" fmla="*/ 315 h 112"/>
                  <a:gd name="T10" fmla="*/ 45 w 64"/>
                  <a:gd name="T11" fmla="*/ 627 h 112"/>
                  <a:gd name="T12" fmla="*/ 90 w 64"/>
                  <a:gd name="T13" fmla="*/ 95 h 112"/>
                  <a:gd name="T14" fmla="*/ 90 w 64"/>
                  <a:gd name="T15" fmla="*/ 532 h 112"/>
                  <a:gd name="T16" fmla="*/ 267 w 64"/>
                  <a:gd name="T17" fmla="*/ 315 h 112"/>
                  <a:gd name="T18" fmla="*/ 90 w 64"/>
                  <a:gd name="T19" fmla="*/ 9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112">
                    <a:moveTo>
                      <a:pt x="8" y="112"/>
                    </a:moveTo>
                    <a:cubicBezTo>
                      <a:pt x="4" y="112"/>
                      <a:pt x="0" y="108"/>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5"/>
                      <a:pt x="16" y="95"/>
                      <a:pt x="16" y="95"/>
                    </a:cubicBezTo>
                    <a:cubicBezTo>
                      <a:pt x="34" y="91"/>
                      <a:pt x="48" y="75"/>
                      <a:pt x="48" y="56"/>
                    </a:cubicBezTo>
                    <a:cubicBezTo>
                      <a:pt x="48" y="37"/>
                      <a:pt x="34" y="21"/>
                      <a:pt x="16" y="17"/>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6" name="Oval 128"/>
              <p:cNvSpPr>
                <a:spLocks noChangeArrowheads="1"/>
              </p:cNvSpPr>
              <p:nvPr/>
            </p:nvSpPr>
            <p:spPr bwMode="auto">
              <a:xfrm>
                <a:off x="4453"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7" name="Oval 129"/>
              <p:cNvSpPr>
                <a:spLocks noChangeArrowheads="1"/>
              </p:cNvSpPr>
              <p:nvPr/>
            </p:nvSpPr>
            <p:spPr bwMode="auto">
              <a:xfrm>
                <a:off x="4869" y="4878"/>
                <a:ext cx="94" cy="94"/>
              </a:xfrm>
              <a:prstGeom prst="ellipse">
                <a:avLst/>
              </a:prstGeom>
              <a:solidFill>
                <a:srgbClr val="205081"/>
              </a:solidFill>
              <a:ln>
                <a:noFill/>
              </a:ln>
              <a:extLst>
                <a:ext uri="{91240B29-F687-4f45-9708-019B960494DF}"/>
              </a:extLst>
            </p:spPr>
            <p:txBody>
              <a:bodyPr/>
              <a:lstStyle/>
              <a:p>
                <a:pPr eaLnBrk="1">
                  <a:lnSpc>
                    <a:spcPts val="4900"/>
                  </a:lnSpc>
                  <a:defRPr/>
                </a:pPr>
                <a:endParaRPr lang="en-US" sz="933"/>
              </a:p>
            </p:txBody>
          </p:sp>
          <p:sp>
            <p:nvSpPr>
              <p:cNvPr id="158" name="Freeform 130"/>
              <p:cNvSpPr>
                <a:spLocks/>
              </p:cNvSpPr>
              <p:nvPr/>
            </p:nvSpPr>
            <p:spPr bwMode="auto">
              <a:xfrm>
                <a:off x="4405" y="4744"/>
                <a:ext cx="189"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59" name="Freeform 131"/>
              <p:cNvSpPr>
                <a:spLocks/>
              </p:cNvSpPr>
              <p:nvPr/>
            </p:nvSpPr>
            <p:spPr bwMode="auto">
              <a:xfrm>
                <a:off x="4821" y="4744"/>
                <a:ext cx="190" cy="98"/>
              </a:xfrm>
              <a:custGeom>
                <a:avLst/>
                <a:gdLst>
                  <a:gd name="T0" fmla="*/ 402 w 80"/>
                  <a:gd name="T1" fmla="*/ 225 h 41"/>
                  <a:gd name="T2" fmla="*/ 357 w 80"/>
                  <a:gd name="T3" fmla="*/ 185 h 41"/>
                  <a:gd name="T4" fmla="*/ 224 w 80"/>
                  <a:gd name="T5" fmla="*/ 90 h 41"/>
                  <a:gd name="T6" fmla="*/ 90 w 80"/>
                  <a:gd name="T7" fmla="*/ 185 h 41"/>
                  <a:gd name="T8" fmla="*/ 40 w 80"/>
                  <a:gd name="T9" fmla="*/ 225 h 41"/>
                  <a:gd name="T10" fmla="*/ 0 w 80"/>
                  <a:gd name="T11" fmla="*/ 173 h 41"/>
                  <a:gd name="T12" fmla="*/ 224 w 80"/>
                  <a:gd name="T13" fmla="*/ 0 h 41"/>
                  <a:gd name="T14" fmla="*/ 447 w 80"/>
                  <a:gd name="T15" fmla="*/ 173 h 41"/>
                  <a:gd name="T16" fmla="*/ 406 w 80"/>
                  <a:gd name="T17" fmla="*/ 225 h 41"/>
                  <a:gd name="T18" fmla="*/ 402 w 80"/>
                  <a:gd name="T19" fmla="*/ 225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1">
                    <a:moveTo>
                      <a:pt x="72" y="40"/>
                    </a:moveTo>
                    <a:cubicBezTo>
                      <a:pt x="68" y="40"/>
                      <a:pt x="64" y="37"/>
                      <a:pt x="64" y="33"/>
                    </a:cubicBezTo>
                    <a:cubicBezTo>
                      <a:pt x="62" y="24"/>
                      <a:pt x="52" y="16"/>
                      <a:pt x="40" y="16"/>
                    </a:cubicBezTo>
                    <a:cubicBezTo>
                      <a:pt x="29" y="16"/>
                      <a:pt x="18" y="24"/>
                      <a:pt x="16" y="33"/>
                    </a:cubicBezTo>
                    <a:cubicBezTo>
                      <a:pt x="15" y="38"/>
                      <a:pt x="11" y="41"/>
                      <a:pt x="7" y="40"/>
                    </a:cubicBezTo>
                    <a:cubicBezTo>
                      <a:pt x="3" y="39"/>
                      <a:pt x="0" y="35"/>
                      <a:pt x="0" y="31"/>
                    </a:cubicBezTo>
                    <a:cubicBezTo>
                      <a:pt x="3" y="13"/>
                      <a:pt x="21" y="0"/>
                      <a:pt x="40" y="0"/>
                    </a:cubicBezTo>
                    <a:cubicBezTo>
                      <a:pt x="59" y="0"/>
                      <a:pt x="77" y="13"/>
                      <a:pt x="80" y="31"/>
                    </a:cubicBezTo>
                    <a:cubicBezTo>
                      <a:pt x="80" y="35"/>
                      <a:pt x="77" y="39"/>
                      <a:pt x="73" y="40"/>
                    </a:cubicBezTo>
                    <a:cubicBezTo>
                      <a:pt x="73" y="40"/>
                      <a:pt x="72" y="40"/>
                      <a:pt x="72" y="40"/>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0" name="Freeform 132"/>
              <p:cNvSpPr>
                <a:spLocks/>
              </p:cNvSpPr>
              <p:nvPr/>
            </p:nvSpPr>
            <p:spPr bwMode="auto">
              <a:xfrm>
                <a:off x="4614" y="5002"/>
                <a:ext cx="189" cy="223"/>
              </a:xfrm>
              <a:custGeom>
                <a:avLst/>
                <a:gdLst>
                  <a:gd name="T0" fmla="*/ 226 w 80"/>
                  <a:gd name="T1" fmla="*/ 528 h 95"/>
                  <a:gd name="T2" fmla="*/ 0 w 80"/>
                  <a:gd name="T3" fmla="*/ 307 h 95"/>
                  <a:gd name="T4" fmla="*/ 0 w 80"/>
                  <a:gd name="T5" fmla="*/ 45 h 95"/>
                  <a:gd name="T6" fmla="*/ 45 w 80"/>
                  <a:gd name="T7" fmla="*/ 0 h 95"/>
                  <a:gd name="T8" fmla="*/ 90 w 80"/>
                  <a:gd name="T9" fmla="*/ 45 h 95"/>
                  <a:gd name="T10" fmla="*/ 90 w 80"/>
                  <a:gd name="T11" fmla="*/ 307 h 95"/>
                  <a:gd name="T12" fmla="*/ 226 w 80"/>
                  <a:gd name="T13" fmla="*/ 439 h 95"/>
                  <a:gd name="T14" fmla="*/ 361 w 80"/>
                  <a:gd name="T15" fmla="*/ 307 h 95"/>
                  <a:gd name="T16" fmla="*/ 406 w 80"/>
                  <a:gd name="T17" fmla="*/ 262 h 95"/>
                  <a:gd name="T18" fmla="*/ 451 w 80"/>
                  <a:gd name="T19" fmla="*/ 307 h 95"/>
                  <a:gd name="T20" fmla="*/ 226 w 80"/>
                  <a:gd name="T21" fmla="*/ 528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95">
                    <a:moveTo>
                      <a:pt x="40" y="95"/>
                    </a:moveTo>
                    <a:cubicBezTo>
                      <a:pt x="18" y="95"/>
                      <a:pt x="0" y="77"/>
                      <a:pt x="0" y="55"/>
                    </a:cubicBezTo>
                    <a:cubicBezTo>
                      <a:pt x="0" y="8"/>
                      <a:pt x="0" y="8"/>
                      <a:pt x="0" y="8"/>
                    </a:cubicBezTo>
                    <a:cubicBezTo>
                      <a:pt x="0" y="4"/>
                      <a:pt x="4" y="0"/>
                      <a:pt x="8" y="0"/>
                    </a:cubicBezTo>
                    <a:cubicBezTo>
                      <a:pt x="12" y="0"/>
                      <a:pt x="16" y="4"/>
                      <a:pt x="16" y="8"/>
                    </a:cubicBezTo>
                    <a:cubicBezTo>
                      <a:pt x="16" y="55"/>
                      <a:pt x="16" y="55"/>
                      <a:pt x="16" y="55"/>
                    </a:cubicBezTo>
                    <a:cubicBezTo>
                      <a:pt x="16" y="68"/>
                      <a:pt x="27" y="79"/>
                      <a:pt x="40" y="79"/>
                    </a:cubicBezTo>
                    <a:cubicBezTo>
                      <a:pt x="53" y="79"/>
                      <a:pt x="64" y="68"/>
                      <a:pt x="64" y="55"/>
                    </a:cubicBezTo>
                    <a:cubicBezTo>
                      <a:pt x="64" y="51"/>
                      <a:pt x="68" y="47"/>
                      <a:pt x="72" y="47"/>
                    </a:cubicBezTo>
                    <a:cubicBezTo>
                      <a:pt x="76" y="47"/>
                      <a:pt x="80" y="51"/>
                      <a:pt x="80" y="55"/>
                    </a:cubicBezTo>
                    <a:cubicBezTo>
                      <a:pt x="80" y="77"/>
                      <a:pt x="62" y="95"/>
                      <a:pt x="40" y="95"/>
                    </a:cubicBezTo>
                    <a:close/>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1" name="Freeform 133"/>
              <p:cNvSpPr>
                <a:spLocks/>
              </p:cNvSpPr>
              <p:nvPr/>
            </p:nvSpPr>
            <p:spPr bwMode="auto">
              <a:xfrm>
                <a:off x="4593" y="5326"/>
                <a:ext cx="228" cy="113"/>
              </a:xfrm>
              <a:custGeom>
                <a:avLst/>
                <a:gdLst>
                  <a:gd name="T0" fmla="*/ 271 w 96"/>
                  <a:gd name="T1" fmla="*/ 266 h 48"/>
                  <a:gd name="T2" fmla="*/ 537 w 96"/>
                  <a:gd name="T3" fmla="*/ 49 h 48"/>
                  <a:gd name="T4" fmla="*/ 492 w 96"/>
                  <a:gd name="T5" fmla="*/ 0 h 48"/>
                  <a:gd name="T6" fmla="*/ 50 w 96"/>
                  <a:gd name="T7" fmla="*/ 0 h 48"/>
                  <a:gd name="T8" fmla="*/ 5 w 96"/>
                  <a:gd name="T9" fmla="*/ 49 h 48"/>
                  <a:gd name="T10" fmla="*/ 271 w 96"/>
                  <a:gd name="T11" fmla="*/ 26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48">
                    <a:moveTo>
                      <a:pt x="48" y="48"/>
                    </a:moveTo>
                    <a:cubicBezTo>
                      <a:pt x="71" y="48"/>
                      <a:pt x="91" y="31"/>
                      <a:pt x="95" y="9"/>
                    </a:cubicBezTo>
                    <a:cubicBezTo>
                      <a:pt x="96" y="4"/>
                      <a:pt x="92" y="0"/>
                      <a:pt x="87" y="0"/>
                    </a:cubicBezTo>
                    <a:cubicBezTo>
                      <a:pt x="9" y="0"/>
                      <a:pt x="9" y="0"/>
                      <a:pt x="9" y="0"/>
                    </a:cubicBezTo>
                    <a:cubicBezTo>
                      <a:pt x="4" y="0"/>
                      <a:pt x="0" y="4"/>
                      <a:pt x="1" y="9"/>
                    </a:cubicBezTo>
                    <a:cubicBezTo>
                      <a:pt x="5" y="31"/>
                      <a:pt x="25" y="48"/>
                      <a:pt x="48" y="48"/>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2" name="Freeform 134"/>
              <p:cNvSpPr>
                <a:spLocks/>
              </p:cNvSpPr>
              <p:nvPr/>
            </p:nvSpPr>
            <p:spPr bwMode="auto">
              <a:xfrm>
                <a:off x="4926" y="5178"/>
                <a:ext cx="232" cy="343"/>
              </a:xfrm>
              <a:custGeom>
                <a:avLst/>
                <a:gdLst>
                  <a:gd name="T0" fmla="*/ 545 w 98"/>
                  <a:gd name="T1" fmla="*/ 0 h 145"/>
                  <a:gd name="T2" fmla="*/ 0 w 98"/>
                  <a:gd name="T3" fmla="*/ 811 h 145"/>
                  <a:gd name="T4" fmla="*/ 545 w 98"/>
                  <a:gd name="T5" fmla="*/ 0 h 145"/>
                  <a:gd name="T6" fmla="*/ 0 60000 65536"/>
                  <a:gd name="T7" fmla="*/ 0 60000 65536"/>
                  <a:gd name="T8" fmla="*/ 0 60000 65536"/>
                </a:gdLst>
                <a:ahLst/>
                <a:cxnLst>
                  <a:cxn ang="T6">
                    <a:pos x="T0" y="T1"/>
                  </a:cxn>
                  <a:cxn ang="T7">
                    <a:pos x="T2" y="T3"/>
                  </a:cxn>
                  <a:cxn ang="T8">
                    <a:pos x="T4" y="T5"/>
                  </a:cxn>
                </a:cxnLst>
                <a:rect l="0" t="0" r="r" b="b"/>
                <a:pathLst>
                  <a:path w="98" h="145">
                    <a:moveTo>
                      <a:pt x="98" y="0"/>
                    </a:moveTo>
                    <a:cubicBezTo>
                      <a:pt x="42" y="24"/>
                      <a:pt x="1" y="79"/>
                      <a:pt x="0" y="145"/>
                    </a:cubicBezTo>
                    <a:cubicBezTo>
                      <a:pt x="53" y="116"/>
                      <a:pt x="91" y="62"/>
                      <a:pt x="98"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63" name="Freeform 135"/>
              <p:cNvSpPr>
                <a:spLocks/>
              </p:cNvSpPr>
              <p:nvPr/>
            </p:nvSpPr>
            <p:spPr bwMode="auto">
              <a:xfrm>
                <a:off x="4926" y="5171"/>
                <a:ext cx="254" cy="372"/>
              </a:xfrm>
              <a:custGeom>
                <a:avLst/>
                <a:gdLst>
                  <a:gd name="T0" fmla="*/ 598 w 107"/>
                  <a:gd name="T1" fmla="*/ 0 h 157"/>
                  <a:gd name="T2" fmla="*/ 549 w 107"/>
                  <a:gd name="T3" fmla="*/ 17 h 157"/>
                  <a:gd name="T4" fmla="*/ 0 w 107"/>
                  <a:gd name="T5" fmla="*/ 832 h 157"/>
                  <a:gd name="T6" fmla="*/ 0 w 107"/>
                  <a:gd name="T7" fmla="*/ 848 h 157"/>
                  <a:gd name="T8" fmla="*/ 0 w 107"/>
                  <a:gd name="T9" fmla="*/ 881 h 157"/>
                  <a:gd name="T10" fmla="*/ 598 w 107"/>
                  <a:gd name="T11" fmla="*/ 0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57">
                    <a:moveTo>
                      <a:pt x="107" y="0"/>
                    </a:moveTo>
                    <a:cubicBezTo>
                      <a:pt x="104" y="1"/>
                      <a:pt x="101" y="2"/>
                      <a:pt x="98" y="3"/>
                    </a:cubicBezTo>
                    <a:cubicBezTo>
                      <a:pt x="91" y="65"/>
                      <a:pt x="53" y="119"/>
                      <a:pt x="0" y="148"/>
                    </a:cubicBezTo>
                    <a:cubicBezTo>
                      <a:pt x="0" y="149"/>
                      <a:pt x="0" y="150"/>
                      <a:pt x="0" y="151"/>
                    </a:cubicBezTo>
                    <a:cubicBezTo>
                      <a:pt x="0" y="157"/>
                      <a:pt x="0" y="157"/>
                      <a:pt x="0" y="157"/>
                    </a:cubicBezTo>
                    <a:cubicBezTo>
                      <a:pt x="58" y="126"/>
                      <a:pt x="100" y="68"/>
                      <a:pt x="107"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4" name="Freeform 136"/>
              <p:cNvSpPr>
                <a:spLocks/>
              </p:cNvSpPr>
              <p:nvPr/>
            </p:nvSpPr>
            <p:spPr bwMode="auto">
              <a:xfrm>
                <a:off x="4259" y="5178"/>
                <a:ext cx="232" cy="341"/>
              </a:xfrm>
              <a:custGeom>
                <a:avLst/>
                <a:gdLst>
                  <a:gd name="T0" fmla="*/ 0 w 98"/>
                  <a:gd name="T1" fmla="*/ 0 h 144"/>
                  <a:gd name="T2" fmla="*/ 545 w 98"/>
                  <a:gd name="T3" fmla="*/ 808 h 144"/>
                  <a:gd name="T4" fmla="*/ 0 w 98"/>
                  <a:gd name="T5" fmla="*/ 0 h 144"/>
                  <a:gd name="T6" fmla="*/ 0 60000 65536"/>
                  <a:gd name="T7" fmla="*/ 0 60000 65536"/>
                  <a:gd name="T8" fmla="*/ 0 60000 65536"/>
                </a:gdLst>
                <a:ahLst/>
                <a:cxnLst>
                  <a:cxn ang="T6">
                    <a:pos x="T0" y="T1"/>
                  </a:cxn>
                  <a:cxn ang="T7">
                    <a:pos x="T2" y="T3"/>
                  </a:cxn>
                  <a:cxn ang="T8">
                    <a:pos x="T4" y="T5"/>
                  </a:cxn>
                </a:cxnLst>
                <a:rect l="0" t="0" r="r" b="b"/>
                <a:pathLst>
                  <a:path w="98" h="144">
                    <a:moveTo>
                      <a:pt x="0" y="0"/>
                    </a:moveTo>
                    <a:cubicBezTo>
                      <a:pt x="9" y="62"/>
                      <a:pt x="46" y="115"/>
                      <a:pt x="98" y="144"/>
                    </a:cubicBezTo>
                    <a:cubicBezTo>
                      <a:pt x="96" y="79"/>
                      <a:pt x="56" y="24"/>
                      <a:pt x="0" y="0"/>
                    </a:cubicBezTo>
                  </a:path>
                </a:pathLst>
              </a:custGeom>
              <a:solidFill>
                <a:srgbClr val="BA7E57"/>
              </a:solidFill>
              <a:ln>
                <a:noFill/>
              </a:ln>
              <a:extLst>
                <a:ext uri="{91240B29-F687-4f45-9708-019B960494DF}"/>
              </a:extLst>
            </p:spPr>
            <p:txBody>
              <a:bodyPr/>
              <a:lstStyle/>
              <a:p>
                <a:pPr eaLnBrk="1">
                  <a:lnSpc>
                    <a:spcPts val="4900"/>
                  </a:lnSpc>
                  <a:defRPr/>
                </a:pPr>
                <a:endParaRPr lang="en-US" sz="933"/>
              </a:p>
            </p:txBody>
          </p:sp>
          <p:sp>
            <p:nvSpPr>
              <p:cNvPr id="165" name="Freeform 137"/>
              <p:cNvSpPr>
                <a:spLocks/>
              </p:cNvSpPr>
              <p:nvPr/>
            </p:nvSpPr>
            <p:spPr bwMode="auto">
              <a:xfrm>
                <a:off x="4240" y="5171"/>
                <a:ext cx="250" cy="369"/>
              </a:xfrm>
              <a:custGeom>
                <a:avLst/>
                <a:gdLst>
                  <a:gd name="T0" fmla="*/ 0 w 106"/>
                  <a:gd name="T1" fmla="*/ 0 h 156"/>
                  <a:gd name="T2" fmla="*/ 0 w 106"/>
                  <a:gd name="T3" fmla="*/ 0 h 156"/>
                  <a:gd name="T4" fmla="*/ 590 w 106"/>
                  <a:gd name="T5" fmla="*/ 873 h 156"/>
                  <a:gd name="T6" fmla="*/ 590 w 106"/>
                  <a:gd name="T7" fmla="*/ 873 h 156"/>
                  <a:gd name="T8" fmla="*/ 590 w 106"/>
                  <a:gd name="T9" fmla="*/ 844 h 156"/>
                  <a:gd name="T10" fmla="*/ 590 w 106"/>
                  <a:gd name="T11" fmla="*/ 823 h 156"/>
                  <a:gd name="T12" fmla="*/ 45 w 106"/>
                  <a:gd name="T13" fmla="*/ 17 h 156"/>
                  <a:gd name="T14" fmla="*/ 0 w 106"/>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 h="156">
                    <a:moveTo>
                      <a:pt x="0" y="0"/>
                    </a:moveTo>
                    <a:cubicBezTo>
                      <a:pt x="0" y="0"/>
                      <a:pt x="0" y="0"/>
                      <a:pt x="0" y="0"/>
                    </a:cubicBezTo>
                    <a:cubicBezTo>
                      <a:pt x="8" y="68"/>
                      <a:pt x="48" y="126"/>
                      <a:pt x="106" y="156"/>
                    </a:cubicBezTo>
                    <a:cubicBezTo>
                      <a:pt x="106" y="156"/>
                      <a:pt x="106" y="156"/>
                      <a:pt x="106" y="156"/>
                    </a:cubicBezTo>
                    <a:cubicBezTo>
                      <a:pt x="106" y="151"/>
                      <a:pt x="106" y="151"/>
                      <a:pt x="106" y="151"/>
                    </a:cubicBezTo>
                    <a:cubicBezTo>
                      <a:pt x="106" y="150"/>
                      <a:pt x="106" y="148"/>
                      <a:pt x="106" y="147"/>
                    </a:cubicBezTo>
                    <a:cubicBezTo>
                      <a:pt x="54" y="118"/>
                      <a:pt x="17" y="65"/>
                      <a:pt x="8" y="3"/>
                    </a:cubicBezTo>
                    <a:cubicBezTo>
                      <a:pt x="5" y="2"/>
                      <a:pt x="2" y="1"/>
                      <a:pt x="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6" name="Freeform 138"/>
              <p:cNvSpPr>
                <a:spLocks/>
              </p:cNvSpPr>
              <p:nvPr/>
            </p:nvSpPr>
            <p:spPr bwMode="auto">
              <a:xfrm>
                <a:off x="2532" y="5180"/>
                <a:ext cx="1466" cy="748"/>
              </a:xfrm>
              <a:custGeom>
                <a:avLst/>
                <a:gdLst>
                  <a:gd name="T0" fmla="*/ 3377 w 620"/>
                  <a:gd name="T1" fmla="*/ 1771 h 316"/>
                  <a:gd name="T2" fmla="*/ 90 w 620"/>
                  <a:gd name="T3" fmla="*/ 1771 h 316"/>
                  <a:gd name="T4" fmla="*/ 0 w 620"/>
                  <a:gd name="T5" fmla="*/ 1681 h 316"/>
                  <a:gd name="T6" fmla="*/ 0 w 620"/>
                  <a:gd name="T7" fmla="*/ 90 h 316"/>
                  <a:gd name="T8" fmla="*/ 90 w 620"/>
                  <a:gd name="T9" fmla="*/ 0 h 316"/>
                  <a:gd name="T10" fmla="*/ 3377 w 620"/>
                  <a:gd name="T11" fmla="*/ 0 h 316"/>
                  <a:gd name="T12" fmla="*/ 3466 w 620"/>
                  <a:gd name="T13" fmla="*/ 90 h 316"/>
                  <a:gd name="T14" fmla="*/ 3466 w 620"/>
                  <a:gd name="T15" fmla="*/ 1681 h 316"/>
                  <a:gd name="T16" fmla="*/ 3377 w 620"/>
                  <a:gd name="T17" fmla="*/ 1771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 h="316">
                    <a:moveTo>
                      <a:pt x="604" y="316"/>
                    </a:moveTo>
                    <a:cubicBezTo>
                      <a:pt x="16" y="316"/>
                      <a:pt x="16" y="316"/>
                      <a:pt x="16" y="316"/>
                    </a:cubicBezTo>
                    <a:cubicBezTo>
                      <a:pt x="7" y="316"/>
                      <a:pt x="0" y="309"/>
                      <a:pt x="0" y="300"/>
                    </a:cubicBezTo>
                    <a:cubicBezTo>
                      <a:pt x="0" y="16"/>
                      <a:pt x="0" y="16"/>
                      <a:pt x="0" y="16"/>
                    </a:cubicBezTo>
                    <a:cubicBezTo>
                      <a:pt x="0" y="7"/>
                      <a:pt x="7" y="0"/>
                      <a:pt x="16" y="0"/>
                    </a:cubicBezTo>
                    <a:cubicBezTo>
                      <a:pt x="604" y="0"/>
                      <a:pt x="604" y="0"/>
                      <a:pt x="604" y="0"/>
                    </a:cubicBezTo>
                    <a:cubicBezTo>
                      <a:pt x="613" y="0"/>
                      <a:pt x="620" y="7"/>
                      <a:pt x="620" y="16"/>
                    </a:cubicBezTo>
                    <a:cubicBezTo>
                      <a:pt x="620" y="300"/>
                      <a:pt x="620" y="300"/>
                      <a:pt x="620" y="300"/>
                    </a:cubicBezTo>
                    <a:cubicBezTo>
                      <a:pt x="620" y="309"/>
                      <a:pt x="613" y="316"/>
                      <a:pt x="604" y="31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7" name="Freeform 139"/>
              <p:cNvSpPr>
                <a:spLocks noEditPoints="1"/>
              </p:cNvSpPr>
              <p:nvPr/>
            </p:nvSpPr>
            <p:spPr bwMode="auto">
              <a:xfrm>
                <a:off x="2513" y="5163"/>
                <a:ext cx="1504" cy="784"/>
              </a:xfrm>
              <a:custGeom>
                <a:avLst/>
                <a:gdLst>
                  <a:gd name="T0" fmla="*/ 3422 w 636"/>
                  <a:gd name="T1" fmla="*/ 1856 h 332"/>
                  <a:gd name="T2" fmla="*/ 135 w 636"/>
                  <a:gd name="T3" fmla="*/ 1856 h 332"/>
                  <a:gd name="T4" fmla="*/ 0 w 636"/>
                  <a:gd name="T5" fmla="*/ 1721 h 332"/>
                  <a:gd name="T6" fmla="*/ 0 w 636"/>
                  <a:gd name="T7" fmla="*/ 135 h 332"/>
                  <a:gd name="T8" fmla="*/ 135 w 636"/>
                  <a:gd name="T9" fmla="*/ 0 h 332"/>
                  <a:gd name="T10" fmla="*/ 3422 w 636"/>
                  <a:gd name="T11" fmla="*/ 0 h 332"/>
                  <a:gd name="T12" fmla="*/ 3557 w 636"/>
                  <a:gd name="T13" fmla="*/ 135 h 332"/>
                  <a:gd name="T14" fmla="*/ 3557 w 636"/>
                  <a:gd name="T15" fmla="*/ 1721 h 332"/>
                  <a:gd name="T16" fmla="*/ 3422 w 636"/>
                  <a:gd name="T17" fmla="*/ 1856 h 332"/>
                  <a:gd name="T18" fmla="*/ 135 w 636"/>
                  <a:gd name="T19" fmla="*/ 90 h 332"/>
                  <a:gd name="T20" fmla="*/ 90 w 636"/>
                  <a:gd name="T21" fmla="*/ 135 h 332"/>
                  <a:gd name="T22" fmla="*/ 90 w 636"/>
                  <a:gd name="T23" fmla="*/ 1721 h 332"/>
                  <a:gd name="T24" fmla="*/ 135 w 636"/>
                  <a:gd name="T25" fmla="*/ 1766 h 332"/>
                  <a:gd name="T26" fmla="*/ 3422 w 636"/>
                  <a:gd name="T27" fmla="*/ 1766 h 332"/>
                  <a:gd name="T28" fmla="*/ 3467 w 636"/>
                  <a:gd name="T29" fmla="*/ 1721 h 332"/>
                  <a:gd name="T30" fmla="*/ 3467 w 636"/>
                  <a:gd name="T31" fmla="*/ 135 h 332"/>
                  <a:gd name="T32" fmla="*/ 3422 w 636"/>
                  <a:gd name="T33" fmla="*/ 90 h 332"/>
                  <a:gd name="T34" fmla="*/ 135 w 636"/>
                  <a:gd name="T35" fmla="*/ 90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6" h="332">
                    <a:moveTo>
                      <a:pt x="612" y="332"/>
                    </a:moveTo>
                    <a:cubicBezTo>
                      <a:pt x="24" y="332"/>
                      <a:pt x="24" y="332"/>
                      <a:pt x="24" y="332"/>
                    </a:cubicBezTo>
                    <a:cubicBezTo>
                      <a:pt x="11" y="332"/>
                      <a:pt x="0" y="321"/>
                      <a:pt x="0" y="308"/>
                    </a:cubicBezTo>
                    <a:cubicBezTo>
                      <a:pt x="0" y="24"/>
                      <a:pt x="0" y="24"/>
                      <a:pt x="0" y="24"/>
                    </a:cubicBezTo>
                    <a:cubicBezTo>
                      <a:pt x="0" y="10"/>
                      <a:pt x="11" y="0"/>
                      <a:pt x="24" y="0"/>
                    </a:cubicBezTo>
                    <a:cubicBezTo>
                      <a:pt x="612" y="0"/>
                      <a:pt x="612" y="0"/>
                      <a:pt x="612" y="0"/>
                    </a:cubicBezTo>
                    <a:cubicBezTo>
                      <a:pt x="625" y="0"/>
                      <a:pt x="636" y="10"/>
                      <a:pt x="636" y="24"/>
                    </a:cubicBezTo>
                    <a:cubicBezTo>
                      <a:pt x="636" y="308"/>
                      <a:pt x="636" y="308"/>
                      <a:pt x="636" y="308"/>
                    </a:cubicBezTo>
                    <a:cubicBezTo>
                      <a:pt x="636" y="321"/>
                      <a:pt x="625" y="332"/>
                      <a:pt x="612" y="332"/>
                    </a:cubicBezTo>
                    <a:moveTo>
                      <a:pt x="24" y="16"/>
                    </a:moveTo>
                    <a:cubicBezTo>
                      <a:pt x="20" y="16"/>
                      <a:pt x="16" y="19"/>
                      <a:pt x="16" y="24"/>
                    </a:cubicBezTo>
                    <a:cubicBezTo>
                      <a:pt x="16" y="308"/>
                      <a:pt x="16" y="308"/>
                      <a:pt x="16" y="308"/>
                    </a:cubicBezTo>
                    <a:cubicBezTo>
                      <a:pt x="16" y="312"/>
                      <a:pt x="20" y="316"/>
                      <a:pt x="24" y="316"/>
                    </a:cubicBezTo>
                    <a:cubicBezTo>
                      <a:pt x="612" y="316"/>
                      <a:pt x="612" y="316"/>
                      <a:pt x="612" y="316"/>
                    </a:cubicBezTo>
                    <a:cubicBezTo>
                      <a:pt x="616" y="316"/>
                      <a:pt x="620" y="312"/>
                      <a:pt x="620" y="308"/>
                    </a:cubicBezTo>
                    <a:cubicBezTo>
                      <a:pt x="620" y="24"/>
                      <a:pt x="620" y="24"/>
                      <a:pt x="620" y="24"/>
                    </a:cubicBezTo>
                    <a:cubicBezTo>
                      <a:pt x="620" y="19"/>
                      <a:pt x="616" y="16"/>
                      <a:pt x="612" y="16"/>
                    </a:cubicBezTo>
                    <a:cubicBezTo>
                      <a:pt x="24" y="16"/>
                      <a:pt x="24" y="16"/>
                      <a:pt x="24"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68" name="Freeform 140"/>
              <p:cNvSpPr>
                <a:spLocks/>
              </p:cNvSpPr>
              <p:nvPr/>
            </p:nvSpPr>
            <p:spPr bwMode="auto">
              <a:xfrm>
                <a:off x="2532" y="5938"/>
                <a:ext cx="1466" cy="86"/>
              </a:xfrm>
              <a:custGeom>
                <a:avLst/>
                <a:gdLst>
                  <a:gd name="T0" fmla="*/ 3466 w 620"/>
                  <a:gd name="T1" fmla="*/ 201 h 36"/>
                  <a:gd name="T2" fmla="*/ 0 w 620"/>
                  <a:gd name="T3" fmla="*/ 201 h 36"/>
                  <a:gd name="T4" fmla="*/ 0 w 620"/>
                  <a:gd name="T5" fmla="*/ 90 h 36"/>
                  <a:gd name="T6" fmla="*/ 90 w 620"/>
                  <a:gd name="T7" fmla="*/ 0 h 36"/>
                  <a:gd name="T8" fmla="*/ 3377 w 620"/>
                  <a:gd name="T9" fmla="*/ 0 h 36"/>
                  <a:gd name="T10" fmla="*/ 3466 w 620"/>
                  <a:gd name="T11" fmla="*/ 90 h 36"/>
                  <a:gd name="T12" fmla="*/ 3466 w 620"/>
                  <a:gd name="T13" fmla="*/ 20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0" h="36">
                    <a:moveTo>
                      <a:pt x="620" y="36"/>
                    </a:moveTo>
                    <a:cubicBezTo>
                      <a:pt x="0" y="36"/>
                      <a:pt x="0" y="36"/>
                      <a:pt x="0" y="36"/>
                    </a:cubicBezTo>
                    <a:cubicBezTo>
                      <a:pt x="0" y="16"/>
                      <a:pt x="0" y="16"/>
                      <a:pt x="0" y="16"/>
                    </a:cubicBezTo>
                    <a:cubicBezTo>
                      <a:pt x="0" y="7"/>
                      <a:pt x="7" y="0"/>
                      <a:pt x="16" y="0"/>
                    </a:cubicBezTo>
                    <a:cubicBezTo>
                      <a:pt x="604" y="0"/>
                      <a:pt x="604" y="0"/>
                      <a:pt x="604" y="0"/>
                    </a:cubicBezTo>
                    <a:cubicBezTo>
                      <a:pt x="613" y="0"/>
                      <a:pt x="620" y="7"/>
                      <a:pt x="620" y="16"/>
                    </a:cubicBezTo>
                    <a:cubicBezTo>
                      <a:pt x="620" y="36"/>
                      <a:pt x="620" y="36"/>
                      <a:pt x="620" y="36"/>
                    </a:cubicBezTo>
                  </a:path>
                </a:pathLst>
              </a:custGeom>
              <a:solidFill>
                <a:srgbClr val="F5F5F5"/>
              </a:solidFill>
              <a:ln>
                <a:noFill/>
              </a:ln>
              <a:extLst>
                <a:ext uri="{91240B29-F687-4f45-9708-019B960494DF}"/>
              </a:extLst>
            </p:spPr>
            <p:txBody>
              <a:bodyPr/>
              <a:lstStyle/>
              <a:p>
                <a:pPr eaLnBrk="1">
                  <a:lnSpc>
                    <a:spcPts val="4900"/>
                  </a:lnSpc>
                  <a:defRPr/>
                </a:pPr>
                <a:endParaRPr lang="en-US" sz="933"/>
              </a:p>
            </p:txBody>
          </p:sp>
          <p:sp>
            <p:nvSpPr>
              <p:cNvPr id="169" name="Freeform 141"/>
              <p:cNvSpPr>
                <a:spLocks noEditPoints="1"/>
              </p:cNvSpPr>
              <p:nvPr/>
            </p:nvSpPr>
            <p:spPr bwMode="auto">
              <a:xfrm>
                <a:off x="2513" y="5919"/>
                <a:ext cx="1504" cy="123"/>
              </a:xfrm>
              <a:custGeom>
                <a:avLst/>
                <a:gdLst>
                  <a:gd name="T0" fmla="*/ 3557 w 636"/>
                  <a:gd name="T1" fmla="*/ 291 h 52"/>
                  <a:gd name="T2" fmla="*/ 0 w 636"/>
                  <a:gd name="T3" fmla="*/ 291 h 52"/>
                  <a:gd name="T4" fmla="*/ 0 w 636"/>
                  <a:gd name="T5" fmla="*/ 135 h 52"/>
                  <a:gd name="T6" fmla="*/ 135 w 636"/>
                  <a:gd name="T7" fmla="*/ 0 h 52"/>
                  <a:gd name="T8" fmla="*/ 3422 w 636"/>
                  <a:gd name="T9" fmla="*/ 0 h 52"/>
                  <a:gd name="T10" fmla="*/ 3557 w 636"/>
                  <a:gd name="T11" fmla="*/ 135 h 52"/>
                  <a:gd name="T12" fmla="*/ 3557 w 636"/>
                  <a:gd name="T13" fmla="*/ 291 h 52"/>
                  <a:gd name="T14" fmla="*/ 90 w 636"/>
                  <a:gd name="T15" fmla="*/ 201 h 52"/>
                  <a:gd name="T16" fmla="*/ 3467 w 636"/>
                  <a:gd name="T17" fmla="*/ 201 h 52"/>
                  <a:gd name="T18" fmla="*/ 3467 w 636"/>
                  <a:gd name="T19" fmla="*/ 135 h 52"/>
                  <a:gd name="T20" fmla="*/ 3422 w 636"/>
                  <a:gd name="T21" fmla="*/ 90 h 52"/>
                  <a:gd name="T22" fmla="*/ 135 w 636"/>
                  <a:gd name="T23" fmla="*/ 90 h 52"/>
                  <a:gd name="T24" fmla="*/ 90 w 636"/>
                  <a:gd name="T25" fmla="*/ 135 h 52"/>
                  <a:gd name="T26" fmla="*/ 90 w 636"/>
                  <a:gd name="T27" fmla="*/ 201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6" h="52">
                    <a:moveTo>
                      <a:pt x="636" y="52"/>
                    </a:moveTo>
                    <a:cubicBezTo>
                      <a:pt x="0" y="52"/>
                      <a:pt x="0" y="52"/>
                      <a:pt x="0" y="52"/>
                    </a:cubicBezTo>
                    <a:cubicBezTo>
                      <a:pt x="0" y="24"/>
                      <a:pt x="0" y="24"/>
                      <a:pt x="0" y="24"/>
                    </a:cubicBezTo>
                    <a:cubicBezTo>
                      <a:pt x="0" y="10"/>
                      <a:pt x="11" y="0"/>
                      <a:pt x="24" y="0"/>
                    </a:cubicBezTo>
                    <a:cubicBezTo>
                      <a:pt x="612" y="0"/>
                      <a:pt x="612" y="0"/>
                      <a:pt x="612" y="0"/>
                    </a:cubicBezTo>
                    <a:cubicBezTo>
                      <a:pt x="625" y="0"/>
                      <a:pt x="636" y="10"/>
                      <a:pt x="636" y="24"/>
                    </a:cubicBezTo>
                    <a:cubicBezTo>
                      <a:pt x="636" y="52"/>
                      <a:pt x="636" y="52"/>
                      <a:pt x="636" y="52"/>
                    </a:cubicBezTo>
                    <a:moveTo>
                      <a:pt x="16" y="36"/>
                    </a:moveTo>
                    <a:cubicBezTo>
                      <a:pt x="620" y="36"/>
                      <a:pt x="620" y="36"/>
                      <a:pt x="620" y="36"/>
                    </a:cubicBezTo>
                    <a:cubicBezTo>
                      <a:pt x="620" y="24"/>
                      <a:pt x="620" y="24"/>
                      <a:pt x="620" y="24"/>
                    </a:cubicBezTo>
                    <a:cubicBezTo>
                      <a:pt x="620" y="19"/>
                      <a:pt x="616" y="16"/>
                      <a:pt x="612" y="16"/>
                    </a:cubicBezTo>
                    <a:cubicBezTo>
                      <a:pt x="24" y="16"/>
                      <a:pt x="24" y="16"/>
                      <a:pt x="24" y="16"/>
                    </a:cubicBezTo>
                    <a:cubicBezTo>
                      <a:pt x="20" y="16"/>
                      <a:pt x="16" y="19"/>
                      <a:pt x="16" y="24"/>
                    </a:cubicBezTo>
                    <a:cubicBezTo>
                      <a:pt x="16" y="36"/>
                      <a:pt x="16" y="36"/>
                      <a:pt x="16" y="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0" name="Freeform 142"/>
              <p:cNvSpPr>
                <a:spLocks noEditPoints="1"/>
              </p:cNvSpPr>
              <p:nvPr/>
            </p:nvSpPr>
            <p:spPr bwMode="auto">
              <a:xfrm>
                <a:off x="2532" y="5933"/>
                <a:ext cx="1466" cy="0"/>
              </a:xfrm>
              <a:custGeom>
                <a:avLst/>
                <a:gdLst>
                  <a:gd name="T0" fmla="*/ 3466 w 620"/>
                  <a:gd name="T1" fmla="*/ 3466 w 620"/>
                  <a:gd name="T2" fmla="*/ 3466 w 620"/>
                  <a:gd name="T3" fmla="*/ 3466 w 620"/>
                  <a:gd name="T4" fmla="*/ 0 w 620"/>
                  <a:gd name="T5" fmla="*/ 0 w 620"/>
                  <a:gd name="T6" fmla="*/ 0 w 620"/>
                  <a:gd name="T7" fmla="*/ 0 w 620"/>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620">
                    <a:moveTo>
                      <a:pt x="620" y="0"/>
                    </a:moveTo>
                    <a:cubicBezTo>
                      <a:pt x="620" y="0"/>
                      <a:pt x="620" y="0"/>
                      <a:pt x="620" y="0"/>
                    </a:cubicBezTo>
                    <a:cubicBezTo>
                      <a:pt x="620" y="0"/>
                      <a:pt x="620" y="0"/>
                      <a:pt x="620" y="0"/>
                    </a:cubicBezTo>
                    <a:cubicBezTo>
                      <a:pt x="620" y="0"/>
                      <a:pt x="620" y="0"/>
                      <a:pt x="620" y="0"/>
                    </a:cubicBezTo>
                    <a:moveTo>
                      <a:pt x="0" y="0"/>
                    </a:moveTo>
                    <a:cubicBezTo>
                      <a:pt x="0" y="0"/>
                      <a:pt x="0" y="0"/>
                      <a:pt x="0" y="0"/>
                    </a:cubicBezTo>
                    <a:cubicBezTo>
                      <a:pt x="0" y="0"/>
                      <a:pt x="0" y="0"/>
                      <a:pt x="0" y="0"/>
                    </a:cubicBezTo>
                    <a:cubicBezTo>
                      <a:pt x="0" y="0"/>
                      <a:pt x="0" y="0"/>
                      <a:pt x="0"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71" name="Freeform 143"/>
              <p:cNvSpPr>
                <a:spLocks/>
              </p:cNvSpPr>
              <p:nvPr/>
            </p:nvSpPr>
            <p:spPr bwMode="auto">
              <a:xfrm>
                <a:off x="2551" y="5862"/>
                <a:ext cx="1429" cy="46"/>
              </a:xfrm>
              <a:custGeom>
                <a:avLst/>
                <a:gdLst>
                  <a:gd name="T0" fmla="*/ 3376 w 604"/>
                  <a:gd name="T1" fmla="*/ 0 h 20"/>
                  <a:gd name="T2" fmla="*/ 0 w 604"/>
                  <a:gd name="T3" fmla="*/ 0 h 20"/>
                  <a:gd name="T4" fmla="*/ 0 w 604"/>
                  <a:gd name="T5" fmla="*/ 66 h 20"/>
                  <a:gd name="T6" fmla="*/ 45 w 604"/>
                  <a:gd name="T7" fmla="*/ 110 h 20"/>
                  <a:gd name="T8" fmla="*/ 3331 w 604"/>
                  <a:gd name="T9" fmla="*/ 110 h 20"/>
                  <a:gd name="T10" fmla="*/ 3376 w 604"/>
                  <a:gd name="T11" fmla="*/ 66 h 20"/>
                  <a:gd name="T12" fmla="*/ 3376 w 60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4" h="20">
                    <a:moveTo>
                      <a:pt x="604" y="0"/>
                    </a:moveTo>
                    <a:cubicBezTo>
                      <a:pt x="0" y="0"/>
                      <a:pt x="0" y="0"/>
                      <a:pt x="0" y="0"/>
                    </a:cubicBezTo>
                    <a:cubicBezTo>
                      <a:pt x="0" y="12"/>
                      <a:pt x="0" y="12"/>
                      <a:pt x="0" y="12"/>
                    </a:cubicBezTo>
                    <a:cubicBezTo>
                      <a:pt x="0" y="16"/>
                      <a:pt x="4" y="20"/>
                      <a:pt x="8" y="20"/>
                    </a:cubicBezTo>
                    <a:cubicBezTo>
                      <a:pt x="596" y="20"/>
                      <a:pt x="596" y="20"/>
                      <a:pt x="596" y="20"/>
                    </a:cubicBezTo>
                    <a:cubicBezTo>
                      <a:pt x="600" y="20"/>
                      <a:pt x="604" y="16"/>
                      <a:pt x="604" y="12"/>
                    </a:cubicBezTo>
                    <a:cubicBezTo>
                      <a:pt x="604" y="0"/>
                      <a:pt x="604" y="0"/>
                      <a:pt x="604"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72" name="Freeform 144"/>
              <p:cNvSpPr>
                <a:spLocks/>
              </p:cNvSpPr>
              <p:nvPr/>
            </p:nvSpPr>
            <p:spPr bwMode="auto">
              <a:xfrm>
                <a:off x="2532" y="5862"/>
                <a:ext cx="1466" cy="70"/>
              </a:xfrm>
              <a:custGeom>
                <a:avLst/>
                <a:gdLst>
                  <a:gd name="T0" fmla="*/ 3466 w 620"/>
                  <a:gd name="T1" fmla="*/ 0 h 30"/>
                  <a:gd name="T2" fmla="*/ 3421 w 620"/>
                  <a:gd name="T3" fmla="*/ 0 h 30"/>
                  <a:gd name="T4" fmla="*/ 3421 w 620"/>
                  <a:gd name="T5" fmla="*/ 66 h 30"/>
                  <a:gd name="T6" fmla="*/ 3377 w 620"/>
                  <a:gd name="T7" fmla="*/ 111 h 30"/>
                  <a:gd name="T8" fmla="*/ 90 w 620"/>
                  <a:gd name="T9" fmla="*/ 111 h 30"/>
                  <a:gd name="T10" fmla="*/ 45 w 620"/>
                  <a:gd name="T11" fmla="*/ 66 h 30"/>
                  <a:gd name="T12" fmla="*/ 45 w 620"/>
                  <a:gd name="T13" fmla="*/ 0 h 30"/>
                  <a:gd name="T14" fmla="*/ 0 w 620"/>
                  <a:gd name="T15" fmla="*/ 0 h 30"/>
                  <a:gd name="T16" fmla="*/ 0 w 620"/>
                  <a:gd name="T17" fmla="*/ 168 h 30"/>
                  <a:gd name="T18" fmla="*/ 0 w 620"/>
                  <a:gd name="T19" fmla="*/ 168 h 30"/>
                  <a:gd name="T20" fmla="*/ 90 w 620"/>
                  <a:gd name="T21" fmla="*/ 135 h 30"/>
                  <a:gd name="T22" fmla="*/ 3377 w 620"/>
                  <a:gd name="T23" fmla="*/ 135 h 30"/>
                  <a:gd name="T24" fmla="*/ 3466 w 620"/>
                  <a:gd name="T25" fmla="*/ 168 h 30"/>
                  <a:gd name="T26" fmla="*/ 3466 w 620"/>
                  <a:gd name="T27" fmla="*/ 168 h 30"/>
                  <a:gd name="T28" fmla="*/ 3466 w 620"/>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0" h="30">
                    <a:moveTo>
                      <a:pt x="620" y="0"/>
                    </a:moveTo>
                    <a:cubicBezTo>
                      <a:pt x="612" y="0"/>
                      <a:pt x="612" y="0"/>
                      <a:pt x="612" y="0"/>
                    </a:cubicBezTo>
                    <a:cubicBezTo>
                      <a:pt x="612" y="12"/>
                      <a:pt x="612" y="12"/>
                      <a:pt x="612" y="12"/>
                    </a:cubicBezTo>
                    <a:cubicBezTo>
                      <a:pt x="612" y="16"/>
                      <a:pt x="608" y="20"/>
                      <a:pt x="604" y="20"/>
                    </a:cubicBezTo>
                    <a:cubicBezTo>
                      <a:pt x="16" y="20"/>
                      <a:pt x="16" y="20"/>
                      <a:pt x="16" y="20"/>
                    </a:cubicBezTo>
                    <a:cubicBezTo>
                      <a:pt x="12" y="20"/>
                      <a:pt x="8" y="16"/>
                      <a:pt x="8" y="12"/>
                    </a:cubicBezTo>
                    <a:cubicBezTo>
                      <a:pt x="8" y="0"/>
                      <a:pt x="8" y="0"/>
                      <a:pt x="8" y="0"/>
                    </a:cubicBezTo>
                    <a:cubicBezTo>
                      <a:pt x="0" y="0"/>
                      <a:pt x="0" y="0"/>
                      <a:pt x="0" y="0"/>
                    </a:cubicBezTo>
                    <a:cubicBezTo>
                      <a:pt x="0" y="30"/>
                      <a:pt x="0" y="30"/>
                      <a:pt x="0" y="30"/>
                    </a:cubicBezTo>
                    <a:cubicBezTo>
                      <a:pt x="0" y="30"/>
                      <a:pt x="0" y="30"/>
                      <a:pt x="0" y="30"/>
                    </a:cubicBezTo>
                    <a:cubicBezTo>
                      <a:pt x="4" y="26"/>
                      <a:pt x="10" y="24"/>
                      <a:pt x="16" y="24"/>
                    </a:cubicBezTo>
                    <a:cubicBezTo>
                      <a:pt x="604" y="24"/>
                      <a:pt x="604" y="24"/>
                      <a:pt x="604" y="24"/>
                    </a:cubicBezTo>
                    <a:cubicBezTo>
                      <a:pt x="610" y="24"/>
                      <a:pt x="616" y="26"/>
                      <a:pt x="620" y="30"/>
                    </a:cubicBezTo>
                    <a:cubicBezTo>
                      <a:pt x="620" y="30"/>
                      <a:pt x="620" y="30"/>
                      <a:pt x="620" y="30"/>
                    </a:cubicBezTo>
                    <a:cubicBezTo>
                      <a:pt x="620" y="0"/>
                      <a:pt x="620" y="0"/>
                      <a:pt x="620"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3" name="Freeform 145"/>
              <p:cNvSpPr>
                <a:spLocks/>
              </p:cNvSpPr>
              <p:nvPr/>
            </p:nvSpPr>
            <p:spPr bwMode="auto">
              <a:xfrm>
                <a:off x="2551" y="5957"/>
                <a:ext cx="1429" cy="19"/>
              </a:xfrm>
              <a:custGeom>
                <a:avLst/>
                <a:gdLst>
                  <a:gd name="T0" fmla="*/ 3331 w 604"/>
                  <a:gd name="T1" fmla="*/ 0 h 8"/>
                  <a:gd name="T2" fmla="*/ 45 w 604"/>
                  <a:gd name="T3" fmla="*/ 0 h 8"/>
                  <a:gd name="T4" fmla="*/ 0 w 604"/>
                  <a:gd name="T5" fmla="*/ 45 h 8"/>
                  <a:gd name="T6" fmla="*/ 3376 w 604"/>
                  <a:gd name="T7" fmla="*/ 45 h 8"/>
                  <a:gd name="T8" fmla="*/ 3331 w 60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8">
                    <a:moveTo>
                      <a:pt x="596" y="0"/>
                    </a:moveTo>
                    <a:cubicBezTo>
                      <a:pt x="8" y="0"/>
                      <a:pt x="8" y="0"/>
                      <a:pt x="8" y="0"/>
                    </a:cubicBezTo>
                    <a:cubicBezTo>
                      <a:pt x="4" y="0"/>
                      <a:pt x="0" y="3"/>
                      <a:pt x="0" y="8"/>
                    </a:cubicBezTo>
                    <a:cubicBezTo>
                      <a:pt x="604" y="8"/>
                      <a:pt x="604" y="8"/>
                      <a:pt x="604" y="8"/>
                    </a:cubicBezTo>
                    <a:cubicBezTo>
                      <a:pt x="604" y="3"/>
                      <a:pt x="600" y="0"/>
                      <a:pt x="596" y="0"/>
                    </a:cubicBezTo>
                  </a:path>
                </a:pathLst>
              </a:custGeom>
              <a:solidFill>
                <a:srgbClr val="CAD4DE"/>
              </a:solidFill>
              <a:ln>
                <a:noFill/>
              </a:ln>
              <a:extLst>
                <a:ext uri="{91240B29-F687-4f45-9708-019B960494DF}"/>
              </a:extLst>
            </p:spPr>
            <p:txBody>
              <a:bodyPr/>
              <a:lstStyle/>
              <a:p>
                <a:pPr eaLnBrk="1">
                  <a:lnSpc>
                    <a:spcPts val="4900"/>
                  </a:lnSpc>
                  <a:defRPr/>
                </a:pPr>
                <a:endParaRPr lang="en-US" sz="933"/>
              </a:p>
            </p:txBody>
          </p:sp>
          <p:sp>
            <p:nvSpPr>
              <p:cNvPr id="174" name="Freeform 146"/>
              <p:cNvSpPr>
                <a:spLocks/>
              </p:cNvSpPr>
              <p:nvPr/>
            </p:nvSpPr>
            <p:spPr bwMode="auto">
              <a:xfrm>
                <a:off x="2532" y="5919"/>
                <a:ext cx="1466" cy="57"/>
              </a:xfrm>
              <a:custGeom>
                <a:avLst/>
                <a:gdLst>
                  <a:gd name="T0" fmla="*/ 3377 w 620"/>
                  <a:gd name="T1" fmla="*/ 0 h 24"/>
                  <a:gd name="T2" fmla="*/ 90 w 620"/>
                  <a:gd name="T3" fmla="*/ 0 h 24"/>
                  <a:gd name="T4" fmla="*/ 0 w 620"/>
                  <a:gd name="T5" fmla="*/ 33 h 24"/>
                  <a:gd name="T6" fmla="*/ 0 w 620"/>
                  <a:gd name="T7" fmla="*/ 33 h 24"/>
                  <a:gd name="T8" fmla="*/ 0 w 620"/>
                  <a:gd name="T9" fmla="*/ 135 h 24"/>
                  <a:gd name="T10" fmla="*/ 45 w 620"/>
                  <a:gd name="T11" fmla="*/ 135 h 24"/>
                  <a:gd name="T12" fmla="*/ 90 w 620"/>
                  <a:gd name="T13" fmla="*/ 90 h 24"/>
                  <a:gd name="T14" fmla="*/ 3377 w 620"/>
                  <a:gd name="T15" fmla="*/ 90 h 24"/>
                  <a:gd name="T16" fmla="*/ 3421 w 620"/>
                  <a:gd name="T17" fmla="*/ 135 h 24"/>
                  <a:gd name="T18" fmla="*/ 3466 w 620"/>
                  <a:gd name="T19" fmla="*/ 135 h 24"/>
                  <a:gd name="T20" fmla="*/ 3466 w 620"/>
                  <a:gd name="T21" fmla="*/ 33 h 24"/>
                  <a:gd name="T22" fmla="*/ 3466 w 620"/>
                  <a:gd name="T23" fmla="*/ 33 h 24"/>
                  <a:gd name="T24" fmla="*/ 3377 w 62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0" h="24">
                    <a:moveTo>
                      <a:pt x="604" y="0"/>
                    </a:moveTo>
                    <a:cubicBezTo>
                      <a:pt x="16" y="0"/>
                      <a:pt x="16" y="0"/>
                      <a:pt x="16" y="0"/>
                    </a:cubicBezTo>
                    <a:cubicBezTo>
                      <a:pt x="10" y="0"/>
                      <a:pt x="4" y="2"/>
                      <a:pt x="0" y="6"/>
                    </a:cubicBezTo>
                    <a:cubicBezTo>
                      <a:pt x="0" y="6"/>
                      <a:pt x="0" y="6"/>
                      <a:pt x="0" y="6"/>
                    </a:cubicBezTo>
                    <a:cubicBezTo>
                      <a:pt x="0" y="24"/>
                      <a:pt x="0" y="24"/>
                      <a:pt x="0" y="24"/>
                    </a:cubicBezTo>
                    <a:cubicBezTo>
                      <a:pt x="8" y="24"/>
                      <a:pt x="8" y="24"/>
                      <a:pt x="8" y="24"/>
                    </a:cubicBezTo>
                    <a:cubicBezTo>
                      <a:pt x="8" y="19"/>
                      <a:pt x="12" y="16"/>
                      <a:pt x="16" y="16"/>
                    </a:cubicBezTo>
                    <a:cubicBezTo>
                      <a:pt x="604" y="16"/>
                      <a:pt x="604" y="16"/>
                      <a:pt x="604" y="16"/>
                    </a:cubicBezTo>
                    <a:cubicBezTo>
                      <a:pt x="608" y="16"/>
                      <a:pt x="612" y="19"/>
                      <a:pt x="612" y="24"/>
                    </a:cubicBezTo>
                    <a:cubicBezTo>
                      <a:pt x="620" y="24"/>
                      <a:pt x="620" y="24"/>
                      <a:pt x="620" y="24"/>
                    </a:cubicBezTo>
                    <a:cubicBezTo>
                      <a:pt x="620" y="6"/>
                      <a:pt x="620" y="6"/>
                      <a:pt x="620" y="6"/>
                    </a:cubicBezTo>
                    <a:cubicBezTo>
                      <a:pt x="620" y="6"/>
                      <a:pt x="620" y="6"/>
                      <a:pt x="620" y="6"/>
                    </a:cubicBezTo>
                    <a:cubicBezTo>
                      <a:pt x="616" y="2"/>
                      <a:pt x="610" y="0"/>
                      <a:pt x="604"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5" name="Oval 147"/>
              <p:cNvSpPr>
                <a:spLocks noChangeArrowheads="1"/>
              </p:cNvSpPr>
              <p:nvPr/>
            </p:nvSpPr>
            <p:spPr bwMode="auto">
              <a:xfrm>
                <a:off x="3172" y="5459"/>
                <a:ext cx="189" cy="190"/>
              </a:xfrm>
              <a:prstGeom prst="ellipse">
                <a:avLst/>
              </a:prstGeom>
              <a:solidFill>
                <a:srgbClr val="CAD4DE"/>
              </a:solidFill>
              <a:ln>
                <a:noFill/>
              </a:ln>
              <a:extLst>
                <a:ext uri="{91240B29-F687-4f45-9708-019B960494DF}"/>
              </a:extLst>
            </p:spPr>
            <p:txBody>
              <a:bodyPr/>
              <a:lstStyle/>
              <a:p>
                <a:pPr eaLnBrk="1">
                  <a:lnSpc>
                    <a:spcPts val="4900"/>
                  </a:lnSpc>
                  <a:defRPr/>
                </a:pPr>
                <a:endParaRPr lang="en-US" sz="933"/>
              </a:p>
            </p:txBody>
          </p:sp>
          <p:sp>
            <p:nvSpPr>
              <p:cNvPr id="176" name="Freeform 148"/>
              <p:cNvSpPr>
                <a:spLocks noEditPoints="1"/>
              </p:cNvSpPr>
              <p:nvPr/>
            </p:nvSpPr>
            <p:spPr bwMode="auto">
              <a:xfrm>
                <a:off x="5581" y="5718"/>
                <a:ext cx="187" cy="187"/>
              </a:xfrm>
              <a:custGeom>
                <a:avLst/>
                <a:gdLst>
                  <a:gd name="T0" fmla="*/ 218 w 79"/>
                  <a:gd name="T1" fmla="*/ 443 h 79"/>
                  <a:gd name="T2" fmla="*/ 0 w 79"/>
                  <a:gd name="T3" fmla="*/ 218 h 79"/>
                  <a:gd name="T4" fmla="*/ 218 w 79"/>
                  <a:gd name="T5" fmla="*/ 0 h 79"/>
                  <a:gd name="T6" fmla="*/ 443 w 79"/>
                  <a:gd name="T7" fmla="*/ 218 h 79"/>
                  <a:gd name="T8" fmla="*/ 218 w 79"/>
                  <a:gd name="T9" fmla="*/ 443 h 79"/>
                  <a:gd name="T10" fmla="*/ 218 w 79"/>
                  <a:gd name="T11" fmla="*/ 90 h 79"/>
                  <a:gd name="T12" fmla="*/ 90 w 79"/>
                  <a:gd name="T13" fmla="*/ 218 h 79"/>
                  <a:gd name="T14" fmla="*/ 218 w 79"/>
                  <a:gd name="T15" fmla="*/ 353 h 79"/>
                  <a:gd name="T16" fmla="*/ 353 w 79"/>
                  <a:gd name="T17" fmla="*/ 218 h 79"/>
                  <a:gd name="T18" fmla="*/ 218 w 79"/>
                  <a:gd name="T19" fmla="*/ 9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 h="79">
                    <a:moveTo>
                      <a:pt x="39" y="79"/>
                    </a:moveTo>
                    <a:cubicBezTo>
                      <a:pt x="17" y="79"/>
                      <a:pt x="0" y="61"/>
                      <a:pt x="0" y="39"/>
                    </a:cubicBezTo>
                    <a:cubicBezTo>
                      <a:pt x="0" y="17"/>
                      <a:pt x="17" y="0"/>
                      <a:pt x="39" y="0"/>
                    </a:cubicBezTo>
                    <a:cubicBezTo>
                      <a:pt x="61" y="0"/>
                      <a:pt x="79" y="17"/>
                      <a:pt x="79" y="39"/>
                    </a:cubicBezTo>
                    <a:cubicBezTo>
                      <a:pt x="79" y="61"/>
                      <a:pt x="61" y="79"/>
                      <a:pt x="39" y="79"/>
                    </a:cubicBezTo>
                    <a:moveTo>
                      <a:pt x="39" y="16"/>
                    </a:moveTo>
                    <a:cubicBezTo>
                      <a:pt x="26" y="16"/>
                      <a:pt x="16" y="26"/>
                      <a:pt x="16" y="39"/>
                    </a:cubicBezTo>
                    <a:cubicBezTo>
                      <a:pt x="16" y="52"/>
                      <a:pt x="26" y="63"/>
                      <a:pt x="39" y="63"/>
                    </a:cubicBezTo>
                    <a:cubicBezTo>
                      <a:pt x="52" y="63"/>
                      <a:pt x="63" y="52"/>
                      <a:pt x="63" y="39"/>
                    </a:cubicBezTo>
                    <a:cubicBezTo>
                      <a:pt x="63" y="26"/>
                      <a:pt x="52" y="16"/>
                      <a:pt x="39" y="1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7" name="Freeform 149"/>
              <p:cNvSpPr>
                <a:spLocks/>
              </p:cNvSpPr>
              <p:nvPr/>
            </p:nvSpPr>
            <p:spPr bwMode="auto">
              <a:xfrm>
                <a:off x="5284" y="5693"/>
                <a:ext cx="389" cy="321"/>
              </a:xfrm>
              <a:custGeom>
                <a:avLst/>
                <a:gdLst>
                  <a:gd name="T0" fmla="*/ 0 w 164"/>
                  <a:gd name="T1" fmla="*/ 0 h 136"/>
                  <a:gd name="T2" fmla="*/ 0 w 164"/>
                  <a:gd name="T3" fmla="*/ 250 h 136"/>
                  <a:gd name="T4" fmla="*/ 173 w 164"/>
                  <a:gd name="T5" fmla="*/ 758 h 136"/>
                  <a:gd name="T6" fmla="*/ 745 w 164"/>
                  <a:gd name="T7" fmla="*/ 758 h 136"/>
                  <a:gd name="T8" fmla="*/ 918 w 164"/>
                  <a:gd name="T9" fmla="*/ 250 h 136"/>
                  <a:gd name="T10" fmla="*/ 918 w 164"/>
                  <a:gd name="T11" fmla="*/ 0 h 136"/>
                  <a:gd name="T12" fmla="*/ 0 w 164"/>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136">
                    <a:moveTo>
                      <a:pt x="0" y="0"/>
                    </a:moveTo>
                    <a:cubicBezTo>
                      <a:pt x="0" y="45"/>
                      <a:pt x="0" y="45"/>
                      <a:pt x="0" y="45"/>
                    </a:cubicBezTo>
                    <a:cubicBezTo>
                      <a:pt x="0" y="78"/>
                      <a:pt x="11" y="110"/>
                      <a:pt x="31" y="136"/>
                    </a:cubicBezTo>
                    <a:cubicBezTo>
                      <a:pt x="133" y="136"/>
                      <a:pt x="133" y="136"/>
                      <a:pt x="133" y="136"/>
                    </a:cubicBezTo>
                    <a:cubicBezTo>
                      <a:pt x="153" y="110"/>
                      <a:pt x="164" y="78"/>
                      <a:pt x="164" y="45"/>
                    </a:cubicBezTo>
                    <a:cubicBezTo>
                      <a:pt x="164" y="0"/>
                      <a:pt x="164" y="0"/>
                      <a:pt x="164" y="0"/>
                    </a:cubicBezTo>
                    <a:cubicBezTo>
                      <a:pt x="0" y="0"/>
                      <a:pt x="0" y="0"/>
                      <a:pt x="0" y="0"/>
                    </a:cubicBezTo>
                  </a:path>
                </a:pathLst>
              </a:custGeom>
              <a:solidFill>
                <a:srgbClr val="FF4E4A"/>
              </a:solidFill>
              <a:ln>
                <a:noFill/>
              </a:ln>
              <a:extLst>
                <a:ext uri="{91240B29-F687-4f45-9708-019B960494DF}"/>
              </a:extLst>
            </p:spPr>
            <p:txBody>
              <a:bodyPr/>
              <a:lstStyle/>
              <a:p>
                <a:pPr eaLnBrk="1">
                  <a:lnSpc>
                    <a:spcPts val="4900"/>
                  </a:lnSpc>
                  <a:defRPr/>
                </a:pPr>
                <a:endParaRPr lang="en-US" sz="933"/>
              </a:p>
            </p:txBody>
          </p:sp>
          <p:sp>
            <p:nvSpPr>
              <p:cNvPr id="178" name="Freeform 150"/>
              <p:cNvSpPr>
                <a:spLocks noEditPoints="1"/>
              </p:cNvSpPr>
              <p:nvPr/>
            </p:nvSpPr>
            <p:spPr bwMode="auto">
              <a:xfrm>
                <a:off x="5266" y="5674"/>
                <a:ext cx="427" cy="358"/>
              </a:xfrm>
              <a:custGeom>
                <a:avLst/>
                <a:gdLst>
                  <a:gd name="T0" fmla="*/ 790 w 180"/>
                  <a:gd name="T1" fmla="*/ 848 h 152"/>
                  <a:gd name="T2" fmla="*/ 218 w 180"/>
                  <a:gd name="T3" fmla="*/ 848 h 152"/>
                  <a:gd name="T4" fmla="*/ 185 w 180"/>
                  <a:gd name="T5" fmla="*/ 831 h 152"/>
                  <a:gd name="T6" fmla="*/ 0 w 180"/>
                  <a:gd name="T7" fmla="*/ 295 h 152"/>
                  <a:gd name="T8" fmla="*/ 0 w 180"/>
                  <a:gd name="T9" fmla="*/ 45 h 152"/>
                  <a:gd name="T10" fmla="*/ 45 w 180"/>
                  <a:gd name="T11" fmla="*/ 0 h 152"/>
                  <a:gd name="T12" fmla="*/ 963 w 180"/>
                  <a:gd name="T13" fmla="*/ 0 h 152"/>
                  <a:gd name="T14" fmla="*/ 1008 w 180"/>
                  <a:gd name="T15" fmla="*/ 45 h 152"/>
                  <a:gd name="T16" fmla="*/ 1008 w 180"/>
                  <a:gd name="T17" fmla="*/ 295 h 152"/>
                  <a:gd name="T18" fmla="*/ 824 w 180"/>
                  <a:gd name="T19" fmla="*/ 831 h 152"/>
                  <a:gd name="T20" fmla="*/ 790 w 180"/>
                  <a:gd name="T21" fmla="*/ 848 h 152"/>
                  <a:gd name="T22" fmla="*/ 241 w 180"/>
                  <a:gd name="T23" fmla="*/ 758 h 152"/>
                  <a:gd name="T24" fmla="*/ 767 w 180"/>
                  <a:gd name="T25" fmla="*/ 758 h 152"/>
                  <a:gd name="T26" fmla="*/ 918 w 180"/>
                  <a:gd name="T27" fmla="*/ 295 h 152"/>
                  <a:gd name="T28" fmla="*/ 918 w 180"/>
                  <a:gd name="T29" fmla="*/ 90 h 152"/>
                  <a:gd name="T30" fmla="*/ 90 w 180"/>
                  <a:gd name="T31" fmla="*/ 90 h 152"/>
                  <a:gd name="T32" fmla="*/ 90 w 180"/>
                  <a:gd name="T33" fmla="*/ 295 h 152"/>
                  <a:gd name="T34" fmla="*/ 241 w 180"/>
                  <a:gd name="T35" fmla="*/ 758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0" h="152">
                    <a:moveTo>
                      <a:pt x="141" y="152"/>
                    </a:moveTo>
                    <a:cubicBezTo>
                      <a:pt x="39" y="152"/>
                      <a:pt x="39" y="152"/>
                      <a:pt x="39" y="152"/>
                    </a:cubicBezTo>
                    <a:cubicBezTo>
                      <a:pt x="37" y="152"/>
                      <a:pt x="35" y="151"/>
                      <a:pt x="33" y="149"/>
                    </a:cubicBezTo>
                    <a:cubicBezTo>
                      <a:pt x="12" y="122"/>
                      <a:pt x="0" y="88"/>
                      <a:pt x="0" y="53"/>
                    </a:cubicBezTo>
                    <a:cubicBezTo>
                      <a:pt x="0" y="8"/>
                      <a:pt x="0" y="8"/>
                      <a:pt x="0" y="8"/>
                    </a:cubicBezTo>
                    <a:cubicBezTo>
                      <a:pt x="0" y="3"/>
                      <a:pt x="3" y="0"/>
                      <a:pt x="8" y="0"/>
                    </a:cubicBezTo>
                    <a:cubicBezTo>
                      <a:pt x="172" y="0"/>
                      <a:pt x="172" y="0"/>
                      <a:pt x="172" y="0"/>
                    </a:cubicBezTo>
                    <a:cubicBezTo>
                      <a:pt x="177" y="0"/>
                      <a:pt x="180" y="3"/>
                      <a:pt x="180" y="8"/>
                    </a:cubicBezTo>
                    <a:cubicBezTo>
                      <a:pt x="180" y="53"/>
                      <a:pt x="180" y="53"/>
                      <a:pt x="180" y="53"/>
                    </a:cubicBezTo>
                    <a:cubicBezTo>
                      <a:pt x="180" y="88"/>
                      <a:pt x="168" y="122"/>
                      <a:pt x="147" y="149"/>
                    </a:cubicBezTo>
                    <a:cubicBezTo>
                      <a:pt x="145" y="151"/>
                      <a:pt x="143" y="152"/>
                      <a:pt x="141" y="152"/>
                    </a:cubicBezTo>
                    <a:moveTo>
                      <a:pt x="43" y="136"/>
                    </a:moveTo>
                    <a:cubicBezTo>
                      <a:pt x="137" y="136"/>
                      <a:pt x="137" y="136"/>
                      <a:pt x="137" y="136"/>
                    </a:cubicBezTo>
                    <a:cubicBezTo>
                      <a:pt x="155" y="112"/>
                      <a:pt x="164" y="83"/>
                      <a:pt x="164" y="53"/>
                    </a:cubicBezTo>
                    <a:cubicBezTo>
                      <a:pt x="164" y="16"/>
                      <a:pt x="164" y="16"/>
                      <a:pt x="164" y="16"/>
                    </a:cubicBezTo>
                    <a:cubicBezTo>
                      <a:pt x="16" y="16"/>
                      <a:pt x="16" y="16"/>
                      <a:pt x="16" y="16"/>
                    </a:cubicBezTo>
                    <a:cubicBezTo>
                      <a:pt x="16" y="53"/>
                      <a:pt x="16" y="53"/>
                      <a:pt x="16" y="53"/>
                    </a:cubicBezTo>
                    <a:cubicBezTo>
                      <a:pt x="16" y="83"/>
                      <a:pt x="25" y="112"/>
                      <a:pt x="43" y="136"/>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79" name="Rectangle 151"/>
              <p:cNvSpPr>
                <a:spLocks noChangeArrowheads="1"/>
              </p:cNvSpPr>
              <p:nvPr/>
            </p:nvSpPr>
            <p:spPr bwMode="auto">
              <a:xfrm>
                <a:off x="5303" y="5712"/>
                <a:ext cx="352" cy="9"/>
              </a:xfrm>
              <a:prstGeom prst="rect">
                <a:avLst/>
              </a:prstGeom>
              <a:solidFill>
                <a:srgbClr val="FF605C"/>
              </a:solidFill>
              <a:ln>
                <a:noFill/>
              </a:ln>
              <a:extLst>
                <a:ext uri="{91240B29-F687-4f45-9708-019B960494DF}"/>
              </a:extLst>
            </p:spPr>
            <p:txBody>
              <a:bodyPr/>
              <a:lstStyle/>
              <a:p>
                <a:pPr eaLnBrk="1">
                  <a:lnSpc>
                    <a:spcPts val="4900"/>
                  </a:lnSpc>
                  <a:defRPr/>
                </a:pPr>
                <a:endParaRPr lang="en-US" sz="933"/>
              </a:p>
            </p:txBody>
          </p:sp>
          <p:sp>
            <p:nvSpPr>
              <p:cNvPr id="180" name="Rectangle 152"/>
              <p:cNvSpPr>
                <a:spLocks noChangeArrowheads="1"/>
              </p:cNvSpPr>
              <p:nvPr/>
            </p:nvSpPr>
            <p:spPr bwMode="auto">
              <a:xfrm>
                <a:off x="5303" y="5712"/>
                <a:ext cx="352" cy="9"/>
              </a:xfrm>
              <a:prstGeom prst="rect">
                <a:avLst/>
              </a:prstGeom>
              <a:noFill/>
              <a:ln>
                <a:noFill/>
              </a:ln>
              <a:extLst>
                <a:ext uri="{909E8E84-426E-40dd-AFC4-6F175D3DCCD1}"/>
                <a:ext uri="{91240B29-F687-4f45-9708-019B960494DF}"/>
              </a:extLst>
            </p:spPr>
            <p:txBody>
              <a:bodyPr/>
              <a:lstStyle/>
              <a:p>
                <a:pPr eaLnBrk="1">
                  <a:lnSpc>
                    <a:spcPts val="4900"/>
                  </a:lnSpc>
                  <a:defRPr/>
                </a:pPr>
                <a:endParaRPr lang="en-US" sz="933"/>
              </a:p>
            </p:txBody>
          </p:sp>
          <p:sp>
            <p:nvSpPr>
              <p:cNvPr id="181" name="Freeform 153"/>
              <p:cNvSpPr>
                <a:spLocks/>
              </p:cNvSpPr>
              <p:nvPr/>
            </p:nvSpPr>
            <p:spPr bwMode="auto">
              <a:xfrm>
                <a:off x="5266" y="5674"/>
                <a:ext cx="427" cy="46"/>
              </a:xfrm>
              <a:custGeom>
                <a:avLst/>
                <a:gdLst>
                  <a:gd name="T0" fmla="*/ 963 w 180"/>
                  <a:gd name="T1" fmla="*/ 0 h 20"/>
                  <a:gd name="T2" fmla="*/ 45 w 180"/>
                  <a:gd name="T3" fmla="*/ 0 h 20"/>
                  <a:gd name="T4" fmla="*/ 0 w 180"/>
                  <a:gd name="T5" fmla="*/ 45 h 20"/>
                  <a:gd name="T6" fmla="*/ 0 w 180"/>
                  <a:gd name="T7" fmla="*/ 110 h 20"/>
                  <a:gd name="T8" fmla="*/ 45 w 180"/>
                  <a:gd name="T9" fmla="*/ 110 h 20"/>
                  <a:gd name="T10" fmla="*/ 90 w 180"/>
                  <a:gd name="T11" fmla="*/ 110 h 20"/>
                  <a:gd name="T12" fmla="*/ 90 w 180"/>
                  <a:gd name="T13" fmla="*/ 89 h 20"/>
                  <a:gd name="T14" fmla="*/ 918 w 180"/>
                  <a:gd name="T15" fmla="*/ 89 h 20"/>
                  <a:gd name="T16" fmla="*/ 918 w 180"/>
                  <a:gd name="T17" fmla="*/ 110 h 20"/>
                  <a:gd name="T18" fmla="*/ 963 w 180"/>
                  <a:gd name="T19" fmla="*/ 110 h 20"/>
                  <a:gd name="T20" fmla="*/ 1008 w 180"/>
                  <a:gd name="T21" fmla="*/ 110 h 20"/>
                  <a:gd name="T22" fmla="*/ 1008 w 180"/>
                  <a:gd name="T23" fmla="*/ 45 h 20"/>
                  <a:gd name="T24" fmla="*/ 963 w 18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 h="20">
                    <a:moveTo>
                      <a:pt x="172" y="0"/>
                    </a:moveTo>
                    <a:cubicBezTo>
                      <a:pt x="8" y="0"/>
                      <a:pt x="8" y="0"/>
                      <a:pt x="8" y="0"/>
                    </a:cubicBezTo>
                    <a:cubicBezTo>
                      <a:pt x="3" y="0"/>
                      <a:pt x="0" y="3"/>
                      <a:pt x="0" y="8"/>
                    </a:cubicBezTo>
                    <a:cubicBezTo>
                      <a:pt x="0" y="20"/>
                      <a:pt x="0" y="20"/>
                      <a:pt x="0" y="20"/>
                    </a:cubicBezTo>
                    <a:cubicBezTo>
                      <a:pt x="8" y="20"/>
                      <a:pt x="8" y="20"/>
                      <a:pt x="8" y="20"/>
                    </a:cubicBezTo>
                    <a:cubicBezTo>
                      <a:pt x="16" y="20"/>
                      <a:pt x="16" y="20"/>
                      <a:pt x="16" y="20"/>
                    </a:cubicBezTo>
                    <a:cubicBezTo>
                      <a:pt x="16" y="16"/>
                      <a:pt x="16" y="16"/>
                      <a:pt x="16" y="16"/>
                    </a:cubicBezTo>
                    <a:cubicBezTo>
                      <a:pt x="164" y="16"/>
                      <a:pt x="164" y="16"/>
                      <a:pt x="164" y="16"/>
                    </a:cubicBezTo>
                    <a:cubicBezTo>
                      <a:pt x="164" y="20"/>
                      <a:pt x="164" y="20"/>
                      <a:pt x="164" y="20"/>
                    </a:cubicBezTo>
                    <a:cubicBezTo>
                      <a:pt x="172" y="20"/>
                      <a:pt x="172" y="20"/>
                      <a:pt x="172" y="20"/>
                    </a:cubicBezTo>
                    <a:cubicBezTo>
                      <a:pt x="180" y="20"/>
                      <a:pt x="180" y="20"/>
                      <a:pt x="180" y="20"/>
                    </a:cubicBezTo>
                    <a:cubicBezTo>
                      <a:pt x="180" y="8"/>
                      <a:pt x="180" y="8"/>
                      <a:pt x="180" y="8"/>
                    </a:cubicBezTo>
                    <a:cubicBezTo>
                      <a:pt x="180" y="3"/>
                      <a:pt x="177" y="0"/>
                      <a:pt x="172" y="0"/>
                    </a:cubicBezTo>
                  </a:path>
                </a:pathLst>
              </a:custGeom>
              <a:solidFill>
                <a:srgbClr val="205081"/>
              </a:solidFill>
              <a:ln>
                <a:noFill/>
              </a:ln>
              <a:extLst>
                <a:ext uri="{91240B29-F687-4f45-9708-019B960494DF}"/>
              </a:extLst>
            </p:spPr>
            <p:txBody>
              <a:bodyPr/>
              <a:lstStyle/>
              <a:p>
                <a:pPr eaLnBrk="1">
                  <a:lnSpc>
                    <a:spcPts val="4900"/>
                  </a:lnSpc>
                  <a:defRPr/>
                </a:pPr>
                <a:endParaRPr lang="en-US" sz="933"/>
              </a:p>
            </p:txBody>
          </p:sp>
          <p:sp>
            <p:nvSpPr>
              <p:cNvPr id="182" name="Freeform 154"/>
              <p:cNvSpPr>
                <a:spLocks/>
              </p:cNvSpPr>
              <p:nvPr/>
            </p:nvSpPr>
            <p:spPr bwMode="auto">
              <a:xfrm>
                <a:off x="1453" y="3155"/>
                <a:ext cx="719" cy="717"/>
              </a:xfrm>
              <a:custGeom>
                <a:avLst/>
                <a:gdLst>
                  <a:gd name="T0" fmla="*/ 873 w 304"/>
                  <a:gd name="T1" fmla="*/ 0 h 303"/>
                  <a:gd name="T2" fmla="*/ 0 w 304"/>
                  <a:gd name="T3" fmla="*/ 873 h 303"/>
                  <a:gd name="T4" fmla="*/ 582 w 304"/>
                  <a:gd name="T5" fmla="*/ 1697 h 303"/>
                  <a:gd name="T6" fmla="*/ 655 w 304"/>
                  <a:gd name="T7" fmla="*/ 1595 h 303"/>
                  <a:gd name="T8" fmla="*/ 118 w 304"/>
                  <a:gd name="T9" fmla="*/ 873 h 303"/>
                  <a:gd name="T10" fmla="*/ 873 w 304"/>
                  <a:gd name="T11" fmla="*/ 118 h 303"/>
                  <a:gd name="T12" fmla="*/ 1599 w 304"/>
                  <a:gd name="T13" fmla="*/ 672 h 303"/>
                  <a:gd name="T14" fmla="*/ 1701 w 304"/>
                  <a:gd name="T15" fmla="*/ 599 h 303"/>
                  <a:gd name="T16" fmla="*/ 873 w 304"/>
                  <a:gd name="T17" fmla="*/ 0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 h="303">
                    <a:moveTo>
                      <a:pt x="156" y="0"/>
                    </a:moveTo>
                    <a:cubicBezTo>
                      <a:pt x="70" y="0"/>
                      <a:pt x="0" y="70"/>
                      <a:pt x="0" y="156"/>
                    </a:cubicBezTo>
                    <a:cubicBezTo>
                      <a:pt x="0" y="223"/>
                      <a:pt x="43" y="281"/>
                      <a:pt x="104" y="303"/>
                    </a:cubicBezTo>
                    <a:cubicBezTo>
                      <a:pt x="108" y="297"/>
                      <a:pt x="113" y="291"/>
                      <a:pt x="117" y="285"/>
                    </a:cubicBezTo>
                    <a:cubicBezTo>
                      <a:pt x="61" y="268"/>
                      <a:pt x="21" y="217"/>
                      <a:pt x="21" y="156"/>
                    </a:cubicBezTo>
                    <a:cubicBezTo>
                      <a:pt x="21" y="81"/>
                      <a:pt x="81" y="21"/>
                      <a:pt x="156" y="21"/>
                    </a:cubicBezTo>
                    <a:cubicBezTo>
                      <a:pt x="218" y="21"/>
                      <a:pt x="271" y="63"/>
                      <a:pt x="286" y="120"/>
                    </a:cubicBezTo>
                    <a:cubicBezTo>
                      <a:pt x="292" y="116"/>
                      <a:pt x="298" y="111"/>
                      <a:pt x="304" y="107"/>
                    </a:cubicBezTo>
                    <a:cubicBezTo>
                      <a:pt x="284" y="45"/>
                      <a:pt x="225" y="0"/>
                      <a:pt x="156" y="0"/>
                    </a:cubicBezTo>
                  </a:path>
                </a:pathLst>
              </a:custGeom>
              <a:solidFill>
                <a:srgbClr val="FDFDFD"/>
              </a:solidFill>
              <a:ln>
                <a:noFill/>
              </a:ln>
              <a:extLst>
                <a:ext uri="{91240B29-F687-4f45-9708-019B960494DF}"/>
              </a:extLst>
            </p:spPr>
            <p:txBody>
              <a:bodyPr/>
              <a:lstStyle/>
              <a:p>
                <a:pPr eaLnBrk="1">
                  <a:lnSpc>
                    <a:spcPts val="4900"/>
                  </a:lnSpc>
                  <a:defRPr/>
                </a:pPr>
                <a:endParaRPr lang="en-US" sz="933"/>
              </a:p>
            </p:txBody>
          </p:sp>
          <p:sp>
            <p:nvSpPr>
              <p:cNvPr id="183" name="Freeform 155"/>
              <p:cNvSpPr>
                <a:spLocks/>
              </p:cNvSpPr>
              <p:nvPr/>
            </p:nvSpPr>
            <p:spPr bwMode="auto">
              <a:xfrm>
                <a:off x="1698" y="3409"/>
                <a:ext cx="492" cy="485"/>
              </a:xfrm>
              <a:custGeom>
                <a:avLst/>
                <a:gdLst>
                  <a:gd name="T0" fmla="*/ 1119 w 208"/>
                  <a:gd name="T1" fmla="*/ 0 h 205"/>
                  <a:gd name="T2" fmla="*/ 1019 w 208"/>
                  <a:gd name="T3" fmla="*/ 73 h 205"/>
                  <a:gd name="T4" fmla="*/ 1046 w 208"/>
                  <a:gd name="T5" fmla="*/ 274 h 205"/>
                  <a:gd name="T6" fmla="*/ 291 w 208"/>
                  <a:gd name="T7" fmla="*/ 1029 h 205"/>
                  <a:gd name="T8" fmla="*/ 73 w 208"/>
                  <a:gd name="T9" fmla="*/ 996 h 205"/>
                  <a:gd name="T10" fmla="*/ 0 w 208"/>
                  <a:gd name="T11" fmla="*/ 1098 h 205"/>
                  <a:gd name="T12" fmla="*/ 291 w 208"/>
                  <a:gd name="T13" fmla="*/ 1147 h 205"/>
                  <a:gd name="T14" fmla="*/ 1164 w 208"/>
                  <a:gd name="T15" fmla="*/ 274 h 205"/>
                  <a:gd name="T16" fmla="*/ 1119 w 208"/>
                  <a:gd name="T17" fmla="*/ 0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5">
                    <a:moveTo>
                      <a:pt x="200" y="0"/>
                    </a:moveTo>
                    <a:cubicBezTo>
                      <a:pt x="194" y="4"/>
                      <a:pt x="188" y="9"/>
                      <a:pt x="182" y="13"/>
                    </a:cubicBezTo>
                    <a:cubicBezTo>
                      <a:pt x="185" y="24"/>
                      <a:pt x="187" y="36"/>
                      <a:pt x="187" y="49"/>
                    </a:cubicBezTo>
                    <a:cubicBezTo>
                      <a:pt x="187" y="123"/>
                      <a:pt x="127" y="184"/>
                      <a:pt x="52" y="184"/>
                    </a:cubicBezTo>
                    <a:cubicBezTo>
                      <a:pt x="38" y="184"/>
                      <a:pt x="25" y="182"/>
                      <a:pt x="13" y="178"/>
                    </a:cubicBezTo>
                    <a:cubicBezTo>
                      <a:pt x="9" y="184"/>
                      <a:pt x="4" y="190"/>
                      <a:pt x="0" y="196"/>
                    </a:cubicBezTo>
                    <a:cubicBezTo>
                      <a:pt x="16" y="202"/>
                      <a:pt x="34" y="205"/>
                      <a:pt x="52" y="205"/>
                    </a:cubicBezTo>
                    <a:cubicBezTo>
                      <a:pt x="138" y="205"/>
                      <a:pt x="208" y="135"/>
                      <a:pt x="208" y="49"/>
                    </a:cubicBezTo>
                    <a:cubicBezTo>
                      <a:pt x="208" y="32"/>
                      <a:pt x="205" y="16"/>
                      <a:pt x="200" y="0"/>
                    </a:cubicBezTo>
                  </a:path>
                </a:pathLst>
              </a:custGeom>
              <a:solidFill>
                <a:srgbClr val="E2F0F8"/>
              </a:solidFill>
              <a:ln>
                <a:noFill/>
              </a:ln>
              <a:extLst>
                <a:ext uri="{91240B29-F687-4f45-9708-019B960494DF}"/>
              </a:extLst>
            </p:spPr>
            <p:txBody>
              <a:bodyPr/>
              <a:lstStyle/>
              <a:p>
                <a:pPr eaLnBrk="1">
                  <a:lnSpc>
                    <a:spcPts val="4900"/>
                  </a:lnSpc>
                  <a:defRPr/>
                </a:pPr>
                <a:endParaRPr lang="en-US" sz="933"/>
              </a:p>
            </p:txBody>
          </p:sp>
          <p:sp>
            <p:nvSpPr>
              <p:cNvPr id="184" name="Freeform 156"/>
              <p:cNvSpPr>
                <a:spLocks/>
              </p:cNvSpPr>
              <p:nvPr/>
            </p:nvSpPr>
            <p:spPr bwMode="auto">
              <a:xfrm>
                <a:off x="1415" y="3117"/>
                <a:ext cx="791" cy="785"/>
              </a:xfrm>
              <a:custGeom>
                <a:avLst/>
                <a:gdLst>
                  <a:gd name="T0" fmla="*/ 963 w 334"/>
                  <a:gd name="T1" fmla="*/ 0 h 332"/>
                  <a:gd name="T2" fmla="*/ 0 w 334"/>
                  <a:gd name="T3" fmla="*/ 964 h 332"/>
                  <a:gd name="T4" fmla="*/ 615 w 334"/>
                  <a:gd name="T5" fmla="*/ 1861 h 332"/>
                  <a:gd name="T6" fmla="*/ 672 w 334"/>
                  <a:gd name="T7" fmla="*/ 1787 h 332"/>
                  <a:gd name="T8" fmla="*/ 90 w 334"/>
                  <a:gd name="T9" fmla="*/ 964 h 332"/>
                  <a:gd name="T10" fmla="*/ 963 w 334"/>
                  <a:gd name="T11" fmla="*/ 90 h 332"/>
                  <a:gd name="T12" fmla="*/ 1791 w 334"/>
                  <a:gd name="T13" fmla="*/ 689 h 332"/>
                  <a:gd name="T14" fmla="*/ 1869 w 334"/>
                  <a:gd name="T15" fmla="*/ 639 h 332"/>
                  <a:gd name="T16" fmla="*/ 963 w 334"/>
                  <a:gd name="T17" fmla="*/ 0 h 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 h="332">
                    <a:moveTo>
                      <a:pt x="172" y="0"/>
                    </a:moveTo>
                    <a:cubicBezTo>
                      <a:pt x="77" y="0"/>
                      <a:pt x="0" y="77"/>
                      <a:pt x="0" y="172"/>
                    </a:cubicBezTo>
                    <a:cubicBezTo>
                      <a:pt x="0" y="245"/>
                      <a:pt x="46" y="307"/>
                      <a:pt x="110" y="332"/>
                    </a:cubicBezTo>
                    <a:cubicBezTo>
                      <a:pt x="113" y="328"/>
                      <a:pt x="117" y="323"/>
                      <a:pt x="120" y="319"/>
                    </a:cubicBezTo>
                    <a:cubicBezTo>
                      <a:pt x="59" y="297"/>
                      <a:pt x="16" y="239"/>
                      <a:pt x="16" y="172"/>
                    </a:cubicBezTo>
                    <a:cubicBezTo>
                      <a:pt x="16" y="86"/>
                      <a:pt x="86" y="16"/>
                      <a:pt x="172" y="16"/>
                    </a:cubicBezTo>
                    <a:cubicBezTo>
                      <a:pt x="241" y="16"/>
                      <a:pt x="300" y="61"/>
                      <a:pt x="320" y="123"/>
                    </a:cubicBezTo>
                    <a:cubicBezTo>
                      <a:pt x="325" y="120"/>
                      <a:pt x="329" y="117"/>
                      <a:pt x="334" y="114"/>
                    </a:cubicBezTo>
                    <a:cubicBezTo>
                      <a:pt x="310" y="47"/>
                      <a:pt x="247" y="0"/>
                      <a:pt x="172"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85" name="Freeform 157"/>
              <p:cNvSpPr>
                <a:spLocks/>
              </p:cNvSpPr>
              <p:nvPr/>
            </p:nvSpPr>
            <p:spPr bwMode="auto">
              <a:xfrm>
                <a:off x="1676" y="3387"/>
                <a:ext cx="552" cy="545"/>
              </a:xfrm>
              <a:custGeom>
                <a:avLst/>
                <a:gdLst>
                  <a:gd name="T0" fmla="*/ 1250 w 234"/>
                  <a:gd name="T1" fmla="*/ 0 h 230"/>
                  <a:gd name="T2" fmla="*/ 1172 w 234"/>
                  <a:gd name="T3" fmla="*/ 50 h 230"/>
                  <a:gd name="T4" fmla="*/ 1217 w 234"/>
                  <a:gd name="T5" fmla="*/ 324 h 230"/>
                  <a:gd name="T6" fmla="*/ 347 w 234"/>
                  <a:gd name="T7" fmla="*/ 1197 h 230"/>
                  <a:gd name="T8" fmla="*/ 57 w 234"/>
                  <a:gd name="T9" fmla="*/ 1147 h 230"/>
                  <a:gd name="T10" fmla="*/ 0 w 234"/>
                  <a:gd name="T11" fmla="*/ 1220 h 230"/>
                  <a:gd name="T12" fmla="*/ 347 w 234"/>
                  <a:gd name="T13" fmla="*/ 1287 h 230"/>
                  <a:gd name="T14" fmla="*/ 1307 w 234"/>
                  <a:gd name="T15" fmla="*/ 324 h 230"/>
                  <a:gd name="T16" fmla="*/ 1250 w 234"/>
                  <a:gd name="T17" fmla="*/ 0 h 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 h="230">
                    <a:moveTo>
                      <a:pt x="224" y="0"/>
                    </a:moveTo>
                    <a:cubicBezTo>
                      <a:pt x="219" y="3"/>
                      <a:pt x="215" y="6"/>
                      <a:pt x="210" y="9"/>
                    </a:cubicBezTo>
                    <a:cubicBezTo>
                      <a:pt x="215" y="25"/>
                      <a:pt x="218" y="41"/>
                      <a:pt x="218" y="58"/>
                    </a:cubicBezTo>
                    <a:cubicBezTo>
                      <a:pt x="218" y="144"/>
                      <a:pt x="148" y="214"/>
                      <a:pt x="62" y="214"/>
                    </a:cubicBezTo>
                    <a:cubicBezTo>
                      <a:pt x="44" y="214"/>
                      <a:pt x="26" y="211"/>
                      <a:pt x="10" y="205"/>
                    </a:cubicBezTo>
                    <a:cubicBezTo>
                      <a:pt x="7" y="209"/>
                      <a:pt x="3" y="214"/>
                      <a:pt x="0" y="218"/>
                    </a:cubicBezTo>
                    <a:cubicBezTo>
                      <a:pt x="19" y="226"/>
                      <a:pt x="40" y="230"/>
                      <a:pt x="62" y="230"/>
                    </a:cubicBezTo>
                    <a:cubicBezTo>
                      <a:pt x="157" y="230"/>
                      <a:pt x="234" y="153"/>
                      <a:pt x="234" y="58"/>
                    </a:cubicBezTo>
                    <a:cubicBezTo>
                      <a:pt x="234" y="37"/>
                      <a:pt x="230" y="18"/>
                      <a:pt x="224"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sp>
            <p:nvSpPr>
              <p:cNvPr id="186" name="Freeform 158"/>
              <p:cNvSpPr>
                <a:spLocks/>
              </p:cNvSpPr>
              <p:nvPr/>
            </p:nvSpPr>
            <p:spPr bwMode="auto">
              <a:xfrm>
                <a:off x="1503" y="3205"/>
                <a:ext cx="628" cy="624"/>
              </a:xfrm>
              <a:custGeom>
                <a:avLst/>
                <a:gdLst>
                  <a:gd name="T0" fmla="*/ 755 w 265"/>
                  <a:gd name="T1" fmla="*/ 0 h 264"/>
                  <a:gd name="T2" fmla="*/ 0 w 265"/>
                  <a:gd name="T3" fmla="*/ 758 h 264"/>
                  <a:gd name="T4" fmla="*/ 537 w 265"/>
                  <a:gd name="T5" fmla="*/ 1480 h 264"/>
                  <a:gd name="T6" fmla="*/ 968 w 265"/>
                  <a:gd name="T7" fmla="*/ 992 h 264"/>
                  <a:gd name="T8" fmla="*/ 958 w 265"/>
                  <a:gd name="T9" fmla="*/ 987 h 264"/>
                  <a:gd name="T10" fmla="*/ 722 w 265"/>
                  <a:gd name="T11" fmla="*/ 750 h 264"/>
                  <a:gd name="T12" fmla="*/ 710 w 265"/>
                  <a:gd name="T13" fmla="*/ 722 h 264"/>
                  <a:gd name="T14" fmla="*/ 710 w 265"/>
                  <a:gd name="T15" fmla="*/ 421 h 264"/>
                  <a:gd name="T16" fmla="*/ 755 w 265"/>
                  <a:gd name="T17" fmla="*/ 376 h 264"/>
                  <a:gd name="T18" fmla="*/ 800 w 265"/>
                  <a:gd name="T19" fmla="*/ 421 h 264"/>
                  <a:gd name="T20" fmla="*/ 800 w 265"/>
                  <a:gd name="T21" fmla="*/ 701 h 264"/>
                  <a:gd name="T22" fmla="*/ 1020 w 265"/>
                  <a:gd name="T23" fmla="*/ 926 h 264"/>
                  <a:gd name="T24" fmla="*/ 1029 w 265"/>
                  <a:gd name="T25" fmla="*/ 935 h 264"/>
                  <a:gd name="T26" fmla="*/ 1484 w 265"/>
                  <a:gd name="T27" fmla="*/ 554 h 264"/>
                  <a:gd name="T28" fmla="*/ 755 w 265"/>
                  <a:gd name="T29" fmla="*/ 0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5" h="264">
                    <a:moveTo>
                      <a:pt x="135" y="0"/>
                    </a:moveTo>
                    <a:cubicBezTo>
                      <a:pt x="60" y="0"/>
                      <a:pt x="0" y="60"/>
                      <a:pt x="0" y="135"/>
                    </a:cubicBezTo>
                    <a:cubicBezTo>
                      <a:pt x="0" y="196"/>
                      <a:pt x="40" y="247"/>
                      <a:pt x="96" y="264"/>
                    </a:cubicBezTo>
                    <a:cubicBezTo>
                      <a:pt x="119" y="233"/>
                      <a:pt x="145" y="204"/>
                      <a:pt x="173" y="177"/>
                    </a:cubicBezTo>
                    <a:cubicBezTo>
                      <a:pt x="172" y="177"/>
                      <a:pt x="172" y="177"/>
                      <a:pt x="171" y="176"/>
                    </a:cubicBezTo>
                    <a:cubicBezTo>
                      <a:pt x="129" y="134"/>
                      <a:pt x="129" y="134"/>
                      <a:pt x="129" y="134"/>
                    </a:cubicBezTo>
                    <a:cubicBezTo>
                      <a:pt x="128" y="133"/>
                      <a:pt x="127" y="131"/>
                      <a:pt x="127" y="129"/>
                    </a:cubicBezTo>
                    <a:cubicBezTo>
                      <a:pt x="127" y="75"/>
                      <a:pt x="127" y="75"/>
                      <a:pt x="127" y="75"/>
                    </a:cubicBezTo>
                    <a:cubicBezTo>
                      <a:pt x="127" y="71"/>
                      <a:pt x="131" y="67"/>
                      <a:pt x="135" y="67"/>
                    </a:cubicBezTo>
                    <a:cubicBezTo>
                      <a:pt x="139" y="67"/>
                      <a:pt x="143" y="71"/>
                      <a:pt x="143" y="75"/>
                    </a:cubicBezTo>
                    <a:cubicBezTo>
                      <a:pt x="143" y="125"/>
                      <a:pt x="143" y="125"/>
                      <a:pt x="143" y="125"/>
                    </a:cubicBezTo>
                    <a:cubicBezTo>
                      <a:pt x="182" y="165"/>
                      <a:pt x="182" y="165"/>
                      <a:pt x="182" y="165"/>
                    </a:cubicBezTo>
                    <a:cubicBezTo>
                      <a:pt x="183" y="165"/>
                      <a:pt x="183" y="166"/>
                      <a:pt x="184" y="167"/>
                    </a:cubicBezTo>
                    <a:cubicBezTo>
                      <a:pt x="209" y="142"/>
                      <a:pt x="237" y="120"/>
                      <a:pt x="265" y="99"/>
                    </a:cubicBezTo>
                    <a:cubicBezTo>
                      <a:pt x="250" y="42"/>
                      <a:pt x="197" y="0"/>
                      <a:pt x="135" y="0"/>
                    </a:cubicBezTo>
                  </a:path>
                </a:pathLst>
              </a:custGeom>
              <a:solidFill>
                <a:srgbClr val="F4F6F8"/>
              </a:solidFill>
              <a:ln>
                <a:noFill/>
              </a:ln>
              <a:extLst>
                <a:ext uri="{91240B29-F687-4f45-9708-019B960494DF}"/>
              </a:extLst>
            </p:spPr>
            <p:txBody>
              <a:bodyPr/>
              <a:lstStyle/>
              <a:p>
                <a:pPr eaLnBrk="1">
                  <a:lnSpc>
                    <a:spcPts val="4900"/>
                  </a:lnSpc>
                  <a:defRPr/>
                </a:pPr>
                <a:endParaRPr lang="en-US" sz="933"/>
              </a:p>
            </p:txBody>
          </p:sp>
          <p:sp>
            <p:nvSpPr>
              <p:cNvPr id="187" name="Freeform 159"/>
              <p:cNvSpPr>
                <a:spLocks/>
              </p:cNvSpPr>
              <p:nvPr/>
            </p:nvSpPr>
            <p:spPr bwMode="auto">
              <a:xfrm>
                <a:off x="1729" y="3440"/>
                <a:ext cx="413" cy="403"/>
              </a:xfrm>
              <a:custGeom>
                <a:avLst/>
                <a:gdLst>
                  <a:gd name="T0" fmla="*/ 947 w 174"/>
                  <a:gd name="T1" fmla="*/ 0 h 171"/>
                  <a:gd name="T2" fmla="*/ 493 w 174"/>
                  <a:gd name="T3" fmla="*/ 380 h 171"/>
                  <a:gd name="T4" fmla="*/ 483 w 174"/>
                  <a:gd name="T5" fmla="*/ 430 h 171"/>
                  <a:gd name="T6" fmla="*/ 455 w 174"/>
                  <a:gd name="T7" fmla="*/ 442 h 171"/>
                  <a:gd name="T8" fmla="*/ 431 w 174"/>
                  <a:gd name="T9" fmla="*/ 435 h 171"/>
                  <a:gd name="T10" fmla="*/ 0 w 174"/>
                  <a:gd name="T11" fmla="*/ 921 h 171"/>
                  <a:gd name="T12" fmla="*/ 218 w 174"/>
                  <a:gd name="T13" fmla="*/ 954 h 171"/>
                  <a:gd name="T14" fmla="*/ 976 w 174"/>
                  <a:gd name="T15" fmla="*/ 201 h 171"/>
                  <a:gd name="T16" fmla="*/ 947 w 174"/>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 h="171">
                    <a:moveTo>
                      <a:pt x="169" y="0"/>
                    </a:moveTo>
                    <a:cubicBezTo>
                      <a:pt x="141" y="21"/>
                      <a:pt x="113" y="43"/>
                      <a:pt x="88" y="68"/>
                    </a:cubicBezTo>
                    <a:cubicBezTo>
                      <a:pt x="89" y="71"/>
                      <a:pt x="89" y="75"/>
                      <a:pt x="86" y="77"/>
                    </a:cubicBezTo>
                    <a:cubicBezTo>
                      <a:pt x="85" y="79"/>
                      <a:pt x="83" y="79"/>
                      <a:pt x="81" y="79"/>
                    </a:cubicBezTo>
                    <a:cubicBezTo>
                      <a:pt x="79" y="79"/>
                      <a:pt x="78" y="79"/>
                      <a:pt x="77" y="78"/>
                    </a:cubicBezTo>
                    <a:cubicBezTo>
                      <a:pt x="49" y="105"/>
                      <a:pt x="23" y="134"/>
                      <a:pt x="0" y="165"/>
                    </a:cubicBezTo>
                    <a:cubicBezTo>
                      <a:pt x="12" y="169"/>
                      <a:pt x="25" y="171"/>
                      <a:pt x="39" y="171"/>
                    </a:cubicBezTo>
                    <a:cubicBezTo>
                      <a:pt x="114" y="171"/>
                      <a:pt x="174" y="110"/>
                      <a:pt x="174" y="36"/>
                    </a:cubicBezTo>
                    <a:cubicBezTo>
                      <a:pt x="174" y="23"/>
                      <a:pt x="172" y="11"/>
                      <a:pt x="169" y="0"/>
                    </a:cubicBezTo>
                  </a:path>
                </a:pathLst>
              </a:custGeom>
              <a:solidFill>
                <a:srgbClr val="D9E9F3"/>
              </a:solidFill>
              <a:ln>
                <a:noFill/>
              </a:ln>
              <a:extLst>
                <a:ext uri="{91240B29-F687-4f45-9708-019B960494DF}"/>
              </a:extLst>
            </p:spPr>
            <p:txBody>
              <a:bodyPr/>
              <a:lstStyle/>
              <a:p>
                <a:pPr eaLnBrk="1">
                  <a:lnSpc>
                    <a:spcPts val="4900"/>
                  </a:lnSpc>
                  <a:defRPr/>
                </a:pPr>
                <a:endParaRPr lang="en-US" sz="933"/>
              </a:p>
            </p:txBody>
          </p:sp>
          <p:sp>
            <p:nvSpPr>
              <p:cNvPr id="188" name="Freeform 160"/>
              <p:cNvSpPr>
                <a:spLocks/>
              </p:cNvSpPr>
              <p:nvPr/>
            </p:nvSpPr>
            <p:spPr bwMode="auto">
              <a:xfrm>
                <a:off x="1803" y="3363"/>
                <a:ext cx="135" cy="261"/>
              </a:xfrm>
              <a:custGeom>
                <a:avLst/>
                <a:gdLst>
                  <a:gd name="T0" fmla="*/ 45 w 57"/>
                  <a:gd name="T1" fmla="*/ 0 h 110"/>
                  <a:gd name="T2" fmla="*/ 0 w 57"/>
                  <a:gd name="T3" fmla="*/ 45 h 110"/>
                  <a:gd name="T4" fmla="*/ 0 w 57"/>
                  <a:gd name="T5" fmla="*/ 347 h 110"/>
                  <a:gd name="T6" fmla="*/ 12 w 57"/>
                  <a:gd name="T7" fmla="*/ 373 h 110"/>
                  <a:gd name="T8" fmla="*/ 246 w 57"/>
                  <a:gd name="T9" fmla="*/ 610 h 110"/>
                  <a:gd name="T10" fmla="*/ 258 w 57"/>
                  <a:gd name="T11" fmla="*/ 615 h 110"/>
                  <a:gd name="T12" fmla="*/ 320 w 57"/>
                  <a:gd name="T13" fmla="*/ 558 h 110"/>
                  <a:gd name="T14" fmla="*/ 308 w 57"/>
                  <a:gd name="T15" fmla="*/ 548 h 110"/>
                  <a:gd name="T16" fmla="*/ 90 w 57"/>
                  <a:gd name="T17" fmla="*/ 324 h 110"/>
                  <a:gd name="T18" fmla="*/ 90 w 57"/>
                  <a:gd name="T19" fmla="*/ 45 h 110"/>
                  <a:gd name="T20" fmla="*/ 45 w 57"/>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10">
                    <a:moveTo>
                      <a:pt x="8" y="0"/>
                    </a:moveTo>
                    <a:cubicBezTo>
                      <a:pt x="4" y="0"/>
                      <a:pt x="0" y="4"/>
                      <a:pt x="0" y="8"/>
                    </a:cubicBezTo>
                    <a:cubicBezTo>
                      <a:pt x="0" y="62"/>
                      <a:pt x="0" y="62"/>
                      <a:pt x="0" y="62"/>
                    </a:cubicBezTo>
                    <a:cubicBezTo>
                      <a:pt x="0" y="64"/>
                      <a:pt x="1" y="66"/>
                      <a:pt x="2" y="67"/>
                    </a:cubicBezTo>
                    <a:cubicBezTo>
                      <a:pt x="44" y="109"/>
                      <a:pt x="44" y="109"/>
                      <a:pt x="44" y="109"/>
                    </a:cubicBezTo>
                    <a:cubicBezTo>
                      <a:pt x="45" y="110"/>
                      <a:pt x="45" y="110"/>
                      <a:pt x="46" y="110"/>
                    </a:cubicBezTo>
                    <a:cubicBezTo>
                      <a:pt x="49" y="107"/>
                      <a:pt x="53" y="103"/>
                      <a:pt x="57" y="100"/>
                    </a:cubicBezTo>
                    <a:cubicBezTo>
                      <a:pt x="56" y="99"/>
                      <a:pt x="56" y="98"/>
                      <a:pt x="55" y="98"/>
                    </a:cubicBezTo>
                    <a:cubicBezTo>
                      <a:pt x="16" y="58"/>
                      <a:pt x="16" y="58"/>
                      <a:pt x="16" y="58"/>
                    </a:cubicBezTo>
                    <a:cubicBezTo>
                      <a:pt x="16" y="8"/>
                      <a:pt x="16" y="8"/>
                      <a:pt x="16" y="8"/>
                    </a:cubicBezTo>
                    <a:cubicBezTo>
                      <a:pt x="16" y="4"/>
                      <a:pt x="12" y="0"/>
                      <a:pt x="8" y="0"/>
                    </a:cubicBezTo>
                  </a:path>
                </a:pathLst>
              </a:custGeom>
              <a:solidFill>
                <a:srgbClr val="D2DCE6"/>
              </a:solidFill>
              <a:ln>
                <a:noFill/>
              </a:ln>
              <a:extLst>
                <a:ext uri="{91240B29-F687-4f45-9708-019B960494DF}"/>
              </a:extLst>
            </p:spPr>
            <p:txBody>
              <a:bodyPr/>
              <a:lstStyle/>
              <a:p>
                <a:pPr eaLnBrk="1">
                  <a:lnSpc>
                    <a:spcPts val="4900"/>
                  </a:lnSpc>
                  <a:defRPr/>
                </a:pPr>
                <a:endParaRPr lang="en-US" sz="933"/>
              </a:p>
            </p:txBody>
          </p:sp>
          <p:sp>
            <p:nvSpPr>
              <p:cNvPr id="189" name="Freeform 161"/>
              <p:cNvSpPr>
                <a:spLocks/>
              </p:cNvSpPr>
              <p:nvPr/>
            </p:nvSpPr>
            <p:spPr bwMode="auto">
              <a:xfrm>
                <a:off x="1913" y="3601"/>
                <a:ext cx="27" cy="26"/>
              </a:xfrm>
              <a:custGeom>
                <a:avLst/>
                <a:gdLst>
                  <a:gd name="T0" fmla="*/ 65 w 12"/>
                  <a:gd name="T1" fmla="*/ 0 h 11"/>
                  <a:gd name="T2" fmla="*/ 0 w 12"/>
                  <a:gd name="T3" fmla="*/ 57 h 11"/>
                  <a:gd name="T4" fmla="*/ 24 w 12"/>
                  <a:gd name="T5" fmla="*/ 61 h 11"/>
                  <a:gd name="T6" fmla="*/ 53 w 12"/>
                  <a:gd name="T7" fmla="*/ 50 h 11"/>
                  <a:gd name="T8" fmla="*/ 65 w 1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1" y="0"/>
                    </a:moveTo>
                    <a:cubicBezTo>
                      <a:pt x="7" y="3"/>
                      <a:pt x="3" y="7"/>
                      <a:pt x="0" y="10"/>
                    </a:cubicBezTo>
                    <a:cubicBezTo>
                      <a:pt x="1" y="11"/>
                      <a:pt x="2" y="11"/>
                      <a:pt x="4" y="11"/>
                    </a:cubicBezTo>
                    <a:cubicBezTo>
                      <a:pt x="6" y="11"/>
                      <a:pt x="8" y="11"/>
                      <a:pt x="9" y="9"/>
                    </a:cubicBezTo>
                    <a:cubicBezTo>
                      <a:pt x="12" y="7"/>
                      <a:pt x="12" y="3"/>
                      <a:pt x="11" y="0"/>
                    </a:cubicBezTo>
                  </a:path>
                </a:pathLst>
              </a:custGeom>
              <a:solidFill>
                <a:srgbClr val="B8CFE1"/>
              </a:solidFill>
              <a:ln>
                <a:noFill/>
              </a:ln>
              <a:extLst>
                <a:ext uri="{91240B29-F687-4f45-9708-019B960494DF}"/>
              </a:extLst>
            </p:spPr>
            <p:txBody>
              <a:bodyPr/>
              <a:lstStyle/>
              <a:p>
                <a:pPr eaLnBrk="1">
                  <a:lnSpc>
                    <a:spcPts val="4900"/>
                  </a:lnSpc>
                  <a:defRPr/>
                </a:pPr>
                <a:endParaRPr lang="en-US" sz="933"/>
              </a:p>
            </p:txBody>
          </p:sp>
        </p:grpSp>
      </p:grpSp>
      <p:sp>
        <p:nvSpPr>
          <p:cNvPr id="191" name="圓角矩形 190"/>
          <p:cNvSpPr/>
          <p:nvPr/>
        </p:nvSpPr>
        <p:spPr>
          <a:xfrm>
            <a:off x="5863066" y="1224687"/>
            <a:ext cx="3151769" cy="1308015"/>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tx1"/>
                </a:solidFill>
              </a:rPr>
              <a:t>Phase III Class :</a:t>
            </a:r>
            <a:r>
              <a:rPr lang="zh-TW" altLang="en-US" b="1" dirty="0" smtClean="0">
                <a:solidFill>
                  <a:schemeClr val="tx1"/>
                </a:solidFill>
              </a:rPr>
              <a:t> 針對客戶新的階段需求 如更多單位規模導入</a:t>
            </a:r>
            <a:r>
              <a:rPr lang="en-US" altLang="zh-TW" b="1" dirty="0" smtClean="0">
                <a:solidFill>
                  <a:schemeClr val="tx1"/>
                </a:solidFill>
              </a:rPr>
              <a:t>,</a:t>
            </a:r>
            <a:r>
              <a:rPr lang="zh-TW" altLang="en-US" b="1" dirty="0" smtClean="0">
                <a:solidFill>
                  <a:schemeClr val="tx1"/>
                </a:solidFill>
              </a:rPr>
              <a:t>或客製化需求開發</a:t>
            </a:r>
            <a:r>
              <a:rPr lang="en-US" altLang="zh-TW" b="1" dirty="0" smtClean="0">
                <a:solidFill>
                  <a:schemeClr val="tx1"/>
                </a:solidFill>
              </a:rPr>
              <a:t>,</a:t>
            </a:r>
            <a:r>
              <a:rPr lang="zh-TW" altLang="en-US" b="1" dirty="0" smtClean="0">
                <a:solidFill>
                  <a:schemeClr val="tx1"/>
                </a:solidFill>
              </a:rPr>
              <a:t>進行課程與顧問活動</a:t>
            </a:r>
            <a:endParaRPr lang="zh-TW" altLang="en-US" b="1" dirty="0">
              <a:solidFill>
                <a:schemeClr val="tx1"/>
              </a:solidFill>
            </a:endParaRPr>
          </a:p>
        </p:txBody>
      </p:sp>
      <p:sp>
        <p:nvSpPr>
          <p:cNvPr id="26" name="左大括弧 25"/>
          <p:cNvSpPr/>
          <p:nvPr/>
        </p:nvSpPr>
        <p:spPr>
          <a:xfrm>
            <a:off x="1643089" y="1556792"/>
            <a:ext cx="277268" cy="511256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7" name="矩形 26"/>
          <p:cNvSpPr/>
          <p:nvPr/>
        </p:nvSpPr>
        <p:spPr>
          <a:xfrm>
            <a:off x="38878" y="3928410"/>
            <a:ext cx="1620957" cy="369332"/>
          </a:xfrm>
          <a:prstGeom prst="rect">
            <a:avLst/>
          </a:prstGeom>
        </p:spPr>
        <p:txBody>
          <a:bodyPr wrap="none">
            <a:spAutoFit/>
          </a:bodyPr>
          <a:lstStyle/>
          <a:p>
            <a:r>
              <a:rPr lang="en-US" altLang="zh-TW" b="1" dirty="0" smtClean="0"/>
              <a:t>I</a:t>
            </a:r>
            <a:r>
              <a:rPr lang="zh-TW" altLang="en-US" b="1" dirty="0" smtClean="0"/>
              <a:t>terate </a:t>
            </a:r>
            <a:r>
              <a:rPr lang="zh-TW" altLang="en-US" b="1" dirty="0"/>
              <a:t>Phase</a:t>
            </a:r>
          </a:p>
        </p:txBody>
      </p:sp>
    </p:spTree>
    <p:extLst>
      <p:ext uri="{BB962C8B-B14F-4D97-AF65-F5344CB8AC3E}">
        <p14:creationId xmlns:p14="http://schemas.microsoft.com/office/powerpoint/2010/main" val="787424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fr-FR" altLang="zh-TW" smtClean="0"/>
              <a:t>www.linktech.com.tw</a:t>
            </a:r>
            <a:endParaRPr lang="fr-FR" altLang="zh-TW" dirty="0"/>
          </a:p>
        </p:txBody>
      </p:sp>
      <p:sp>
        <p:nvSpPr>
          <p:cNvPr id="6" name="標題 1"/>
          <p:cNvSpPr>
            <a:spLocks noGrp="1"/>
          </p:cNvSpPr>
          <p:nvPr>
            <p:ph type="title"/>
          </p:nvPr>
        </p:nvSpPr>
        <p:spPr/>
        <p:txBody>
          <a:bodyPr/>
          <a:lstStyle/>
          <a:p>
            <a:r>
              <a:rPr lang="en-US" altLang="zh-TW" b="1" dirty="0">
                <a:solidFill>
                  <a:schemeClr val="bg1"/>
                </a:solidFill>
                <a:latin typeface="+mj-lt"/>
              </a:rPr>
              <a:t>Q&amp;A</a:t>
            </a:r>
            <a:endParaRPr lang="zh-TW" altLang="en-US" b="1" dirty="0">
              <a:solidFill>
                <a:schemeClr val="bg1"/>
              </a:solidFill>
              <a:latin typeface="+mj-lt"/>
            </a:endParaRPr>
          </a:p>
        </p:txBody>
      </p:sp>
      <p:pic>
        <p:nvPicPr>
          <p:cNvPr id="7"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1188" y="3496005"/>
            <a:ext cx="525462"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0000" y="3494418"/>
            <a:ext cx="523875" cy="1017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4"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6913" y="3494418"/>
            <a:ext cx="525462" cy="1017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5"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6588" y="3496005"/>
            <a:ext cx="523875"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 name="Picture 6"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3500" y="3494418"/>
            <a:ext cx="514350" cy="1012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 name="Picture 7" descr="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3175" y="3496005"/>
            <a:ext cx="579438"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 name="Picture 43" descr="pasted-image.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22150" y="3494418"/>
            <a:ext cx="514350" cy="1012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 name="Picture 44" descr="pasted-image.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5563" y="3496005"/>
            <a:ext cx="581025" cy="1019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39640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r>
              <a:rPr lang="fr-FR" altLang="zh-TW" dirty="0" smtClean="0"/>
              <a:t>www.linktech.com.tw</a:t>
            </a:r>
            <a:endParaRPr lang="fr-FR" altLang="zh-TW" dirty="0"/>
          </a:p>
        </p:txBody>
      </p:sp>
    </p:spTree>
    <p:extLst>
      <p:ext uri="{BB962C8B-B14F-4D97-AF65-F5344CB8AC3E}">
        <p14:creationId xmlns:p14="http://schemas.microsoft.com/office/powerpoint/2010/main" val="3563294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1623350" y="421502"/>
            <a:ext cx="6193631" cy="857250"/>
          </a:xfrm>
        </p:spPr>
        <p:txBody>
          <a:bodyPr/>
          <a:lstStyle/>
          <a:p>
            <a:r>
              <a:rPr lang="en-US" altLang="zh-TW" sz="3600" b="1" dirty="0" smtClean="0"/>
              <a:t>Linksoft </a:t>
            </a:r>
            <a:r>
              <a:rPr lang="en-US" altLang="zh-TW" sz="3600" b="1" dirty="0"/>
              <a:t>customer in Taiwan</a:t>
            </a:r>
            <a:endParaRPr lang="fr-CA" altLang="zh-TW" sz="3600" b="1" dirty="0"/>
          </a:p>
        </p:txBody>
      </p:sp>
      <p:pic>
        <p:nvPicPr>
          <p:cNvPr id="8" name="Picture 2" descr="http://openhouse.nctu.edu.tw/official/download_logo.php?id=02750963&amp;t=com_log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196" y="2002126"/>
            <a:ext cx="1906209" cy="4415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3.bp.blogspot.com/-fDrftTwqhxE/TaGVSKh7BsI/AAAAAAAAoDM/lcCI29x2nOM/s1600/Cigna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045" y="3032990"/>
            <a:ext cx="648008" cy="6802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iiiedu.org.tw/taipei/edm/images/III-LOGO_268X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90" y="2773215"/>
            <a:ext cx="2097831" cy="391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t2.gstatic.com/images?q=tbn:ANd9GcRwJwC3UtW5LjPp6TvK128YvqokHd16VEjRYhIqKhOXkq327gWSRQMPpTD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564" y="3899645"/>
            <a:ext cx="1091161" cy="291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homepage.ntu.edu.tw/~ntuphcdean/alumnus/pics/phc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3964" y="5653590"/>
            <a:ext cx="674353" cy="6743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www.golfdigestweb.com.tw/news/image/wintek-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4897" y="5027046"/>
            <a:ext cx="1080184" cy="433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4669" y="3197506"/>
            <a:ext cx="1669976" cy="5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頁尾版面配置區 2"/>
          <p:cNvSpPr>
            <a:spLocks noGrp="1"/>
          </p:cNvSpPr>
          <p:nvPr>
            <p:ph type="ftr" sz="quarter" idx="11"/>
          </p:nvPr>
        </p:nvSpPr>
        <p:spPr/>
        <p:txBody>
          <a:bodyPr/>
          <a:lstStyle/>
          <a:p>
            <a:r>
              <a:rPr lang="fr-FR" dirty="0" smtClean="0"/>
              <a:t>www.linktech.com.tw</a:t>
            </a:r>
            <a:endParaRPr lang="fr-FR" dirty="0"/>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7649" y="5675393"/>
            <a:ext cx="1847677" cy="66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7145" y="5816259"/>
            <a:ext cx="2260552" cy="38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4269" y="4400079"/>
            <a:ext cx="2137833" cy="400372"/>
          </a:xfrm>
          <a:prstGeom prst="rect">
            <a:avLst/>
          </a:prstGeom>
        </p:spPr>
      </p:pic>
      <p:pic>
        <p:nvPicPr>
          <p:cNvPr id="2" name="圖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4196" y="1704767"/>
            <a:ext cx="1731225" cy="1154150"/>
          </a:xfrm>
          <a:prstGeom prst="rect">
            <a:avLst/>
          </a:prstGeom>
        </p:spPr>
      </p:pic>
      <p:pic>
        <p:nvPicPr>
          <p:cNvPr id="6" name="圖片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50504" y="1703217"/>
            <a:ext cx="2018976" cy="537520"/>
          </a:xfrm>
          <a:prstGeom prst="rect">
            <a:avLst/>
          </a:prstGeom>
        </p:spPr>
      </p:pic>
      <p:pic>
        <p:nvPicPr>
          <p:cNvPr id="5" name="圖片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09671" y="2844193"/>
            <a:ext cx="1440833" cy="466830"/>
          </a:xfrm>
          <a:prstGeom prst="rect">
            <a:avLst/>
          </a:prstGeom>
        </p:spPr>
      </p:pic>
      <p:pic>
        <p:nvPicPr>
          <p:cNvPr id="14" name="圖片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3568" y="4944524"/>
            <a:ext cx="2653153" cy="500336"/>
          </a:xfrm>
          <a:prstGeom prst="rect">
            <a:avLst/>
          </a:prstGeom>
        </p:spPr>
      </p:pic>
      <p:pic>
        <p:nvPicPr>
          <p:cNvPr id="15" name="圖片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96329" y="3218899"/>
            <a:ext cx="1207635" cy="678919"/>
          </a:xfrm>
          <a:prstGeom prst="rect">
            <a:avLst/>
          </a:prstGeom>
        </p:spPr>
      </p:pic>
      <p:pic>
        <p:nvPicPr>
          <p:cNvPr id="16" name="圖片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03971" y="3393460"/>
            <a:ext cx="1349347" cy="487580"/>
          </a:xfrm>
          <a:prstGeom prst="rect">
            <a:avLst/>
          </a:prstGeom>
        </p:spPr>
      </p:pic>
      <p:pic>
        <p:nvPicPr>
          <p:cNvPr id="18" name="圖片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79517" y="3863960"/>
            <a:ext cx="1723217" cy="536112"/>
          </a:xfrm>
          <a:prstGeom prst="rect">
            <a:avLst/>
          </a:prstGeom>
        </p:spPr>
      </p:pic>
      <p:pic>
        <p:nvPicPr>
          <p:cNvPr id="17" name="圖片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56301" y="2795126"/>
            <a:ext cx="1100346" cy="377936"/>
          </a:xfrm>
          <a:prstGeom prst="rect">
            <a:avLst/>
          </a:prstGeom>
        </p:spPr>
      </p:pic>
      <p:pic>
        <p:nvPicPr>
          <p:cNvPr id="20" name="圖片 19"/>
          <p:cNvPicPr>
            <a:picLocks noChangeAspect="1"/>
          </p:cNvPicPr>
          <p:nvPr/>
        </p:nvPicPr>
        <p:blipFill>
          <a:blip r:embed="rId20"/>
          <a:stretch>
            <a:fillRect/>
          </a:stretch>
        </p:blipFill>
        <p:spPr>
          <a:xfrm>
            <a:off x="5431894" y="3155916"/>
            <a:ext cx="1927152" cy="743275"/>
          </a:xfrm>
          <a:prstGeom prst="rect">
            <a:avLst/>
          </a:prstGeom>
        </p:spPr>
      </p:pic>
      <p:pic>
        <p:nvPicPr>
          <p:cNvPr id="19" name="Picture 2" descr="http://happyux.hpx.tw/conf/ch/wp-content/uploads/2013/09/104logo-Converted-03.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94697" y="4643775"/>
            <a:ext cx="901352" cy="518960"/>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21"/>
          <p:cNvPicPr>
            <a:picLocks noChangeAspect="1"/>
          </p:cNvPicPr>
          <p:nvPr/>
        </p:nvPicPr>
        <p:blipFill>
          <a:blip r:embed="rId22"/>
          <a:stretch>
            <a:fillRect/>
          </a:stretch>
        </p:blipFill>
        <p:spPr>
          <a:xfrm>
            <a:off x="6420394" y="3880404"/>
            <a:ext cx="2022834" cy="657732"/>
          </a:xfrm>
          <a:prstGeom prst="rect">
            <a:avLst/>
          </a:prstGeom>
        </p:spPr>
      </p:pic>
      <p:pic>
        <p:nvPicPr>
          <p:cNvPr id="23" name="圖片 22"/>
          <p:cNvPicPr>
            <a:picLocks noChangeAspect="1"/>
          </p:cNvPicPr>
          <p:nvPr/>
        </p:nvPicPr>
        <p:blipFill>
          <a:blip r:embed="rId23"/>
          <a:stretch>
            <a:fillRect/>
          </a:stretch>
        </p:blipFill>
        <p:spPr>
          <a:xfrm>
            <a:off x="4834799" y="4305505"/>
            <a:ext cx="1879375" cy="583579"/>
          </a:xfrm>
          <a:prstGeom prst="rect">
            <a:avLst/>
          </a:prstGeom>
        </p:spPr>
      </p:pic>
      <p:pic>
        <p:nvPicPr>
          <p:cNvPr id="1028" name="Picture 4" descr="http://career.ntu.edu.tw/rdss/100company/hwei.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36129" y="4906966"/>
            <a:ext cx="2307340" cy="6365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phys.sinica.edu.tw/images/sinica_logo.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81601" y="1854063"/>
            <a:ext cx="792647" cy="7862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farm4.static.flickr.com/3277/2323047743_7dc04fdd6a_b_d.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15987" y="2383497"/>
            <a:ext cx="1198457" cy="4014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freelogovectors.net/wp-content/uploads/2012/05/asus_logo.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800000" flipH="1" flipV="1">
            <a:off x="2563185" y="3889773"/>
            <a:ext cx="1155810" cy="337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b/ba/Htc_new_logo.svg/2000px-Htc_new_logo.svg.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65733" y="5347284"/>
            <a:ext cx="1180247" cy="65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13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oppedImage.pdf"/>
          <p:cNvPicPr/>
          <p:nvPr/>
        </p:nvPicPr>
        <p:blipFill>
          <a:blip r:embed="rId2">
            <a:extLst/>
          </a:blip>
          <a:stretch>
            <a:fillRect/>
          </a:stretch>
        </p:blipFill>
        <p:spPr>
          <a:xfrm>
            <a:off x="1763691" y="258969"/>
            <a:ext cx="5009873" cy="824788"/>
          </a:xfrm>
          <a:prstGeom prst="rect">
            <a:avLst/>
          </a:prstGeom>
          <a:ln w="12700">
            <a:miter lim="400000"/>
          </a:ln>
        </p:spPr>
      </p:pic>
      <p:pic>
        <p:nvPicPr>
          <p:cNvPr id="6" name="Screen Shot 2013-09-26 at 11.55.23 AM.png"/>
          <p:cNvPicPr/>
          <p:nvPr/>
        </p:nvPicPr>
        <p:blipFill>
          <a:blip r:embed="rId3">
            <a:extLst/>
          </a:blip>
          <a:stretch>
            <a:fillRect/>
          </a:stretch>
        </p:blipFill>
        <p:spPr>
          <a:xfrm>
            <a:off x="0" y="934322"/>
            <a:ext cx="7596336" cy="5571467"/>
          </a:xfrm>
          <a:prstGeom prst="rect">
            <a:avLst/>
          </a:prstGeom>
          <a:ln w="12700">
            <a:miter lim="400000"/>
          </a:ln>
        </p:spPr>
      </p:pic>
      <p:sp>
        <p:nvSpPr>
          <p:cNvPr id="7" name="Shape 188"/>
          <p:cNvSpPr/>
          <p:nvPr/>
        </p:nvSpPr>
        <p:spPr>
          <a:xfrm>
            <a:off x="212103" y="1160225"/>
            <a:ext cx="5138545" cy="451406"/>
          </a:xfrm>
          <a:prstGeom prst="rect">
            <a:avLst/>
          </a:prstGeom>
          <a:ln w="12700">
            <a:miter lim="400000"/>
          </a:ln>
          <a:extLst>
            <a:ext uri="{C572A759-6A51-4108-AA02-DFA0A04FC94B}">
              <ma14:wrappingTextBoxFlag xmlns="" xmlns:ma14="http://schemas.microsoft.com/office/mac/drawingml/2011/main" val="1"/>
            </a:ext>
          </a:extLst>
        </p:spPr>
        <p:txBody>
          <a:bodyPr wrap="square" lIns="40640" tIns="40640" rIns="40640" bIns="40640" anchor="ctr">
            <a:spAutoFit/>
          </a:bodyPr>
          <a:lstStyle>
            <a:lvl1pPr defTabSz="546100">
              <a:defRPr sz="2800">
                <a:solidFill>
                  <a:srgbClr val="FFFFFF"/>
                </a:solidFill>
                <a:latin typeface="Kulturista"/>
                <a:ea typeface="Kulturista"/>
                <a:cs typeface="Kulturista"/>
                <a:sym typeface="Kulturista"/>
              </a:defRPr>
            </a:lvl1pPr>
          </a:lstStyle>
          <a:p>
            <a:pPr lvl="0">
              <a:defRPr sz="1800">
                <a:solidFill>
                  <a:srgbClr val="000000"/>
                </a:solidFill>
              </a:defRPr>
            </a:pPr>
            <a:r>
              <a:rPr sz="2400" dirty="0" smtClean="0">
                <a:solidFill>
                  <a:schemeClr val="bg1"/>
                </a:solidFill>
                <a:latin typeface="+mn-lt"/>
              </a:rPr>
              <a:t>Where work becomes teamwork</a:t>
            </a:r>
            <a:endParaRPr sz="2400" dirty="0">
              <a:solidFill>
                <a:schemeClr val="bg1"/>
              </a:solidFill>
              <a:latin typeface="+mn-lt"/>
            </a:endParaRPr>
          </a:p>
        </p:txBody>
      </p:sp>
      <p:pic>
        <p:nvPicPr>
          <p:cNvPr id="8" name="mobile-dashboard.png"/>
          <p:cNvPicPr/>
          <p:nvPr/>
        </p:nvPicPr>
        <p:blipFill>
          <a:blip r:embed="rId4">
            <a:extLst/>
          </a:blip>
          <a:stretch>
            <a:fillRect/>
          </a:stretch>
        </p:blipFill>
        <p:spPr>
          <a:xfrm>
            <a:off x="6775294" y="2276872"/>
            <a:ext cx="2015319" cy="3824579"/>
          </a:xfrm>
          <a:prstGeom prst="rect">
            <a:avLst/>
          </a:prstGeom>
          <a:ln w="12700">
            <a:miter lim="400000"/>
          </a:ln>
        </p:spPr>
      </p:pic>
      <p:sp>
        <p:nvSpPr>
          <p:cNvPr id="9"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469947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Centralize &amp; Organize</a:t>
            </a:r>
            <a:endParaRPr lang="zh-TW" altLang="en-US" dirty="0"/>
          </a:p>
        </p:txBody>
      </p:sp>
      <p:sp>
        <p:nvSpPr>
          <p:cNvPr id="3" name="內容版面配置區 2"/>
          <p:cNvSpPr>
            <a:spLocks noGrp="1"/>
          </p:cNvSpPr>
          <p:nvPr>
            <p:ph idx="1"/>
          </p:nvPr>
        </p:nvSpPr>
        <p:spPr>
          <a:xfrm>
            <a:off x="457200" y="1600206"/>
            <a:ext cx="8229600" cy="748676"/>
          </a:xfrm>
        </p:spPr>
        <p:txBody>
          <a:bodyPr/>
          <a:lstStyle/>
          <a:p>
            <a:r>
              <a:rPr lang="zh-TW" altLang="en-US" dirty="0" smtClean="0"/>
              <a:t>提供每個部門、團隊或專案一個專屬的空間（</a:t>
            </a:r>
            <a:r>
              <a:rPr lang="en-US" altLang="zh-TW" dirty="0" smtClean="0"/>
              <a:t>Space</a:t>
            </a:r>
            <a:r>
              <a:rPr lang="zh-TW" altLang="en-US" dirty="0" smtClean="0"/>
              <a:t>）存放資訊</a:t>
            </a:r>
            <a:r>
              <a:rPr lang="en-US" altLang="zh-TW" dirty="0" smtClean="0"/>
              <a:t> </a:t>
            </a:r>
            <a:r>
              <a:rPr lang="zh-TW" altLang="en-US" dirty="0" smtClean="0"/>
              <a:t>。</a:t>
            </a:r>
            <a:r>
              <a:rPr lang="en-US" altLang="zh-TW" dirty="0" smtClean="0"/>
              <a:t>Confluence</a:t>
            </a:r>
            <a:r>
              <a:rPr lang="zh-TW" altLang="en-US" dirty="0" smtClean="0"/>
              <a:t>讓資訊有系統的歸檔及方便檢索</a:t>
            </a:r>
            <a:r>
              <a:rPr lang="en-US" altLang="zh-TW" dirty="0" smtClean="0"/>
              <a:t>.</a:t>
            </a:r>
            <a:endParaRPr lang="zh-TW" altLang="en-US" dirty="0"/>
          </a:p>
        </p:txBody>
      </p:sp>
      <p:sp>
        <p:nvSpPr>
          <p:cNvPr id="4" name="頁尾版面配置區 3"/>
          <p:cNvSpPr>
            <a:spLocks noGrp="1"/>
          </p:cNvSpPr>
          <p:nvPr>
            <p:ph type="ftr" sz="quarter" idx="11"/>
          </p:nvPr>
        </p:nvSpPr>
        <p:spPr/>
        <p:txBody>
          <a:bodyPr/>
          <a:lstStyle/>
          <a:p>
            <a:r>
              <a:rPr lang="fr-FR" smtClean="0"/>
              <a:t>www.linksoft.com.tw</a:t>
            </a:r>
            <a:endParaRPr lang="fr-FR"/>
          </a:p>
        </p:txBody>
      </p:sp>
      <p:pic>
        <p:nvPicPr>
          <p:cNvPr id="6" name="圖片 5"/>
          <p:cNvPicPr>
            <a:picLocks noChangeAspect="1"/>
          </p:cNvPicPr>
          <p:nvPr/>
        </p:nvPicPr>
        <p:blipFill>
          <a:blip r:embed="rId2"/>
          <a:stretch>
            <a:fillRect/>
          </a:stretch>
        </p:blipFill>
        <p:spPr>
          <a:xfrm>
            <a:off x="1187627" y="2496283"/>
            <a:ext cx="6388199" cy="4119623"/>
          </a:xfrm>
          <a:prstGeom prst="rect">
            <a:avLst/>
          </a:prstGeom>
        </p:spPr>
      </p:pic>
      <p:sp>
        <p:nvSpPr>
          <p:cNvPr id="7" name="頁尾版面配置區 2"/>
          <p:cNvSpPr txBox="1">
            <a:spLocks/>
          </p:cNvSpPr>
          <p:nvPr/>
        </p:nvSpPr>
        <p:spPr>
          <a:xfrm>
            <a:off x="3276600" y="6508754"/>
            <a:ext cx="2895600" cy="365125"/>
          </a:xfrm>
          <a:prstGeom prst="rect">
            <a:avLst/>
          </a:prstGeom>
        </p:spPr>
        <p:txBody>
          <a:bodyPr vert="horz" wrap="square" lIns="91440" tIns="45720" rIns="91440" bIns="45720" numCol="1" anchor="ctr" anchorCtr="0" compatLnSpc="1">
            <a:prstTxWarp prst="textNoShape">
              <a:avLst/>
            </a:prstTxWarp>
          </a:bodyPr>
          <a:lstStyle>
            <a:defPPr>
              <a:defRPr lang="fr-CA"/>
            </a:defPPr>
            <a:lvl1pPr algn="ctr" rtl="0" fontAlgn="base">
              <a:spcBef>
                <a:spcPct val="0"/>
              </a:spcBef>
              <a:spcAft>
                <a:spcPct val="0"/>
              </a:spcAft>
              <a:defRPr sz="900" kern="1200">
                <a:solidFill>
                  <a:srgbClr val="898989"/>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mtClean="0"/>
              <a:t>www.linktech.com.tw</a:t>
            </a:r>
            <a:endParaRPr lang="fr-FR" dirty="0"/>
          </a:p>
        </p:txBody>
      </p:sp>
    </p:spTree>
    <p:extLst>
      <p:ext uri="{BB962C8B-B14F-4D97-AF65-F5344CB8AC3E}">
        <p14:creationId xmlns:p14="http://schemas.microsoft.com/office/powerpoint/2010/main" val="1370321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a:t>Best templates to get you started</a:t>
            </a:r>
            <a:endParaRPr lang="zh-TW" altLang="en-US" sz="3200" dirty="0"/>
          </a:p>
        </p:txBody>
      </p:sp>
      <p:pic>
        <p:nvPicPr>
          <p:cNvPr id="6" name="圖片 5"/>
          <p:cNvPicPr>
            <a:picLocks noChangeAspect="1"/>
          </p:cNvPicPr>
          <p:nvPr/>
        </p:nvPicPr>
        <p:blipFill>
          <a:blip r:embed="rId2"/>
          <a:stretch>
            <a:fillRect/>
          </a:stretch>
        </p:blipFill>
        <p:spPr>
          <a:xfrm>
            <a:off x="0" y="2346376"/>
            <a:ext cx="2376264" cy="2199371"/>
          </a:xfrm>
          <a:prstGeom prst="rect">
            <a:avLst/>
          </a:prstGeom>
        </p:spPr>
      </p:pic>
      <p:sp>
        <p:nvSpPr>
          <p:cNvPr id="7" name="矩形 6"/>
          <p:cNvSpPr/>
          <p:nvPr/>
        </p:nvSpPr>
        <p:spPr>
          <a:xfrm>
            <a:off x="30885" y="4458336"/>
            <a:ext cx="2502024" cy="923330"/>
          </a:xfrm>
          <a:prstGeom prst="rect">
            <a:avLst/>
          </a:prstGeom>
        </p:spPr>
        <p:txBody>
          <a:bodyPr wrap="square">
            <a:spAutoFit/>
          </a:bodyPr>
          <a:lstStyle/>
          <a:p>
            <a:r>
              <a:rPr lang="zh-TW" altLang="en-US" dirty="0" smtClean="0"/>
              <a:t>清楚的呈現會議流程、執行項目任務，提高會議效率。</a:t>
            </a:r>
            <a:endParaRPr lang="zh-TW" altLang="en-US" dirty="0"/>
          </a:p>
        </p:txBody>
      </p:sp>
      <p:pic>
        <p:nvPicPr>
          <p:cNvPr id="8" name="圖片 7"/>
          <p:cNvPicPr>
            <a:picLocks noChangeAspect="1"/>
          </p:cNvPicPr>
          <p:nvPr/>
        </p:nvPicPr>
        <p:blipFill>
          <a:blip r:embed="rId3"/>
          <a:stretch>
            <a:fillRect/>
          </a:stretch>
        </p:blipFill>
        <p:spPr>
          <a:xfrm>
            <a:off x="2453843" y="2546773"/>
            <a:ext cx="2218556" cy="1879611"/>
          </a:xfrm>
          <a:prstGeom prst="rect">
            <a:avLst/>
          </a:prstGeom>
        </p:spPr>
      </p:pic>
      <p:sp>
        <p:nvSpPr>
          <p:cNvPr id="9" name="矩形 8"/>
          <p:cNvSpPr/>
          <p:nvPr/>
        </p:nvSpPr>
        <p:spPr>
          <a:xfrm>
            <a:off x="2532909" y="4458336"/>
            <a:ext cx="2646040" cy="646331"/>
          </a:xfrm>
          <a:prstGeom prst="rect">
            <a:avLst/>
          </a:prstGeom>
        </p:spPr>
        <p:txBody>
          <a:bodyPr wrap="square">
            <a:spAutoFit/>
          </a:bodyPr>
          <a:lstStyle/>
          <a:p>
            <a:r>
              <a:rPr lang="zh-TW" altLang="en-US" dirty="0" smtClean="0"/>
              <a:t>根據您的專案分類或分享您所需的檔案。</a:t>
            </a:r>
            <a:endParaRPr lang="zh-TW" altLang="en-US" dirty="0"/>
          </a:p>
        </p:txBody>
      </p:sp>
      <p:pic>
        <p:nvPicPr>
          <p:cNvPr id="10" name="圖片 9"/>
          <p:cNvPicPr>
            <a:picLocks noChangeAspect="1"/>
          </p:cNvPicPr>
          <p:nvPr/>
        </p:nvPicPr>
        <p:blipFill>
          <a:blip r:embed="rId4"/>
          <a:stretch>
            <a:fillRect/>
          </a:stretch>
        </p:blipFill>
        <p:spPr>
          <a:xfrm>
            <a:off x="5004051" y="2694295"/>
            <a:ext cx="2151889" cy="1748064"/>
          </a:xfrm>
          <a:prstGeom prst="rect">
            <a:avLst/>
          </a:prstGeom>
        </p:spPr>
      </p:pic>
      <p:sp>
        <p:nvSpPr>
          <p:cNvPr id="12" name="矩形 11"/>
          <p:cNvSpPr/>
          <p:nvPr/>
        </p:nvSpPr>
        <p:spPr>
          <a:xfrm>
            <a:off x="5128828" y="4446082"/>
            <a:ext cx="1781944" cy="923330"/>
          </a:xfrm>
          <a:prstGeom prst="rect">
            <a:avLst/>
          </a:prstGeom>
        </p:spPr>
        <p:txBody>
          <a:bodyPr wrap="square">
            <a:spAutoFit/>
          </a:bodyPr>
          <a:lstStyle/>
          <a:p>
            <a:r>
              <a:rPr lang="zh-TW" altLang="en-US" dirty="0" smtClean="0"/>
              <a:t>提供文件分享及知識傳承的整合平台。</a:t>
            </a:r>
            <a:endParaRPr lang="zh-TW" altLang="en-US" dirty="0"/>
          </a:p>
        </p:txBody>
      </p:sp>
      <p:pic>
        <p:nvPicPr>
          <p:cNvPr id="13" name="圖片 12"/>
          <p:cNvPicPr>
            <a:picLocks noChangeAspect="1"/>
          </p:cNvPicPr>
          <p:nvPr/>
        </p:nvPicPr>
        <p:blipFill>
          <a:blip r:embed="rId5"/>
          <a:stretch>
            <a:fillRect/>
          </a:stretch>
        </p:blipFill>
        <p:spPr>
          <a:xfrm>
            <a:off x="7013770" y="2864005"/>
            <a:ext cx="2097739" cy="1562379"/>
          </a:xfrm>
          <a:prstGeom prst="rect">
            <a:avLst/>
          </a:prstGeom>
        </p:spPr>
      </p:pic>
      <p:sp>
        <p:nvSpPr>
          <p:cNvPr id="14" name="矩形 13"/>
          <p:cNvSpPr/>
          <p:nvPr/>
        </p:nvSpPr>
        <p:spPr>
          <a:xfrm>
            <a:off x="7155940" y="4460204"/>
            <a:ext cx="1853952" cy="1200329"/>
          </a:xfrm>
          <a:prstGeom prst="rect">
            <a:avLst/>
          </a:prstGeom>
        </p:spPr>
        <p:txBody>
          <a:bodyPr wrap="square">
            <a:spAutoFit/>
          </a:bodyPr>
          <a:lstStyle/>
          <a:p>
            <a:r>
              <a:rPr lang="zh-TW" altLang="en-US" dirty="0" smtClean="0"/>
              <a:t>結合</a:t>
            </a:r>
            <a:r>
              <a:rPr lang="en-US" altLang="zh-TW" dirty="0" smtClean="0"/>
              <a:t>JIRA issue</a:t>
            </a:r>
            <a:r>
              <a:rPr lang="zh-TW" altLang="en-US" dirty="0" smtClean="0"/>
              <a:t>，</a:t>
            </a:r>
            <a:endParaRPr lang="en-US" altLang="zh-TW" dirty="0" smtClean="0"/>
          </a:p>
          <a:p>
            <a:r>
              <a:rPr lang="zh-TW" altLang="en-US" dirty="0" smtClean="0"/>
              <a:t>每個使用者能獲得所需的完整資訊。</a:t>
            </a:r>
            <a:endParaRPr lang="zh-TW" altLang="en-US" dirty="0"/>
          </a:p>
        </p:txBody>
      </p:sp>
      <p:sp>
        <p:nvSpPr>
          <p:cNvPr id="15"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2088391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95836" y="106225"/>
            <a:ext cx="2952328" cy="707886"/>
          </a:xfrm>
          <a:prstGeom prst="rect">
            <a:avLst/>
          </a:prstGeom>
        </p:spPr>
        <p:txBody>
          <a:bodyPr wrap="square">
            <a:spAutoFit/>
          </a:bodyPr>
          <a:lstStyle/>
          <a:p>
            <a:pPr lvl="0">
              <a:defRPr sz="1800"/>
            </a:pPr>
            <a:r>
              <a:rPr lang="en-US" altLang="zh-TW" sz="4000" b="1" dirty="0">
                <a:solidFill>
                  <a:srgbClr val="535353"/>
                </a:solidFill>
                <a:latin typeface="+mn-lt"/>
                <a:ea typeface="Kulturista Light"/>
                <a:cs typeface="Kulturista Light"/>
                <a:sym typeface="Kulturista Light"/>
              </a:rPr>
              <a:t>Why we </a:t>
            </a:r>
            <a:r>
              <a:rPr lang="en-US" altLang="zh-TW" sz="4000" b="1" dirty="0">
                <a:solidFill>
                  <a:srgbClr val="11C2EE"/>
                </a:solidFill>
                <a:latin typeface="+mn-lt"/>
                <a:ea typeface="Kulturista Light"/>
                <a:cs typeface="Kulturista Light"/>
                <a:sym typeface="Kulturista Light"/>
              </a:rPr>
              <a:t>win</a:t>
            </a:r>
          </a:p>
        </p:txBody>
      </p:sp>
      <p:grpSp>
        <p:nvGrpSpPr>
          <p:cNvPr id="6" name="Group 223"/>
          <p:cNvGrpSpPr/>
          <p:nvPr/>
        </p:nvGrpSpPr>
        <p:grpSpPr>
          <a:xfrm>
            <a:off x="401364" y="881263"/>
            <a:ext cx="5618438" cy="1827657"/>
            <a:chOff x="126840" y="-1481366"/>
            <a:chExt cx="6097028" cy="1621363"/>
          </a:xfrm>
        </p:grpSpPr>
        <p:sp>
          <p:nvSpPr>
            <p:cNvPr id="7" name="Shape 218"/>
            <p:cNvSpPr/>
            <p:nvPr/>
          </p:nvSpPr>
          <p:spPr>
            <a:xfrm>
              <a:off x="126840" y="-1481366"/>
              <a:ext cx="4152654" cy="9943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640" tIns="40640" rIns="40640" bIns="40640" numCol="1" anchor="t">
              <a:spAutoFit/>
            </a:bodyPr>
            <a:lstStyle/>
            <a:p>
              <a:pPr defTabSz="546086">
                <a:lnSpc>
                  <a:spcPts val="8100"/>
                </a:lnSpc>
                <a:defRPr sz="1800"/>
              </a:pPr>
              <a:r>
                <a:rPr sz="3600" dirty="0">
                  <a:solidFill>
                    <a:srgbClr val="363535"/>
                  </a:solidFill>
                  <a:latin typeface="Helvetica"/>
                  <a:ea typeface="Helvetica"/>
                  <a:cs typeface="Helvetica"/>
                  <a:sym typeface="Helvetica"/>
                </a:rPr>
                <a:t>1. </a:t>
              </a:r>
              <a:r>
                <a:rPr lang="zh-TW" altLang="en-US" sz="3600" dirty="0" smtClean="0">
                  <a:solidFill>
                    <a:srgbClr val="363535"/>
                  </a:solidFill>
                  <a:latin typeface="Helvetica"/>
                  <a:ea typeface="Helvetica"/>
                  <a:cs typeface="Helvetica"/>
                  <a:sym typeface="Helvetica"/>
                </a:rPr>
                <a:t>最佳的整合環</a:t>
              </a:r>
              <a:r>
                <a:rPr lang="zh-TW" altLang="en-US" sz="3600" dirty="0">
                  <a:solidFill>
                    <a:srgbClr val="363535"/>
                  </a:solidFill>
                  <a:latin typeface="Helvetica"/>
                  <a:ea typeface="Helvetica"/>
                  <a:cs typeface="Helvetica"/>
                  <a:sym typeface="Helvetica"/>
                </a:rPr>
                <a:t>境</a:t>
              </a:r>
              <a:endParaRPr sz="4000" dirty="0">
                <a:solidFill>
                  <a:srgbClr val="363535"/>
                </a:solidFill>
                <a:latin typeface="Helvetica"/>
                <a:ea typeface="Helvetica"/>
                <a:cs typeface="Helvetica"/>
                <a:sym typeface="Helvetica"/>
              </a:endParaRPr>
            </a:p>
          </p:txBody>
        </p:sp>
        <p:grpSp>
          <p:nvGrpSpPr>
            <p:cNvPr id="8" name="Group 222"/>
            <p:cNvGrpSpPr/>
            <p:nvPr/>
          </p:nvGrpSpPr>
          <p:grpSpPr>
            <a:xfrm>
              <a:off x="774536" y="-883891"/>
              <a:ext cx="5449332" cy="1023888"/>
              <a:chOff x="291965" y="-2186453"/>
              <a:chExt cx="5449331" cy="1023887"/>
            </a:xfrm>
          </p:grpSpPr>
          <p:pic>
            <p:nvPicPr>
              <p:cNvPr id="9" name="pasted-image.png"/>
              <p:cNvPicPr/>
              <p:nvPr/>
            </p:nvPicPr>
            <p:blipFill>
              <a:blip r:embed="rId2">
                <a:extLst/>
              </a:blip>
              <a:stretch>
                <a:fillRect/>
              </a:stretch>
            </p:blipFill>
            <p:spPr>
              <a:xfrm>
                <a:off x="291965" y="-1985662"/>
                <a:ext cx="2895600" cy="673101"/>
              </a:xfrm>
              <a:prstGeom prst="rect">
                <a:avLst/>
              </a:prstGeom>
              <a:ln w="12700" cap="flat">
                <a:noFill/>
                <a:miter lim="400000"/>
              </a:ln>
              <a:effectLst/>
            </p:spPr>
          </p:pic>
          <p:pic>
            <p:nvPicPr>
              <p:cNvPr id="10" name="pasted-image.png"/>
              <p:cNvPicPr/>
              <p:nvPr/>
            </p:nvPicPr>
            <p:blipFill>
              <a:blip r:embed="rId3">
                <a:extLst/>
              </a:blip>
              <a:stretch>
                <a:fillRect/>
              </a:stretch>
            </p:blipFill>
            <p:spPr>
              <a:xfrm>
                <a:off x="4331595" y="-2011062"/>
                <a:ext cx="1409701" cy="673101"/>
              </a:xfrm>
              <a:prstGeom prst="rect">
                <a:avLst/>
              </a:prstGeom>
              <a:ln w="12700" cap="flat">
                <a:noFill/>
                <a:miter lim="400000"/>
              </a:ln>
              <a:effectLst/>
            </p:spPr>
          </p:pic>
          <p:sp>
            <p:nvSpPr>
              <p:cNvPr id="11" name="Shape 221"/>
              <p:cNvSpPr/>
              <p:nvPr/>
            </p:nvSpPr>
            <p:spPr>
              <a:xfrm>
                <a:off x="3587661" y="-2186453"/>
                <a:ext cx="257453" cy="10238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defTabSz="546100">
                  <a:lnSpc>
                    <a:spcPts val="8200"/>
                  </a:lnSpc>
                  <a:defRPr sz="4100">
                    <a:solidFill>
                      <a:srgbClr val="363535"/>
                    </a:solidFill>
                    <a:latin typeface="Helvetica"/>
                    <a:ea typeface="Helvetica"/>
                    <a:cs typeface="Helvetica"/>
                    <a:sym typeface="Helvetica"/>
                  </a:defRPr>
                </a:lvl1pPr>
              </a:lstStyle>
              <a:p>
                <a:pPr lvl="0">
                  <a:defRPr sz="1800">
                    <a:solidFill>
                      <a:srgbClr val="000000"/>
                    </a:solidFill>
                  </a:defRPr>
                </a:pPr>
                <a:r>
                  <a:rPr sz="1800"/>
                  <a:t>+</a:t>
                </a:r>
              </a:p>
            </p:txBody>
          </p:sp>
        </p:grpSp>
      </p:grpSp>
      <p:grpSp>
        <p:nvGrpSpPr>
          <p:cNvPr id="41" name="Group 255"/>
          <p:cNvGrpSpPr/>
          <p:nvPr/>
        </p:nvGrpSpPr>
        <p:grpSpPr>
          <a:xfrm>
            <a:off x="495299" y="7169509"/>
            <a:ext cx="11716221" cy="2447392"/>
            <a:chOff x="0" y="0"/>
            <a:chExt cx="20761939" cy="2447390"/>
          </a:xfrm>
        </p:grpSpPr>
        <p:sp>
          <p:nvSpPr>
            <p:cNvPr id="42" name="Shape 253"/>
            <p:cNvSpPr/>
            <p:nvPr/>
          </p:nvSpPr>
          <p:spPr>
            <a:xfrm>
              <a:off x="0" y="0"/>
              <a:ext cx="20761939" cy="11208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640" tIns="40640" rIns="40640" bIns="40640" numCol="1" anchor="t">
              <a:spAutoFit/>
            </a:bodyPr>
            <a:lstStyle/>
            <a:p>
              <a:pPr defTabSz="546086">
                <a:lnSpc>
                  <a:spcPts val="8100"/>
                </a:lnSpc>
                <a:defRPr sz="1800"/>
              </a:pPr>
              <a:r>
                <a:rPr sz="4000">
                  <a:solidFill>
                    <a:srgbClr val="363535"/>
                  </a:solidFill>
                  <a:latin typeface="Helvetica"/>
                  <a:ea typeface="Helvetica"/>
                  <a:cs typeface="Helvetica"/>
                  <a:sym typeface="Helvetica"/>
                </a:rPr>
                <a:t>3. A </a:t>
              </a:r>
              <a:r>
                <a:rPr sz="4000" b="1">
                  <a:solidFill>
                    <a:srgbClr val="363535"/>
                  </a:solidFill>
                  <a:latin typeface="Helvetica"/>
                  <a:ea typeface="Helvetica"/>
                  <a:cs typeface="Helvetica"/>
                  <a:sym typeface="Helvetica"/>
                </a:rPr>
                <a:t>trusted and extensible</a:t>
              </a:r>
              <a:r>
                <a:rPr sz="4000">
                  <a:solidFill>
                    <a:srgbClr val="363535"/>
                  </a:solidFill>
                  <a:latin typeface="Helvetica"/>
                  <a:ea typeface="Helvetica"/>
                  <a:cs typeface="Helvetica"/>
                  <a:sym typeface="Helvetica"/>
                </a:rPr>
                <a:t> collaboration platform.</a:t>
              </a:r>
            </a:p>
          </p:txBody>
        </p:sp>
        <p:pic>
          <p:nvPicPr>
            <p:cNvPr id="43" name="pasted-image.png"/>
            <p:cNvPicPr/>
            <p:nvPr/>
          </p:nvPicPr>
          <p:blipFill>
            <a:blip r:embed="rId4">
              <a:extLst/>
            </a:blip>
            <a:stretch>
              <a:fillRect/>
            </a:stretch>
          </p:blipFill>
          <p:spPr>
            <a:xfrm>
              <a:off x="2272760" y="791626"/>
              <a:ext cx="1458620" cy="1655764"/>
            </a:xfrm>
            <a:prstGeom prst="rect">
              <a:avLst/>
            </a:prstGeom>
            <a:ln w="12700" cap="flat">
              <a:noFill/>
              <a:miter lim="400000"/>
            </a:ln>
            <a:effectLst/>
          </p:spPr>
        </p:pic>
      </p:grpSp>
      <p:sp>
        <p:nvSpPr>
          <p:cNvPr id="50" name="矩形 49"/>
          <p:cNvSpPr/>
          <p:nvPr/>
        </p:nvSpPr>
        <p:spPr>
          <a:xfrm>
            <a:off x="0" y="2657961"/>
            <a:ext cx="9144000" cy="1131079"/>
          </a:xfrm>
          <a:prstGeom prst="rect">
            <a:avLst/>
          </a:prstGeom>
        </p:spPr>
        <p:txBody>
          <a:bodyPr wrap="square">
            <a:spAutoFit/>
          </a:bodyPr>
          <a:lstStyle/>
          <a:p>
            <a:pPr defTabSz="546086" fontAlgn="auto">
              <a:lnSpc>
                <a:spcPts val="8100"/>
              </a:lnSpc>
              <a:spcBef>
                <a:spcPts val="0"/>
              </a:spcBef>
              <a:spcAft>
                <a:spcPts val="0"/>
              </a:spcAft>
              <a:defRPr sz="1800"/>
            </a:pPr>
            <a:r>
              <a:rPr lang="en-US" altLang="zh-TW" sz="2800" kern="0" dirty="0">
                <a:solidFill>
                  <a:srgbClr val="363535"/>
                </a:solidFill>
                <a:latin typeface="Helvetica"/>
                <a:ea typeface="Helvetica"/>
                <a:cs typeface="Helvetica"/>
                <a:sym typeface="Helvetica"/>
              </a:rPr>
              <a:t>2. </a:t>
            </a:r>
            <a:r>
              <a:rPr lang="zh-TW" altLang="en-US" sz="2800" b="1" kern="0" dirty="0" smtClean="0">
                <a:solidFill>
                  <a:srgbClr val="363535"/>
                </a:solidFill>
                <a:latin typeface="Helvetica"/>
                <a:ea typeface="Helvetica"/>
                <a:cs typeface="Helvetica"/>
                <a:sym typeface="Helvetica"/>
              </a:rPr>
              <a:t>團隊協作、知識分享、學習可在同一平台上達成</a:t>
            </a:r>
            <a:endParaRPr lang="en-US" altLang="zh-TW" sz="2800" kern="0" dirty="0">
              <a:solidFill>
                <a:srgbClr val="363535"/>
              </a:solidFill>
              <a:latin typeface="Helvetica"/>
              <a:ea typeface="Helvetica"/>
              <a:cs typeface="Helvetica"/>
              <a:sym typeface="Helvetica"/>
            </a:endParaRPr>
          </a:p>
        </p:txBody>
      </p:sp>
      <p:grpSp>
        <p:nvGrpSpPr>
          <p:cNvPr id="51" name="Group 252"/>
          <p:cNvGrpSpPr/>
          <p:nvPr/>
        </p:nvGrpSpPr>
        <p:grpSpPr>
          <a:xfrm>
            <a:off x="-252536" y="3254144"/>
            <a:ext cx="4185851" cy="2730647"/>
            <a:chOff x="0" y="0"/>
            <a:chExt cx="4353648" cy="2870810"/>
          </a:xfrm>
        </p:grpSpPr>
        <p:sp>
          <p:nvSpPr>
            <p:cNvPr id="52" name="Shape 224"/>
            <p:cNvSpPr/>
            <p:nvPr/>
          </p:nvSpPr>
          <p:spPr>
            <a:xfrm>
              <a:off x="0" y="0"/>
              <a:ext cx="85431" cy="11783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640" tIns="40640" rIns="40640" bIns="40640" numCol="1" anchor="t">
              <a:spAutoFit/>
            </a:bodyPr>
            <a:lstStyle/>
            <a:p>
              <a:pPr defTabSz="546086">
                <a:lnSpc>
                  <a:spcPts val="8100"/>
                </a:lnSpc>
                <a:defRPr sz="1800"/>
              </a:pPr>
              <a:endParaRPr sz="4000" dirty="0">
                <a:solidFill>
                  <a:srgbClr val="363535"/>
                </a:solidFill>
                <a:latin typeface="Helvetica"/>
                <a:ea typeface="Helvetica"/>
                <a:cs typeface="Helvetica"/>
                <a:sym typeface="Helvetica"/>
              </a:endParaRPr>
            </a:p>
          </p:txBody>
        </p:sp>
        <p:grpSp>
          <p:nvGrpSpPr>
            <p:cNvPr id="53" name="Group 251"/>
            <p:cNvGrpSpPr/>
            <p:nvPr/>
          </p:nvGrpSpPr>
          <p:grpSpPr>
            <a:xfrm>
              <a:off x="1981708" y="678684"/>
              <a:ext cx="2371940" cy="2192126"/>
              <a:chOff x="0" y="0"/>
              <a:chExt cx="2371938" cy="2192125"/>
            </a:xfrm>
          </p:grpSpPr>
          <p:pic>
            <p:nvPicPr>
              <p:cNvPr id="54" name="decisions.pdf"/>
              <p:cNvPicPr/>
              <p:nvPr/>
            </p:nvPicPr>
            <p:blipFill>
              <a:blip r:embed="rId5">
                <a:extLst/>
              </a:blip>
              <a:stretch>
                <a:fillRect/>
              </a:stretch>
            </p:blipFill>
            <p:spPr>
              <a:xfrm>
                <a:off x="1008131" y="1605168"/>
                <a:ext cx="358448" cy="469145"/>
              </a:xfrm>
              <a:prstGeom prst="rect">
                <a:avLst/>
              </a:prstGeom>
              <a:ln w="12700" cap="flat">
                <a:noFill/>
                <a:miter lim="400000"/>
              </a:ln>
              <a:effectLst/>
            </p:spPr>
          </p:pic>
          <p:pic>
            <p:nvPicPr>
              <p:cNvPr id="55" name="file-list.pdf"/>
              <p:cNvPicPr/>
              <p:nvPr/>
            </p:nvPicPr>
            <p:blipFill>
              <a:blip r:embed="rId6">
                <a:extLst/>
              </a:blip>
              <a:stretch>
                <a:fillRect/>
              </a:stretch>
            </p:blipFill>
            <p:spPr>
              <a:xfrm>
                <a:off x="1008131" y="1605168"/>
                <a:ext cx="358448" cy="398773"/>
              </a:xfrm>
              <a:prstGeom prst="rect">
                <a:avLst/>
              </a:prstGeom>
              <a:ln w="12700" cap="flat">
                <a:noFill/>
                <a:miter lim="400000"/>
              </a:ln>
              <a:effectLst/>
            </p:spPr>
          </p:pic>
          <p:pic>
            <p:nvPicPr>
              <p:cNvPr id="56" name="meeting-notes.pdf"/>
              <p:cNvPicPr/>
              <p:nvPr/>
            </p:nvPicPr>
            <p:blipFill>
              <a:blip r:embed="rId7">
                <a:extLst/>
              </a:blip>
              <a:stretch>
                <a:fillRect/>
              </a:stretch>
            </p:blipFill>
            <p:spPr>
              <a:xfrm>
                <a:off x="1008131" y="1605168"/>
                <a:ext cx="358448" cy="469145"/>
              </a:xfrm>
              <a:prstGeom prst="rect">
                <a:avLst/>
              </a:prstGeom>
              <a:ln w="12700" cap="flat">
                <a:noFill/>
                <a:miter lim="400000"/>
              </a:ln>
              <a:effectLst/>
            </p:spPr>
          </p:pic>
          <p:pic>
            <p:nvPicPr>
              <p:cNvPr id="57" name="page.pdf"/>
              <p:cNvPicPr/>
              <p:nvPr/>
            </p:nvPicPr>
            <p:blipFill>
              <a:blip r:embed="rId8">
                <a:extLst/>
              </a:blip>
              <a:stretch>
                <a:fillRect/>
              </a:stretch>
            </p:blipFill>
            <p:spPr>
              <a:xfrm>
                <a:off x="1008131" y="1605168"/>
                <a:ext cx="358448" cy="469145"/>
              </a:xfrm>
              <a:prstGeom prst="rect">
                <a:avLst/>
              </a:prstGeom>
              <a:ln w="12700" cap="flat">
                <a:noFill/>
                <a:miter lim="400000"/>
              </a:ln>
              <a:effectLst/>
            </p:spPr>
          </p:pic>
          <p:pic>
            <p:nvPicPr>
              <p:cNvPr id="58" name="shared-links.pdf"/>
              <p:cNvPicPr/>
              <p:nvPr/>
            </p:nvPicPr>
            <p:blipFill>
              <a:blip r:embed="rId9">
                <a:extLst/>
              </a:blip>
              <a:stretch>
                <a:fillRect/>
              </a:stretch>
            </p:blipFill>
            <p:spPr>
              <a:xfrm>
                <a:off x="1008131" y="1605168"/>
                <a:ext cx="358448" cy="469145"/>
              </a:xfrm>
              <a:prstGeom prst="rect">
                <a:avLst/>
              </a:prstGeom>
              <a:ln w="12700" cap="flat">
                <a:noFill/>
                <a:miter lim="400000"/>
              </a:ln>
              <a:effectLst/>
            </p:spPr>
          </p:pic>
          <p:grpSp>
            <p:nvGrpSpPr>
              <p:cNvPr id="59" name="Group 232"/>
              <p:cNvGrpSpPr/>
              <p:nvPr/>
            </p:nvGrpSpPr>
            <p:grpSpPr>
              <a:xfrm>
                <a:off x="824427" y="1475231"/>
                <a:ext cx="716895" cy="716895"/>
                <a:chOff x="0" y="0"/>
                <a:chExt cx="716893" cy="716893"/>
              </a:xfrm>
            </p:grpSpPr>
            <p:sp>
              <p:nvSpPr>
                <p:cNvPr id="78" name="Shape 230"/>
                <p:cNvSpPr/>
                <p:nvPr/>
              </p:nvSpPr>
              <p:spPr>
                <a:xfrm>
                  <a:off x="0" y="0"/>
                  <a:ext cx="716894" cy="7168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4AA5DB"/>
                  </a:solidFill>
                  <a:prstDash val="solid"/>
                  <a:miter lim="400000"/>
                </a:ln>
                <a:effectLst/>
              </p:spPr>
              <p:txBody>
                <a:bodyPr wrap="square" lIns="0" tIns="0" rIns="0" bIns="0" numCol="1" anchor="ctr">
                  <a:noAutofit/>
                </a:bodyPr>
                <a:lstStyle/>
                <a:p>
                  <a:pPr defTabSz="457189">
                    <a:lnSpc>
                      <a:spcPts val="2400"/>
                    </a:lnSpc>
                    <a:defRPr sz="1300" b="1" spc="182">
                      <a:solidFill>
                        <a:srgbClr val="003366"/>
                      </a:solidFill>
                      <a:latin typeface="Helvetica"/>
                      <a:ea typeface="Helvetica"/>
                      <a:cs typeface="Helvetica"/>
                      <a:sym typeface="Helvetica"/>
                    </a:defRPr>
                  </a:pPr>
                  <a:endParaRPr sz="1300"/>
                </a:p>
              </p:txBody>
            </p:sp>
            <p:pic>
              <p:nvPicPr>
                <p:cNvPr id="79" name="droppedImage.pdf"/>
                <p:cNvPicPr/>
                <p:nvPr/>
              </p:nvPicPr>
              <p:blipFill>
                <a:blip r:embed="rId10">
                  <a:extLst/>
                </a:blip>
                <a:srcRect r="82684"/>
                <a:stretch>
                  <a:fillRect/>
                </a:stretch>
              </p:blipFill>
              <p:spPr>
                <a:xfrm>
                  <a:off x="155615" y="179223"/>
                  <a:ext cx="413034" cy="362928"/>
                </a:xfrm>
                <a:prstGeom prst="rect">
                  <a:avLst/>
                </a:prstGeom>
                <a:ln w="12700" cap="flat">
                  <a:noFill/>
                  <a:miter lim="400000"/>
                </a:ln>
                <a:effectLst/>
              </p:spPr>
            </p:pic>
          </p:grpSp>
          <p:grpSp>
            <p:nvGrpSpPr>
              <p:cNvPr id="60" name="Group 237"/>
              <p:cNvGrpSpPr/>
              <p:nvPr/>
            </p:nvGrpSpPr>
            <p:grpSpPr>
              <a:xfrm>
                <a:off x="1026053" y="0"/>
                <a:ext cx="323571" cy="927482"/>
                <a:chOff x="0" y="0"/>
                <a:chExt cx="323569" cy="927481"/>
              </a:xfrm>
            </p:grpSpPr>
            <p:pic>
              <p:nvPicPr>
                <p:cNvPr id="74" name="droppedImage.pdf"/>
                <p:cNvPicPr/>
                <p:nvPr/>
              </p:nvPicPr>
              <p:blipFill>
                <a:blip r:embed="rId11">
                  <a:extLst/>
                </a:blip>
                <a:stretch>
                  <a:fillRect/>
                </a:stretch>
              </p:blipFill>
              <p:spPr>
                <a:xfrm>
                  <a:off x="0" y="0"/>
                  <a:ext cx="323570" cy="352985"/>
                </a:xfrm>
                <a:prstGeom prst="rect">
                  <a:avLst/>
                </a:prstGeom>
                <a:ln w="12700" cap="flat">
                  <a:noFill/>
                  <a:miter lim="400000"/>
                </a:ln>
                <a:effectLst/>
              </p:spPr>
            </p:pic>
            <p:pic>
              <p:nvPicPr>
                <p:cNvPr id="75" name="droppedImage.pdf"/>
                <p:cNvPicPr/>
                <p:nvPr/>
              </p:nvPicPr>
              <p:blipFill>
                <a:blip r:embed="rId12">
                  <a:extLst/>
                </a:blip>
                <a:stretch>
                  <a:fillRect/>
                </a:stretch>
              </p:blipFill>
              <p:spPr>
                <a:xfrm>
                  <a:off x="13205" y="368588"/>
                  <a:ext cx="289253" cy="558894"/>
                </a:xfrm>
                <a:prstGeom prst="rect">
                  <a:avLst/>
                </a:prstGeom>
                <a:ln w="12700" cap="flat">
                  <a:noFill/>
                  <a:miter lim="400000"/>
                </a:ln>
                <a:effectLst/>
              </p:spPr>
            </p:pic>
            <p:pic>
              <p:nvPicPr>
                <p:cNvPr id="76" name="droppedImage.pdf"/>
                <p:cNvPicPr/>
                <p:nvPr/>
              </p:nvPicPr>
              <p:blipFill>
                <a:blip r:embed="rId13">
                  <a:extLst/>
                </a:blip>
                <a:stretch>
                  <a:fillRect/>
                </a:stretch>
              </p:blipFill>
              <p:spPr>
                <a:xfrm>
                  <a:off x="57328" y="157778"/>
                  <a:ext cx="201006" cy="39221"/>
                </a:xfrm>
                <a:prstGeom prst="rect">
                  <a:avLst/>
                </a:prstGeom>
                <a:ln w="12700" cap="flat">
                  <a:noFill/>
                  <a:miter lim="400000"/>
                </a:ln>
                <a:effectLst/>
              </p:spPr>
            </p:pic>
            <p:pic>
              <p:nvPicPr>
                <p:cNvPr id="77" name="droppedImage.pdf"/>
                <p:cNvPicPr/>
                <p:nvPr/>
              </p:nvPicPr>
              <p:blipFill>
                <a:blip r:embed="rId14">
                  <a:extLst/>
                </a:blip>
                <a:stretch>
                  <a:fillRect/>
                </a:stretch>
              </p:blipFill>
              <p:spPr>
                <a:xfrm>
                  <a:off x="91646" y="236219"/>
                  <a:ext cx="137273" cy="44124"/>
                </a:xfrm>
                <a:prstGeom prst="rect">
                  <a:avLst/>
                </a:prstGeom>
                <a:ln w="12700" cap="flat">
                  <a:noFill/>
                  <a:miter lim="400000"/>
                </a:ln>
                <a:effectLst/>
              </p:spPr>
            </p:pic>
          </p:grpSp>
          <p:grpSp>
            <p:nvGrpSpPr>
              <p:cNvPr id="61" name="Group 242"/>
              <p:cNvGrpSpPr/>
              <p:nvPr/>
            </p:nvGrpSpPr>
            <p:grpSpPr>
              <a:xfrm>
                <a:off x="0" y="395411"/>
                <a:ext cx="180934" cy="518629"/>
                <a:chOff x="0" y="0"/>
                <a:chExt cx="180933" cy="518628"/>
              </a:xfrm>
            </p:grpSpPr>
            <p:pic>
              <p:nvPicPr>
                <p:cNvPr id="70" name="droppedImage.pdf"/>
                <p:cNvPicPr/>
                <p:nvPr/>
              </p:nvPicPr>
              <p:blipFill>
                <a:blip r:embed="rId11">
                  <a:extLst/>
                </a:blip>
                <a:stretch>
                  <a:fillRect/>
                </a:stretch>
              </p:blipFill>
              <p:spPr>
                <a:xfrm>
                  <a:off x="0" y="0"/>
                  <a:ext cx="180934" cy="197382"/>
                </a:xfrm>
                <a:prstGeom prst="rect">
                  <a:avLst/>
                </a:prstGeom>
                <a:ln w="12700" cap="flat">
                  <a:noFill/>
                  <a:miter lim="400000"/>
                </a:ln>
                <a:effectLst/>
              </p:spPr>
            </p:pic>
            <p:pic>
              <p:nvPicPr>
                <p:cNvPr id="71" name="droppedImage.pdf"/>
                <p:cNvPicPr/>
                <p:nvPr/>
              </p:nvPicPr>
              <p:blipFill>
                <a:blip r:embed="rId12">
                  <a:extLst/>
                </a:blip>
                <a:stretch>
                  <a:fillRect/>
                </a:stretch>
              </p:blipFill>
              <p:spPr>
                <a:xfrm>
                  <a:off x="7384" y="206106"/>
                  <a:ext cx="161744" cy="312523"/>
                </a:xfrm>
                <a:prstGeom prst="rect">
                  <a:avLst/>
                </a:prstGeom>
                <a:ln w="12700" cap="flat">
                  <a:noFill/>
                  <a:miter lim="400000"/>
                </a:ln>
                <a:effectLst/>
              </p:spPr>
            </p:pic>
            <p:pic>
              <p:nvPicPr>
                <p:cNvPr id="72" name="droppedImage.pdf"/>
                <p:cNvPicPr/>
                <p:nvPr/>
              </p:nvPicPr>
              <p:blipFill>
                <a:blip r:embed="rId13">
                  <a:extLst/>
                </a:blip>
                <a:stretch>
                  <a:fillRect/>
                </a:stretch>
              </p:blipFill>
              <p:spPr>
                <a:xfrm>
                  <a:off x="32056" y="88226"/>
                  <a:ext cx="112399" cy="21932"/>
                </a:xfrm>
                <a:prstGeom prst="rect">
                  <a:avLst/>
                </a:prstGeom>
                <a:ln w="12700" cap="flat">
                  <a:noFill/>
                  <a:miter lim="400000"/>
                </a:ln>
                <a:effectLst/>
              </p:spPr>
            </p:pic>
            <p:pic>
              <p:nvPicPr>
                <p:cNvPr id="73" name="droppedImage.pdf"/>
                <p:cNvPicPr/>
                <p:nvPr/>
              </p:nvPicPr>
              <p:blipFill>
                <a:blip r:embed="rId14">
                  <a:extLst/>
                </a:blip>
                <a:stretch>
                  <a:fillRect/>
                </a:stretch>
              </p:blipFill>
              <p:spPr>
                <a:xfrm>
                  <a:off x="51246" y="132088"/>
                  <a:ext cx="76761" cy="24674"/>
                </a:xfrm>
                <a:prstGeom prst="rect">
                  <a:avLst/>
                </a:prstGeom>
                <a:ln w="12700" cap="flat">
                  <a:noFill/>
                  <a:miter lim="400000"/>
                </a:ln>
                <a:effectLst/>
              </p:spPr>
            </p:pic>
          </p:grpSp>
          <p:grpSp>
            <p:nvGrpSpPr>
              <p:cNvPr id="62" name="Group 247"/>
              <p:cNvGrpSpPr/>
              <p:nvPr/>
            </p:nvGrpSpPr>
            <p:grpSpPr>
              <a:xfrm>
                <a:off x="2191005" y="395411"/>
                <a:ext cx="180934" cy="518629"/>
                <a:chOff x="0" y="0"/>
                <a:chExt cx="180933" cy="518628"/>
              </a:xfrm>
            </p:grpSpPr>
            <p:pic>
              <p:nvPicPr>
                <p:cNvPr id="66" name="droppedImage.pdf"/>
                <p:cNvPicPr/>
                <p:nvPr/>
              </p:nvPicPr>
              <p:blipFill>
                <a:blip r:embed="rId11">
                  <a:extLst/>
                </a:blip>
                <a:stretch>
                  <a:fillRect/>
                </a:stretch>
              </p:blipFill>
              <p:spPr>
                <a:xfrm>
                  <a:off x="0" y="0"/>
                  <a:ext cx="180934" cy="197382"/>
                </a:xfrm>
                <a:prstGeom prst="rect">
                  <a:avLst/>
                </a:prstGeom>
                <a:ln w="12700" cap="flat">
                  <a:noFill/>
                  <a:miter lim="400000"/>
                </a:ln>
                <a:effectLst/>
              </p:spPr>
            </p:pic>
            <p:pic>
              <p:nvPicPr>
                <p:cNvPr id="67" name="droppedImage.pdf"/>
                <p:cNvPicPr/>
                <p:nvPr/>
              </p:nvPicPr>
              <p:blipFill>
                <a:blip r:embed="rId12">
                  <a:extLst/>
                </a:blip>
                <a:stretch>
                  <a:fillRect/>
                </a:stretch>
              </p:blipFill>
              <p:spPr>
                <a:xfrm>
                  <a:off x="7384" y="206106"/>
                  <a:ext cx="161744" cy="312523"/>
                </a:xfrm>
                <a:prstGeom prst="rect">
                  <a:avLst/>
                </a:prstGeom>
                <a:ln w="12700" cap="flat">
                  <a:noFill/>
                  <a:miter lim="400000"/>
                </a:ln>
                <a:effectLst/>
              </p:spPr>
            </p:pic>
            <p:pic>
              <p:nvPicPr>
                <p:cNvPr id="68" name="droppedImage.pdf"/>
                <p:cNvPicPr/>
                <p:nvPr/>
              </p:nvPicPr>
              <p:blipFill>
                <a:blip r:embed="rId13">
                  <a:extLst/>
                </a:blip>
                <a:stretch>
                  <a:fillRect/>
                </a:stretch>
              </p:blipFill>
              <p:spPr>
                <a:xfrm>
                  <a:off x="32056" y="88226"/>
                  <a:ext cx="112399" cy="21932"/>
                </a:xfrm>
                <a:prstGeom prst="rect">
                  <a:avLst/>
                </a:prstGeom>
                <a:ln w="12700" cap="flat">
                  <a:noFill/>
                  <a:miter lim="400000"/>
                </a:ln>
                <a:effectLst/>
              </p:spPr>
            </p:pic>
            <p:pic>
              <p:nvPicPr>
                <p:cNvPr id="69" name="droppedImage.pdf"/>
                <p:cNvPicPr/>
                <p:nvPr/>
              </p:nvPicPr>
              <p:blipFill>
                <a:blip r:embed="rId14">
                  <a:extLst/>
                </a:blip>
                <a:stretch>
                  <a:fillRect/>
                </a:stretch>
              </p:blipFill>
              <p:spPr>
                <a:xfrm>
                  <a:off x="51246" y="132088"/>
                  <a:ext cx="76761" cy="24674"/>
                </a:xfrm>
                <a:prstGeom prst="rect">
                  <a:avLst/>
                </a:prstGeom>
                <a:ln w="12700" cap="flat">
                  <a:noFill/>
                  <a:miter lim="400000"/>
                </a:ln>
                <a:effectLst/>
              </p:spPr>
            </p:pic>
          </p:grpSp>
          <p:sp>
            <p:nvSpPr>
              <p:cNvPr id="63" name="Shape 248"/>
              <p:cNvSpPr/>
              <p:nvPr/>
            </p:nvSpPr>
            <p:spPr>
              <a:xfrm flipV="1">
                <a:off x="1187644" y="1016556"/>
                <a:ext cx="1" cy="359133"/>
              </a:xfrm>
              <a:prstGeom prst="line">
                <a:avLst/>
              </a:prstGeom>
              <a:noFill/>
              <a:ln w="50800" cap="flat">
                <a:solidFill>
                  <a:srgbClr val="7CA60A"/>
                </a:solidFill>
                <a:prstDash val="solid"/>
                <a:miter lim="400000"/>
                <a:headEnd type="triangle" w="med" len="med"/>
              </a:ln>
              <a:effectLst/>
            </p:spPr>
            <p:txBody>
              <a:bodyPr wrap="square" lIns="0" tIns="0" rIns="0" bIns="0" numCol="1" anchor="ctr">
                <a:noAutofit/>
              </a:bodyPr>
              <a:lstStyle/>
              <a:p>
                <a:pPr defTabSz="457189">
                  <a:defRPr sz="1200">
                    <a:latin typeface="Helvetica"/>
                    <a:ea typeface="Helvetica"/>
                    <a:cs typeface="Helvetica"/>
                    <a:sym typeface="Helvetica"/>
                  </a:defRPr>
                </a:pPr>
                <a:endParaRPr sz="1200"/>
              </a:p>
            </p:txBody>
          </p:sp>
          <p:sp>
            <p:nvSpPr>
              <p:cNvPr id="64" name="Shape 249"/>
              <p:cNvSpPr/>
              <p:nvPr/>
            </p:nvSpPr>
            <p:spPr>
              <a:xfrm rot="16523855">
                <a:off x="1493093" y="1083407"/>
                <a:ext cx="888073" cy="6210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117" y="21156"/>
                      <a:pt x="21600" y="21600"/>
                    </a:cubicBezTo>
                  </a:path>
                </a:pathLst>
              </a:custGeom>
              <a:noFill/>
              <a:ln w="50800" cap="flat">
                <a:solidFill>
                  <a:srgbClr val="7CA60A"/>
                </a:solidFill>
                <a:prstDash val="solid"/>
                <a:miter lim="400000"/>
                <a:headEnd type="triangle" w="med" len="med"/>
              </a:ln>
              <a:effectLst/>
            </p:spPr>
            <p:txBody>
              <a:bodyPr wrap="square" lIns="0" tIns="0" rIns="0" bIns="0" numCol="1" anchor="ctr">
                <a:noAutofit/>
              </a:bodyPr>
              <a:lstStyle/>
              <a:p>
                <a:pPr defTabSz="457189">
                  <a:defRPr sz="2400">
                    <a:latin typeface="Gill Sans"/>
                    <a:ea typeface="Gill Sans"/>
                    <a:cs typeface="Gill Sans"/>
                    <a:sym typeface="Gill Sans"/>
                  </a:defRPr>
                </a:pPr>
                <a:endParaRPr sz="3200"/>
              </a:p>
            </p:txBody>
          </p:sp>
          <p:sp>
            <p:nvSpPr>
              <p:cNvPr id="65" name="Shape 250"/>
              <p:cNvSpPr/>
              <p:nvPr/>
            </p:nvSpPr>
            <p:spPr>
              <a:xfrm rot="5094007" flipH="1">
                <a:off x="-7982" y="1084865"/>
                <a:ext cx="888074" cy="621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117" y="21156"/>
                      <a:pt x="21600" y="21600"/>
                    </a:cubicBezTo>
                  </a:path>
                </a:pathLst>
              </a:custGeom>
              <a:noFill/>
              <a:ln w="50800" cap="flat">
                <a:solidFill>
                  <a:srgbClr val="7CA60A"/>
                </a:solidFill>
                <a:prstDash val="solid"/>
                <a:miter lim="400000"/>
                <a:headEnd type="triangle" w="med" len="med"/>
              </a:ln>
              <a:effectLst/>
            </p:spPr>
            <p:txBody>
              <a:bodyPr wrap="square" lIns="0" tIns="0" rIns="0" bIns="0" numCol="1" anchor="ctr">
                <a:noAutofit/>
              </a:bodyPr>
              <a:lstStyle/>
              <a:p>
                <a:pPr defTabSz="457189">
                  <a:defRPr sz="2400">
                    <a:latin typeface="Gill Sans"/>
                    <a:ea typeface="Gill Sans"/>
                    <a:cs typeface="Gill Sans"/>
                    <a:sym typeface="Gill Sans"/>
                  </a:defRPr>
                </a:pPr>
                <a:endParaRPr sz="3200"/>
              </a:p>
            </p:txBody>
          </p:sp>
        </p:grpSp>
      </p:grpSp>
      <p:pic>
        <p:nvPicPr>
          <p:cNvPr id="80" name="pasted-image.png"/>
          <p:cNvPicPr/>
          <p:nvPr/>
        </p:nvPicPr>
        <p:blipFill>
          <a:blip r:embed="rId4">
            <a:extLst/>
          </a:blip>
          <a:stretch>
            <a:fillRect/>
          </a:stretch>
        </p:blipFill>
        <p:spPr>
          <a:xfrm>
            <a:off x="5187290" y="3756953"/>
            <a:ext cx="2230044" cy="2336343"/>
          </a:xfrm>
          <a:prstGeom prst="rect">
            <a:avLst/>
          </a:prstGeom>
          <a:ln w="12700" cap="flat">
            <a:noFill/>
            <a:miter lim="400000"/>
          </a:ln>
          <a:effectLst/>
        </p:spPr>
      </p:pic>
      <p:sp>
        <p:nvSpPr>
          <p:cNvPr id="44" name="頁尾版面配置區 2"/>
          <p:cNvSpPr>
            <a:spLocks noGrp="1"/>
          </p:cNvSpPr>
          <p:nvPr>
            <p:ph type="ftr" sz="quarter" idx="11"/>
          </p:nvPr>
        </p:nvSpPr>
        <p:spPr>
          <a:xfrm>
            <a:off x="3124200" y="6356354"/>
            <a:ext cx="2895600" cy="365125"/>
          </a:xfrm>
        </p:spPr>
        <p:txBody>
          <a:bodyPr/>
          <a:lstStyle/>
          <a:p>
            <a:r>
              <a:rPr lang="fr-FR" dirty="0" smtClean="0"/>
              <a:t>www.linktech.com.tw</a:t>
            </a:r>
            <a:endParaRPr lang="fr-FR" dirty="0"/>
          </a:p>
        </p:txBody>
      </p:sp>
    </p:spTree>
    <p:extLst>
      <p:ext uri="{BB962C8B-B14F-4D97-AF65-F5344CB8AC3E}">
        <p14:creationId xmlns:p14="http://schemas.microsoft.com/office/powerpoint/2010/main" val="15981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41"/>
                                        </p:tgtEl>
                                        <p:attrNameLst>
                                          <p:attrName>style.visibility</p:attrName>
                                        </p:attrNameLst>
                                      </p:cBhvr>
                                      <p:to>
                                        <p:strVal val="visible"/>
                                      </p:to>
                                    </p:set>
                                    <p:animEffect transition="in" filter="fade">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51"/>
                                        </p:tgtEl>
                                        <p:attrNameLst>
                                          <p:attrName>style.visibility</p:attrName>
                                        </p:attrNameLst>
                                      </p:cBhvr>
                                      <p:to>
                                        <p:strVal val="visible"/>
                                      </p:to>
                                    </p:set>
                                    <p:animEffect transition="in" filter="fade">
                                      <p:cBhvr>
                                        <p:cTn id="17"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41" grpId="0" animBg="1" advAuto="0"/>
      <p:bldP spid="51" grpId="0" animBg="1" advAuto="0"/>
    </p:bldLst>
  </p:timing>
</p:sld>
</file>

<file path=ppt/theme/theme1.xml><?xml version="1.0" encoding="utf-8"?>
<a:theme xmlns:a="http://schemas.openxmlformats.org/drawingml/2006/main" name="基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114</Template>
  <TotalTime>2897</TotalTime>
  <Words>2613</Words>
  <Application>Microsoft Office PowerPoint</Application>
  <PresentationFormat>如螢幕大小 (4:3)</PresentationFormat>
  <Paragraphs>277</Paragraphs>
  <Slides>43</Slides>
  <Notes>13</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43</vt:i4>
      </vt:variant>
    </vt:vector>
  </HeadingPairs>
  <TitlesOfParts>
    <vt:vector size="61" baseType="lpstr">
      <vt:lpstr>Circular Pro</vt:lpstr>
      <vt:lpstr>Circular Pro Bold</vt:lpstr>
      <vt:lpstr>Circular Pro Book</vt:lpstr>
      <vt:lpstr>Gill Sans</vt:lpstr>
      <vt:lpstr>Helvetica Neue</vt:lpstr>
      <vt:lpstr>Kulturista</vt:lpstr>
      <vt:lpstr>Kulturista Bold</vt:lpstr>
      <vt:lpstr>Kulturista Light</vt:lpstr>
      <vt:lpstr>Kulturista SemiBold</vt:lpstr>
      <vt:lpstr>Lucida Grande</vt:lpstr>
      <vt:lpstr>MS PGothic</vt:lpstr>
      <vt:lpstr>微軟正黑體</vt:lpstr>
      <vt:lpstr>新細明體</vt:lpstr>
      <vt:lpstr>標楷體</vt:lpstr>
      <vt:lpstr>Arial</vt:lpstr>
      <vt:lpstr>Calibri</vt:lpstr>
      <vt:lpstr>Helvetica</vt:lpstr>
      <vt:lpstr>基本</vt:lpstr>
      <vt:lpstr>PowerPoint 簡報</vt:lpstr>
      <vt:lpstr>PowerPoint 簡報</vt:lpstr>
      <vt:lpstr>PowerPoint 簡報</vt:lpstr>
      <vt:lpstr>Yes!! We are expert .  For All Atlassian Produces </vt:lpstr>
      <vt:lpstr>Linksoft customer in Taiwan</vt:lpstr>
      <vt:lpstr>PowerPoint 簡報</vt:lpstr>
      <vt:lpstr>Centralize &amp; Organize</vt:lpstr>
      <vt:lpstr>Best templates to get you started</vt:lpstr>
      <vt:lpstr>PowerPoint 簡報</vt:lpstr>
      <vt:lpstr>Confluence Overview </vt:lpstr>
      <vt:lpstr>Save your issue to KM</vt:lpstr>
      <vt:lpstr>處理過的案子都成為知識庫內容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SHARE CALENDARS</vt:lpstr>
      <vt:lpstr>CUSTOM VIEWS</vt:lpstr>
      <vt:lpstr>Secure your calendars</vt:lpstr>
      <vt:lpstr>Reschedule with ease</vt:lpstr>
      <vt:lpstr>Agile planning</vt:lpstr>
      <vt:lpstr>Competitive Landscape</vt:lpstr>
      <vt:lpstr>PowerPoint 簡報</vt:lpstr>
      <vt:lpstr>How We Compare</vt:lpstr>
      <vt:lpstr>Technical support &amp; training </vt:lpstr>
      <vt:lpstr>Technical support &amp; training </vt:lpstr>
      <vt:lpstr>What’s Consultant Hours</vt:lpstr>
      <vt:lpstr>導入流程說明 – Phase I</vt:lpstr>
      <vt:lpstr>PowerPoint 簡報</vt:lpstr>
      <vt:lpstr>PowerPoint 簡報</vt:lpstr>
      <vt:lpstr>Q&amp;A</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Leon</dc:creator>
  <cp:lastModifiedBy>Vic</cp:lastModifiedBy>
  <cp:revision>164</cp:revision>
  <dcterms:created xsi:type="dcterms:W3CDTF">2012-08-21T16:10:26Z</dcterms:created>
  <dcterms:modified xsi:type="dcterms:W3CDTF">2017-09-05T03:11:26Z</dcterms:modified>
</cp:coreProperties>
</file>