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12192000" cy="6858000"/>
  <p:notesSz cx="6858000" cy="9144000"/>
  <p:embeddedFontLst>
    <p:embeddedFont>
      <p:font typeface="Microsoft JhengHei" panose="020B0604030504040204" pitchFamily="34" charset="-120"/>
      <p:regular r:id="rId48"/>
      <p:bold r:id="rId49"/>
    </p:embeddedFont>
    <p:embeddedFont>
      <p:font typeface="Bebas Neue" panose="02020500000000000000" charset="0"/>
      <p:regular r:id="rId50"/>
    </p:embeddedFon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Open Sans" panose="020B0606030504020204" pitchFamily="34" charset="0"/>
      <p:regular r:id="rId55"/>
      <p:bold r:id="rId56"/>
      <p:italic r:id="rId57"/>
      <p:boldItalic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9" roundtripDataSignature="AMtx7mgfSBHgvCPW1LFvfnBrKxgtvAeV5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柏宇" initials="" lastIdx="2" clrIdx="0"/>
  <p:cmAuthor id="1" name="Inc. Linktech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customschemas.google.com/relationships/presentationmetadata" Target="meta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09-03T03:05:12.089" idx="1">
    <p:pos x="16" y="21"/>
    <p:text>心湄完成後 同步更新至 jira live demo p4-5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OaDbMYE"/>
      </p:ext>
    </p:extLst>
  </p:cm>
  <p:cm authorId="1" dt="2021-09-03T03:05:12.089" idx="1">
    <p:pos x="16" y="21"/>
    <p:text>好的，已更新</p:text>
    <p:extLst>
      <p:ext uri="{C676402C-5697-4E1C-873F-D02D1690AC5C}">
        <p15:threadingInfo xmlns:p15="http://schemas.microsoft.com/office/powerpoint/2012/main" timeZoneBias="0">
          <p15:parentCm authorId="0" idx="1"/>
        </p15:threadingInfo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PaBTgEQ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08-17T08:19:28.692" idx="2">
    <p:pos x="10" y="10"/>
    <p:text>圖片簡忠換繁忠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OaDbMYM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9" name="Google Shape;128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9" name="Google Shape;129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0" name="Google Shape;135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8" name="Google Shape;9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17" name="Google Shape;1417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23" name="Google Shape;1423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30" name="Google Shape;1430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Google Shape;1448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04" name="Google Shape;1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6" name="Google Shape;1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7"/>
          <p:cNvSpPr txBox="1">
            <a:spLocks noGrp="1"/>
          </p:cNvSpPr>
          <p:nvPr>
            <p:ph type="ctrTitle"/>
          </p:nvPr>
        </p:nvSpPr>
        <p:spPr>
          <a:xfrm>
            <a:off x="1124712" y="866331"/>
            <a:ext cx="619963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icrosoft JhengHei"/>
              <a:buNone/>
              <a:defRPr sz="4800" b="1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7"/>
          <p:cNvSpPr txBox="1">
            <a:spLocks noGrp="1"/>
          </p:cNvSpPr>
          <p:nvPr>
            <p:ph type="subTitle" idx="1"/>
          </p:nvPr>
        </p:nvSpPr>
        <p:spPr>
          <a:xfrm>
            <a:off x="1124712" y="3602038"/>
            <a:ext cx="6199632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>
  <p:cSld name="含標題的內容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6"/>
          <p:cNvSpPr txBox="1"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icrosoft JhengHei"/>
              <a:buNone/>
              <a:defRPr sz="3200" b="1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56"/>
          <p:cNvSpPr txBox="1">
            <a:spLocks noGrp="1"/>
          </p:cNvSpPr>
          <p:nvPr>
            <p:ph type="body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56"/>
          <p:cNvSpPr txBox="1">
            <a:spLocks noGrp="1"/>
          </p:cNvSpPr>
          <p:nvPr>
            <p:ph type="body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5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>
  <p:cSld name="直排標題及文字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8"/>
          <p:cNvSpPr txBox="1"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icrosoft JhengHei"/>
              <a:buNone/>
              <a:defRPr sz="3200" b="1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8"/>
          <p:cNvSpPr>
            <a:spLocks noGrp="1"/>
          </p:cNvSpPr>
          <p:nvPr>
            <p:ph type="pic" idx="2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58"/>
          <p:cNvSpPr txBox="1">
            <a:spLocks noGrp="1"/>
          </p:cNvSpPr>
          <p:nvPr>
            <p:ph type="body" idx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5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含標題的圖片">
  <p:cSld name="1_含標題的圖片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9"/>
          <p:cNvSpPr txBox="1"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icrosoft JhengHei"/>
              <a:buNone/>
              <a:defRPr sz="3200" b="1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9"/>
          <p:cNvSpPr>
            <a:spLocks noGrp="1"/>
          </p:cNvSpPr>
          <p:nvPr>
            <p:ph type="pic" idx="2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59"/>
          <p:cNvSpPr txBox="1">
            <a:spLocks noGrp="1"/>
          </p:cNvSpPr>
          <p:nvPr>
            <p:ph type="body" idx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5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>
  <p:cSld name="標題及物件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8"/>
          <p:cNvSpPr txBox="1">
            <a:spLocks noGrp="1"/>
          </p:cNvSpPr>
          <p:nvPr>
            <p:ph type="body" idx="1"/>
          </p:nvPr>
        </p:nvSpPr>
        <p:spPr>
          <a:xfrm>
            <a:off x="1316736" y="2331719"/>
            <a:ext cx="10037064" cy="3845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4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9"/>
          <p:cNvSpPr txBox="1">
            <a:spLocks noGrp="1"/>
          </p:cNvSpPr>
          <p:nvPr>
            <p:ph type="title"/>
          </p:nvPr>
        </p:nvSpPr>
        <p:spPr>
          <a:xfrm>
            <a:off x="1874520" y="1005206"/>
            <a:ext cx="8750808" cy="4581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JhengHei"/>
              <a:buNone/>
              <a:defRPr b="1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兩項物件" type="twoObj">
  <p:cSld name="TWO_OBJEC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0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icrosoft JhengHei"/>
              <a:buNone/>
              <a:defRPr sz="4000" b="1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0"/>
          <p:cNvSpPr txBox="1">
            <a:spLocks noGrp="1"/>
          </p:cNvSpPr>
          <p:nvPr>
            <p:ph type="body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>
  <p:cSld name="兩項物件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icrosoft JhengHei"/>
              <a:buNone/>
              <a:defRPr sz="4000" b="1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1"/>
          <p:cNvSpPr txBox="1">
            <a:spLocks noGrp="1"/>
          </p:cNvSpPr>
          <p:nvPr>
            <p:ph type="body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2"/>
          <p:cNvSpPr txBox="1">
            <a:spLocks noGrp="1"/>
          </p:cNvSpPr>
          <p:nvPr>
            <p:ph type="title"/>
          </p:nvPr>
        </p:nvSpPr>
        <p:spPr>
          <a:xfrm>
            <a:off x="3730751" y="310896"/>
            <a:ext cx="7717537" cy="1024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icrosoft JhengHei"/>
              <a:buNone/>
              <a:defRPr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2"/>
          <p:cNvSpPr txBox="1">
            <a:spLocks noGrp="1"/>
          </p:cNvSpPr>
          <p:nvPr>
            <p:ph type="body" idx="1"/>
          </p:nvPr>
        </p:nvSpPr>
        <p:spPr>
          <a:xfrm>
            <a:off x="831851" y="1773936"/>
            <a:ext cx="10515600" cy="4315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5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只有標題">
  <p:cSld name="1_只有標題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3"/>
          <p:cNvSpPr txBox="1">
            <a:spLocks noGrp="1"/>
          </p:cNvSpPr>
          <p:nvPr>
            <p:ph type="title"/>
          </p:nvPr>
        </p:nvSpPr>
        <p:spPr>
          <a:xfrm>
            <a:off x="1874520" y="1005206"/>
            <a:ext cx="8750808" cy="4581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Microsoft JhengHei"/>
              <a:buNone/>
              <a:defRPr b="1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章節標題">
  <p:cSld name="1_章節標題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4"/>
          <p:cNvSpPr txBox="1">
            <a:spLocks noGrp="1"/>
          </p:cNvSpPr>
          <p:nvPr>
            <p:ph type="title"/>
          </p:nvPr>
        </p:nvSpPr>
        <p:spPr>
          <a:xfrm>
            <a:off x="831851" y="419100"/>
            <a:ext cx="6757669" cy="1024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icrosoft JhengHei"/>
              <a:buNone/>
              <a:defRPr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4"/>
          <p:cNvSpPr txBox="1">
            <a:spLocks noGrp="1"/>
          </p:cNvSpPr>
          <p:nvPr>
            <p:ph type="body" idx="1"/>
          </p:nvPr>
        </p:nvSpPr>
        <p:spPr>
          <a:xfrm>
            <a:off x="831851" y="1773936"/>
            <a:ext cx="10515600" cy="4315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5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含標題的內容" type="objTx">
  <p:cSld name="OBJECT_WITH_CAPTIO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5"/>
          <p:cNvSpPr txBox="1"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icrosoft JhengHei"/>
              <a:buNone/>
              <a:defRPr sz="3200" b="1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5"/>
          <p:cNvSpPr txBox="1">
            <a:spLocks noGrp="1"/>
          </p:cNvSpPr>
          <p:nvPr>
            <p:ph type="body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55"/>
          <p:cNvSpPr txBox="1">
            <a:spLocks noGrp="1"/>
          </p:cNvSpPr>
          <p:nvPr>
            <p:ph type="body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5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6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4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4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jpg"/><Relationship Id="rId18" Type="http://schemas.openxmlformats.org/officeDocument/2006/relationships/image" Target="../media/image28.jpg"/><Relationship Id="rId26" Type="http://schemas.openxmlformats.org/officeDocument/2006/relationships/image" Target="../media/image36.jpg"/><Relationship Id="rId39" Type="http://schemas.openxmlformats.org/officeDocument/2006/relationships/image" Target="../media/image49.png"/><Relationship Id="rId21" Type="http://schemas.openxmlformats.org/officeDocument/2006/relationships/image" Target="../media/image31.jpg"/><Relationship Id="rId34" Type="http://schemas.openxmlformats.org/officeDocument/2006/relationships/image" Target="../media/image44.png"/><Relationship Id="rId7" Type="http://schemas.openxmlformats.org/officeDocument/2006/relationships/image" Target="../media/image17.png"/><Relationship Id="rId12" Type="http://schemas.openxmlformats.org/officeDocument/2006/relationships/image" Target="../media/image22.gif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33" Type="http://schemas.openxmlformats.org/officeDocument/2006/relationships/image" Target="../media/image43.png"/><Relationship Id="rId38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6.png"/><Relationship Id="rId20" Type="http://schemas.openxmlformats.org/officeDocument/2006/relationships/image" Target="../media/image30.jpg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21.jpg"/><Relationship Id="rId24" Type="http://schemas.openxmlformats.org/officeDocument/2006/relationships/image" Target="../media/image34.jpg"/><Relationship Id="rId32" Type="http://schemas.openxmlformats.org/officeDocument/2006/relationships/image" Target="../media/image42.jpg"/><Relationship Id="rId37" Type="http://schemas.openxmlformats.org/officeDocument/2006/relationships/image" Target="../media/image47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jpg"/><Relationship Id="rId28" Type="http://schemas.openxmlformats.org/officeDocument/2006/relationships/image" Target="../media/image38.png"/><Relationship Id="rId36" Type="http://schemas.openxmlformats.org/officeDocument/2006/relationships/image" Target="../media/image46.jpg"/><Relationship Id="rId10" Type="http://schemas.openxmlformats.org/officeDocument/2006/relationships/image" Target="../media/image20.gif"/><Relationship Id="rId19" Type="http://schemas.openxmlformats.org/officeDocument/2006/relationships/image" Target="../media/image29.png"/><Relationship Id="rId31" Type="http://schemas.openxmlformats.org/officeDocument/2006/relationships/image" Target="../media/image41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Relationship Id="rId14" Type="http://schemas.openxmlformats.org/officeDocument/2006/relationships/image" Target="../media/image24.jpg"/><Relationship Id="rId22" Type="http://schemas.openxmlformats.org/officeDocument/2006/relationships/image" Target="../media/image32.png"/><Relationship Id="rId27" Type="http://schemas.openxmlformats.org/officeDocument/2006/relationships/image" Target="../media/image37.jpg"/><Relationship Id="rId30" Type="http://schemas.openxmlformats.org/officeDocument/2006/relationships/image" Target="../media/image40.png"/><Relationship Id="rId35" Type="http://schemas.openxmlformats.org/officeDocument/2006/relationships/image" Target="../media/image45.png"/><Relationship Id="rId8" Type="http://schemas.openxmlformats.org/officeDocument/2006/relationships/image" Target="../media/image18.jpg"/><Relationship Id="rId3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"/>
          <p:cNvSpPr txBox="1">
            <a:spLocks noGrp="1"/>
          </p:cNvSpPr>
          <p:nvPr>
            <p:ph type="ctrTitle"/>
          </p:nvPr>
        </p:nvSpPr>
        <p:spPr>
          <a:xfrm>
            <a:off x="1124712" y="774891"/>
            <a:ext cx="741578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AE4B"/>
              </a:buClr>
              <a:buSzPts val="4800"/>
              <a:buFont typeface="Bebas Neue"/>
              <a:buNone/>
            </a:pPr>
            <a:r>
              <a:rPr lang="en-US">
                <a:solidFill>
                  <a:srgbClr val="4AAE4B"/>
                </a:solidFill>
                <a:latin typeface="Bebas Neue"/>
                <a:ea typeface="Bebas Neue"/>
                <a:cs typeface="Bebas Neue"/>
                <a:sym typeface="Bebas Neue"/>
              </a:rPr>
              <a:t>THE JFROG PLATFORM</a:t>
            </a:r>
            <a:br>
              <a:rPr lang="en-US">
                <a:solidFill>
                  <a:srgbClr val="4AAE4B"/>
                </a:solidFill>
                <a:latin typeface="Bebas Neue"/>
                <a:ea typeface="Bebas Neue"/>
                <a:cs typeface="Bebas Neue"/>
                <a:sym typeface="Bebas Neue"/>
              </a:rPr>
            </a:br>
            <a:r>
              <a:rPr lang="en-US">
                <a:solidFill>
                  <a:srgbClr val="4AAE4B"/>
                </a:solidFill>
                <a:latin typeface="Bebas Neue"/>
                <a:ea typeface="Bebas Neue"/>
                <a:cs typeface="Bebas Neue"/>
                <a:sym typeface="Bebas Neue"/>
              </a:rPr>
              <a:t>LIVE DEMO</a:t>
            </a:r>
            <a:endParaRPr>
              <a:solidFill>
                <a:srgbClr val="4AAE4B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84" name="Google Shape;84;p1"/>
          <p:cNvSpPr txBox="1">
            <a:spLocks noGrp="1"/>
          </p:cNvSpPr>
          <p:nvPr>
            <p:ph type="subTitle" idx="1"/>
          </p:nvPr>
        </p:nvSpPr>
        <p:spPr>
          <a:xfrm>
            <a:off x="1124712" y="3766630"/>
            <a:ext cx="6199632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AE4B"/>
              </a:buClr>
              <a:buSzPts val="2400"/>
              <a:buNone/>
            </a:pPr>
            <a:r>
              <a:rPr lang="en-US" b="1">
                <a:solidFill>
                  <a:srgbClr val="4AAE4B"/>
                </a:solidFill>
              </a:rPr>
              <a:t>講師：Linktech Inc. - Vic </a:t>
            </a:r>
            <a:endParaRPr b="1">
              <a:solidFill>
                <a:srgbClr val="4AAE4B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"/>
          <p:cNvSpPr txBox="1">
            <a:spLocks noGrp="1"/>
          </p:cNvSpPr>
          <p:nvPr>
            <p:ph type="title"/>
          </p:nvPr>
        </p:nvSpPr>
        <p:spPr>
          <a:xfrm>
            <a:off x="1865376" y="1124078"/>
            <a:ext cx="8750808" cy="4581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Bebas Neue"/>
              <a:buNone/>
            </a:pPr>
            <a:r>
              <a:rPr lang="en-US">
                <a:latin typeface="Bebas Neue"/>
                <a:ea typeface="Bebas Neue"/>
                <a:cs typeface="Bebas Neue"/>
                <a:sym typeface="Bebas Neue"/>
              </a:rPr>
              <a:t>Why Jfrog ? </a:t>
            </a:r>
            <a:endParaRPr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30735" y="235729"/>
            <a:ext cx="7930529" cy="6259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"/>
          <p:cNvSpPr txBox="1">
            <a:spLocks noGrp="1"/>
          </p:cNvSpPr>
          <p:nvPr>
            <p:ph type="title"/>
          </p:nvPr>
        </p:nvSpPr>
        <p:spPr>
          <a:xfrm>
            <a:off x="838200" y="21847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AE4B"/>
              </a:buClr>
              <a:buSzPts val="3200"/>
              <a:buFont typeface="Microsoft JhengHei"/>
              <a:buNone/>
            </a:pPr>
            <a:r>
              <a:rPr lang="en-US" sz="3200">
                <a:solidFill>
                  <a:srgbClr val="4AAE4B"/>
                </a:solidFill>
              </a:rPr>
              <a:t>Artifactory &amp; Xray 一次解決所有煩惱</a:t>
            </a:r>
            <a:endParaRPr/>
          </a:p>
        </p:txBody>
      </p:sp>
      <p:pic>
        <p:nvPicPr>
          <p:cNvPr id="184" name="Google Shape;184;p1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58512" y="1137464"/>
            <a:ext cx="8853741" cy="5539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"/>
          <p:cNvSpPr txBox="1">
            <a:spLocks noGrp="1"/>
          </p:cNvSpPr>
          <p:nvPr>
            <p:ph type="title"/>
          </p:nvPr>
        </p:nvSpPr>
        <p:spPr>
          <a:xfrm>
            <a:off x="856130" y="1499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icrosoft JhengHei"/>
              <a:buNone/>
            </a:pPr>
            <a:r>
              <a:rPr lang="en-US" sz="3200"/>
              <a:t>Xray可以監控開發中每個階段進行漏洞偵測</a:t>
            </a:r>
            <a:endParaRPr/>
          </a:p>
        </p:txBody>
      </p:sp>
      <p:pic>
        <p:nvPicPr>
          <p:cNvPr id="190" name="Google Shape;190;p13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611719" y="1054801"/>
            <a:ext cx="7343007" cy="5668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"/>
          <p:cNvSpPr txBox="1">
            <a:spLocks noGrp="1"/>
          </p:cNvSpPr>
          <p:nvPr>
            <p:ph type="title"/>
          </p:nvPr>
        </p:nvSpPr>
        <p:spPr>
          <a:xfrm>
            <a:off x="1874520" y="1005206"/>
            <a:ext cx="8750808" cy="4581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ebas Neue"/>
              <a:buNone/>
            </a:pPr>
            <a:r>
              <a:rPr lang="en-US">
                <a:latin typeface="Bebas Neue"/>
                <a:ea typeface="Bebas Neue"/>
                <a:cs typeface="Bebas Neue"/>
                <a:sym typeface="Bebas Neue"/>
              </a:rPr>
              <a:t>UNLIMITED USERS. FLEXIBLE PLANS</a:t>
            </a:r>
            <a:endParaRPr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20049" y="665069"/>
            <a:ext cx="10633751" cy="576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"/>
          <p:cNvSpPr txBox="1">
            <a:spLocks noGrp="1"/>
          </p:cNvSpPr>
          <p:nvPr>
            <p:ph type="title"/>
          </p:nvPr>
        </p:nvSpPr>
        <p:spPr>
          <a:xfrm>
            <a:off x="831851" y="291084"/>
            <a:ext cx="6446773" cy="1024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icrosoft JhengHei"/>
              <a:buNone/>
            </a:pPr>
            <a:r>
              <a:rPr lang="en-US" sz="3200" b="1"/>
              <a:t>JFrog Architecture </a:t>
            </a:r>
            <a:endParaRPr sz="3200" b="1"/>
          </a:p>
        </p:txBody>
      </p:sp>
      <p:pic>
        <p:nvPicPr>
          <p:cNvPr id="206" name="Google Shape;206;p16" descr="Artifactory High Availability - Artifactory 6.x - JFrog Wiki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51676" y="1413824"/>
            <a:ext cx="8373872" cy="4895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7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AE4B"/>
              </a:buClr>
              <a:buSzPts val="3200"/>
              <a:buFont typeface="Microsoft JhengHei"/>
              <a:buNone/>
            </a:pPr>
            <a:r>
              <a:rPr lang="en-US" sz="3200">
                <a:solidFill>
                  <a:srgbClr val="4AAE4B"/>
                </a:solidFill>
              </a:rPr>
              <a:t>Synchronize multiple locations</a:t>
            </a:r>
            <a:endParaRPr sz="3200">
              <a:solidFill>
                <a:srgbClr val="4AAE4B"/>
              </a:solidFill>
            </a:endParaRPr>
          </a:p>
        </p:txBody>
      </p:sp>
      <p:pic>
        <p:nvPicPr>
          <p:cNvPr id="212" name="Google Shape;212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74437" y="1326120"/>
            <a:ext cx="8243125" cy="5160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"/>
          <p:cNvSpPr txBox="1">
            <a:spLocks noGrp="1"/>
          </p:cNvSpPr>
          <p:nvPr>
            <p:ph type="title"/>
          </p:nvPr>
        </p:nvSpPr>
        <p:spPr>
          <a:xfrm>
            <a:off x="1737360" y="1078358"/>
            <a:ext cx="8750808" cy="4581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Bebas Neue"/>
              <a:buNone/>
            </a:pPr>
            <a:r>
              <a:rPr lang="en-US">
                <a:latin typeface="Bebas Neue"/>
                <a:ea typeface="Bebas Neue"/>
                <a:cs typeface="Bebas Neue"/>
                <a:sym typeface="Bebas Neue"/>
              </a:rPr>
              <a:t>JFrog Artifactory</a:t>
            </a:r>
            <a:endParaRPr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9"/>
          <p:cNvSpPr txBox="1"/>
          <p:nvPr/>
        </p:nvSpPr>
        <p:spPr>
          <a:xfrm>
            <a:off x="2300151" y="1774144"/>
            <a:ext cx="7995993" cy="2923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2F2F2F"/>
                </a:solidFill>
                <a:latin typeface="Bebas Neue"/>
                <a:ea typeface="Bebas Neue"/>
                <a:cs typeface="Bebas Neue"/>
                <a:sym typeface="Bebas Neue"/>
              </a:rPr>
              <a:t>UNIVERSAL PACKAGES. </a:t>
            </a:r>
            <a:r>
              <a:rPr lang="en-US" sz="3600" b="0" i="0" u="none" strike="noStrike" cap="none">
                <a:solidFill>
                  <a:srgbClr val="40BE46"/>
                </a:solidFill>
                <a:latin typeface="Bebas Neue"/>
                <a:ea typeface="Bebas Neue"/>
                <a:cs typeface="Bebas Neue"/>
                <a:sym typeface="Bebas Neue"/>
              </a:rPr>
              <a:t>CONTINUOUS UPDATES.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rgbClr val="2F2F2F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rPr>
              <a:t>As the world’s first universal repository, JFrog Artifactory is the mission-critical heart of the JFrog Platform functioning as the single source of truth for all packages, container images and Helm charts.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>
            <a:spLocks noGrp="1"/>
          </p:cNvSpPr>
          <p:nvPr>
            <p:ph type="body" idx="1"/>
          </p:nvPr>
        </p:nvSpPr>
        <p:spPr>
          <a:xfrm>
            <a:off x="1335024" y="2633471"/>
            <a:ext cx="10037064" cy="3310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b="1"/>
              <a:t>The JFrog Platform Overview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b="1"/>
              <a:t>JFrog Artifactory</a:t>
            </a:r>
            <a:endParaRPr sz="2400"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b="1"/>
              <a:t>JFrog Xray</a:t>
            </a:r>
            <a:endParaRPr sz="2400"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b="1"/>
              <a:t>JFrog 優勢</a:t>
            </a:r>
            <a:endParaRPr sz="2400"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b="1"/>
              <a:t>Integration with Atlassian</a:t>
            </a:r>
            <a:endParaRPr sz="2400"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b="1"/>
              <a:t>Q&amp;A</a:t>
            </a:r>
            <a:endParaRPr sz="2400"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0"/>
          <p:cNvSpPr txBox="1">
            <a:spLocks noGrp="1"/>
          </p:cNvSpPr>
          <p:nvPr>
            <p:ph type="title"/>
          </p:nvPr>
        </p:nvSpPr>
        <p:spPr>
          <a:xfrm>
            <a:off x="3730751" y="237744"/>
            <a:ext cx="7717537" cy="1024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icrosoft JhengHei"/>
              <a:buNone/>
            </a:pPr>
            <a:r>
              <a:rPr lang="en-US" sz="3200" b="1"/>
              <a:t>JFrog Artifactory Feature</a:t>
            </a:r>
            <a:endParaRPr sz="3200" b="1"/>
          </a:p>
        </p:txBody>
      </p:sp>
      <p:sp>
        <p:nvSpPr>
          <p:cNvPr id="228" name="Google Shape;228;p20"/>
          <p:cNvSpPr txBox="1">
            <a:spLocks noGrp="1"/>
          </p:cNvSpPr>
          <p:nvPr>
            <p:ph type="body" idx="1"/>
          </p:nvPr>
        </p:nvSpPr>
        <p:spPr>
          <a:xfrm>
            <a:off x="2029967" y="2066545"/>
            <a:ext cx="8339329" cy="372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BE46"/>
              </a:buClr>
              <a:buSzPts val="2400"/>
              <a:buFont typeface="Arial"/>
              <a:buChar char="•"/>
            </a:pPr>
            <a:r>
              <a:rPr lang="en-US" sz="2400" b="0" i="0">
                <a:solidFill>
                  <a:srgbClr val="40BE46"/>
                </a:solidFill>
                <a:latin typeface="Bebas Neue"/>
                <a:ea typeface="Bebas Neue"/>
                <a:cs typeface="Bebas Neue"/>
                <a:sym typeface="Bebas Neue"/>
              </a:rPr>
              <a:t>Projects </a:t>
            </a:r>
            <a:r>
              <a:rPr lang="en-US" sz="2400" b="0" i="0">
                <a:latin typeface="Bebas Neue"/>
                <a:ea typeface="Bebas Neue"/>
                <a:cs typeface="Bebas Neue"/>
                <a:sym typeface="Bebas Neue"/>
              </a:rPr>
              <a:t>management</a:t>
            </a:r>
            <a:endParaRPr sz="2400"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endParaRPr sz="2400" b="0" i="0">
              <a:latin typeface="Bebas Neue"/>
              <a:ea typeface="Bebas Neue"/>
              <a:cs typeface="Bebas Neue"/>
              <a:sym typeface="Bebas Neue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2F2F"/>
              </a:buClr>
              <a:buSzPts val="2400"/>
              <a:buFont typeface="Arial"/>
              <a:buChar char="•"/>
            </a:pPr>
            <a:r>
              <a:rPr lang="en-US" sz="2400" b="0" i="0">
                <a:solidFill>
                  <a:srgbClr val="2F2F2F"/>
                </a:solidFill>
                <a:latin typeface="Bebas Neue"/>
                <a:ea typeface="Bebas Neue"/>
                <a:cs typeface="Bebas Neue"/>
                <a:sym typeface="Bebas Neue"/>
              </a:rPr>
              <a:t>Federated </a:t>
            </a:r>
            <a:r>
              <a:rPr lang="en-US" sz="2400" b="0" i="0">
                <a:solidFill>
                  <a:srgbClr val="40BE46"/>
                </a:solidFill>
                <a:latin typeface="Bebas Neue"/>
                <a:ea typeface="Bebas Neue"/>
                <a:cs typeface="Bebas Neue"/>
                <a:sym typeface="Bebas Neue"/>
              </a:rPr>
              <a:t>Repositories</a:t>
            </a:r>
            <a:endParaRPr sz="2400"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endParaRPr sz="2400" b="0" i="0">
              <a:latin typeface="Bebas Neue"/>
              <a:ea typeface="Bebas Neue"/>
              <a:cs typeface="Bebas Neue"/>
              <a:sym typeface="Bebas Neue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2F2F"/>
              </a:buClr>
              <a:buSzPts val="2400"/>
              <a:buFont typeface="Arial"/>
              <a:buChar char="•"/>
            </a:pPr>
            <a:r>
              <a:rPr lang="en-US" sz="2400" b="0" i="0">
                <a:solidFill>
                  <a:srgbClr val="2F2F2F"/>
                </a:solidFill>
                <a:latin typeface="Bebas Neue"/>
                <a:ea typeface="Bebas Neue"/>
                <a:cs typeface="Bebas Neue"/>
                <a:sym typeface="Bebas Neue"/>
              </a:rPr>
              <a:t>Accelerate your </a:t>
            </a:r>
            <a:r>
              <a:rPr lang="en-US" sz="2400" b="0" i="0">
                <a:solidFill>
                  <a:srgbClr val="40BE46"/>
                </a:solidFill>
                <a:latin typeface="Bebas Neue"/>
                <a:ea typeface="Bebas Neue"/>
                <a:cs typeface="Bebas Neue"/>
                <a:sym typeface="Bebas Neue"/>
              </a:rPr>
              <a:t>development workflow</a:t>
            </a:r>
            <a:endParaRPr sz="2400" b="0" i="0">
              <a:solidFill>
                <a:srgbClr val="2F2F2F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endParaRPr sz="2400" b="0" i="0">
              <a:latin typeface="Bebas Neue"/>
              <a:ea typeface="Bebas Neue"/>
              <a:cs typeface="Bebas Neue"/>
              <a:sym typeface="Bebas Neue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2F2F"/>
              </a:buClr>
              <a:buSzPts val="2400"/>
              <a:buFont typeface="Arial"/>
              <a:buChar char="•"/>
            </a:pPr>
            <a:r>
              <a:rPr lang="en-US" sz="2400" b="0" i="0">
                <a:solidFill>
                  <a:srgbClr val="2F2F2F"/>
                </a:solidFill>
                <a:latin typeface="Bebas Neue"/>
                <a:ea typeface="Bebas Neue"/>
                <a:cs typeface="Bebas Neue"/>
                <a:sym typeface="Bebas Neue"/>
              </a:rPr>
              <a:t>Manage full </a:t>
            </a:r>
            <a:r>
              <a:rPr lang="en-US" sz="2400" b="0" i="0">
                <a:solidFill>
                  <a:srgbClr val="40BE46"/>
                </a:solidFill>
                <a:latin typeface="Bebas Neue"/>
                <a:ea typeface="Bebas Neue"/>
                <a:cs typeface="Bebas Neue"/>
                <a:sym typeface="Bebas Neue"/>
              </a:rPr>
              <a:t>artifact lifecycle</a:t>
            </a:r>
            <a:endParaRPr sz="2400" b="0" i="0">
              <a:solidFill>
                <a:srgbClr val="2F2F2F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1"/>
          <p:cNvSpPr txBox="1">
            <a:spLocks noGrp="1"/>
          </p:cNvSpPr>
          <p:nvPr>
            <p:ph type="title"/>
          </p:nvPr>
        </p:nvSpPr>
        <p:spPr>
          <a:xfrm>
            <a:off x="838200" y="2994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AE4B"/>
              </a:buClr>
              <a:buSzPts val="3200"/>
              <a:buFont typeface="Microsoft JhengHei"/>
              <a:buNone/>
            </a:pPr>
            <a:r>
              <a:rPr lang="en-US" sz="3200">
                <a:solidFill>
                  <a:srgbClr val="4AAE4B"/>
                </a:solidFill>
              </a:rPr>
              <a:t>現在可以直接透過JFrog Artifactory管理所有類型Artifact Repository</a:t>
            </a:r>
            <a:endParaRPr sz="3200">
              <a:solidFill>
                <a:srgbClr val="4AAE4B"/>
              </a:solidFill>
            </a:endParaRPr>
          </a:p>
        </p:txBody>
      </p:sp>
      <p:pic>
        <p:nvPicPr>
          <p:cNvPr id="235" name="Google Shape;235;p2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62030" y="1159164"/>
            <a:ext cx="8694967" cy="5440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AE4B"/>
              </a:buClr>
              <a:buSzPts val="3200"/>
              <a:buFont typeface="Microsoft JhengHei"/>
              <a:buNone/>
            </a:pPr>
            <a:r>
              <a:rPr lang="en-US" sz="3200">
                <a:solidFill>
                  <a:srgbClr val="4AAE4B"/>
                </a:solidFill>
              </a:rPr>
              <a:t>並且透過JFrog Artifactory也可進行佈署用Artifacts(.war等)管理</a:t>
            </a:r>
            <a:endParaRPr/>
          </a:p>
        </p:txBody>
      </p:sp>
      <p:pic>
        <p:nvPicPr>
          <p:cNvPr id="241" name="Google Shape;241;p2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56266" y="1531713"/>
            <a:ext cx="9635675" cy="5163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3"/>
          <p:cNvSpPr txBox="1">
            <a:spLocks noGrp="1"/>
          </p:cNvSpPr>
          <p:nvPr>
            <p:ph type="title"/>
          </p:nvPr>
        </p:nvSpPr>
        <p:spPr>
          <a:xfrm>
            <a:off x="1856232" y="1050926"/>
            <a:ext cx="8750808" cy="4581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ebas Neue"/>
              <a:buNone/>
            </a:pPr>
            <a:r>
              <a:rPr lang="en-US">
                <a:latin typeface="Bebas Neue"/>
                <a:ea typeface="Bebas Neue"/>
                <a:cs typeface="Bebas Neue"/>
                <a:sym typeface="Bebas Neue"/>
              </a:rPr>
              <a:t>JFrog Artifactory</a:t>
            </a:r>
            <a:br>
              <a:rPr lang="en-US">
                <a:latin typeface="Bebas Neue"/>
                <a:ea typeface="Bebas Neue"/>
                <a:cs typeface="Bebas Neue"/>
                <a:sym typeface="Bebas Neue"/>
              </a:rPr>
            </a:br>
            <a:r>
              <a:rPr lang="en-US">
                <a:latin typeface="Bebas Neue"/>
                <a:ea typeface="Bebas Neue"/>
                <a:cs typeface="Bebas Neue"/>
                <a:sym typeface="Bebas Neue"/>
              </a:rPr>
              <a:t>Repository Management</a:t>
            </a:r>
            <a:endParaRPr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4"/>
          <p:cNvSpPr/>
          <p:nvPr/>
        </p:nvSpPr>
        <p:spPr>
          <a:xfrm>
            <a:off x="7654880" y="1935866"/>
            <a:ext cx="2185536" cy="4013415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4"/>
          <p:cNvSpPr/>
          <p:nvPr/>
        </p:nvSpPr>
        <p:spPr>
          <a:xfrm>
            <a:off x="4818040" y="1945724"/>
            <a:ext cx="2432126" cy="4003556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4"/>
          <p:cNvSpPr/>
          <p:nvPr/>
        </p:nvSpPr>
        <p:spPr>
          <a:xfrm>
            <a:off x="2176952" y="1954296"/>
            <a:ext cx="2236374" cy="3994985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4"/>
          <p:cNvSpPr txBox="1">
            <a:spLocks noGrp="1"/>
          </p:cNvSpPr>
          <p:nvPr>
            <p:ph type="title"/>
          </p:nvPr>
        </p:nvSpPr>
        <p:spPr>
          <a:xfrm>
            <a:off x="838200" y="22295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AE4B"/>
              </a:buClr>
              <a:buSzPts val="3200"/>
              <a:buFont typeface="Microsoft JhengHei"/>
              <a:buNone/>
            </a:pPr>
            <a:r>
              <a:rPr lang="en-US" sz="3200">
                <a:solidFill>
                  <a:srgbClr val="4AAE4B"/>
                </a:solidFill>
              </a:rPr>
              <a:t>JFrog Artifactory Repository Management </a:t>
            </a:r>
            <a:endParaRPr sz="3200">
              <a:solidFill>
                <a:srgbClr val="4AAE4B"/>
              </a:solidFill>
            </a:endParaRPr>
          </a:p>
        </p:txBody>
      </p:sp>
      <p:grpSp>
        <p:nvGrpSpPr>
          <p:cNvPr id="255" name="Google Shape;255;p24"/>
          <p:cNvGrpSpPr/>
          <p:nvPr/>
        </p:nvGrpSpPr>
        <p:grpSpPr>
          <a:xfrm>
            <a:off x="8398107" y="2177443"/>
            <a:ext cx="708166" cy="721312"/>
            <a:chOff x="9315" y="4297"/>
            <a:chExt cx="1293" cy="1317"/>
          </a:xfrm>
        </p:grpSpPr>
        <p:sp>
          <p:nvSpPr>
            <p:cNvPr id="256" name="Google Shape;256;p24"/>
            <p:cNvSpPr/>
            <p:nvPr/>
          </p:nvSpPr>
          <p:spPr>
            <a:xfrm>
              <a:off x="9315" y="5415"/>
              <a:ext cx="1293" cy="199"/>
            </a:xfrm>
            <a:custGeom>
              <a:avLst/>
              <a:gdLst/>
              <a:ahLst/>
              <a:cxnLst/>
              <a:rect l="l" t="t" r="r" b="b"/>
              <a:pathLst>
                <a:path w="416" h="64" extrusionOk="0">
                  <a:moveTo>
                    <a:pt x="400" y="64"/>
                  </a:moveTo>
                  <a:cubicBezTo>
                    <a:pt x="16" y="64"/>
                    <a:pt x="16" y="64"/>
                    <a:pt x="16" y="64"/>
                  </a:cubicBezTo>
                  <a:cubicBezTo>
                    <a:pt x="7" y="64"/>
                    <a:pt x="0" y="57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48"/>
                    <a:pt x="416" y="48"/>
                    <a:pt x="416" y="48"/>
                  </a:cubicBezTo>
                  <a:cubicBezTo>
                    <a:pt x="416" y="57"/>
                    <a:pt x="409" y="64"/>
                    <a:pt x="400" y="64"/>
                  </a:cubicBez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4"/>
            <p:cNvSpPr/>
            <p:nvPr/>
          </p:nvSpPr>
          <p:spPr>
            <a:xfrm>
              <a:off x="9340" y="4322"/>
              <a:ext cx="1243" cy="397"/>
            </a:xfrm>
            <a:custGeom>
              <a:avLst/>
              <a:gdLst/>
              <a:ahLst/>
              <a:cxnLst/>
              <a:rect l="l" t="t" r="r" b="b"/>
              <a:pathLst>
                <a:path w="400" h="128" extrusionOk="0">
                  <a:moveTo>
                    <a:pt x="400" y="128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384" y="0"/>
                    <a:pt x="384" y="0"/>
                    <a:pt x="384" y="0"/>
                  </a:cubicBezTo>
                  <a:cubicBezTo>
                    <a:pt x="393" y="0"/>
                    <a:pt x="400" y="7"/>
                    <a:pt x="400" y="16"/>
                  </a:cubicBezTo>
                  <a:cubicBezTo>
                    <a:pt x="400" y="128"/>
                    <a:pt x="400" y="128"/>
                    <a:pt x="400" y="128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4"/>
            <p:cNvSpPr/>
            <p:nvPr/>
          </p:nvSpPr>
          <p:spPr>
            <a:xfrm>
              <a:off x="9315" y="4297"/>
              <a:ext cx="1293" cy="447"/>
            </a:xfrm>
            <a:custGeom>
              <a:avLst/>
              <a:gdLst/>
              <a:ahLst/>
              <a:cxnLst/>
              <a:rect l="l" t="t" r="r" b="b"/>
              <a:pathLst>
                <a:path w="416" h="144" extrusionOk="0">
                  <a:moveTo>
                    <a:pt x="408" y="144"/>
                  </a:moveTo>
                  <a:cubicBezTo>
                    <a:pt x="8" y="144"/>
                    <a:pt x="8" y="144"/>
                    <a:pt x="8" y="144"/>
                  </a:cubicBezTo>
                  <a:cubicBezTo>
                    <a:pt x="4" y="144"/>
                    <a:pt x="0" y="140"/>
                    <a:pt x="0" y="13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92" y="0"/>
                    <a:pt x="392" y="0"/>
                    <a:pt x="392" y="0"/>
                  </a:cubicBezTo>
                  <a:cubicBezTo>
                    <a:pt x="405" y="0"/>
                    <a:pt x="416" y="11"/>
                    <a:pt x="416" y="24"/>
                  </a:cubicBezTo>
                  <a:cubicBezTo>
                    <a:pt x="416" y="136"/>
                    <a:pt x="416" y="136"/>
                    <a:pt x="416" y="136"/>
                  </a:cubicBezTo>
                  <a:cubicBezTo>
                    <a:pt x="416" y="140"/>
                    <a:pt x="412" y="144"/>
                    <a:pt x="408" y="144"/>
                  </a:cubicBezTo>
                  <a:moveTo>
                    <a:pt x="16" y="128"/>
                  </a:moveTo>
                  <a:cubicBezTo>
                    <a:pt x="400" y="128"/>
                    <a:pt x="400" y="128"/>
                    <a:pt x="400" y="128"/>
                  </a:cubicBezTo>
                  <a:cubicBezTo>
                    <a:pt x="400" y="24"/>
                    <a:pt x="400" y="24"/>
                    <a:pt x="400" y="24"/>
                  </a:cubicBezTo>
                  <a:cubicBezTo>
                    <a:pt x="400" y="19"/>
                    <a:pt x="396" y="16"/>
                    <a:pt x="392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0" y="16"/>
                    <a:pt x="16" y="19"/>
                    <a:pt x="16" y="24"/>
                  </a:cubicBezTo>
                  <a:cubicBezTo>
                    <a:pt x="16" y="128"/>
                    <a:pt x="16" y="128"/>
                    <a:pt x="16" y="128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4"/>
            <p:cNvSpPr/>
            <p:nvPr/>
          </p:nvSpPr>
          <p:spPr>
            <a:xfrm>
              <a:off x="9365" y="4645"/>
              <a:ext cx="1193" cy="49"/>
            </a:xfrm>
            <a:prstGeom prst="rect">
              <a:avLst/>
            </a:pr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4"/>
            <p:cNvSpPr/>
            <p:nvPr/>
          </p:nvSpPr>
          <p:spPr>
            <a:xfrm>
              <a:off x="9365" y="4645"/>
              <a:ext cx="1193" cy="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4"/>
            <p:cNvSpPr/>
            <p:nvPr/>
          </p:nvSpPr>
          <p:spPr>
            <a:xfrm>
              <a:off x="9340" y="4645"/>
              <a:ext cx="1243" cy="53"/>
            </a:xfrm>
            <a:custGeom>
              <a:avLst/>
              <a:gdLst/>
              <a:ahLst/>
              <a:cxnLst/>
              <a:rect l="l" t="t" r="r" b="b"/>
              <a:pathLst>
                <a:path w="1243" h="53" extrusionOk="0">
                  <a:moveTo>
                    <a:pt x="1243" y="0"/>
                  </a:moveTo>
                  <a:lnTo>
                    <a:pt x="1218" y="0"/>
                  </a:lnTo>
                  <a:lnTo>
                    <a:pt x="1218" y="49"/>
                  </a:lnTo>
                  <a:lnTo>
                    <a:pt x="25" y="49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53"/>
                  </a:lnTo>
                  <a:lnTo>
                    <a:pt x="1243" y="53"/>
                  </a:lnTo>
                  <a:lnTo>
                    <a:pt x="1243" y="0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4"/>
            <p:cNvSpPr/>
            <p:nvPr/>
          </p:nvSpPr>
          <p:spPr>
            <a:xfrm>
              <a:off x="9340" y="4645"/>
              <a:ext cx="1243" cy="53"/>
            </a:xfrm>
            <a:custGeom>
              <a:avLst/>
              <a:gdLst/>
              <a:ahLst/>
              <a:cxnLst/>
              <a:rect l="l" t="t" r="r" b="b"/>
              <a:pathLst>
                <a:path w="1243" h="53" extrusionOk="0">
                  <a:moveTo>
                    <a:pt x="1243" y="0"/>
                  </a:moveTo>
                  <a:lnTo>
                    <a:pt x="1218" y="0"/>
                  </a:lnTo>
                  <a:lnTo>
                    <a:pt x="1218" y="49"/>
                  </a:lnTo>
                  <a:lnTo>
                    <a:pt x="25" y="49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53"/>
                  </a:lnTo>
                  <a:lnTo>
                    <a:pt x="1243" y="53"/>
                  </a:lnTo>
                  <a:lnTo>
                    <a:pt x="12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4"/>
            <p:cNvSpPr/>
            <p:nvPr/>
          </p:nvSpPr>
          <p:spPr>
            <a:xfrm>
              <a:off x="10335" y="4452"/>
              <a:ext cx="124" cy="124"/>
            </a:xfrm>
            <a:prstGeom prst="ellipse">
              <a:avLst/>
            </a:prstGeom>
            <a:solidFill>
              <a:srgbClr val="4AC6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64" name="Google Shape;264;p24"/>
            <p:cNvCxnSpPr/>
            <p:nvPr/>
          </p:nvCxnSpPr>
          <p:spPr>
            <a:xfrm>
              <a:off x="9489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265" name="Google Shape;265;p24"/>
            <p:cNvCxnSpPr/>
            <p:nvPr/>
          </p:nvCxnSpPr>
          <p:spPr>
            <a:xfrm>
              <a:off x="9489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266" name="Google Shape;266;p24"/>
            <p:cNvSpPr/>
            <p:nvPr/>
          </p:nvSpPr>
          <p:spPr>
            <a:xfrm>
              <a:off x="9464" y="4433"/>
              <a:ext cx="50" cy="162"/>
            </a:xfrm>
            <a:custGeom>
              <a:avLst/>
              <a:gdLst/>
              <a:ahLst/>
              <a:cxnLst/>
              <a:rect l="l" t="t" r="r" b="b"/>
              <a:pathLst>
                <a:path w="50" h="162" extrusionOk="0">
                  <a:moveTo>
                    <a:pt x="5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5" y="162"/>
                  </a:lnTo>
                  <a:lnTo>
                    <a:pt x="50" y="16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4"/>
            <p:cNvSpPr/>
            <p:nvPr/>
          </p:nvSpPr>
          <p:spPr>
            <a:xfrm>
              <a:off x="9464" y="4433"/>
              <a:ext cx="50" cy="162"/>
            </a:xfrm>
            <a:custGeom>
              <a:avLst/>
              <a:gdLst/>
              <a:ahLst/>
              <a:cxnLst/>
              <a:rect l="l" t="t" r="r" b="b"/>
              <a:pathLst>
                <a:path w="50" h="162" extrusionOk="0">
                  <a:moveTo>
                    <a:pt x="5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5" y="162"/>
                  </a:lnTo>
                  <a:lnTo>
                    <a:pt x="50" y="1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68" name="Google Shape;268;p24"/>
            <p:cNvCxnSpPr/>
            <p:nvPr/>
          </p:nvCxnSpPr>
          <p:spPr>
            <a:xfrm>
              <a:off x="9607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269" name="Google Shape;269;p24"/>
            <p:cNvCxnSpPr/>
            <p:nvPr/>
          </p:nvCxnSpPr>
          <p:spPr>
            <a:xfrm>
              <a:off x="9607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270" name="Google Shape;270;p24"/>
            <p:cNvSpPr/>
            <p:nvPr/>
          </p:nvSpPr>
          <p:spPr>
            <a:xfrm>
              <a:off x="9582" y="4433"/>
              <a:ext cx="50" cy="162"/>
            </a:xfrm>
            <a:custGeom>
              <a:avLst/>
              <a:gdLst/>
              <a:ahLst/>
              <a:cxnLst/>
              <a:rect l="l" t="t" r="r" b="b"/>
              <a:pathLst>
                <a:path w="50" h="162" extrusionOk="0">
                  <a:moveTo>
                    <a:pt x="5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5" y="162"/>
                  </a:lnTo>
                  <a:lnTo>
                    <a:pt x="50" y="16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4"/>
            <p:cNvSpPr/>
            <p:nvPr/>
          </p:nvSpPr>
          <p:spPr>
            <a:xfrm>
              <a:off x="9582" y="4433"/>
              <a:ext cx="50" cy="162"/>
            </a:xfrm>
            <a:custGeom>
              <a:avLst/>
              <a:gdLst/>
              <a:ahLst/>
              <a:cxnLst/>
              <a:rect l="l" t="t" r="r" b="b"/>
              <a:pathLst>
                <a:path w="50" h="162" extrusionOk="0">
                  <a:moveTo>
                    <a:pt x="5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5" y="162"/>
                  </a:lnTo>
                  <a:lnTo>
                    <a:pt x="50" y="1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72" name="Google Shape;272;p24"/>
            <p:cNvCxnSpPr/>
            <p:nvPr/>
          </p:nvCxnSpPr>
          <p:spPr>
            <a:xfrm>
              <a:off x="9725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273" name="Google Shape;273;p24"/>
            <p:cNvCxnSpPr/>
            <p:nvPr/>
          </p:nvCxnSpPr>
          <p:spPr>
            <a:xfrm>
              <a:off x="9725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274" name="Google Shape;274;p24"/>
            <p:cNvSpPr/>
            <p:nvPr/>
          </p:nvSpPr>
          <p:spPr>
            <a:xfrm>
              <a:off x="9701" y="4433"/>
              <a:ext cx="49" cy="162"/>
            </a:xfrm>
            <a:custGeom>
              <a:avLst/>
              <a:gdLst/>
              <a:ahLst/>
              <a:cxnLst/>
              <a:rect l="l" t="t" r="r" b="b"/>
              <a:pathLst>
                <a:path w="49" h="162" extrusionOk="0">
                  <a:moveTo>
                    <a:pt x="49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4" y="162"/>
                  </a:lnTo>
                  <a:lnTo>
                    <a:pt x="49" y="16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4"/>
            <p:cNvSpPr/>
            <p:nvPr/>
          </p:nvSpPr>
          <p:spPr>
            <a:xfrm>
              <a:off x="9701" y="4433"/>
              <a:ext cx="49" cy="162"/>
            </a:xfrm>
            <a:custGeom>
              <a:avLst/>
              <a:gdLst/>
              <a:ahLst/>
              <a:cxnLst/>
              <a:rect l="l" t="t" r="r" b="b"/>
              <a:pathLst>
                <a:path w="49" h="162" extrusionOk="0">
                  <a:moveTo>
                    <a:pt x="49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4" y="162"/>
                  </a:lnTo>
                  <a:lnTo>
                    <a:pt x="49" y="162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4"/>
            <p:cNvSpPr/>
            <p:nvPr/>
          </p:nvSpPr>
          <p:spPr>
            <a:xfrm>
              <a:off x="9340" y="4722"/>
              <a:ext cx="1243" cy="398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4"/>
            <p:cNvSpPr/>
            <p:nvPr/>
          </p:nvSpPr>
          <p:spPr>
            <a:xfrm>
              <a:off x="9340" y="4722"/>
              <a:ext cx="1243" cy="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4"/>
            <p:cNvSpPr/>
            <p:nvPr/>
          </p:nvSpPr>
          <p:spPr>
            <a:xfrm>
              <a:off x="9315" y="4698"/>
              <a:ext cx="1293" cy="447"/>
            </a:xfrm>
            <a:custGeom>
              <a:avLst/>
              <a:gdLst/>
              <a:ahLst/>
              <a:cxnLst/>
              <a:rect l="l" t="t" r="r" b="b"/>
              <a:pathLst>
                <a:path w="416" h="144" extrusionOk="0">
                  <a:moveTo>
                    <a:pt x="408" y="144"/>
                  </a:moveTo>
                  <a:cubicBezTo>
                    <a:pt x="8" y="144"/>
                    <a:pt x="8" y="144"/>
                    <a:pt x="8" y="144"/>
                  </a:cubicBezTo>
                  <a:cubicBezTo>
                    <a:pt x="4" y="144"/>
                    <a:pt x="0" y="140"/>
                    <a:pt x="0" y="13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408" y="0"/>
                    <a:pt x="408" y="0"/>
                    <a:pt x="408" y="0"/>
                  </a:cubicBezTo>
                  <a:cubicBezTo>
                    <a:pt x="412" y="0"/>
                    <a:pt x="416" y="3"/>
                    <a:pt x="416" y="8"/>
                  </a:cubicBezTo>
                  <a:cubicBezTo>
                    <a:pt x="416" y="136"/>
                    <a:pt x="416" y="136"/>
                    <a:pt x="416" y="136"/>
                  </a:cubicBezTo>
                  <a:cubicBezTo>
                    <a:pt x="416" y="140"/>
                    <a:pt x="412" y="144"/>
                    <a:pt x="408" y="144"/>
                  </a:cubicBezTo>
                  <a:moveTo>
                    <a:pt x="16" y="128"/>
                  </a:moveTo>
                  <a:cubicBezTo>
                    <a:pt x="400" y="128"/>
                    <a:pt x="400" y="128"/>
                    <a:pt x="400" y="128"/>
                  </a:cubicBezTo>
                  <a:cubicBezTo>
                    <a:pt x="400" y="16"/>
                    <a:pt x="400" y="16"/>
                    <a:pt x="400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28"/>
                    <a:pt x="16" y="128"/>
                    <a:pt x="16" y="128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4"/>
            <p:cNvSpPr/>
            <p:nvPr/>
          </p:nvSpPr>
          <p:spPr>
            <a:xfrm>
              <a:off x="9365" y="5045"/>
              <a:ext cx="1193" cy="50"/>
            </a:xfrm>
            <a:prstGeom prst="rect">
              <a:avLst/>
            </a:pr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4"/>
            <p:cNvSpPr/>
            <p:nvPr/>
          </p:nvSpPr>
          <p:spPr>
            <a:xfrm>
              <a:off x="9365" y="5045"/>
              <a:ext cx="1193" cy="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4"/>
            <p:cNvSpPr/>
            <p:nvPr/>
          </p:nvSpPr>
          <p:spPr>
            <a:xfrm>
              <a:off x="9340" y="5045"/>
              <a:ext cx="1243" cy="50"/>
            </a:xfrm>
            <a:custGeom>
              <a:avLst/>
              <a:gdLst/>
              <a:ahLst/>
              <a:cxnLst/>
              <a:rect l="l" t="t" r="r" b="b"/>
              <a:pathLst>
                <a:path w="1243" h="50" extrusionOk="0">
                  <a:moveTo>
                    <a:pt x="25" y="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25" y="50"/>
                  </a:lnTo>
                  <a:lnTo>
                    <a:pt x="25" y="0"/>
                  </a:lnTo>
                  <a:close/>
                  <a:moveTo>
                    <a:pt x="1243" y="0"/>
                  </a:moveTo>
                  <a:lnTo>
                    <a:pt x="1218" y="0"/>
                  </a:lnTo>
                  <a:lnTo>
                    <a:pt x="1218" y="50"/>
                  </a:lnTo>
                  <a:lnTo>
                    <a:pt x="1243" y="50"/>
                  </a:lnTo>
                  <a:lnTo>
                    <a:pt x="1243" y="0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4"/>
            <p:cNvSpPr/>
            <p:nvPr/>
          </p:nvSpPr>
          <p:spPr>
            <a:xfrm>
              <a:off x="9340" y="5045"/>
              <a:ext cx="1243" cy="50"/>
            </a:xfrm>
            <a:custGeom>
              <a:avLst/>
              <a:gdLst/>
              <a:ahLst/>
              <a:cxnLst/>
              <a:rect l="l" t="t" r="r" b="b"/>
              <a:pathLst>
                <a:path w="1243" h="50" extrusionOk="0">
                  <a:moveTo>
                    <a:pt x="25" y="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25" y="50"/>
                  </a:lnTo>
                  <a:lnTo>
                    <a:pt x="25" y="0"/>
                  </a:lnTo>
                  <a:moveTo>
                    <a:pt x="1243" y="0"/>
                  </a:moveTo>
                  <a:lnTo>
                    <a:pt x="1218" y="0"/>
                  </a:lnTo>
                  <a:lnTo>
                    <a:pt x="1218" y="50"/>
                  </a:lnTo>
                  <a:lnTo>
                    <a:pt x="1243" y="50"/>
                  </a:lnTo>
                  <a:lnTo>
                    <a:pt x="12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4"/>
            <p:cNvSpPr/>
            <p:nvPr/>
          </p:nvSpPr>
          <p:spPr>
            <a:xfrm>
              <a:off x="10335" y="4837"/>
              <a:ext cx="124" cy="125"/>
            </a:xfrm>
            <a:prstGeom prst="ellipse">
              <a:avLst/>
            </a:prstGeom>
            <a:solidFill>
              <a:srgbClr val="4AC6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84" name="Google Shape;284;p24"/>
            <p:cNvCxnSpPr/>
            <p:nvPr/>
          </p:nvCxnSpPr>
          <p:spPr>
            <a:xfrm>
              <a:off x="9489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285" name="Google Shape;285;p24"/>
            <p:cNvCxnSpPr/>
            <p:nvPr/>
          </p:nvCxnSpPr>
          <p:spPr>
            <a:xfrm>
              <a:off x="9489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286" name="Google Shape;286;p24"/>
            <p:cNvSpPr/>
            <p:nvPr/>
          </p:nvSpPr>
          <p:spPr>
            <a:xfrm>
              <a:off x="9464" y="481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4"/>
            <p:cNvSpPr/>
            <p:nvPr/>
          </p:nvSpPr>
          <p:spPr>
            <a:xfrm>
              <a:off x="9464" y="481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88" name="Google Shape;288;p24"/>
            <p:cNvCxnSpPr/>
            <p:nvPr/>
          </p:nvCxnSpPr>
          <p:spPr>
            <a:xfrm>
              <a:off x="9607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289" name="Google Shape;289;p24"/>
            <p:cNvCxnSpPr/>
            <p:nvPr/>
          </p:nvCxnSpPr>
          <p:spPr>
            <a:xfrm>
              <a:off x="9607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290" name="Google Shape;290;p24"/>
            <p:cNvSpPr/>
            <p:nvPr/>
          </p:nvSpPr>
          <p:spPr>
            <a:xfrm>
              <a:off x="9582" y="481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4"/>
            <p:cNvSpPr/>
            <p:nvPr/>
          </p:nvSpPr>
          <p:spPr>
            <a:xfrm>
              <a:off x="9582" y="481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92" name="Google Shape;292;p24"/>
            <p:cNvCxnSpPr/>
            <p:nvPr/>
          </p:nvCxnSpPr>
          <p:spPr>
            <a:xfrm>
              <a:off x="9725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293" name="Google Shape;293;p24"/>
            <p:cNvCxnSpPr/>
            <p:nvPr/>
          </p:nvCxnSpPr>
          <p:spPr>
            <a:xfrm>
              <a:off x="9725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294" name="Google Shape;294;p24"/>
            <p:cNvSpPr/>
            <p:nvPr/>
          </p:nvSpPr>
          <p:spPr>
            <a:xfrm>
              <a:off x="9701" y="4819"/>
              <a:ext cx="49" cy="161"/>
            </a:xfrm>
            <a:custGeom>
              <a:avLst/>
              <a:gdLst/>
              <a:ahLst/>
              <a:cxnLst/>
              <a:rect l="l" t="t" r="r" b="b"/>
              <a:pathLst>
                <a:path w="49" h="161" extrusionOk="0">
                  <a:moveTo>
                    <a:pt x="49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4" y="161"/>
                  </a:lnTo>
                  <a:lnTo>
                    <a:pt x="49" y="16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4"/>
            <p:cNvSpPr/>
            <p:nvPr/>
          </p:nvSpPr>
          <p:spPr>
            <a:xfrm>
              <a:off x="9701" y="4819"/>
              <a:ext cx="49" cy="161"/>
            </a:xfrm>
            <a:custGeom>
              <a:avLst/>
              <a:gdLst/>
              <a:ahLst/>
              <a:cxnLst/>
              <a:rect l="l" t="t" r="r" b="b"/>
              <a:pathLst>
                <a:path w="49" h="161" extrusionOk="0">
                  <a:moveTo>
                    <a:pt x="49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4" y="161"/>
                  </a:lnTo>
                  <a:lnTo>
                    <a:pt x="49" y="161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4"/>
            <p:cNvSpPr/>
            <p:nvPr/>
          </p:nvSpPr>
          <p:spPr>
            <a:xfrm>
              <a:off x="9340" y="5120"/>
              <a:ext cx="1243" cy="398"/>
            </a:xfrm>
            <a:custGeom>
              <a:avLst/>
              <a:gdLst/>
              <a:ahLst/>
              <a:cxnLst/>
              <a:rect l="l" t="t" r="r" b="b"/>
              <a:pathLst>
                <a:path w="400" h="128" extrusionOk="0">
                  <a:moveTo>
                    <a:pt x="384" y="128"/>
                  </a:moveTo>
                  <a:cubicBezTo>
                    <a:pt x="16" y="128"/>
                    <a:pt x="16" y="128"/>
                    <a:pt x="16" y="128"/>
                  </a:cubicBezTo>
                  <a:cubicBezTo>
                    <a:pt x="7" y="128"/>
                    <a:pt x="0" y="121"/>
                    <a:pt x="0" y="1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400" y="112"/>
                    <a:pt x="400" y="112"/>
                    <a:pt x="400" y="112"/>
                  </a:cubicBezTo>
                  <a:cubicBezTo>
                    <a:pt x="400" y="121"/>
                    <a:pt x="393" y="128"/>
                    <a:pt x="384" y="128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4"/>
            <p:cNvSpPr/>
            <p:nvPr/>
          </p:nvSpPr>
          <p:spPr>
            <a:xfrm>
              <a:off x="9315" y="5095"/>
              <a:ext cx="1293" cy="448"/>
            </a:xfrm>
            <a:custGeom>
              <a:avLst/>
              <a:gdLst/>
              <a:ahLst/>
              <a:cxnLst/>
              <a:rect l="l" t="t" r="r" b="b"/>
              <a:pathLst>
                <a:path w="416" h="144" extrusionOk="0">
                  <a:moveTo>
                    <a:pt x="392" y="144"/>
                  </a:moveTo>
                  <a:cubicBezTo>
                    <a:pt x="24" y="144"/>
                    <a:pt x="24" y="144"/>
                    <a:pt x="24" y="144"/>
                  </a:cubicBezTo>
                  <a:cubicBezTo>
                    <a:pt x="11" y="144"/>
                    <a:pt x="0" y="133"/>
                    <a:pt x="0" y="12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408" y="0"/>
                    <a:pt x="408" y="0"/>
                    <a:pt x="408" y="0"/>
                  </a:cubicBezTo>
                  <a:cubicBezTo>
                    <a:pt x="412" y="0"/>
                    <a:pt x="416" y="3"/>
                    <a:pt x="416" y="8"/>
                  </a:cubicBezTo>
                  <a:cubicBezTo>
                    <a:pt x="416" y="120"/>
                    <a:pt x="416" y="120"/>
                    <a:pt x="416" y="120"/>
                  </a:cubicBezTo>
                  <a:cubicBezTo>
                    <a:pt x="416" y="133"/>
                    <a:pt x="405" y="144"/>
                    <a:pt x="392" y="144"/>
                  </a:cubicBezTo>
                  <a:moveTo>
                    <a:pt x="16" y="16"/>
                  </a:moveTo>
                  <a:cubicBezTo>
                    <a:pt x="16" y="120"/>
                    <a:pt x="16" y="120"/>
                    <a:pt x="16" y="120"/>
                  </a:cubicBezTo>
                  <a:cubicBezTo>
                    <a:pt x="16" y="124"/>
                    <a:pt x="20" y="128"/>
                    <a:pt x="24" y="128"/>
                  </a:cubicBezTo>
                  <a:cubicBezTo>
                    <a:pt x="392" y="128"/>
                    <a:pt x="392" y="128"/>
                    <a:pt x="392" y="128"/>
                  </a:cubicBezTo>
                  <a:cubicBezTo>
                    <a:pt x="396" y="128"/>
                    <a:pt x="400" y="124"/>
                    <a:pt x="400" y="120"/>
                  </a:cubicBezTo>
                  <a:cubicBezTo>
                    <a:pt x="400" y="16"/>
                    <a:pt x="400" y="16"/>
                    <a:pt x="400" y="16"/>
                  </a:cubicBezTo>
                  <a:cubicBezTo>
                    <a:pt x="16" y="16"/>
                    <a:pt x="16" y="16"/>
                    <a:pt x="16" y="16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4"/>
            <p:cNvSpPr/>
            <p:nvPr/>
          </p:nvSpPr>
          <p:spPr>
            <a:xfrm>
              <a:off x="10335" y="5247"/>
              <a:ext cx="124" cy="125"/>
            </a:xfrm>
            <a:prstGeom prst="ellipse">
              <a:avLst/>
            </a:prstGeom>
            <a:solidFill>
              <a:srgbClr val="4AC6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99" name="Google Shape;299;p24"/>
            <p:cNvCxnSpPr/>
            <p:nvPr/>
          </p:nvCxnSpPr>
          <p:spPr>
            <a:xfrm>
              <a:off x="9489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300" name="Google Shape;300;p24"/>
            <p:cNvCxnSpPr/>
            <p:nvPr/>
          </p:nvCxnSpPr>
          <p:spPr>
            <a:xfrm>
              <a:off x="9489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301" name="Google Shape;301;p24"/>
            <p:cNvSpPr/>
            <p:nvPr/>
          </p:nvSpPr>
          <p:spPr>
            <a:xfrm>
              <a:off x="9464" y="522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4"/>
            <p:cNvSpPr/>
            <p:nvPr/>
          </p:nvSpPr>
          <p:spPr>
            <a:xfrm>
              <a:off x="9464" y="522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03" name="Google Shape;303;p24"/>
            <p:cNvCxnSpPr/>
            <p:nvPr/>
          </p:nvCxnSpPr>
          <p:spPr>
            <a:xfrm>
              <a:off x="9607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304" name="Google Shape;304;p24"/>
            <p:cNvCxnSpPr/>
            <p:nvPr/>
          </p:nvCxnSpPr>
          <p:spPr>
            <a:xfrm>
              <a:off x="9607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305" name="Google Shape;305;p24"/>
            <p:cNvSpPr/>
            <p:nvPr/>
          </p:nvSpPr>
          <p:spPr>
            <a:xfrm>
              <a:off x="9582" y="522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4"/>
            <p:cNvSpPr/>
            <p:nvPr/>
          </p:nvSpPr>
          <p:spPr>
            <a:xfrm>
              <a:off x="9582" y="522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07" name="Google Shape;307;p24"/>
            <p:cNvCxnSpPr/>
            <p:nvPr/>
          </p:nvCxnSpPr>
          <p:spPr>
            <a:xfrm>
              <a:off x="9725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308" name="Google Shape;308;p24"/>
            <p:cNvCxnSpPr/>
            <p:nvPr/>
          </p:nvCxnSpPr>
          <p:spPr>
            <a:xfrm>
              <a:off x="9725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309" name="Google Shape;309;p24"/>
            <p:cNvSpPr/>
            <p:nvPr/>
          </p:nvSpPr>
          <p:spPr>
            <a:xfrm>
              <a:off x="9701" y="5229"/>
              <a:ext cx="49" cy="161"/>
            </a:xfrm>
            <a:custGeom>
              <a:avLst/>
              <a:gdLst/>
              <a:ahLst/>
              <a:cxnLst/>
              <a:rect l="l" t="t" r="r" b="b"/>
              <a:pathLst>
                <a:path w="49" h="161" extrusionOk="0">
                  <a:moveTo>
                    <a:pt x="49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4" y="161"/>
                  </a:lnTo>
                  <a:lnTo>
                    <a:pt x="49" y="16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4"/>
            <p:cNvSpPr/>
            <p:nvPr/>
          </p:nvSpPr>
          <p:spPr>
            <a:xfrm>
              <a:off x="9701" y="5229"/>
              <a:ext cx="49" cy="161"/>
            </a:xfrm>
            <a:custGeom>
              <a:avLst/>
              <a:gdLst/>
              <a:ahLst/>
              <a:cxnLst/>
              <a:rect l="l" t="t" r="r" b="b"/>
              <a:pathLst>
                <a:path w="49" h="161" extrusionOk="0">
                  <a:moveTo>
                    <a:pt x="49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4" y="161"/>
                  </a:lnTo>
                  <a:lnTo>
                    <a:pt x="49" y="161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1" name="Google Shape;311;p24"/>
          <p:cNvGrpSpPr/>
          <p:nvPr/>
        </p:nvGrpSpPr>
        <p:grpSpPr>
          <a:xfrm>
            <a:off x="2911097" y="2173883"/>
            <a:ext cx="708166" cy="721312"/>
            <a:chOff x="9315" y="4297"/>
            <a:chExt cx="1293" cy="1317"/>
          </a:xfrm>
        </p:grpSpPr>
        <p:sp>
          <p:nvSpPr>
            <p:cNvPr id="312" name="Google Shape;312;p24"/>
            <p:cNvSpPr/>
            <p:nvPr/>
          </p:nvSpPr>
          <p:spPr>
            <a:xfrm>
              <a:off x="9315" y="5415"/>
              <a:ext cx="1293" cy="199"/>
            </a:xfrm>
            <a:custGeom>
              <a:avLst/>
              <a:gdLst/>
              <a:ahLst/>
              <a:cxnLst/>
              <a:rect l="l" t="t" r="r" b="b"/>
              <a:pathLst>
                <a:path w="416" h="64" extrusionOk="0">
                  <a:moveTo>
                    <a:pt x="400" y="64"/>
                  </a:moveTo>
                  <a:cubicBezTo>
                    <a:pt x="16" y="64"/>
                    <a:pt x="16" y="64"/>
                    <a:pt x="16" y="64"/>
                  </a:cubicBezTo>
                  <a:cubicBezTo>
                    <a:pt x="7" y="64"/>
                    <a:pt x="0" y="57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48"/>
                    <a:pt x="416" y="48"/>
                    <a:pt x="416" y="48"/>
                  </a:cubicBezTo>
                  <a:cubicBezTo>
                    <a:pt x="416" y="57"/>
                    <a:pt x="409" y="64"/>
                    <a:pt x="400" y="64"/>
                  </a:cubicBez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4"/>
            <p:cNvSpPr/>
            <p:nvPr/>
          </p:nvSpPr>
          <p:spPr>
            <a:xfrm>
              <a:off x="9340" y="4322"/>
              <a:ext cx="1243" cy="397"/>
            </a:xfrm>
            <a:custGeom>
              <a:avLst/>
              <a:gdLst/>
              <a:ahLst/>
              <a:cxnLst/>
              <a:rect l="l" t="t" r="r" b="b"/>
              <a:pathLst>
                <a:path w="400" h="128" extrusionOk="0">
                  <a:moveTo>
                    <a:pt x="400" y="128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384" y="0"/>
                    <a:pt x="384" y="0"/>
                    <a:pt x="384" y="0"/>
                  </a:cubicBezTo>
                  <a:cubicBezTo>
                    <a:pt x="393" y="0"/>
                    <a:pt x="400" y="7"/>
                    <a:pt x="400" y="16"/>
                  </a:cubicBezTo>
                  <a:cubicBezTo>
                    <a:pt x="400" y="128"/>
                    <a:pt x="400" y="128"/>
                    <a:pt x="400" y="128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4"/>
            <p:cNvSpPr/>
            <p:nvPr/>
          </p:nvSpPr>
          <p:spPr>
            <a:xfrm>
              <a:off x="9315" y="4297"/>
              <a:ext cx="1293" cy="447"/>
            </a:xfrm>
            <a:custGeom>
              <a:avLst/>
              <a:gdLst/>
              <a:ahLst/>
              <a:cxnLst/>
              <a:rect l="l" t="t" r="r" b="b"/>
              <a:pathLst>
                <a:path w="416" h="144" extrusionOk="0">
                  <a:moveTo>
                    <a:pt x="408" y="144"/>
                  </a:moveTo>
                  <a:cubicBezTo>
                    <a:pt x="8" y="144"/>
                    <a:pt x="8" y="144"/>
                    <a:pt x="8" y="144"/>
                  </a:cubicBezTo>
                  <a:cubicBezTo>
                    <a:pt x="4" y="144"/>
                    <a:pt x="0" y="140"/>
                    <a:pt x="0" y="13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92" y="0"/>
                    <a:pt x="392" y="0"/>
                    <a:pt x="392" y="0"/>
                  </a:cubicBezTo>
                  <a:cubicBezTo>
                    <a:pt x="405" y="0"/>
                    <a:pt x="416" y="11"/>
                    <a:pt x="416" y="24"/>
                  </a:cubicBezTo>
                  <a:cubicBezTo>
                    <a:pt x="416" y="136"/>
                    <a:pt x="416" y="136"/>
                    <a:pt x="416" y="136"/>
                  </a:cubicBezTo>
                  <a:cubicBezTo>
                    <a:pt x="416" y="140"/>
                    <a:pt x="412" y="144"/>
                    <a:pt x="408" y="144"/>
                  </a:cubicBezTo>
                  <a:moveTo>
                    <a:pt x="16" y="128"/>
                  </a:moveTo>
                  <a:cubicBezTo>
                    <a:pt x="400" y="128"/>
                    <a:pt x="400" y="128"/>
                    <a:pt x="400" y="128"/>
                  </a:cubicBezTo>
                  <a:cubicBezTo>
                    <a:pt x="400" y="24"/>
                    <a:pt x="400" y="24"/>
                    <a:pt x="400" y="24"/>
                  </a:cubicBezTo>
                  <a:cubicBezTo>
                    <a:pt x="400" y="19"/>
                    <a:pt x="396" y="16"/>
                    <a:pt x="392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0" y="16"/>
                    <a:pt x="16" y="19"/>
                    <a:pt x="16" y="24"/>
                  </a:cubicBezTo>
                  <a:cubicBezTo>
                    <a:pt x="16" y="128"/>
                    <a:pt x="16" y="128"/>
                    <a:pt x="16" y="128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4"/>
            <p:cNvSpPr/>
            <p:nvPr/>
          </p:nvSpPr>
          <p:spPr>
            <a:xfrm>
              <a:off x="9365" y="4645"/>
              <a:ext cx="1193" cy="49"/>
            </a:xfrm>
            <a:prstGeom prst="rect">
              <a:avLst/>
            </a:pr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4"/>
            <p:cNvSpPr/>
            <p:nvPr/>
          </p:nvSpPr>
          <p:spPr>
            <a:xfrm>
              <a:off x="9365" y="4645"/>
              <a:ext cx="1193" cy="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4"/>
            <p:cNvSpPr/>
            <p:nvPr/>
          </p:nvSpPr>
          <p:spPr>
            <a:xfrm>
              <a:off x="9340" y="4645"/>
              <a:ext cx="1243" cy="53"/>
            </a:xfrm>
            <a:custGeom>
              <a:avLst/>
              <a:gdLst/>
              <a:ahLst/>
              <a:cxnLst/>
              <a:rect l="l" t="t" r="r" b="b"/>
              <a:pathLst>
                <a:path w="1243" h="53" extrusionOk="0">
                  <a:moveTo>
                    <a:pt x="1243" y="0"/>
                  </a:moveTo>
                  <a:lnTo>
                    <a:pt x="1218" y="0"/>
                  </a:lnTo>
                  <a:lnTo>
                    <a:pt x="1218" y="49"/>
                  </a:lnTo>
                  <a:lnTo>
                    <a:pt x="25" y="49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53"/>
                  </a:lnTo>
                  <a:lnTo>
                    <a:pt x="1243" y="53"/>
                  </a:lnTo>
                  <a:lnTo>
                    <a:pt x="1243" y="0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4"/>
            <p:cNvSpPr/>
            <p:nvPr/>
          </p:nvSpPr>
          <p:spPr>
            <a:xfrm>
              <a:off x="9340" y="4645"/>
              <a:ext cx="1243" cy="53"/>
            </a:xfrm>
            <a:custGeom>
              <a:avLst/>
              <a:gdLst/>
              <a:ahLst/>
              <a:cxnLst/>
              <a:rect l="l" t="t" r="r" b="b"/>
              <a:pathLst>
                <a:path w="1243" h="53" extrusionOk="0">
                  <a:moveTo>
                    <a:pt x="1243" y="0"/>
                  </a:moveTo>
                  <a:lnTo>
                    <a:pt x="1218" y="0"/>
                  </a:lnTo>
                  <a:lnTo>
                    <a:pt x="1218" y="49"/>
                  </a:lnTo>
                  <a:lnTo>
                    <a:pt x="25" y="49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53"/>
                  </a:lnTo>
                  <a:lnTo>
                    <a:pt x="1243" y="53"/>
                  </a:lnTo>
                  <a:lnTo>
                    <a:pt x="12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4"/>
            <p:cNvSpPr/>
            <p:nvPr/>
          </p:nvSpPr>
          <p:spPr>
            <a:xfrm>
              <a:off x="10335" y="4452"/>
              <a:ext cx="124" cy="124"/>
            </a:xfrm>
            <a:prstGeom prst="ellipse">
              <a:avLst/>
            </a:prstGeom>
            <a:solidFill>
              <a:srgbClr val="4AC6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20" name="Google Shape;320;p24"/>
            <p:cNvCxnSpPr/>
            <p:nvPr/>
          </p:nvCxnSpPr>
          <p:spPr>
            <a:xfrm>
              <a:off x="9489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321" name="Google Shape;321;p24"/>
            <p:cNvCxnSpPr/>
            <p:nvPr/>
          </p:nvCxnSpPr>
          <p:spPr>
            <a:xfrm>
              <a:off x="9489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322" name="Google Shape;322;p24"/>
            <p:cNvSpPr/>
            <p:nvPr/>
          </p:nvSpPr>
          <p:spPr>
            <a:xfrm>
              <a:off x="9464" y="4433"/>
              <a:ext cx="50" cy="162"/>
            </a:xfrm>
            <a:custGeom>
              <a:avLst/>
              <a:gdLst/>
              <a:ahLst/>
              <a:cxnLst/>
              <a:rect l="l" t="t" r="r" b="b"/>
              <a:pathLst>
                <a:path w="50" h="162" extrusionOk="0">
                  <a:moveTo>
                    <a:pt x="5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5" y="162"/>
                  </a:lnTo>
                  <a:lnTo>
                    <a:pt x="50" y="16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4"/>
            <p:cNvSpPr/>
            <p:nvPr/>
          </p:nvSpPr>
          <p:spPr>
            <a:xfrm>
              <a:off x="9464" y="4433"/>
              <a:ext cx="50" cy="162"/>
            </a:xfrm>
            <a:custGeom>
              <a:avLst/>
              <a:gdLst/>
              <a:ahLst/>
              <a:cxnLst/>
              <a:rect l="l" t="t" r="r" b="b"/>
              <a:pathLst>
                <a:path w="50" h="162" extrusionOk="0">
                  <a:moveTo>
                    <a:pt x="5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5" y="162"/>
                  </a:lnTo>
                  <a:lnTo>
                    <a:pt x="50" y="1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24" name="Google Shape;324;p24"/>
            <p:cNvCxnSpPr/>
            <p:nvPr/>
          </p:nvCxnSpPr>
          <p:spPr>
            <a:xfrm>
              <a:off x="9607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325" name="Google Shape;325;p24"/>
            <p:cNvCxnSpPr/>
            <p:nvPr/>
          </p:nvCxnSpPr>
          <p:spPr>
            <a:xfrm>
              <a:off x="9607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326" name="Google Shape;326;p24"/>
            <p:cNvSpPr/>
            <p:nvPr/>
          </p:nvSpPr>
          <p:spPr>
            <a:xfrm>
              <a:off x="9582" y="4433"/>
              <a:ext cx="50" cy="162"/>
            </a:xfrm>
            <a:custGeom>
              <a:avLst/>
              <a:gdLst/>
              <a:ahLst/>
              <a:cxnLst/>
              <a:rect l="l" t="t" r="r" b="b"/>
              <a:pathLst>
                <a:path w="50" h="162" extrusionOk="0">
                  <a:moveTo>
                    <a:pt x="5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5" y="162"/>
                  </a:lnTo>
                  <a:lnTo>
                    <a:pt x="50" y="16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4"/>
            <p:cNvSpPr/>
            <p:nvPr/>
          </p:nvSpPr>
          <p:spPr>
            <a:xfrm>
              <a:off x="9582" y="4433"/>
              <a:ext cx="50" cy="162"/>
            </a:xfrm>
            <a:custGeom>
              <a:avLst/>
              <a:gdLst/>
              <a:ahLst/>
              <a:cxnLst/>
              <a:rect l="l" t="t" r="r" b="b"/>
              <a:pathLst>
                <a:path w="50" h="162" extrusionOk="0">
                  <a:moveTo>
                    <a:pt x="5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5" y="162"/>
                  </a:lnTo>
                  <a:lnTo>
                    <a:pt x="50" y="1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28" name="Google Shape;328;p24"/>
            <p:cNvCxnSpPr/>
            <p:nvPr/>
          </p:nvCxnSpPr>
          <p:spPr>
            <a:xfrm>
              <a:off x="9725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329" name="Google Shape;329;p24"/>
            <p:cNvCxnSpPr/>
            <p:nvPr/>
          </p:nvCxnSpPr>
          <p:spPr>
            <a:xfrm>
              <a:off x="9725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330" name="Google Shape;330;p24"/>
            <p:cNvSpPr/>
            <p:nvPr/>
          </p:nvSpPr>
          <p:spPr>
            <a:xfrm>
              <a:off x="9701" y="4433"/>
              <a:ext cx="49" cy="162"/>
            </a:xfrm>
            <a:custGeom>
              <a:avLst/>
              <a:gdLst/>
              <a:ahLst/>
              <a:cxnLst/>
              <a:rect l="l" t="t" r="r" b="b"/>
              <a:pathLst>
                <a:path w="49" h="162" extrusionOk="0">
                  <a:moveTo>
                    <a:pt x="49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4" y="162"/>
                  </a:lnTo>
                  <a:lnTo>
                    <a:pt x="49" y="16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4"/>
            <p:cNvSpPr/>
            <p:nvPr/>
          </p:nvSpPr>
          <p:spPr>
            <a:xfrm>
              <a:off x="9701" y="4433"/>
              <a:ext cx="49" cy="162"/>
            </a:xfrm>
            <a:custGeom>
              <a:avLst/>
              <a:gdLst/>
              <a:ahLst/>
              <a:cxnLst/>
              <a:rect l="l" t="t" r="r" b="b"/>
              <a:pathLst>
                <a:path w="49" h="162" extrusionOk="0">
                  <a:moveTo>
                    <a:pt x="49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4" y="162"/>
                  </a:lnTo>
                  <a:lnTo>
                    <a:pt x="49" y="162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4"/>
            <p:cNvSpPr/>
            <p:nvPr/>
          </p:nvSpPr>
          <p:spPr>
            <a:xfrm>
              <a:off x="9340" y="4722"/>
              <a:ext cx="1243" cy="398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4"/>
            <p:cNvSpPr/>
            <p:nvPr/>
          </p:nvSpPr>
          <p:spPr>
            <a:xfrm>
              <a:off x="9340" y="4722"/>
              <a:ext cx="1243" cy="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4"/>
            <p:cNvSpPr/>
            <p:nvPr/>
          </p:nvSpPr>
          <p:spPr>
            <a:xfrm>
              <a:off x="9315" y="4698"/>
              <a:ext cx="1293" cy="447"/>
            </a:xfrm>
            <a:custGeom>
              <a:avLst/>
              <a:gdLst/>
              <a:ahLst/>
              <a:cxnLst/>
              <a:rect l="l" t="t" r="r" b="b"/>
              <a:pathLst>
                <a:path w="416" h="144" extrusionOk="0">
                  <a:moveTo>
                    <a:pt x="408" y="144"/>
                  </a:moveTo>
                  <a:cubicBezTo>
                    <a:pt x="8" y="144"/>
                    <a:pt x="8" y="144"/>
                    <a:pt x="8" y="144"/>
                  </a:cubicBezTo>
                  <a:cubicBezTo>
                    <a:pt x="4" y="144"/>
                    <a:pt x="0" y="140"/>
                    <a:pt x="0" y="13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408" y="0"/>
                    <a:pt x="408" y="0"/>
                    <a:pt x="408" y="0"/>
                  </a:cubicBezTo>
                  <a:cubicBezTo>
                    <a:pt x="412" y="0"/>
                    <a:pt x="416" y="3"/>
                    <a:pt x="416" y="8"/>
                  </a:cubicBezTo>
                  <a:cubicBezTo>
                    <a:pt x="416" y="136"/>
                    <a:pt x="416" y="136"/>
                    <a:pt x="416" y="136"/>
                  </a:cubicBezTo>
                  <a:cubicBezTo>
                    <a:pt x="416" y="140"/>
                    <a:pt x="412" y="144"/>
                    <a:pt x="408" y="144"/>
                  </a:cubicBezTo>
                  <a:moveTo>
                    <a:pt x="16" y="128"/>
                  </a:moveTo>
                  <a:cubicBezTo>
                    <a:pt x="400" y="128"/>
                    <a:pt x="400" y="128"/>
                    <a:pt x="400" y="128"/>
                  </a:cubicBezTo>
                  <a:cubicBezTo>
                    <a:pt x="400" y="16"/>
                    <a:pt x="400" y="16"/>
                    <a:pt x="400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28"/>
                    <a:pt x="16" y="128"/>
                    <a:pt x="16" y="128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4"/>
            <p:cNvSpPr/>
            <p:nvPr/>
          </p:nvSpPr>
          <p:spPr>
            <a:xfrm>
              <a:off x="9365" y="5045"/>
              <a:ext cx="1193" cy="50"/>
            </a:xfrm>
            <a:prstGeom prst="rect">
              <a:avLst/>
            </a:pr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4"/>
            <p:cNvSpPr/>
            <p:nvPr/>
          </p:nvSpPr>
          <p:spPr>
            <a:xfrm>
              <a:off x="9365" y="5045"/>
              <a:ext cx="1193" cy="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4"/>
            <p:cNvSpPr/>
            <p:nvPr/>
          </p:nvSpPr>
          <p:spPr>
            <a:xfrm>
              <a:off x="9340" y="5045"/>
              <a:ext cx="1243" cy="50"/>
            </a:xfrm>
            <a:custGeom>
              <a:avLst/>
              <a:gdLst/>
              <a:ahLst/>
              <a:cxnLst/>
              <a:rect l="l" t="t" r="r" b="b"/>
              <a:pathLst>
                <a:path w="1243" h="50" extrusionOk="0">
                  <a:moveTo>
                    <a:pt x="25" y="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25" y="50"/>
                  </a:lnTo>
                  <a:lnTo>
                    <a:pt x="25" y="0"/>
                  </a:lnTo>
                  <a:close/>
                  <a:moveTo>
                    <a:pt x="1243" y="0"/>
                  </a:moveTo>
                  <a:lnTo>
                    <a:pt x="1218" y="0"/>
                  </a:lnTo>
                  <a:lnTo>
                    <a:pt x="1218" y="50"/>
                  </a:lnTo>
                  <a:lnTo>
                    <a:pt x="1243" y="50"/>
                  </a:lnTo>
                  <a:lnTo>
                    <a:pt x="1243" y="0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4"/>
            <p:cNvSpPr/>
            <p:nvPr/>
          </p:nvSpPr>
          <p:spPr>
            <a:xfrm>
              <a:off x="9340" y="5045"/>
              <a:ext cx="1243" cy="50"/>
            </a:xfrm>
            <a:custGeom>
              <a:avLst/>
              <a:gdLst/>
              <a:ahLst/>
              <a:cxnLst/>
              <a:rect l="l" t="t" r="r" b="b"/>
              <a:pathLst>
                <a:path w="1243" h="50" extrusionOk="0">
                  <a:moveTo>
                    <a:pt x="25" y="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25" y="50"/>
                  </a:lnTo>
                  <a:lnTo>
                    <a:pt x="25" y="0"/>
                  </a:lnTo>
                  <a:moveTo>
                    <a:pt x="1243" y="0"/>
                  </a:moveTo>
                  <a:lnTo>
                    <a:pt x="1218" y="0"/>
                  </a:lnTo>
                  <a:lnTo>
                    <a:pt x="1218" y="50"/>
                  </a:lnTo>
                  <a:lnTo>
                    <a:pt x="1243" y="50"/>
                  </a:lnTo>
                  <a:lnTo>
                    <a:pt x="12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4"/>
            <p:cNvSpPr/>
            <p:nvPr/>
          </p:nvSpPr>
          <p:spPr>
            <a:xfrm>
              <a:off x="10335" y="4837"/>
              <a:ext cx="124" cy="125"/>
            </a:xfrm>
            <a:prstGeom prst="ellipse">
              <a:avLst/>
            </a:prstGeom>
            <a:solidFill>
              <a:srgbClr val="4AC6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40" name="Google Shape;340;p24"/>
            <p:cNvCxnSpPr/>
            <p:nvPr/>
          </p:nvCxnSpPr>
          <p:spPr>
            <a:xfrm>
              <a:off x="9489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341" name="Google Shape;341;p24"/>
            <p:cNvCxnSpPr/>
            <p:nvPr/>
          </p:nvCxnSpPr>
          <p:spPr>
            <a:xfrm>
              <a:off x="9489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342" name="Google Shape;342;p24"/>
            <p:cNvSpPr/>
            <p:nvPr/>
          </p:nvSpPr>
          <p:spPr>
            <a:xfrm>
              <a:off x="9464" y="481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4"/>
            <p:cNvSpPr/>
            <p:nvPr/>
          </p:nvSpPr>
          <p:spPr>
            <a:xfrm>
              <a:off x="9464" y="481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44" name="Google Shape;344;p24"/>
            <p:cNvCxnSpPr/>
            <p:nvPr/>
          </p:nvCxnSpPr>
          <p:spPr>
            <a:xfrm>
              <a:off x="9607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345" name="Google Shape;345;p24"/>
            <p:cNvCxnSpPr/>
            <p:nvPr/>
          </p:nvCxnSpPr>
          <p:spPr>
            <a:xfrm>
              <a:off x="9607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346" name="Google Shape;346;p24"/>
            <p:cNvSpPr/>
            <p:nvPr/>
          </p:nvSpPr>
          <p:spPr>
            <a:xfrm>
              <a:off x="9582" y="481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4"/>
            <p:cNvSpPr/>
            <p:nvPr/>
          </p:nvSpPr>
          <p:spPr>
            <a:xfrm>
              <a:off x="9582" y="481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48" name="Google Shape;348;p24"/>
            <p:cNvCxnSpPr/>
            <p:nvPr/>
          </p:nvCxnSpPr>
          <p:spPr>
            <a:xfrm>
              <a:off x="9725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349" name="Google Shape;349;p24"/>
            <p:cNvCxnSpPr/>
            <p:nvPr/>
          </p:nvCxnSpPr>
          <p:spPr>
            <a:xfrm>
              <a:off x="9725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350" name="Google Shape;350;p24"/>
            <p:cNvSpPr/>
            <p:nvPr/>
          </p:nvSpPr>
          <p:spPr>
            <a:xfrm>
              <a:off x="9701" y="4819"/>
              <a:ext cx="49" cy="161"/>
            </a:xfrm>
            <a:custGeom>
              <a:avLst/>
              <a:gdLst/>
              <a:ahLst/>
              <a:cxnLst/>
              <a:rect l="l" t="t" r="r" b="b"/>
              <a:pathLst>
                <a:path w="49" h="161" extrusionOk="0">
                  <a:moveTo>
                    <a:pt x="49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4" y="161"/>
                  </a:lnTo>
                  <a:lnTo>
                    <a:pt x="49" y="16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4"/>
            <p:cNvSpPr/>
            <p:nvPr/>
          </p:nvSpPr>
          <p:spPr>
            <a:xfrm>
              <a:off x="9701" y="4819"/>
              <a:ext cx="49" cy="161"/>
            </a:xfrm>
            <a:custGeom>
              <a:avLst/>
              <a:gdLst/>
              <a:ahLst/>
              <a:cxnLst/>
              <a:rect l="l" t="t" r="r" b="b"/>
              <a:pathLst>
                <a:path w="49" h="161" extrusionOk="0">
                  <a:moveTo>
                    <a:pt x="49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4" y="161"/>
                  </a:lnTo>
                  <a:lnTo>
                    <a:pt x="49" y="161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4"/>
            <p:cNvSpPr/>
            <p:nvPr/>
          </p:nvSpPr>
          <p:spPr>
            <a:xfrm>
              <a:off x="9340" y="5120"/>
              <a:ext cx="1243" cy="398"/>
            </a:xfrm>
            <a:custGeom>
              <a:avLst/>
              <a:gdLst/>
              <a:ahLst/>
              <a:cxnLst/>
              <a:rect l="l" t="t" r="r" b="b"/>
              <a:pathLst>
                <a:path w="400" h="128" extrusionOk="0">
                  <a:moveTo>
                    <a:pt x="384" y="128"/>
                  </a:moveTo>
                  <a:cubicBezTo>
                    <a:pt x="16" y="128"/>
                    <a:pt x="16" y="128"/>
                    <a:pt x="16" y="128"/>
                  </a:cubicBezTo>
                  <a:cubicBezTo>
                    <a:pt x="7" y="128"/>
                    <a:pt x="0" y="121"/>
                    <a:pt x="0" y="1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400" y="112"/>
                    <a:pt x="400" y="112"/>
                    <a:pt x="400" y="112"/>
                  </a:cubicBezTo>
                  <a:cubicBezTo>
                    <a:pt x="400" y="121"/>
                    <a:pt x="393" y="128"/>
                    <a:pt x="384" y="128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4"/>
            <p:cNvSpPr/>
            <p:nvPr/>
          </p:nvSpPr>
          <p:spPr>
            <a:xfrm>
              <a:off x="9315" y="5095"/>
              <a:ext cx="1293" cy="448"/>
            </a:xfrm>
            <a:custGeom>
              <a:avLst/>
              <a:gdLst/>
              <a:ahLst/>
              <a:cxnLst/>
              <a:rect l="l" t="t" r="r" b="b"/>
              <a:pathLst>
                <a:path w="416" h="144" extrusionOk="0">
                  <a:moveTo>
                    <a:pt x="392" y="144"/>
                  </a:moveTo>
                  <a:cubicBezTo>
                    <a:pt x="24" y="144"/>
                    <a:pt x="24" y="144"/>
                    <a:pt x="24" y="144"/>
                  </a:cubicBezTo>
                  <a:cubicBezTo>
                    <a:pt x="11" y="144"/>
                    <a:pt x="0" y="133"/>
                    <a:pt x="0" y="12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408" y="0"/>
                    <a:pt x="408" y="0"/>
                    <a:pt x="408" y="0"/>
                  </a:cubicBezTo>
                  <a:cubicBezTo>
                    <a:pt x="412" y="0"/>
                    <a:pt x="416" y="3"/>
                    <a:pt x="416" y="8"/>
                  </a:cubicBezTo>
                  <a:cubicBezTo>
                    <a:pt x="416" y="120"/>
                    <a:pt x="416" y="120"/>
                    <a:pt x="416" y="120"/>
                  </a:cubicBezTo>
                  <a:cubicBezTo>
                    <a:pt x="416" y="133"/>
                    <a:pt x="405" y="144"/>
                    <a:pt x="392" y="144"/>
                  </a:cubicBezTo>
                  <a:moveTo>
                    <a:pt x="16" y="16"/>
                  </a:moveTo>
                  <a:cubicBezTo>
                    <a:pt x="16" y="120"/>
                    <a:pt x="16" y="120"/>
                    <a:pt x="16" y="120"/>
                  </a:cubicBezTo>
                  <a:cubicBezTo>
                    <a:pt x="16" y="124"/>
                    <a:pt x="20" y="128"/>
                    <a:pt x="24" y="128"/>
                  </a:cubicBezTo>
                  <a:cubicBezTo>
                    <a:pt x="392" y="128"/>
                    <a:pt x="392" y="128"/>
                    <a:pt x="392" y="128"/>
                  </a:cubicBezTo>
                  <a:cubicBezTo>
                    <a:pt x="396" y="128"/>
                    <a:pt x="400" y="124"/>
                    <a:pt x="400" y="120"/>
                  </a:cubicBezTo>
                  <a:cubicBezTo>
                    <a:pt x="400" y="16"/>
                    <a:pt x="400" y="16"/>
                    <a:pt x="400" y="16"/>
                  </a:cubicBezTo>
                  <a:cubicBezTo>
                    <a:pt x="16" y="16"/>
                    <a:pt x="16" y="16"/>
                    <a:pt x="16" y="16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4"/>
            <p:cNvSpPr/>
            <p:nvPr/>
          </p:nvSpPr>
          <p:spPr>
            <a:xfrm>
              <a:off x="10335" y="5247"/>
              <a:ext cx="124" cy="125"/>
            </a:xfrm>
            <a:prstGeom prst="ellipse">
              <a:avLst/>
            </a:prstGeom>
            <a:solidFill>
              <a:srgbClr val="4AC6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55" name="Google Shape;355;p24"/>
            <p:cNvCxnSpPr/>
            <p:nvPr/>
          </p:nvCxnSpPr>
          <p:spPr>
            <a:xfrm>
              <a:off x="9489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356" name="Google Shape;356;p24"/>
            <p:cNvCxnSpPr/>
            <p:nvPr/>
          </p:nvCxnSpPr>
          <p:spPr>
            <a:xfrm>
              <a:off x="9489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357" name="Google Shape;357;p24"/>
            <p:cNvSpPr/>
            <p:nvPr/>
          </p:nvSpPr>
          <p:spPr>
            <a:xfrm>
              <a:off x="9464" y="522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4"/>
            <p:cNvSpPr/>
            <p:nvPr/>
          </p:nvSpPr>
          <p:spPr>
            <a:xfrm>
              <a:off x="9464" y="522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59" name="Google Shape;359;p24"/>
            <p:cNvCxnSpPr/>
            <p:nvPr/>
          </p:nvCxnSpPr>
          <p:spPr>
            <a:xfrm>
              <a:off x="9607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360" name="Google Shape;360;p24"/>
            <p:cNvCxnSpPr/>
            <p:nvPr/>
          </p:nvCxnSpPr>
          <p:spPr>
            <a:xfrm>
              <a:off x="9607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361" name="Google Shape;361;p24"/>
            <p:cNvSpPr/>
            <p:nvPr/>
          </p:nvSpPr>
          <p:spPr>
            <a:xfrm>
              <a:off x="9582" y="522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4"/>
            <p:cNvSpPr/>
            <p:nvPr/>
          </p:nvSpPr>
          <p:spPr>
            <a:xfrm>
              <a:off x="9582" y="522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63" name="Google Shape;363;p24"/>
            <p:cNvCxnSpPr/>
            <p:nvPr/>
          </p:nvCxnSpPr>
          <p:spPr>
            <a:xfrm>
              <a:off x="9725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364" name="Google Shape;364;p24"/>
            <p:cNvCxnSpPr/>
            <p:nvPr/>
          </p:nvCxnSpPr>
          <p:spPr>
            <a:xfrm>
              <a:off x="9725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365" name="Google Shape;365;p24"/>
            <p:cNvSpPr/>
            <p:nvPr/>
          </p:nvSpPr>
          <p:spPr>
            <a:xfrm>
              <a:off x="9701" y="5229"/>
              <a:ext cx="49" cy="161"/>
            </a:xfrm>
            <a:custGeom>
              <a:avLst/>
              <a:gdLst/>
              <a:ahLst/>
              <a:cxnLst/>
              <a:rect l="l" t="t" r="r" b="b"/>
              <a:pathLst>
                <a:path w="49" h="161" extrusionOk="0">
                  <a:moveTo>
                    <a:pt x="49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4" y="161"/>
                  </a:lnTo>
                  <a:lnTo>
                    <a:pt x="49" y="16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4"/>
            <p:cNvSpPr/>
            <p:nvPr/>
          </p:nvSpPr>
          <p:spPr>
            <a:xfrm>
              <a:off x="9701" y="5229"/>
              <a:ext cx="49" cy="161"/>
            </a:xfrm>
            <a:custGeom>
              <a:avLst/>
              <a:gdLst/>
              <a:ahLst/>
              <a:cxnLst/>
              <a:rect l="l" t="t" r="r" b="b"/>
              <a:pathLst>
                <a:path w="49" h="161" extrusionOk="0">
                  <a:moveTo>
                    <a:pt x="49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4" y="161"/>
                  </a:lnTo>
                  <a:lnTo>
                    <a:pt x="49" y="161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" name="Google Shape;367;p24"/>
          <p:cNvGrpSpPr/>
          <p:nvPr/>
        </p:nvGrpSpPr>
        <p:grpSpPr>
          <a:xfrm>
            <a:off x="5663952" y="2184015"/>
            <a:ext cx="708166" cy="721312"/>
            <a:chOff x="9315" y="4297"/>
            <a:chExt cx="1293" cy="1317"/>
          </a:xfrm>
        </p:grpSpPr>
        <p:sp>
          <p:nvSpPr>
            <p:cNvPr id="368" name="Google Shape;368;p24"/>
            <p:cNvSpPr/>
            <p:nvPr/>
          </p:nvSpPr>
          <p:spPr>
            <a:xfrm>
              <a:off x="9315" y="5415"/>
              <a:ext cx="1293" cy="199"/>
            </a:xfrm>
            <a:custGeom>
              <a:avLst/>
              <a:gdLst/>
              <a:ahLst/>
              <a:cxnLst/>
              <a:rect l="l" t="t" r="r" b="b"/>
              <a:pathLst>
                <a:path w="416" h="64" extrusionOk="0">
                  <a:moveTo>
                    <a:pt x="400" y="64"/>
                  </a:moveTo>
                  <a:cubicBezTo>
                    <a:pt x="16" y="64"/>
                    <a:pt x="16" y="64"/>
                    <a:pt x="16" y="64"/>
                  </a:cubicBezTo>
                  <a:cubicBezTo>
                    <a:pt x="7" y="64"/>
                    <a:pt x="0" y="57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48"/>
                    <a:pt x="416" y="48"/>
                    <a:pt x="416" y="48"/>
                  </a:cubicBezTo>
                  <a:cubicBezTo>
                    <a:pt x="416" y="57"/>
                    <a:pt x="409" y="64"/>
                    <a:pt x="400" y="64"/>
                  </a:cubicBez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4"/>
            <p:cNvSpPr/>
            <p:nvPr/>
          </p:nvSpPr>
          <p:spPr>
            <a:xfrm>
              <a:off x="9340" y="4322"/>
              <a:ext cx="1243" cy="397"/>
            </a:xfrm>
            <a:custGeom>
              <a:avLst/>
              <a:gdLst/>
              <a:ahLst/>
              <a:cxnLst/>
              <a:rect l="l" t="t" r="r" b="b"/>
              <a:pathLst>
                <a:path w="400" h="128" extrusionOk="0">
                  <a:moveTo>
                    <a:pt x="400" y="128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384" y="0"/>
                    <a:pt x="384" y="0"/>
                    <a:pt x="384" y="0"/>
                  </a:cubicBezTo>
                  <a:cubicBezTo>
                    <a:pt x="393" y="0"/>
                    <a:pt x="400" y="7"/>
                    <a:pt x="400" y="16"/>
                  </a:cubicBezTo>
                  <a:cubicBezTo>
                    <a:pt x="400" y="128"/>
                    <a:pt x="400" y="128"/>
                    <a:pt x="400" y="128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4"/>
            <p:cNvSpPr/>
            <p:nvPr/>
          </p:nvSpPr>
          <p:spPr>
            <a:xfrm>
              <a:off x="9315" y="4297"/>
              <a:ext cx="1293" cy="447"/>
            </a:xfrm>
            <a:custGeom>
              <a:avLst/>
              <a:gdLst/>
              <a:ahLst/>
              <a:cxnLst/>
              <a:rect l="l" t="t" r="r" b="b"/>
              <a:pathLst>
                <a:path w="416" h="144" extrusionOk="0">
                  <a:moveTo>
                    <a:pt x="408" y="144"/>
                  </a:moveTo>
                  <a:cubicBezTo>
                    <a:pt x="8" y="144"/>
                    <a:pt x="8" y="144"/>
                    <a:pt x="8" y="144"/>
                  </a:cubicBezTo>
                  <a:cubicBezTo>
                    <a:pt x="4" y="144"/>
                    <a:pt x="0" y="140"/>
                    <a:pt x="0" y="13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92" y="0"/>
                    <a:pt x="392" y="0"/>
                    <a:pt x="392" y="0"/>
                  </a:cubicBezTo>
                  <a:cubicBezTo>
                    <a:pt x="405" y="0"/>
                    <a:pt x="416" y="11"/>
                    <a:pt x="416" y="24"/>
                  </a:cubicBezTo>
                  <a:cubicBezTo>
                    <a:pt x="416" y="136"/>
                    <a:pt x="416" y="136"/>
                    <a:pt x="416" y="136"/>
                  </a:cubicBezTo>
                  <a:cubicBezTo>
                    <a:pt x="416" y="140"/>
                    <a:pt x="412" y="144"/>
                    <a:pt x="408" y="144"/>
                  </a:cubicBezTo>
                  <a:moveTo>
                    <a:pt x="16" y="128"/>
                  </a:moveTo>
                  <a:cubicBezTo>
                    <a:pt x="400" y="128"/>
                    <a:pt x="400" y="128"/>
                    <a:pt x="400" y="128"/>
                  </a:cubicBezTo>
                  <a:cubicBezTo>
                    <a:pt x="400" y="24"/>
                    <a:pt x="400" y="24"/>
                    <a:pt x="400" y="24"/>
                  </a:cubicBezTo>
                  <a:cubicBezTo>
                    <a:pt x="400" y="19"/>
                    <a:pt x="396" y="16"/>
                    <a:pt x="392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0" y="16"/>
                    <a:pt x="16" y="19"/>
                    <a:pt x="16" y="24"/>
                  </a:cubicBezTo>
                  <a:cubicBezTo>
                    <a:pt x="16" y="128"/>
                    <a:pt x="16" y="128"/>
                    <a:pt x="16" y="128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4"/>
            <p:cNvSpPr/>
            <p:nvPr/>
          </p:nvSpPr>
          <p:spPr>
            <a:xfrm>
              <a:off x="9365" y="4645"/>
              <a:ext cx="1193" cy="49"/>
            </a:xfrm>
            <a:prstGeom prst="rect">
              <a:avLst/>
            </a:pr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4"/>
            <p:cNvSpPr/>
            <p:nvPr/>
          </p:nvSpPr>
          <p:spPr>
            <a:xfrm>
              <a:off x="9365" y="4645"/>
              <a:ext cx="1193" cy="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4"/>
            <p:cNvSpPr/>
            <p:nvPr/>
          </p:nvSpPr>
          <p:spPr>
            <a:xfrm>
              <a:off x="9340" y="4645"/>
              <a:ext cx="1243" cy="53"/>
            </a:xfrm>
            <a:custGeom>
              <a:avLst/>
              <a:gdLst/>
              <a:ahLst/>
              <a:cxnLst/>
              <a:rect l="l" t="t" r="r" b="b"/>
              <a:pathLst>
                <a:path w="1243" h="53" extrusionOk="0">
                  <a:moveTo>
                    <a:pt x="1243" y="0"/>
                  </a:moveTo>
                  <a:lnTo>
                    <a:pt x="1218" y="0"/>
                  </a:lnTo>
                  <a:lnTo>
                    <a:pt x="1218" y="49"/>
                  </a:lnTo>
                  <a:lnTo>
                    <a:pt x="25" y="49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53"/>
                  </a:lnTo>
                  <a:lnTo>
                    <a:pt x="1243" y="53"/>
                  </a:lnTo>
                  <a:lnTo>
                    <a:pt x="1243" y="0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4"/>
            <p:cNvSpPr/>
            <p:nvPr/>
          </p:nvSpPr>
          <p:spPr>
            <a:xfrm>
              <a:off x="9340" y="4645"/>
              <a:ext cx="1243" cy="53"/>
            </a:xfrm>
            <a:custGeom>
              <a:avLst/>
              <a:gdLst/>
              <a:ahLst/>
              <a:cxnLst/>
              <a:rect l="l" t="t" r="r" b="b"/>
              <a:pathLst>
                <a:path w="1243" h="53" extrusionOk="0">
                  <a:moveTo>
                    <a:pt x="1243" y="0"/>
                  </a:moveTo>
                  <a:lnTo>
                    <a:pt x="1218" y="0"/>
                  </a:lnTo>
                  <a:lnTo>
                    <a:pt x="1218" y="49"/>
                  </a:lnTo>
                  <a:lnTo>
                    <a:pt x="25" y="49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53"/>
                  </a:lnTo>
                  <a:lnTo>
                    <a:pt x="1243" y="53"/>
                  </a:lnTo>
                  <a:lnTo>
                    <a:pt x="12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4"/>
            <p:cNvSpPr/>
            <p:nvPr/>
          </p:nvSpPr>
          <p:spPr>
            <a:xfrm>
              <a:off x="10335" y="4452"/>
              <a:ext cx="124" cy="124"/>
            </a:xfrm>
            <a:prstGeom prst="ellipse">
              <a:avLst/>
            </a:prstGeom>
            <a:solidFill>
              <a:srgbClr val="4AC6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76" name="Google Shape;376;p24"/>
            <p:cNvCxnSpPr/>
            <p:nvPr/>
          </p:nvCxnSpPr>
          <p:spPr>
            <a:xfrm>
              <a:off x="9489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377" name="Google Shape;377;p24"/>
            <p:cNvCxnSpPr/>
            <p:nvPr/>
          </p:nvCxnSpPr>
          <p:spPr>
            <a:xfrm>
              <a:off x="9489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378" name="Google Shape;378;p24"/>
            <p:cNvSpPr/>
            <p:nvPr/>
          </p:nvSpPr>
          <p:spPr>
            <a:xfrm>
              <a:off x="9464" y="4433"/>
              <a:ext cx="50" cy="162"/>
            </a:xfrm>
            <a:custGeom>
              <a:avLst/>
              <a:gdLst/>
              <a:ahLst/>
              <a:cxnLst/>
              <a:rect l="l" t="t" r="r" b="b"/>
              <a:pathLst>
                <a:path w="50" h="162" extrusionOk="0">
                  <a:moveTo>
                    <a:pt x="5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5" y="162"/>
                  </a:lnTo>
                  <a:lnTo>
                    <a:pt x="50" y="16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4"/>
            <p:cNvSpPr/>
            <p:nvPr/>
          </p:nvSpPr>
          <p:spPr>
            <a:xfrm>
              <a:off x="9464" y="4433"/>
              <a:ext cx="50" cy="162"/>
            </a:xfrm>
            <a:custGeom>
              <a:avLst/>
              <a:gdLst/>
              <a:ahLst/>
              <a:cxnLst/>
              <a:rect l="l" t="t" r="r" b="b"/>
              <a:pathLst>
                <a:path w="50" h="162" extrusionOk="0">
                  <a:moveTo>
                    <a:pt x="5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5" y="162"/>
                  </a:lnTo>
                  <a:lnTo>
                    <a:pt x="50" y="1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80" name="Google Shape;380;p24"/>
            <p:cNvCxnSpPr/>
            <p:nvPr/>
          </p:nvCxnSpPr>
          <p:spPr>
            <a:xfrm>
              <a:off x="9607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381" name="Google Shape;381;p24"/>
            <p:cNvCxnSpPr/>
            <p:nvPr/>
          </p:nvCxnSpPr>
          <p:spPr>
            <a:xfrm>
              <a:off x="9607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382" name="Google Shape;382;p24"/>
            <p:cNvSpPr/>
            <p:nvPr/>
          </p:nvSpPr>
          <p:spPr>
            <a:xfrm>
              <a:off x="9582" y="4433"/>
              <a:ext cx="50" cy="162"/>
            </a:xfrm>
            <a:custGeom>
              <a:avLst/>
              <a:gdLst/>
              <a:ahLst/>
              <a:cxnLst/>
              <a:rect l="l" t="t" r="r" b="b"/>
              <a:pathLst>
                <a:path w="50" h="162" extrusionOk="0">
                  <a:moveTo>
                    <a:pt x="5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5" y="162"/>
                  </a:lnTo>
                  <a:lnTo>
                    <a:pt x="50" y="16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4"/>
            <p:cNvSpPr/>
            <p:nvPr/>
          </p:nvSpPr>
          <p:spPr>
            <a:xfrm>
              <a:off x="9582" y="4433"/>
              <a:ext cx="50" cy="162"/>
            </a:xfrm>
            <a:custGeom>
              <a:avLst/>
              <a:gdLst/>
              <a:ahLst/>
              <a:cxnLst/>
              <a:rect l="l" t="t" r="r" b="b"/>
              <a:pathLst>
                <a:path w="50" h="162" extrusionOk="0">
                  <a:moveTo>
                    <a:pt x="5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5" y="162"/>
                  </a:lnTo>
                  <a:lnTo>
                    <a:pt x="50" y="1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84" name="Google Shape;384;p24"/>
            <p:cNvCxnSpPr/>
            <p:nvPr/>
          </p:nvCxnSpPr>
          <p:spPr>
            <a:xfrm>
              <a:off x="9725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385" name="Google Shape;385;p24"/>
            <p:cNvCxnSpPr/>
            <p:nvPr/>
          </p:nvCxnSpPr>
          <p:spPr>
            <a:xfrm>
              <a:off x="9725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386" name="Google Shape;386;p24"/>
            <p:cNvSpPr/>
            <p:nvPr/>
          </p:nvSpPr>
          <p:spPr>
            <a:xfrm>
              <a:off x="9701" y="4433"/>
              <a:ext cx="49" cy="162"/>
            </a:xfrm>
            <a:custGeom>
              <a:avLst/>
              <a:gdLst/>
              <a:ahLst/>
              <a:cxnLst/>
              <a:rect l="l" t="t" r="r" b="b"/>
              <a:pathLst>
                <a:path w="49" h="162" extrusionOk="0">
                  <a:moveTo>
                    <a:pt x="49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4" y="162"/>
                  </a:lnTo>
                  <a:lnTo>
                    <a:pt x="49" y="16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4"/>
            <p:cNvSpPr/>
            <p:nvPr/>
          </p:nvSpPr>
          <p:spPr>
            <a:xfrm>
              <a:off x="9701" y="4433"/>
              <a:ext cx="49" cy="162"/>
            </a:xfrm>
            <a:custGeom>
              <a:avLst/>
              <a:gdLst/>
              <a:ahLst/>
              <a:cxnLst/>
              <a:rect l="l" t="t" r="r" b="b"/>
              <a:pathLst>
                <a:path w="49" h="162" extrusionOk="0">
                  <a:moveTo>
                    <a:pt x="49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4" y="162"/>
                  </a:lnTo>
                  <a:lnTo>
                    <a:pt x="49" y="162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4"/>
            <p:cNvSpPr/>
            <p:nvPr/>
          </p:nvSpPr>
          <p:spPr>
            <a:xfrm>
              <a:off x="9340" y="4722"/>
              <a:ext cx="1243" cy="398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4"/>
            <p:cNvSpPr/>
            <p:nvPr/>
          </p:nvSpPr>
          <p:spPr>
            <a:xfrm>
              <a:off x="9340" y="4722"/>
              <a:ext cx="1243" cy="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4"/>
            <p:cNvSpPr/>
            <p:nvPr/>
          </p:nvSpPr>
          <p:spPr>
            <a:xfrm>
              <a:off x="9315" y="4698"/>
              <a:ext cx="1293" cy="447"/>
            </a:xfrm>
            <a:custGeom>
              <a:avLst/>
              <a:gdLst/>
              <a:ahLst/>
              <a:cxnLst/>
              <a:rect l="l" t="t" r="r" b="b"/>
              <a:pathLst>
                <a:path w="416" h="144" extrusionOk="0">
                  <a:moveTo>
                    <a:pt x="408" y="144"/>
                  </a:moveTo>
                  <a:cubicBezTo>
                    <a:pt x="8" y="144"/>
                    <a:pt x="8" y="144"/>
                    <a:pt x="8" y="144"/>
                  </a:cubicBezTo>
                  <a:cubicBezTo>
                    <a:pt x="4" y="144"/>
                    <a:pt x="0" y="140"/>
                    <a:pt x="0" y="13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408" y="0"/>
                    <a:pt x="408" y="0"/>
                    <a:pt x="408" y="0"/>
                  </a:cubicBezTo>
                  <a:cubicBezTo>
                    <a:pt x="412" y="0"/>
                    <a:pt x="416" y="3"/>
                    <a:pt x="416" y="8"/>
                  </a:cubicBezTo>
                  <a:cubicBezTo>
                    <a:pt x="416" y="136"/>
                    <a:pt x="416" y="136"/>
                    <a:pt x="416" y="136"/>
                  </a:cubicBezTo>
                  <a:cubicBezTo>
                    <a:pt x="416" y="140"/>
                    <a:pt x="412" y="144"/>
                    <a:pt x="408" y="144"/>
                  </a:cubicBezTo>
                  <a:moveTo>
                    <a:pt x="16" y="128"/>
                  </a:moveTo>
                  <a:cubicBezTo>
                    <a:pt x="400" y="128"/>
                    <a:pt x="400" y="128"/>
                    <a:pt x="400" y="128"/>
                  </a:cubicBezTo>
                  <a:cubicBezTo>
                    <a:pt x="400" y="16"/>
                    <a:pt x="400" y="16"/>
                    <a:pt x="400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28"/>
                    <a:pt x="16" y="128"/>
                    <a:pt x="16" y="128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4"/>
            <p:cNvSpPr/>
            <p:nvPr/>
          </p:nvSpPr>
          <p:spPr>
            <a:xfrm>
              <a:off x="9365" y="5045"/>
              <a:ext cx="1193" cy="50"/>
            </a:xfrm>
            <a:prstGeom prst="rect">
              <a:avLst/>
            </a:pr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4"/>
            <p:cNvSpPr/>
            <p:nvPr/>
          </p:nvSpPr>
          <p:spPr>
            <a:xfrm>
              <a:off x="9365" y="5045"/>
              <a:ext cx="1193" cy="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4"/>
            <p:cNvSpPr/>
            <p:nvPr/>
          </p:nvSpPr>
          <p:spPr>
            <a:xfrm>
              <a:off x="9340" y="5045"/>
              <a:ext cx="1243" cy="50"/>
            </a:xfrm>
            <a:custGeom>
              <a:avLst/>
              <a:gdLst/>
              <a:ahLst/>
              <a:cxnLst/>
              <a:rect l="l" t="t" r="r" b="b"/>
              <a:pathLst>
                <a:path w="1243" h="50" extrusionOk="0">
                  <a:moveTo>
                    <a:pt x="25" y="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25" y="50"/>
                  </a:lnTo>
                  <a:lnTo>
                    <a:pt x="25" y="0"/>
                  </a:lnTo>
                  <a:close/>
                  <a:moveTo>
                    <a:pt x="1243" y="0"/>
                  </a:moveTo>
                  <a:lnTo>
                    <a:pt x="1218" y="0"/>
                  </a:lnTo>
                  <a:lnTo>
                    <a:pt x="1218" y="50"/>
                  </a:lnTo>
                  <a:lnTo>
                    <a:pt x="1243" y="50"/>
                  </a:lnTo>
                  <a:lnTo>
                    <a:pt x="1243" y="0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4"/>
            <p:cNvSpPr/>
            <p:nvPr/>
          </p:nvSpPr>
          <p:spPr>
            <a:xfrm>
              <a:off x="9340" y="5045"/>
              <a:ext cx="1243" cy="50"/>
            </a:xfrm>
            <a:custGeom>
              <a:avLst/>
              <a:gdLst/>
              <a:ahLst/>
              <a:cxnLst/>
              <a:rect l="l" t="t" r="r" b="b"/>
              <a:pathLst>
                <a:path w="1243" h="50" extrusionOk="0">
                  <a:moveTo>
                    <a:pt x="25" y="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25" y="50"/>
                  </a:lnTo>
                  <a:lnTo>
                    <a:pt x="25" y="0"/>
                  </a:lnTo>
                  <a:moveTo>
                    <a:pt x="1243" y="0"/>
                  </a:moveTo>
                  <a:lnTo>
                    <a:pt x="1218" y="0"/>
                  </a:lnTo>
                  <a:lnTo>
                    <a:pt x="1218" y="50"/>
                  </a:lnTo>
                  <a:lnTo>
                    <a:pt x="1243" y="50"/>
                  </a:lnTo>
                  <a:lnTo>
                    <a:pt x="12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4"/>
            <p:cNvSpPr/>
            <p:nvPr/>
          </p:nvSpPr>
          <p:spPr>
            <a:xfrm>
              <a:off x="10335" y="4837"/>
              <a:ext cx="124" cy="125"/>
            </a:xfrm>
            <a:prstGeom prst="ellipse">
              <a:avLst/>
            </a:prstGeom>
            <a:solidFill>
              <a:srgbClr val="4AC6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96" name="Google Shape;396;p24"/>
            <p:cNvCxnSpPr/>
            <p:nvPr/>
          </p:nvCxnSpPr>
          <p:spPr>
            <a:xfrm>
              <a:off x="9489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397" name="Google Shape;397;p24"/>
            <p:cNvCxnSpPr/>
            <p:nvPr/>
          </p:nvCxnSpPr>
          <p:spPr>
            <a:xfrm>
              <a:off x="9489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398" name="Google Shape;398;p24"/>
            <p:cNvSpPr/>
            <p:nvPr/>
          </p:nvSpPr>
          <p:spPr>
            <a:xfrm>
              <a:off x="9464" y="481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4"/>
            <p:cNvSpPr/>
            <p:nvPr/>
          </p:nvSpPr>
          <p:spPr>
            <a:xfrm>
              <a:off x="9464" y="481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00" name="Google Shape;400;p24"/>
            <p:cNvCxnSpPr/>
            <p:nvPr/>
          </p:nvCxnSpPr>
          <p:spPr>
            <a:xfrm>
              <a:off x="9607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401" name="Google Shape;401;p24"/>
            <p:cNvCxnSpPr/>
            <p:nvPr/>
          </p:nvCxnSpPr>
          <p:spPr>
            <a:xfrm>
              <a:off x="9607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402" name="Google Shape;402;p24"/>
            <p:cNvSpPr/>
            <p:nvPr/>
          </p:nvSpPr>
          <p:spPr>
            <a:xfrm>
              <a:off x="9582" y="481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4"/>
            <p:cNvSpPr/>
            <p:nvPr/>
          </p:nvSpPr>
          <p:spPr>
            <a:xfrm>
              <a:off x="9582" y="481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04" name="Google Shape;404;p24"/>
            <p:cNvCxnSpPr/>
            <p:nvPr/>
          </p:nvCxnSpPr>
          <p:spPr>
            <a:xfrm>
              <a:off x="9725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405" name="Google Shape;405;p24"/>
            <p:cNvCxnSpPr/>
            <p:nvPr/>
          </p:nvCxnSpPr>
          <p:spPr>
            <a:xfrm>
              <a:off x="9725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406" name="Google Shape;406;p24"/>
            <p:cNvSpPr/>
            <p:nvPr/>
          </p:nvSpPr>
          <p:spPr>
            <a:xfrm>
              <a:off x="9701" y="4819"/>
              <a:ext cx="49" cy="161"/>
            </a:xfrm>
            <a:custGeom>
              <a:avLst/>
              <a:gdLst/>
              <a:ahLst/>
              <a:cxnLst/>
              <a:rect l="l" t="t" r="r" b="b"/>
              <a:pathLst>
                <a:path w="49" h="161" extrusionOk="0">
                  <a:moveTo>
                    <a:pt x="49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4" y="161"/>
                  </a:lnTo>
                  <a:lnTo>
                    <a:pt x="49" y="16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4"/>
            <p:cNvSpPr/>
            <p:nvPr/>
          </p:nvSpPr>
          <p:spPr>
            <a:xfrm>
              <a:off x="9701" y="4819"/>
              <a:ext cx="49" cy="161"/>
            </a:xfrm>
            <a:custGeom>
              <a:avLst/>
              <a:gdLst/>
              <a:ahLst/>
              <a:cxnLst/>
              <a:rect l="l" t="t" r="r" b="b"/>
              <a:pathLst>
                <a:path w="49" h="161" extrusionOk="0">
                  <a:moveTo>
                    <a:pt x="49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4" y="161"/>
                  </a:lnTo>
                  <a:lnTo>
                    <a:pt x="49" y="161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4"/>
            <p:cNvSpPr/>
            <p:nvPr/>
          </p:nvSpPr>
          <p:spPr>
            <a:xfrm>
              <a:off x="9340" y="5120"/>
              <a:ext cx="1243" cy="398"/>
            </a:xfrm>
            <a:custGeom>
              <a:avLst/>
              <a:gdLst/>
              <a:ahLst/>
              <a:cxnLst/>
              <a:rect l="l" t="t" r="r" b="b"/>
              <a:pathLst>
                <a:path w="400" h="128" extrusionOk="0">
                  <a:moveTo>
                    <a:pt x="384" y="128"/>
                  </a:moveTo>
                  <a:cubicBezTo>
                    <a:pt x="16" y="128"/>
                    <a:pt x="16" y="128"/>
                    <a:pt x="16" y="128"/>
                  </a:cubicBezTo>
                  <a:cubicBezTo>
                    <a:pt x="7" y="128"/>
                    <a:pt x="0" y="121"/>
                    <a:pt x="0" y="1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400" y="112"/>
                    <a:pt x="400" y="112"/>
                    <a:pt x="400" y="112"/>
                  </a:cubicBezTo>
                  <a:cubicBezTo>
                    <a:pt x="400" y="121"/>
                    <a:pt x="393" y="128"/>
                    <a:pt x="384" y="128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4"/>
            <p:cNvSpPr/>
            <p:nvPr/>
          </p:nvSpPr>
          <p:spPr>
            <a:xfrm>
              <a:off x="9315" y="5095"/>
              <a:ext cx="1293" cy="448"/>
            </a:xfrm>
            <a:custGeom>
              <a:avLst/>
              <a:gdLst/>
              <a:ahLst/>
              <a:cxnLst/>
              <a:rect l="l" t="t" r="r" b="b"/>
              <a:pathLst>
                <a:path w="416" h="144" extrusionOk="0">
                  <a:moveTo>
                    <a:pt x="392" y="144"/>
                  </a:moveTo>
                  <a:cubicBezTo>
                    <a:pt x="24" y="144"/>
                    <a:pt x="24" y="144"/>
                    <a:pt x="24" y="144"/>
                  </a:cubicBezTo>
                  <a:cubicBezTo>
                    <a:pt x="11" y="144"/>
                    <a:pt x="0" y="133"/>
                    <a:pt x="0" y="12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408" y="0"/>
                    <a:pt x="408" y="0"/>
                    <a:pt x="408" y="0"/>
                  </a:cubicBezTo>
                  <a:cubicBezTo>
                    <a:pt x="412" y="0"/>
                    <a:pt x="416" y="3"/>
                    <a:pt x="416" y="8"/>
                  </a:cubicBezTo>
                  <a:cubicBezTo>
                    <a:pt x="416" y="120"/>
                    <a:pt x="416" y="120"/>
                    <a:pt x="416" y="120"/>
                  </a:cubicBezTo>
                  <a:cubicBezTo>
                    <a:pt x="416" y="133"/>
                    <a:pt x="405" y="144"/>
                    <a:pt x="392" y="144"/>
                  </a:cubicBezTo>
                  <a:moveTo>
                    <a:pt x="16" y="16"/>
                  </a:moveTo>
                  <a:cubicBezTo>
                    <a:pt x="16" y="120"/>
                    <a:pt x="16" y="120"/>
                    <a:pt x="16" y="120"/>
                  </a:cubicBezTo>
                  <a:cubicBezTo>
                    <a:pt x="16" y="124"/>
                    <a:pt x="20" y="128"/>
                    <a:pt x="24" y="128"/>
                  </a:cubicBezTo>
                  <a:cubicBezTo>
                    <a:pt x="392" y="128"/>
                    <a:pt x="392" y="128"/>
                    <a:pt x="392" y="128"/>
                  </a:cubicBezTo>
                  <a:cubicBezTo>
                    <a:pt x="396" y="128"/>
                    <a:pt x="400" y="124"/>
                    <a:pt x="400" y="120"/>
                  </a:cubicBezTo>
                  <a:cubicBezTo>
                    <a:pt x="400" y="16"/>
                    <a:pt x="400" y="16"/>
                    <a:pt x="400" y="16"/>
                  </a:cubicBezTo>
                  <a:cubicBezTo>
                    <a:pt x="16" y="16"/>
                    <a:pt x="16" y="16"/>
                    <a:pt x="16" y="16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4"/>
            <p:cNvSpPr/>
            <p:nvPr/>
          </p:nvSpPr>
          <p:spPr>
            <a:xfrm>
              <a:off x="10335" y="5247"/>
              <a:ext cx="124" cy="125"/>
            </a:xfrm>
            <a:prstGeom prst="ellipse">
              <a:avLst/>
            </a:prstGeom>
            <a:solidFill>
              <a:srgbClr val="4AC6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11" name="Google Shape;411;p24"/>
            <p:cNvCxnSpPr/>
            <p:nvPr/>
          </p:nvCxnSpPr>
          <p:spPr>
            <a:xfrm>
              <a:off x="9489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412" name="Google Shape;412;p24"/>
            <p:cNvCxnSpPr/>
            <p:nvPr/>
          </p:nvCxnSpPr>
          <p:spPr>
            <a:xfrm>
              <a:off x="9489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413" name="Google Shape;413;p24"/>
            <p:cNvSpPr/>
            <p:nvPr/>
          </p:nvSpPr>
          <p:spPr>
            <a:xfrm>
              <a:off x="9464" y="522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9464" y="522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15" name="Google Shape;415;p24"/>
            <p:cNvCxnSpPr/>
            <p:nvPr/>
          </p:nvCxnSpPr>
          <p:spPr>
            <a:xfrm>
              <a:off x="9607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416" name="Google Shape;416;p24"/>
            <p:cNvCxnSpPr/>
            <p:nvPr/>
          </p:nvCxnSpPr>
          <p:spPr>
            <a:xfrm>
              <a:off x="9607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417" name="Google Shape;417;p24"/>
            <p:cNvSpPr/>
            <p:nvPr/>
          </p:nvSpPr>
          <p:spPr>
            <a:xfrm>
              <a:off x="9582" y="522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9582" y="522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19" name="Google Shape;419;p24"/>
            <p:cNvCxnSpPr/>
            <p:nvPr/>
          </p:nvCxnSpPr>
          <p:spPr>
            <a:xfrm>
              <a:off x="9725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420" name="Google Shape;420;p24"/>
            <p:cNvCxnSpPr/>
            <p:nvPr/>
          </p:nvCxnSpPr>
          <p:spPr>
            <a:xfrm>
              <a:off x="9725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421" name="Google Shape;421;p24"/>
            <p:cNvSpPr/>
            <p:nvPr/>
          </p:nvSpPr>
          <p:spPr>
            <a:xfrm>
              <a:off x="9701" y="5229"/>
              <a:ext cx="49" cy="161"/>
            </a:xfrm>
            <a:custGeom>
              <a:avLst/>
              <a:gdLst/>
              <a:ahLst/>
              <a:cxnLst/>
              <a:rect l="l" t="t" r="r" b="b"/>
              <a:pathLst>
                <a:path w="49" h="161" extrusionOk="0">
                  <a:moveTo>
                    <a:pt x="49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4" y="161"/>
                  </a:lnTo>
                  <a:lnTo>
                    <a:pt x="49" y="16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9701" y="5229"/>
              <a:ext cx="49" cy="161"/>
            </a:xfrm>
            <a:custGeom>
              <a:avLst/>
              <a:gdLst/>
              <a:ahLst/>
              <a:cxnLst/>
              <a:rect l="l" t="t" r="r" b="b"/>
              <a:pathLst>
                <a:path w="49" h="161" extrusionOk="0">
                  <a:moveTo>
                    <a:pt x="49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4" y="161"/>
                  </a:lnTo>
                  <a:lnTo>
                    <a:pt x="49" y="161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3" name="Google Shape;423;p24"/>
          <p:cNvGrpSpPr/>
          <p:nvPr/>
        </p:nvGrpSpPr>
        <p:grpSpPr>
          <a:xfrm>
            <a:off x="8408111" y="3094824"/>
            <a:ext cx="708166" cy="721312"/>
            <a:chOff x="9315" y="4297"/>
            <a:chExt cx="1293" cy="1317"/>
          </a:xfrm>
        </p:grpSpPr>
        <p:sp>
          <p:nvSpPr>
            <p:cNvPr id="424" name="Google Shape;424;p24"/>
            <p:cNvSpPr/>
            <p:nvPr/>
          </p:nvSpPr>
          <p:spPr>
            <a:xfrm>
              <a:off x="9315" y="5415"/>
              <a:ext cx="1293" cy="199"/>
            </a:xfrm>
            <a:custGeom>
              <a:avLst/>
              <a:gdLst/>
              <a:ahLst/>
              <a:cxnLst/>
              <a:rect l="l" t="t" r="r" b="b"/>
              <a:pathLst>
                <a:path w="416" h="64" extrusionOk="0">
                  <a:moveTo>
                    <a:pt x="400" y="64"/>
                  </a:moveTo>
                  <a:cubicBezTo>
                    <a:pt x="16" y="64"/>
                    <a:pt x="16" y="64"/>
                    <a:pt x="16" y="64"/>
                  </a:cubicBezTo>
                  <a:cubicBezTo>
                    <a:pt x="7" y="64"/>
                    <a:pt x="0" y="57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48"/>
                    <a:pt x="416" y="48"/>
                    <a:pt x="416" y="48"/>
                  </a:cubicBezTo>
                  <a:cubicBezTo>
                    <a:pt x="416" y="57"/>
                    <a:pt x="409" y="64"/>
                    <a:pt x="400" y="64"/>
                  </a:cubicBez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9340" y="4322"/>
              <a:ext cx="1243" cy="397"/>
            </a:xfrm>
            <a:custGeom>
              <a:avLst/>
              <a:gdLst/>
              <a:ahLst/>
              <a:cxnLst/>
              <a:rect l="l" t="t" r="r" b="b"/>
              <a:pathLst>
                <a:path w="400" h="128" extrusionOk="0">
                  <a:moveTo>
                    <a:pt x="400" y="128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384" y="0"/>
                    <a:pt x="384" y="0"/>
                    <a:pt x="384" y="0"/>
                  </a:cubicBezTo>
                  <a:cubicBezTo>
                    <a:pt x="393" y="0"/>
                    <a:pt x="400" y="7"/>
                    <a:pt x="400" y="16"/>
                  </a:cubicBezTo>
                  <a:cubicBezTo>
                    <a:pt x="400" y="128"/>
                    <a:pt x="400" y="128"/>
                    <a:pt x="400" y="128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9315" y="4297"/>
              <a:ext cx="1293" cy="447"/>
            </a:xfrm>
            <a:custGeom>
              <a:avLst/>
              <a:gdLst/>
              <a:ahLst/>
              <a:cxnLst/>
              <a:rect l="l" t="t" r="r" b="b"/>
              <a:pathLst>
                <a:path w="416" h="144" extrusionOk="0">
                  <a:moveTo>
                    <a:pt x="408" y="144"/>
                  </a:moveTo>
                  <a:cubicBezTo>
                    <a:pt x="8" y="144"/>
                    <a:pt x="8" y="144"/>
                    <a:pt x="8" y="144"/>
                  </a:cubicBezTo>
                  <a:cubicBezTo>
                    <a:pt x="4" y="144"/>
                    <a:pt x="0" y="140"/>
                    <a:pt x="0" y="13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92" y="0"/>
                    <a:pt x="392" y="0"/>
                    <a:pt x="392" y="0"/>
                  </a:cubicBezTo>
                  <a:cubicBezTo>
                    <a:pt x="405" y="0"/>
                    <a:pt x="416" y="11"/>
                    <a:pt x="416" y="24"/>
                  </a:cubicBezTo>
                  <a:cubicBezTo>
                    <a:pt x="416" y="136"/>
                    <a:pt x="416" y="136"/>
                    <a:pt x="416" y="136"/>
                  </a:cubicBezTo>
                  <a:cubicBezTo>
                    <a:pt x="416" y="140"/>
                    <a:pt x="412" y="144"/>
                    <a:pt x="408" y="144"/>
                  </a:cubicBezTo>
                  <a:moveTo>
                    <a:pt x="16" y="128"/>
                  </a:moveTo>
                  <a:cubicBezTo>
                    <a:pt x="400" y="128"/>
                    <a:pt x="400" y="128"/>
                    <a:pt x="400" y="128"/>
                  </a:cubicBezTo>
                  <a:cubicBezTo>
                    <a:pt x="400" y="24"/>
                    <a:pt x="400" y="24"/>
                    <a:pt x="400" y="24"/>
                  </a:cubicBezTo>
                  <a:cubicBezTo>
                    <a:pt x="400" y="19"/>
                    <a:pt x="396" y="16"/>
                    <a:pt x="392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0" y="16"/>
                    <a:pt x="16" y="19"/>
                    <a:pt x="16" y="24"/>
                  </a:cubicBezTo>
                  <a:cubicBezTo>
                    <a:pt x="16" y="128"/>
                    <a:pt x="16" y="128"/>
                    <a:pt x="16" y="128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9365" y="4645"/>
              <a:ext cx="1193" cy="49"/>
            </a:xfrm>
            <a:prstGeom prst="rect">
              <a:avLst/>
            </a:pr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9365" y="4645"/>
              <a:ext cx="1193" cy="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9340" y="4645"/>
              <a:ext cx="1243" cy="53"/>
            </a:xfrm>
            <a:custGeom>
              <a:avLst/>
              <a:gdLst/>
              <a:ahLst/>
              <a:cxnLst/>
              <a:rect l="l" t="t" r="r" b="b"/>
              <a:pathLst>
                <a:path w="1243" h="53" extrusionOk="0">
                  <a:moveTo>
                    <a:pt x="1243" y="0"/>
                  </a:moveTo>
                  <a:lnTo>
                    <a:pt x="1218" y="0"/>
                  </a:lnTo>
                  <a:lnTo>
                    <a:pt x="1218" y="49"/>
                  </a:lnTo>
                  <a:lnTo>
                    <a:pt x="25" y="49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53"/>
                  </a:lnTo>
                  <a:lnTo>
                    <a:pt x="1243" y="53"/>
                  </a:lnTo>
                  <a:lnTo>
                    <a:pt x="1243" y="0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9340" y="4645"/>
              <a:ext cx="1243" cy="53"/>
            </a:xfrm>
            <a:custGeom>
              <a:avLst/>
              <a:gdLst/>
              <a:ahLst/>
              <a:cxnLst/>
              <a:rect l="l" t="t" r="r" b="b"/>
              <a:pathLst>
                <a:path w="1243" h="53" extrusionOk="0">
                  <a:moveTo>
                    <a:pt x="1243" y="0"/>
                  </a:moveTo>
                  <a:lnTo>
                    <a:pt x="1218" y="0"/>
                  </a:lnTo>
                  <a:lnTo>
                    <a:pt x="1218" y="49"/>
                  </a:lnTo>
                  <a:lnTo>
                    <a:pt x="25" y="49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53"/>
                  </a:lnTo>
                  <a:lnTo>
                    <a:pt x="1243" y="53"/>
                  </a:lnTo>
                  <a:lnTo>
                    <a:pt x="12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4"/>
            <p:cNvSpPr/>
            <p:nvPr/>
          </p:nvSpPr>
          <p:spPr>
            <a:xfrm>
              <a:off x="10335" y="4452"/>
              <a:ext cx="124" cy="124"/>
            </a:xfrm>
            <a:prstGeom prst="ellipse">
              <a:avLst/>
            </a:prstGeom>
            <a:solidFill>
              <a:srgbClr val="4AC6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32" name="Google Shape;432;p24"/>
            <p:cNvCxnSpPr/>
            <p:nvPr/>
          </p:nvCxnSpPr>
          <p:spPr>
            <a:xfrm>
              <a:off x="9489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433" name="Google Shape;433;p24"/>
            <p:cNvCxnSpPr/>
            <p:nvPr/>
          </p:nvCxnSpPr>
          <p:spPr>
            <a:xfrm>
              <a:off x="9489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434" name="Google Shape;434;p24"/>
            <p:cNvSpPr/>
            <p:nvPr/>
          </p:nvSpPr>
          <p:spPr>
            <a:xfrm>
              <a:off x="9464" y="4433"/>
              <a:ext cx="50" cy="162"/>
            </a:xfrm>
            <a:custGeom>
              <a:avLst/>
              <a:gdLst/>
              <a:ahLst/>
              <a:cxnLst/>
              <a:rect l="l" t="t" r="r" b="b"/>
              <a:pathLst>
                <a:path w="50" h="162" extrusionOk="0">
                  <a:moveTo>
                    <a:pt x="5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5" y="162"/>
                  </a:lnTo>
                  <a:lnTo>
                    <a:pt x="50" y="16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9464" y="4433"/>
              <a:ext cx="50" cy="162"/>
            </a:xfrm>
            <a:custGeom>
              <a:avLst/>
              <a:gdLst/>
              <a:ahLst/>
              <a:cxnLst/>
              <a:rect l="l" t="t" r="r" b="b"/>
              <a:pathLst>
                <a:path w="50" h="162" extrusionOk="0">
                  <a:moveTo>
                    <a:pt x="5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5" y="162"/>
                  </a:lnTo>
                  <a:lnTo>
                    <a:pt x="50" y="1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36" name="Google Shape;436;p24"/>
            <p:cNvCxnSpPr/>
            <p:nvPr/>
          </p:nvCxnSpPr>
          <p:spPr>
            <a:xfrm>
              <a:off x="9607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437" name="Google Shape;437;p24"/>
            <p:cNvCxnSpPr/>
            <p:nvPr/>
          </p:nvCxnSpPr>
          <p:spPr>
            <a:xfrm>
              <a:off x="9607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438" name="Google Shape;438;p24"/>
            <p:cNvSpPr/>
            <p:nvPr/>
          </p:nvSpPr>
          <p:spPr>
            <a:xfrm>
              <a:off x="9582" y="4433"/>
              <a:ext cx="50" cy="162"/>
            </a:xfrm>
            <a:custGeom>
              <a:avLst/>
              <a:gdLst/>
              <a:ahLst/>
              <a:cxnLst/>
              <a:rect l="l" t="t" r="r" b="b"/>
              <a:pathLst>
                <a:path w="50" h="162" extrusionOk="0">
                  <a:moveTo>
                    <a:pt x="5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5" y="162"/>
                  </a:lnTo>
                  <a:lnTo>
                    <a:pt x="50" y="16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9582" y="4433"/>
              <a:ext cx="50" cy="162"/>
            </a:xfrm>
            <a:custGeom>
              <a:avLst/>
              <a:gdLst/>
              <a:ahLst/>
              <a:cxnLst/>
              <a:rect l="l" t="t" r="r" b="b"/>
              <a:pathLst>
                <a:path w="50" h="162" extrusionOk="0">
                  <a:moveTo>
                    <a:pt x="5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5" y="162"/>
                  </a:lnTo>
                  <a:lnTo>
                    <a:pt x="50" y="1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40" name="Google Shape;440;p24"/>
            <p:cNvCxnSpPr/>
            <p:nvPr/>
          </p:nvCxnSpPr>
          <p:spPr>
            <a:xfrm>
              <a:off x="9725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441" name="Google Shape;441;p24"/>
            <p:cNvCxnSpPr/>
            <p:nvPr/>
          </p:nvCxnSpPr>
          <p:spPr>
            <a:xfrm>
              <a:off x="9725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442" name="Google Shape;442;p24"/>
            <p:cNvSpPr/>
            <p:nvPr/>
          </p:nvSpPr>
          <p:spPr>
            <a:xfrm>
              <a:off x="9701" y="4433"/>
              <a:ext cx="49" cy="162"/>
            </a:xfrm>
            <a:custGeom>
              <a:avLst/>
              <a:gdLst/>
              <a:ahLst/>
              <a:cxnLst/>
              <a:rect l="l" t="t" r="r" b="b"/>
              <a:pathLst>
                <a:path w="49" h="162" extrusionOk="0">
                  <a:moveTo>
                    <a:pt x="49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4" y="162"/>
                  </a:lnTo>
                  <a:lnTo>
                    <a:pt x="49" y="16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9701" y="4433"/>
              <a:ext cx="49" cy="162"/>
            </a:xfrm>
            <a:custGeom>
              <a:avLst/>
              <a:gdLst/>
              <a:ahLst/>
              <a:cxnLst/>
              <a:rect l="l" t="t" r="r" b="b"/>
              <a:pathLst>
                <a:path w="49" h="162" extrusionOk="0">
                  <a:moveTo>
                    <a:pt x="49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4" y="162"/>
                  </a:lnTo>
                  <a:lnTo>
                    <a:pt x="49" y="162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9340" y="4722"/>
              <a:ext cx="1243" cy="398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9340" y="4722"/>
              <a:ext cx="1243" cy="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9315" y="4698"/>
              <a:ext cx="1293" cy="447"/>
            </a:xfrm>
            <a:custGeom>
              <a:avLst/>
              <a:gdLst/>
              <a:ahLst/>
              <a:cxnLst/>
              <a:rect l="l" t="t" r="r" b="b"/>
              <a:pathLst>
                <a:path w="416" h="144" extrusionOk="0">
                  <a:moveTo>
                    <a:pt x="408" y="144"/>
                  </a:moveTo>
                  <a:cubicBezTo>
                    <a:pt x="8" y="144"/>
                    <a:pt x="8" y="144"/>
                    <a:pt x="8" y="144"/>
                  </a:cubicBezTo>
                  <a:cubicBezTo>
                    <a:pt x="4" y="144"/>
                    <a:pt x="0" y="140"/>
                    <a:pt x="0" y="13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408" y="0"/>
                    <a:pt x="408" y="0"/>
                    <a:pt x="408" y="0"/>
                  </a:cubicBezTo>
                  <a:cubicBezTo>
                    <a:pt x="412" y="0"/>
                    <a:pt x="416" y="3"/>
                    <a:pt x="416" y="8"/>
                  </a:cubicBezTo>
                  <a:cubicBezTo>
                    <a:pt x="416" y="136"/>
                    <a:pt x="416" y="136"/>
                    <a:pt x="416" y="136"/>
                  </a:cubicBezTo>
                  <a:cubicBezTo>
                    <a:pt x="416" y="140"/>
                    <a:pt x="412" y="144"/>
                    <a:pt x="408" y="144"/>
                  </a:cubicBezTo>
                  <a:moveTo>
                    <a:pt x="16" y="128"/>
                  </a:moveTo>
                  <a:cubicBezTo>
                    <a:pt x="400" y="128"/>
                    <a:pt x="400" y="128"/>
                    <a:pt x="400" y="128"/>
                  </a:cubicBezTo>
                  <a:cubicBezTo>
                    <a:pt x="400" y="16"/>
                    <a:pt x="400" y="16"/>
                    <a:pt x="400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28"/>
                    <a:pt x="16" y="128"/>
                    <a:pt x="16" y="128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9365" y="5045"/>
              <a:ext cx="1193" cy="50"/>
            </a:xfrm>
            <a:prstGeom prst="rect">
              <a:avLst/>
            </a:pr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9365" y="5045"/>
              <a:ext cx="1193" cy="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4"/>
            <p:cNvSpPr/>
            <p:nvPr/>
          </p:nvSpPr>
          <p:spPr>
            <a:xfrm>
              <a:off x="9340" y="5045"/>
              <a:ext cx="1243" cy="50"/>
            </a:xfrm>
            <a:custGeom>
              <a:avLst/>
              <a:gdLst/>
              <a:ahLst/>
              <a:cxnLst/>
              <a:rect l="l" t="t" r="r" b="b"/>
              <a:pathLst>
                <a:path w="1243" h="50" extrusionOk="0">
                  <a:moveTo>
                    <a:pt x="25" y="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25" y="50"/>
                  </a:lnTo>
                  <a:lnTo>
                    <a:pt x="25" y="0"/>
                  </a:lnTo>
                  <a:close/>
                  <a:moveTo>
                    <a:pt x="1243" y="0"/>
                  </a:moveTo>
                  <a:lnTo>
                    <a:pt x="1218" y="0"/>
                  </a:lnTo>
                  <a:lnTo>
                    <a:pt x="1218" y="50"/>
                  </a:lnTo>
                  <a:lnTo>
                    <a:pt x="1243" y="50"/>
                  </a:lnTo>
                  <a:lnTo>
                    <a:pt x="1243" y="0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9340" y="5045"/>
              <a:ext cx="1243" cy="50"/>
            </a:xfrm>
            <a:custGeom>
              <a:avLst/>
              <a:gdLst/>
              <a:ahLst/>
              <a:cxnLst/>
              <a:rect l="l" t="t" r="r" b="b"/>
              <a:pathLst>
                <a:path w="1243" h="50" extrusionOk="0">
                  <a:moveTo>
                    <a:pt x="25" y="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25" y="50"/>
                  </a:lnTo>
                  <a:lnTo>
                    <a:pt x="25" y="0"/>
                  </a:lnTo>
                  <a:moveTo>
                    <a:pt x="1243" y="0"/>
                  </a:moveTo>
                  <a:lnTo>
                    <a:pt x="1218" y="0"/>
                  </a:lnTo>
                  <a:lnTo>
                    <a:pt x="1218" y="50"/>
                  </a:lnTo>
                  <a:lnTo>
                    <a:pt x="1243" y="50"/>
                  </a:lnTo>
                  <a:lnTo>
                    <a:pt x="12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10335" y="4837"/>
              <a:ext cx="124" cy="125"/>
            </a:xfrm>
            <a:prstGeom prst="ellipse">
              <a:avLst/>
            </a:prstGeom>
            <a:solidFill>
              <a:srgbClr val="4AC6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52" name="Google Shape;452;p24"/>
            <p:cNvCxnSpPr/>
            <p:nvPr/>
          </p:nvCxnSpPr>
          <p:spPr>
            <a:xfrm>
              <a:off x="9489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453" name="Google Shape;453;p24"/>
            <p:cNvCxnSpPr/>
            <p:nvPr/>
          </p:nvCxnSpPr>
          <p:spPr>
            <a:xfrm>
              <a:off x="9489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454" name="Google Shape;454;p24"/>
            <p:cNvSpPr/>
            <p:nvPr/>
          </p:nvSpPr>
          <p:spPr>
            <a:xfrm>
              <a:off x="9464" y="481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9464" y="481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56" name="Google Shape;456;p24"/>
            <p:cNvCxnSpPr/>
            <p:nvPr/>
          </p:nvCxnSpPr>
          <p:spPr>
            <a:xfrm>
              <a:off x="9607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457" name="Google Shape;457;p24"/>
            <p:cNvCxnSpPr/>
            <p:nvPr/>
          </p:nvCxnSpPr>
          <p:spPr>
            <a:xfrm>
              <a:off x="9607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458" name="Google Shape;458;p24"/>
            <p:cNvSpPr/>
            <p:nvPr/>
          </p:nvSpPr>
          <p:spPr>
            <a:xfrm>
              <a:off x="9582" y="481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9582" y="481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60" name="Google Shape;460;p24"/>
            <p:cNvCxnSpPr/>
            <p:nvPr/>
          </p:nvCxnSpPr>
          <p:spPr>
            <a:xfrm>
              <a:off x="9725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461" name="Google Shape;461;p24"/>
            <p:cNvCxnSpPr/>
            <p:nvPr/>
          </p:nvCxnSpPr>
          <p:spPr>
            <a:xfrm>
              <a:off x="9725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462" name="Google Shape;462;p24"/>
            <p:cNvSpPr/>
            <p:nvPr/>
          </p:nvSpPr>
          <p:spPr>
            <a:xfrm>
              <a:off x="9701" y="4819"/>
              <a:ext cx="49" cy="161"/>
            </a:xfrm>
            <a:custGeom>
              <a:avLst/>
              <a:gdLst/>
              <a:ahLst/>
              <a:cxnLst/>
              <a:rect l="l" t="t" r="r" b="b"/>
              <a:pathLst>
                <a:path w="49" h="161" extrusionOk="0">
                  <a:moveTo>
                    <a:pt x="49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4" y="161"/>
                  </a:lnTo>
                  <a:lnTo>
                    <a:pt x="49" y="16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9701" y="4819"/>
              <a:ext cx="49" cy="161"/>
            </a:xfrm>
            <a:custGeom>
              <a:avLst/>
              <a:gdLst/>
              <a:ahLst/>
              <a:cxnLst/>
              <a:rect l="l" t="t" r="r" b="b"/>
              <a:pathLst>
                <a:path w="49" h="161" extrusionOk="0">
                  <a:moveTo>
                    <a:pt x="49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4" y="161"/>
                  </a:lnTo>
                  <a:lnTo>
                    <a:pt x="49" y="161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9340" y="5120"/>
              <a:ext cx="1243" cy="398"/>
            </a:xfrm>
            <a:custGeom>
              <a:avLst/>
              <a:gdLst/>
              <a:ahLst/>
              <a:cxnLst/>
              <a:rect l="l" t="t" r="r" b="b"/>
              <a:pathLst>
                <a:path w="400" h="128" extrusionOk="0">
                  <a:moveTo>
                    <a:pt x="384" y="128"/>
                  </a:moveTo>
                  <a:cubicBezTo>
                    <a:pt x="16" y="128"/>
                    <a:pt x="16" y="128"/>
                    <a:pt x="16" y="128"/>
                  </a:cubicBezTo>
                  <a:cubicBezTo>
                    <a:pt x="7" y="128"/>
                    <a:pt x="0" y="121"/>
                    <a:pt x="0" y="1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400" y="112"/>
                    <a:pt x="400" y="112"/>
                    <a:pt x="400" y="112"/>
                  </a:cubicBezTo>
                  <a:cubicBezTo>
                    <a:pt x="400" y="121"/>
                    <a:pt x="393" y="128"/>
                    <a:pt x="384" y="128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4"/>
            <p:cNvSpPr/>
            <p:nvPr/>
          </p:nvSpPr>
          <p:spPr>
            <a:xfrm>
              <a:off x="9315" y="5095"/>
              <a:ext cx="1293" cy="448"/>
            </a:xfrm>
            <a:custGeom>
              <a:avLst/>
              <a:gdLst/>
              <a:ahLst/>
              <a:cxnLst/>
              <a:rect l="l" t="t" r="r" b="b"/>
              <a:pathLst>
                <a:path w="416" h="144" extrusionOk="0">
                  <a:moveTo>
                    <a:pt x="392" y="144"/>
                  </a:moveTo>
                  <a:cubicBezTo>
                    <a:pt x="24" y="144"/>
                    <a:pt x="24" y="144"/>
                    <a:pt x="24" y="144"/>
                  </a:cubicBezTo>
                  <a:cubicBezTo>
                    <a:pt x="11" y="144"/>
                    <a:pt x="0" y="133"/>
                    <a:pt x="0" y="12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408" y="0"/>
                    <a:pt x="408" y="0"/>
                    <a:pt x="408" y="0"/>
                  </a:cubicBezTo>
                  <a:cubicBezTo>
                    <a:pt x="412" y="0"/>
                    <a:pt x="416" y="3"/>
                    <a:pt x="416" y="8"/>
                  </a:cubicBezTo>
                  <a:cubicBezTo>
                    <a:pt x="416" y="120"/>
                    <a:pt x="416" y="120"/>
                    <a:pt x="416" y="120"/>
                  </a:cubicBezTo>
                  <a:cubicBezTo>
                    <a:pt x="416" y="133"/>
                    <a:pt x="405" y="144"/>
                    <a:pt x="392" y="144"/>
                  </a:cubicBezTo>
                  <a:moveTo>
                    <a:pt x="16" y="16"/>
                  </a:moveTo>
                  <a:cubicBezTo>
                    <a:pt x="16" y="120"/>
                    <a:pt x="16" y="120"/>
                    <a:pt x="16" y="120"/>
                  </a:cubicBezTo>
                  <a:cubicBezTo>
                    <a:pt x="16" y="124"/>
                    <a:pt x="20" y="128"/>
                    <a:pt x="24" y="128"/>
                  </a:cubicBezTo>
                  <a:cubicBezTo>
                    <a:pt x="392" y="128"/>
                    <a:pt x="392" y="128"/>
                    <a:pt x="392" y="128"/>
                  </a:cubicBezTo>
                  <a:cubicBezTo>
                    <a:pt x="396" y="128"/>
                    <a:pt x="400" y="124"/>
                    <a:pt x="400" y="120"/>
                  </a:cubicBezTo>
                  <a:cubicBezTo>
                    <a:pt x="400" y="16"/>
                    <a:pt x="400" y="16"/>
                    <a:pt x="400" y="16"/>
                  </a:cubicBezTo>
                  <a:cubicBezTo>
                    <a:pt x="16" y="16"/>
                    <a:pt x="16" y="16"/>
                    <a:pt x="16" y="16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4"/>
            <p:cNvSpPr/>
            <p:nvPr/>
          </p:nvSpPr>
          <p:spPr>
            <a:xfrm>
              <a:off x="10335" y="5247"/>
              <a:ext cx="124" cy="125"/>
            </a:xfrm>
            <a:prstGeom prst="ellipse">
              <a:avLst/>
            </a:prstGeom>
            <a:solidFill>
              <a:srgbClr val="4AC6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67" name="Google Shape;467;p24"/>
            <p:cNvCxnSpPr/>
            <p:nvPr/>
          </p:nvCxnSpPr>
          <p:spPr>
            <a:xfrm>
              <a:off x="9489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468" name="Google Shape;468;p24"/>
            <p:cNvCxnSpPr/>
            <p:nvPr/>
          </p:nvCxnSpPr>
          <p:spPr>
            <a:xfrm>
              <a:off x="9489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469" name="Google Shape;469;p24"/>
            <p:cNvSpPr/>
            <p:nvPr/>
          </p:nvSpPr>
          <p:spPr>
            <a:xfrm>
              <a:off x="9464" y="522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4"/>
            <p:cNvSpPr/>
            <p:nvPr/>
          </p:nvSpPr>
          <p:spPr>
            <a:xfrm>
              <a:off x="9464" y="522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71" name="Google Shape;471;p24"/>
            <p:cNvCxnSpPr/>
            <p:nvPr/>
          </p:nvCxnSpPr>
          <p:spPr>
            <a:xfrm>
              <a:off x="9607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472" name="Google Shape;472;p24"/>
            <p:cNvCxnSpPr/>
            <p:nvPr/>
          </p:nvCxnSpPr>
          <p:spPr>
            <a:xfrm>
              <a:off x="9607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473" name="Google Shape;473;p24"/>
            <p:cNvSpPr/>
            <p:nvPr/>
          </p:nvSpPr>
          <p:spPr>
            <a:xfrm>
              <a:off x="9582" y="522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4"/>
            <p:cNvSpPr/>
            <p:nvPr/>
          </p:nvSpPr>
          <p:spPr>
            <a:xfrm>
              <a:off x="9582" y="522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75" name="Google Shape;475;p24"/>
            <p:cNvCxnSpPr/>
            <p:nvPr/>
          </p:nvCxnSpPr>
          <p:spPr>
            <a:xfrm>
              <a:off x="9725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476" name="Google Shape;476;p24"/>
            <p:cNvCxnSpPr/>
            <p:nvPr/>
          </p:nvCxnSpPr>
          <p:spPr>
            <a:xfrm>
              <a:off x="9725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477" name="Google Shape;477;p24"/>
            <p:cNvSpPr/>
            <p:nvPr/>
          </p:nvSpPr>
          <p:spPr>
            <a:xfrm>
              <a:off x="9701" y="5229"/>
              <a:ext cx="49" cy="161"/>
            </a:xfrm>
            <a:custGeom>
              <a:avLst/>
              <a:gdLst/>
              <a:ahLst/>
              <a:cxnLst/>
              <a:rect l="l" t="t" r="r" b="b"/>
              <a:pathLst>
                <a:path w="49" h="161" extrusionOk="0">
                  <a:moveTo>
                    <a:pt x="49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4" y="161"/>
                  </a:lnTo>
                  <a:lnTo>
                    <a:pt x="49" y="16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4"/>
            <p:cNvSpPr/>
            <p:nvPr/>
          </p:nvSpPr>
          <p:spPr>
            <a:xfrm>
              <a:off x="9701" y="5229"/>
              <a:ext cx="49" cy="161"/>
            </a:xfrm>
            <a:custGeom>
              <a:avLst/>
              <a:gdLst/>
              <a:ahLst/>
              <a:cxnLst/>
              <a:rect l="l" t="t" r="r" b="b"/>
              <a:pathLst>
                <a:path w="49" h="161" extrusionOk="0">
                  <a:moveTo>
                    <a:pt x="49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4" y="161"/>
                  </a:lnTo>
                  <a:lnTo>
                    <a:pt x="49" y="161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9" name="Google Shape;479;p24"/>
          <p:cNvGrpSpPr/>
          <p:nvPr/>
        </p:nvGrpSpPr>
        <p:grpSpPr>
          <a:xfrm>
            <a:off x="2921101" y="3091264"/>
            <a:ext cx="708166" cy="721312"/>
            <a:chOff x="9315" y="4297"/>
            <a:chExt cx="1293" cy="1317"/>
          </a:xfrm>
        </p:grpSpPr>
        <p:sp>
          <p:nvSpPr>
            <p:cNvPr id="480" name="Google Shape;480;p24"/>
            <p:cNvSpPr/>
            <p:nvPr/>
          </p:nvSpPr>
          <p:spPr>
            <a:xfrm>
              <a:off x="9315" y="5415"/>
              <a:ext cx="1293" cy="199"/>
            </a:xfrm>
            <a:custGeom>
              <a:avLst/>
              <a:gdLst/>
              <a:ahLst/>
              <a:cxnLst/>
              <a:rect l="l" t="t" r="r" b="b"/>
              <a:pathLst>
                <a:path w="416" h="64" extrusionOk="0">
                  <a:moveTo>
                    <a:pt x="400" y="64"/>
                  </a:moveTo>
                  <a:cubicBezTo>
                    <a:pt x="16" y="64"/>
                    <a:pt x="16" y="64"/>
                    <a:pt x="16" y="64"/>
                  </a:cubicBezTo>
                  <a:cubicBezTo>
                    <a:pt x="7" y="64"/>
                    <a:pt x="0" y="57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48"/>
                    <a:pt x="416" y="48"/>
                    <a:pt x="416" y="48"/>
                  </a:cubicBezTo>
                  <a:cubicBezTo>
                    <a:pt x="416" y="57"/>
                    <a:pt x="409" y="64"/>
                    <a:pt x="400" y="64"/>
                  </a:cubicBez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4"/>
            <p:cNvSpPr/>
            <p:nvPr/>
          </p:nvSpPr>
          <p:spPr>
            <a:xfrm>
              <a:off x="9340" y="4322"/>
              <a:ext cx="1243" cy="397"/>
            </a:xfrm>
            <a:custGeom>
              <a:avLst/>
              <a:gdLst/>
              <a:ahLst/>
              <a:cxnLst/>
              <a:rect l="l" t="t" r="r" b="b"/>
              <a:pathLst>
                <a:path w="400" h="128" extrusionOk="0">
                  <a:moveTo>
                    <a:pt x="400" y="128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384" y="0"/>
                    <a:pt x="384" y="0"/>
                    <a:pt x="384" y="0"/>
                  </a:cubicBezTo>
                  <a:cubicBezTo>
                    <a:pt x="393" y="0"/>
                    <a:pt x="400" y="7"/>
                    <a:pt x="400" y="16"/>
                  </a:cubicBezTo>
                  <a:cubicBezTo>
                    <a:pt x="400" y="128"/>
                    <a:pt x="400" y="128"/>
                    <a:pt x="400" y="128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24"/>
            <p:cNvSpPr/>
            <p:nvPr/>
          </p:nvSpPr>
          <p:spPr>
            <a:xfrm>
              <a:off x="9315" y="4297"/>
              <a:ext cx="1293" cy="447"/>
            </a:xfrm>
            <a:custGeom>
              <a:avLst/>
              <a:gdLst/>
              <a:ahLst/>
              <a:cxnLst/>
              <a:rect l="l" t="t" r="r" b="b"/>
              <a:pathLst>
                <a:path w="416" h="144" extrusionOk="0">
                  <a:moveTo>
                    <a:pt x="408" y="144"/>
                  </a:moveTo>
                  <a:cubicBezTo>
                    <a:pt x="8" y="144"/>
                    <a:pt x="8" y="144"/>
                    <a:pt x="8" y="144"/>
                  </a:cubicBezTo>
                  <a:cubicBezTo>
                    <a:pt x="4" y="144"/>
                    <a:pt x="0" y="140"/>
                    <a:pt x="0" y="13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92" y="0"/>
                    <a:pt x="392" y="0"/>
                    <a:pt x="392" y="0"/>
                  </a:cubicBezTo>
                  <a:cubicBezTo>
                    <a:pt x="405" y="0"/>
                    <a:pt x="416" y="11"/>
                    <a:pt x="416" y="24"/>
                  </a:cubicBezTo>
                  <a:cubicBezTo>
                    <a:pt x="416" y="136"/>
                    <a:pt x="416" y="136"/>
                    <a:pt x="416" y="136"/>
                  </a:cubicBezTo>
                  <a:cubicBezTo>
                    <a:pt x="416" y="140"/>
                    <a:pt x="412" y="144"/>
                    <a:pt x="408" y="144"/>
                  </a:cubicBezTo>
                  <a:moveTo>
                    <a:pt x="16" y="128"/>
                  </a:moveTo>
                  <a:cubicBezTo>
                    <a:pt x="400" y="128"/>
                    <a:pt x="400" y="128"/>
                    <a:pt x="400" y="128"/>
                  </a:cubicBezTo>
                  <a:cubicBezTo>
                    <a:pt x="400" y="24"/>
                    <a:pt x="400" y="24"/>
                    <a:pt x="400" y="24"/>
                  </a:cubicBezTo>
                  <a:cubicBezTo>
                    <a:pt x="400" y="19"/>
                    <a:pt x="396" y="16"/>
                    <a:pt x="392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0" y="16"/>
                    <a:pt x="16" y="19"/>
                    <a:pt x="16" y="24"/>
                  </a:cubicBezTo>
                  <a:cubicBezTo>
                    <a:pt x="16" y="128"/>
                    <a:pt x="16" y="128"/>
                    <a:pt x="16" y="128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4"/>
            <p:cNvSpPr/>
            <p:nvPr/>
          </p:nvSpPr>
          <p:spPr>
            <a:xfrm>
              <a:off x="9365" y="4645"/>
              <a:ext cx="1193" cy="49"/>
            </a:xfrm>
            <a:prstGeom prst="rect">
              <a:avLst/>
            </a:pr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4"/>
            <p:cNvSpPr/>
            <p:nvPr/>
          </p:nvSpPr>
          <p:spPr>
            <a:xfrm>
              <a:off x="9365" y="4645"/>
              <a:ext cx="1193" cy="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4"/>
            <p:cNvSpPr/>
            <p:nvPr/>
          </p:nvSpPr>
          <p:spPr>
            <a:xfrm>
              <a:off x="9340" y="4645"/>
              <a:ext cx="1243" cy="53"/>
            </a:xfrm>
            <a:custGeom>
              <a:avLst/>
              <a:gdLst/>
              <a:ahLst/>
              <a:cxnLst/>
              <a:rect l="l" t="t" r="r" b="b"/>
              <a:pathLst>
                <a:path w="1243" h="53" extrusionOk="0">
                  <a:moveTo>
                    <a:pt x="1243" y="0"/>
                  </a:moveTo>
                  <a:lnTo>
                    <a:pt x="1218" y="0"/>
                  </a:lnTo>
                  <a:lnTo>
                    <a:pt x="1218" y="49"/>
                  </a:lnTo>
                  <a:lnTo>
                    <a:pt x="25" y="49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53"/>
                  </a:lnTo>
                  <a:lnTo>
                    <a:pt x="1243" y="53"/>
                  </a:lnTo>
                  <a:lnTo>
                    <a:pt x="1243" y="0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4"/>
            <p:cNvSpPr/>
            <p:nvPr/>
          </p:nvSpPr>
          <p:spPr>
            <a:xfrm>
              <a:off x="9340" y="4645"/>
              <a:ext cx="1243" cy="53"/>
            </a:xfrm>
            <a:custGeom>
              <a:avLst/>
              <a:gdLst/>
              <a:ahLst/>
              <a:cxnLst/>
              <a:rect l="l" t="t" r="r" b="b"/>
              <a:pathLst>
                <a:path w="1243" h="53" extrusionOk="0">
                  <a:moveTo>
                    <a:pt x="1243" y="0"/>
                  </a:moveTo>
                  <a:lnTo>
                    <a:pt x="1218" y="0"/>
                  </a:lnTo>
                  <a:lnTo>
                    <a:pt x="1218" y="49"/>
                  </a:lnTo>
                  <a:lnTo>
                    <a:pt x="25" y="49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53"/>
                  </a:lnTo>
                  <a:lnTo>
                    <a:pt x="1243" y="53"/>
                  </a:lnTo>
                  <a:lnTo>
                    <a:pt x="12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4"/>
            <p:cNvSpPr/>
            <p:nvPr/>
          </p:nvSpPr>
          <p:spPr>
            <a:xfrm>
              <a:off x="10335" y="4452"/>
              <a:ext cx="124" cy="124"/>
            </a:xfrm>
            <a:prstGeom prst="ellipse">
              <a:avLst/>
            </a:prstGeom>
            <a:solidFill>
              <a:srgbClr val="4AC6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88" name="Google Shape;488;p24"/>
            <p:cNvCxnSpPr/>
            <p:nvPr/>
          </p:nvCxnSpPr>
          <p:spPr>
            <a:xfrm>
              <a:off x="9489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489" name="Google Shape;489;p24"/>
            <p:cNvCxnSpPr/>
            <p:nvPr/>
          </p:nvCxnSpPr>
          <p:spPr>
            <a:xfrm>
              <a:off x="9489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490" name="Google Shape;490;p24"/>
            <p:cNvSpPr/>
            <p:nvPr/>
          </p:nvSpPr>
          <p:spPr>
            <a:xfrm>
              <a:off x="9464" y="4433"/>
              <a:ext cx="50" cy="162"/>
            </a:xfrm>
            <a:custGeom>
              <a:avLst/>
              <a:gdLst/>
              <a:ahLst/>
              <a:cxnLst/>
              <a:rect l="l" t="t" r="r" b="b"/>
              <a:pathLst>
                <a:path w="50" h="162" extrusionOk="0">
                  <a:moveTo>
                    <a:pt x="5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5" y="162"/>
                  </a:lnTo>
                  <a:lnTo>
                    <a:pt x="50" y="16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4"/>
            <p:cNvSpPr/>
            <p:nvPr/>
          </p:nvSpPr>
          <p:spPr>
            <a:xfrm>
              <a:off x="9464" y="4433"/>
              <a:ext cx="50" cy="162"/>
            </a:xfrm>
            <a:custGeom>
              <a:avLst/>
              <a:gdLst/>
              <a:ahLst/>
              <a:cxnLst/>
              <a:rect l="l" t="t" r="r" b="b"/>
              <a:pathLst>
                <a:path w="50" h="162" extrusionOk="0">
                  <a:moveTo>
                    <a:pt x="5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5" y="162"/>
                  </a:lnTo>
                  <a:lnTo>
                    <a:pt x="50" y="1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92" name="Google Shape;492;p24"/>
            <p:cNvCxnSpPr/>
            <p:nvPr/>
          </p:nvCxnSpPr>
          <p:spPr>
            <a:xfrm>
              <a:off x="9607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493" name="Google Shape;493;p24"/>
            <p:cNvCxnSpPr/>
            <p:nvPr/>
          </p:nvCxnSpPr>
          <p:spPr>
            <a:xfrm>
              <a:off x="9607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494" name="Google Shape;494;p24"/>
            <p:cNvSpPr/>
            <p:nvPr/>
          </p:nvSpPr>
          <p:spPr>
            <a:xfrm>
              <a:off x="9582" y="4433"/>
              <a:ext cx="50" cy="162"/>
            </a:xfrm>
            <a:custGeom>
              <a:avLst/>
              <a:gdLst/>
              <a:ahLst/>
              <a:cxnLst/>
              <a:rect l="l" t="t" r="r" b="b"/>
              <a:pathLst>
                <a:path w="50" h="162" extrusionOk="0">
                  <a:moveTo>
                    <a:pt x="5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5" y="162"/>
                  </a:lnTo>
                  <a:lnTo>
                    <a:pt x="50" y="16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4"/>
            <p:cNvSpPr/>
            <p:nvPr/>
          </p:nvSpPr>
          <p:spPr>
            <a:xfrm>
              <a:off x="9582" y="4433"/>
              <a:ext cx="50" cy="162"/>
            </a:xfrm>
            <a:custGeom>
              <a:avLst/>
              <a:gdLst/>
              <a:ahLst/>
              <a:cxnLst/>
              <a:rect l="l" t="t" r="r" b="b"/>
              <a:pathLst>
                <a:path w="50" h="162" extrusionOk="0">
                  <a:moveTo>
                    <a:pt x="5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5" y="162"/>
                  </a:lnTo>
                  <a:lnTo>
                    <a:pt x="50" y="1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96" name="Google Shape;496;p24"/>
            <p:cNvCxnSpPr/>
            <p:nvPr/>
          </p:nvCxnSpPr>
          <p:spPr>
            <a:xfrm>
              <a:off x="9725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497" name="Google Shape;497;p24"/>
            <p:cNvCxnSpPr/>
            <p:nvPr/>
          </p:nvCxnSpPr>
          <p:spPr>
            <a:xfrm>
              <a:off x="9725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498" name="Google Shape;498;p24"/>
            <p:cNvSpPr/>
            <p:nvPr/>
          </p:nvSpPr>
          <p:spPr>
            <a:xfrm>
              <a:off x="9701" y="4433"/>
              <a:ext cx="49" cy="162"/>
            </a:xfrm>
            <a:custGeom>
              <a:avLst/>
              <a:gdLst/>
              <a:ahLst/>
              <a:cxnLst/>
              <a:rect l="l" t="t" r="r" b="b"/>
              <a:pathLst>
                <a:path w="49" h="162" extrusionOk="0">
                  <a:moveTo>
                    <a:pt x="49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4" y="162"/>
                  </a:lnTo>
                  <a:lnTo>
                    <a:pt x="49" y="16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4"/>
            <p:cNvSpPr/>
            <p:nvPr/>
          </p:nvSpPr>
          <p:spPr>
            <a:xfrm>
              <a:off x="9701" y="4433"/>
              <a:ext cx="49" cy="162"/>
            </a:xfrm>
            <a:custGeom>
              <a:avLst/>
              <a:gdLst/>
              <a:ahLst/>
              <a:cxnLst/>
              <a:rect l="l" t="t" r="r" b="b"/>
              <a:pathLst>
                <a:path w="49" h="162" extrusionOk="0">
                  <a:moveTo>
                    <a:pt x="49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4" y="162"/>
                  </a:lnTo>
                  <a:lnTo>
                    <a:pt x="49" y="162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4"/>
            <p:cNvSpPr/>
            <p:nvPr/>
          </p:nvSpPr>
          <p:spPr>
            <a:xfrm>
              <a:off x="9340" y="4722"/>
              <a:ext cx="1243" cy="398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4"/>
            <p:cNvSpPr/>
            <p:nvPr/>
          </p:nvSpPr>
          <p:spPr>
            <a:xfrm>
              <a:off x="9340" y="4722"/>
              <a:ext cx="1243" cy="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4"/>
            <p:cNvSpPr/>
            <p:nvPr/>
          </p:nvSpPr>
          <p:spPr>
            <a:xfrm>
              <a:off x="9315" y="4698"/>
              <a:ext cx="1293" cy="447"/>
            </a:xfrm>
            <a:custGeom>
              <a:avLst/>
              <a:gdLst/>
              <a:ahLst/>
              <a:cxnLst/>
              <a:rect l="l" t="t" r="r" b="b"/>
              <a:pathLst>
                <a:path w="416" h="144" extrusionOk="0">
                  <a:moveTo>
                    <a:pt x="408" y="144"/>
                  </a:moveTo>
                  <a:cubicBezTo>
                    <a:pt x="8" y="144"/>
                    <a:pt x="8" y="144"/>
                    <a:pt x="8" y="144"/>
                  </a:cubicBezTo>
                  <a:cubicBezTo>
                    <a:pt x="4" y="144"/>
                    <a:pt x="0" y="140"/>
                    <a:pt x="0" y="13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408" y="0"/>
                    <a:pt x="408" y="0"/>
                    <a:pt x="408" y="0"/>
                  </a:cubicBezTo>
                  <a:cubicBezTo>
                    <a:pt x="412" y="0"/>
                    <a:pt x="416" y="3"/>
                    <a:pt x="416" y="8"/>
                  </a:cubicBezTo>
                  <a:cubicBezTo>
                    <a:pt x="416" y="136"/>
                    <a:pt x="416" y="136"/>
                    <a:pt x="416" y="136"/>
                  </a:cubicBezTo>
                  <a:cubicBezTo>
                    <a:pt x="416" y="140"/>
                    <a:pt x="412" y="144"/>
                    <a:pt x="408" y="144"/>
                  </a:cubicBezTo>
                  <a:moveTo>
                    <a:pt x="16" y="128"/>
                  </a:moveTo>
                  <a:cubicBezTo>
                    <a:pt x="400" y="128"/>
                    <a:pt x="400" y="128"/>
                    <a:pt x="400" y="128"/>
                  </a:cubicBezTo>
                  <a:cubicBezTo>
                    <a:pt x="400" y="16"/>
                    <a:pt x="400" y="16"/>
                    <a:pt x="400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28"/>
                    <a:pt x="16" y="128"/>
                    <a:pt x="16" y="128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9365" y="5045"/>
              <a:ext cx="1193" cy="50"/>
            </a:xfrm>
            <a:prstGeom prst="rect">
              <a:avLst/>
            </a:pr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4"/>
            <p:cNvSpPr/>
            <p:nvPr/>
          </p:nvSpPr>
          <p:spPr>
            <a:xfrm>
              <a:off x="9365" y="5045"/>
              <a:ext cx="1193" cy="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4"/>
            <p:cNvSpPr/>
            <p:nvPr/>
          </p:nvSpPr>
          <p:spPr>
            <a:xfrm>
              <a:off x="9340" y="5045"/>
              <a:ext cx="1243" cy="50"/>
            </a:xfrm>
            <a:custGeom>
              <a:avLst/>
              <a:gdLst/>
              <a:ahLst/>
              <a:cxnLst/>
              <a:rect l="l" t="t" r="r" b="b"/>
              <a:pathLst>
                <a:path w="1243" h="50" extrusionOk="0">
                  <a:moveTo>
                    <a:pt x="25" y="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25" y="50"/>
                  </a:lnTo>
                  <a:lnTo>
                    <a:pt x="25" y="0"/>
                  </a:lnTo>
                  <a:close/>
                  <a:moveTo>
                    <a:pt x="1243" y="0"/>
                  </a:moveTo>
                  <a:lnTo>
                    <a:pt x="1218" y="0"/>
                  </a:lnTo>
                  <a:lnTo>
                    <a:pt x="1218" y="50"/>
                  </a:lnTo>
                  <a:lnTo>
                    <a:pt x="1243" y="50"/>
                  </a:lnTo>
                  <a:lnTo>
                    <a:pt x="1243" y="0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4"/>
            <p:cNvSpPr/>
            <p:nvPr/>
          </p:nvSpPr>
          <p:spPr>
            <a:xfrm>
              <a:off x="9340" y="5045"/>
              <a:ext cx="1243" cy="50"/>
            </a:xfrm>
            <a:custGeom>
              <a:avLst/>
              <a:gdLst/>
              <a:ahLst/>
              <a:cxnLst/>
              <a:rect l="l" t="t" r="r" b="b"/>
              <a:pathLst>
                <a:path w="1243" h="50" extrusionOk="0">
                  <a:moveTo>
                    <a:pt x="25" y="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25" y="50"/>
                  </a:lnTo>
                  <a:lnTo>
                    <a:pt x="25" y="0"/>
                  </a:lnTo>
                  <a:moveTo>
                    <a:pt x="1243" y="0"/>
                  </a:moveTo>
                  <a:lnTo>
                    <a:pt x="1218" y="0"/>
                  </a:lnTo>
                  <a:lnTo>
                    <a:pt x="1218" y="50"/>
                  </a:lnTo>
                  <a:lnTo>
                    <a:pt x="1243" y="50"/>
                  </a:lnTo>
                  <a:lnTo>
                    <a:pt x="12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4"/>
            <p:cNvSpPr/>
            <p:nvPr/>
          </p:nvSpPr>
          <p:spPr>
            <a:xfrm>
              <a:off x="10335" y="4837"/>
              <a:ext cx="124" cy="125"/>
            </a:xfrm>
            <a:prstGeom prst="ellipse">
              <a:avLst/>
            </a:prstGeom>
            <a:solidFill>
              <a:srgbClr val="4AC6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08" name="Google Shape;508;p24"/>
            <p:cNvCxnSpPr/>
            <p:nvPr/>
          </p:nvCxnSpPr>
          <p:spPr>
            <a:xfrm>
              <a:off x="9489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509" name="Google Shape;509;p24"/>
            <p:cNvCxnSpPr/>
            <p:nvPr/>
          </p:nvCxnSpPr>
          <p:spPr>
            <a:xfrm>
              <a:off x="9489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510" name="Google Shape;510;p24"/>
            <p:cNvSpPr/>
            <p:nvPr/>
          </p:nvSpPr>
          <p:spPr>
            <a:xfrm>
              <a:off x="9464" y="481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4"/>
            <p:cNvSpPr/>
            <p:nvPr/>
          </p:nvSpPr>
          <p:spPr>
            <a:xfrm>
              <a:off x="9464" y="481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12" name="Google Shape;512;p24"/>
            <p:cNvCxnSpPr/>
            <p:nvPr/>
          </p:nvCxnSpPr>
          <p:spPr>
            <a:xfrm>
              <a:off x="9607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513" name="Google Shape;513;p24"/>
            <p:cNvCxnSpPr/>
            <p:nvPr/>
          </p:nvCxnSpPr>
          <p:spPr>
            <a:xfrm>
              <a:off x="9607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514" name="Google Shape;514;p24"/>
            <p:cNvSpPr/>
            <p:nvPr/>
          </p:nvSpPr>
          <p:spPr>
            <a:xfrm>
              <a:off x="9582" y="481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4"/>
            <p:cNvSpPr/>
            <p:nvPr/>
          </p:nvSpPr>
          <p:spPr>
            <a:xfrm>
              <a:off x="9582" y="481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16" name="Google Shape;516;p24"/>
            <p:cNvCxnSpPr/>
            <p:nvPr/>
          </p:nvCxnSpPr>
          <p:spPr>
            <a:xfrm>
              <a:off x="9725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517" name="Google Shape;517;p24"/>
            <p:cNvCxnSpPr/>
            <p:nvPr/>
          </p:nvCxnSpPr>
          <p:spPr>
            <a:xfrm>
              <a:off x="9725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518" name="Google Shape;518;p24"/>
            <p:cNvSpPr/>
            <p:nvPr/>
          </p:nvSpPr>
          <p:spPr>
            <a:xfrm>
              <a:off x="9701" y="4819"/>
              <a:ext cx="49" cy="161"/>
            </a:xfrm>
            <a:custGeom>
              <a:avLst/>
              <a:gdLst/>
              <a:ahLst/>
              <a:cxnLst/>
              <a:rect l="l" t="t" r="r" b="b"/>
              <a:pathLst>
                <a:path w="49" h="161" extrusionOk="0">
                  <a:moveTo>
                    <a:pt x="49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4" y="161"/>
                  </a:lnTo>
                  <a:lnTo>
                    <a:pt x="49" y="16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4"/>
            <p:cNvSpPr/>
            <p:nvPr/>
          </p:nvSpPr>
          <p:spPr>
            <a:xfrm>
              <a:off x="9701" y="4819"/>
              <a:ext cx="49" cy="161"/>
            </a:xfrm>
            <a:custGeom>
              <a:avLst/>
              <a:gdLst/>
              <a:ahLst/>
              <a:cxnLst/>
              <a:rect l="l" t="t" r="r" b="b"/>
              <a:pathLst>
                <a:path w="49" h="161" extrusionOk="0">
                  <a:moveTo>
                    <a:pt x="49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4" y="161"/>
                  </a:lnTo>
                  <a:lnTo>
                    <a:pt x="49" y="161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4"/>
            <p:cNvSpPr/>
            <p:nvPr/>
          </p:nvSpPr>
          <p:spPr>
            <a:xfrm>
              <a:off x="9340" y="5120"/>
              <a:ext cx="1243" cy="398"/>
            </a:xfrm>
            <a:custGeom>
              <a:avLst/>
              <a:gdLst/>
              <a:ahLst/>
              <a:cxnLst/>
              <a:rect l="l" t="t" r="r" b="b"/>
              <a:pathLst>
                <a:path w="400" h="128" extrusionOk="0">
                  <a:moveTo>
                    <a:pt x="384" y="128"/>
                  </a:moveTo>
                  <a:cubicBezTo>
                    <a:pt x="16" y="128"/>
                    <a:pt x="16" y="128"/>
                    <a:pt x="16" y="128"/>
                  </a:cubicBezTo>
                  <a:cubicBezTo>
                    <a:pt x="7" y="128"/>
                    <a:pt x="0" y="121"/>
                    <a:pt x="0" y="1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400" y="112"/>
                    <a:pt x="400" y="112"/>
                    <a:pt x="400" y="112"/>
                  </a:cubicBezTo>
                  <a:cubicBezTo>
                    <a:pt x="400" y="121"/>
                    <a:pt x="393" y="128"/>
                    <a:pt x="384" y="128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4"/>
            <p:cNvSpPr/>
            <p:nvPr/>
          </p:nvSpPr>
          <p:spPr>
            <a:xfrm>
              <a:off x="9315" y="5095"/>
              <a:ext cx="1293" cy="448"/>
            </a:xfrm>
            <a:custGeom>
              <a:avLst/>
              <a:gdLst/>
              <a:ahLst/>
              <a:cxnLst/>
              <a:rect l="l" t="t" r="r" b="b"/>
              <a:pathLst>
                <a:path w="416" h="144" extrusionOk="0">
                  <a:moveTo>
                    <a:pt x="392" y="144"/>
                  </a:moveTo>
                  <a:cubicBezTo>
                    <a:pt x="24" y="144"/>
                    <a:pt x="24" y="144"/>
                    <a:pt x="24" y="144"/>
                  </a:cubicBezTo>
                  <a:cubicBezTo>
                    <a:pt x="11" y="144"/>
                    <a:pt x="0" y="133"/>
                    <a:pt x="0" y="12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408" y="0"/>
                    <a:pt x="408" y="0"/>
                    <a:pt x="408" y="0"/>
                  </a:cubicBezTo>
                  <a:cubicBezTo>
                    <a:pt x="412" y="0"/>
                    <a:pt x="416" y="3"/>
                    <a:pt x="416" y="8"/>
                  </a:cubicBezTo>
                  <a:cubicBezTo>
                    <a:pt x="416" y="120"/>
                    <a:pt x="416" y="120"/>
                    <a:pt x="416" y="120"/>
                  </a:cubicBezTo>
                  <a:cubicBezTo>
                    <a:pt x="416" y="133"/>
                    <a:pt x="405" y="144"/>
                    <a:pt x="392" y="144"/>
                  </a:cubicBezTo>
                  <a:moveTo>
                    <a:pt x="16" y="16"/>
                  </a:moveTo>
                  <a:cubicBezTo>
                    <a:pt x="16" y="120"/>
                    <a:pt x="16" y="120"/>
                    <a:pt x="16" y="120"/>
                  </a:cubicBezTo>
                  <a:cubicBezTo>
                    <a:pt x="16" y="124"/>
                    <a:pt x="20" y="128"/>
                    <a:pt x="24" y="128"/>
                  </a:cubicBezTo>
                  <a:cubicBezTo>
                    <a:pt x="392" y="128"/>
                    <a:pt x="392" y="128"/>
                    <a:pt x="392" y="128"/>
                  </a:cubicBezTo>
                  <a:cubicBezTo>
                    <a:pt x="396" y="128"/>
                    <a:pt x="400" y="124"/>
                    <a:pt x="400" y="120"/>
                  </a:cubicBezTo>
                  <a:cubicBezTo>
                    <a:pt x="400" y="16"/>
                    <a:pt x="400" y="16"/>
                    <a:pt x="400" y="16"/>
                  </a:cubicBezTo>
                  <a:cubicBezTo>
                    <a:pt x="16" y="16"/>
                    <a:pt x="16" y="16"/>
                    <a:pt x="16" y="16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4"/>
            <p:cNvSpPr/>
            <p:nvPr/>
          </p:nvSpPr>
          <p:spPr>
            <a:xfrm>
              <a:off x="10335" y="5247"/>
              <a:ext cx="124" cy="125"/>
            </a:xfrm>
            <a:prstGeom prst="ellipse">
              <a:avLst/>
            </a:prstGeom>
            <a:solidFill>
              <a:srgbClr val="4AC6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23" name="Google Shape;523;p24"/>
            <p:cNvCxnSpPr/>
            <p:nvPr/>
          </p:nvCxnSpPr>
          <p:spPr>
            <a:xfrm>
              <a:off x="9489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524" name="Google Shape;524;p24"/>
            <p:cNvCxnSpPr/>
            <p:nvPr/>
          </p:nvCxnSpPr>
          <p:spPr>
            <a:xfrm>
              <a:off x="9489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525" name="Google Shape;525;p24"/>
            <p:cNvSpPr/>
            <p:nvPr/>
          </p:nvSpPr>
          <p:spPr>
            <a:xfrm>
              <a:off x="9464" y="522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4"/>
            <p:cNvSpPr/>
            <p:nvPr/>
          </p:nvSpPr>
          <p:spPr>
            <a:xfrm>
              <a:off x="9464" y="522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27" name="Google Shape;527;p24"/>
            <p:cNvCxnSpPr/>
            <p:nvPr/>
          </p:nvCxnSpPr>
          <p:spPr>
            <a:xfrm>
              <a:off x="9607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528" name="Google Shape;528;p24"/>
            <p:cNvCxnSpPr/>
            <p:nvPr/>
          </p:nvCxnSpPr>
          <p:spPr>
            <a:xfrm>
              <a:off x="9607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529" name="Google Shape;529;p24"/>
            <p:cNvSpPr/>
            <p:nvPr/>
          </p:nvSpPr>
          <p:spPr>
            <a:xfrm>
              <a:off x="9582" y="522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4"/>
            <p:cNvSpPr/>
            <p:nvPr/>
          </p:nvSpPr>
          <p:spPr>
            <a:xfrm>
              <a:off x="9582" y="522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31" name="Google Shape;531;p24"/>
            <p:cNvCxnSpPr/>
            <p:nvPr/>
          </p:nvCxnSpPr>
          <p:spPr>
            <a:xfrm>
              <a:off x="9725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532" name="Google Shape;532;p24"/>
            <p:cNvCxnSpPr/>
            <p:nvPr/>
          </p:nvCxnSpPr>
          <p:spPr>
            <a:xfrm>
              <a:off x="9725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533" name="Google Shape;533;p24"/>
            <p:cNvSpPr/>
            <p:nvPr/>
          </p:nvSpPr>
          <p:spPr>
            <a:xfrm>
              <a:off x="9701" y="5229"/>
              <a:ext cx="49" cy="161"/>
            </a:xfrm>
            <a:custGeom>
              <a:avLst/>
              <a:gdLst/>
              <a:ahLst/>
              <a:cxnLst/>
              <a:rect l="l" t="t" r="r" b="b"/>
              <a:pathLst>
                <a:path w="49" h="161" extrusionOk="0">
                  <a:moveTo>
                    <a:pt x="49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4" y="161"/>
                  </a:lnTo>
                  <a:lnTo>
                    <a:pt x="49" y="16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4"/>
            <p:cNvSpPr/>
            <p:nvPr/>
          </p:nvSpPr>
          <p:spPr>
            <a:xfrm>
              <a:off x="9701" y="5229"/>
              <a:ext cx="49" cy="161"/>
            </a:xfrm>
            <a:custGeom>
              <a:avLst/>
              <a:gdLst/>
              <a:ahLst/>
              <a:cxnLst/>
              <a:rect l="l" t="t" r="r" b="b"/>
              <a:pathLst>
                <a:path w="49" h="161" extrusionOk="0">
                  <a:moveTo>
                    <a:pt x="49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4" y="161"/>
                  </a:lnTo>
                  <a:lnTo>
                    <a:pt x="49" y="161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5" name="Google Shape;535;p24"/>
          <p:cNvGrpSpPr/>
          <p:nvPr/>
        </p:nvGrpSpPr>
        <p:grpSpPr>
          <a:xfrm>
            <a:off x="5673956" y="3101396"/>
            <a:ext cx="708166" cy="721312"/>
            <a:chOff x="9315" y="4297"/>
            <a:chExt cx="1293" cy="1317"/>
          </a:xfrm>
        </p:grpSpPr>
        <p:sp>
          <p:nvSpPr>
            <p:cNvPr id="536" name="Google Shape;536;p24"/>
            <p:cNvSpPr/>
            <p:nvPr/>
          </p:nvSpPr>
          <p:spPr>
            <a:xfrm>
              <a:off x="9315" y="5415"/>
              <a:ext cx="1293" cy="199"/>
            </a:xfrm>
            <a:custGeom>
              <a:avLst/>
              <a:gdLst/>
              <a:ahLst/>
              <a:cxnLst/>
              <a:rect l="l" t="t" r="r" b="b"/>
              <a:pathLst>
                <a:path w="416" h="64" extrusionOk="0">
                  <a:moveTo>
                    <a:pt x="400" y="64"/>
                  </a:moveTo>
                  <a:cubicBezTo>
                    <a:pt x="16" y="64"/>
                    <a:pt x="16" y="64"/>
                    <a:pt x="16" y="64"/>
                  </a:cubicBezTo>
                  <a:cubicBezTo>
                    <a:pt x="7" y="64"/>
                    <a:pt x="0" y="57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48"/>
                    <a:pt x="416" y="48"/>
                    <a:pt x="416" y="48"/>
                  </a:cubicBezTo>
                  <a:cubicBezTo>
                    <a:pt x="416" y="57"/>
                    <a:pt x="409" y="64"/>
                    <a:pt x="400" y="64"/>
                  </a:cubicBez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4"/>
            <p:cNvSpPr/>
            <p:nvPr/>
          </p:nvSpPr>
          <p:spPr>
            <a:xfrm>
              <a:off x="9340" y="4322"/>
              <a:ext cx="1243" cy="397"/>
            </a:xfrm>
            <a:custGeom>
              <a:avLst/>
              <a:gdLst/>
              <a:ahLst/>
              <a:cxnLst/>
              <a:rect l="l" t="t" r="r" b="b"/>
              <a:pathLst>
                <a:path w="400" h="128" extrusionOk="0">
                  <a:moveTo>
                    <a:pt x="400" y="128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384" y="0"/>
                    <a:pt x="384" y="0"/>
                    <a:pt x="384" y="0"/>
                  </a:cubicBezTo>
                  <a:cubicBezTo>
                    <a:pt x="393" y="0"/>
                    <a:pt x="400" y="7"/>
                    <a:pt x="400" y="16"/>
                  </a:cubicBezTo>
                  <a:cubicBezTo>
                    <a:pt x="400" y="128"/>
                    <a:pt x="400" y="128"/>
                    <a:pt x="400" y="128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4"/>
            <p:cNvSpPr/>
            <p:nvPr/>
          </p:nvSpPr>
          <p:spPr>
            <a:xfrm>
              <a:off x="9315" y="4297"/>
              <a:ext cx="1293" cy="447"/>
            </a:xfrm>
            <a:custGeom>
              <a:avLst/>
              <a:gdLst/>
              <a:ahLst/>
              <a:cxnLst/>
              <a:rect l="l" t="t" r="r" b="b"/>
              <a:pathLst>
                <a:path w="416" h="144" extrusionOk="0">
                  <a:moveTo>
                    <a:pt x="408" y="144"/>
                  </a:moveTo>
                  <a:cubicBezTo>
                    <a:pt x="8" y="144"/>
                    <a:pt x="8" y="144"/>
                    <a:pt x="8" y="144"/>
                  </a:cubicBezTo>
                  <a:cubicBezTo>
                    <a:pt x="4" y="144"/>
                    <a:pt x="0" y="140"/>
                    <a:pt x="0" y="13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92" y="0"/>
                    <a:pt x="392" y="0"/>
                    <a:pt x="392" y="0"/>
                  </a:cubicBezTo>
                  <a:cubicBezTo>
                    <a:pt x="405" y="0"/>
                    <a:pt x="416" y="11"/>
                    <a:pt x="416" y="24"/>
                  </a:cubicBezTo>
                  <a:cubicBezTo>
                    <a:pt x="416" y="136"/>
                    <a:pt x="416" y="136"/>
                    <a:pt x="416" y="136"/>
                  </a:cubicBezTo>
                  <a:cubicBezTo>
                    <a:pt x="416" y="140"/>
                    <a:pt x="412" y="144"/>
                    <a:pt x="408" y="144"/>
                  </a:cubicBezTo>
                  <a:moveTo>
                    <a:pt x="16" y="128"/>
                  </a:moveTo>
                  <a:cubicBezTo>
                    <a:pt x="400" y="128"/>
                    <a:pt x="400" y="128"/>
                    <a:pt x="400" y="128"/>
                  </a:cubicBezTo>
                  <a:cubicBezTo>
                    <a:pt x="400" y="24"/>
                    <a:pt x="400" y="24"/>
                    <a:pt x="400" y="24"/>
                  </a:cubicBezTo>
                  <a:cubicBezTo>
                    <a:pt x="400" y="19"/>
                    <a:pt x="396" y="16"/>
                    <a:pt x="392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0" y="16"/>
                    <a:pt x="16" y="19"/>
                    <a:pt x="16" y="24"/>
                  </a:cubicBezTo>
                  <a:cubicBezTo>
                    <a:pt x="16" y="128"/>
                    <a:pt x="16" y="128"/>
                    <a:pt x="16" y="128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24"/>
            <p:cNvSpPr/>
            <p:nvPr/>
          </p:nvSpPr>
          <p:spPr>
            <a:xfrm>
              <a:off x="9365" y="4645"/>
              <a:ext cx="1193" cy="49"/>
            </a:xfrm>
            <a:prstGeom prst="rect">
              <a:avLst/>
            </a:pr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4"/>
            <p:cNvSpPr/>
            <p:nvPr/>
          </p:nvSpPr>
          <p:spPr>
            <a:xfrm>
              <a:off x="9365" y="4645"/>
              <a:ext cx="1193" cy="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4"/>
            <p:cNvSpPr/>
            <p:nvPr/>
          </p:nvSpPr>
          <p:spPr>
            <a:xfrm>
              <a:off x="9340" y="4645"/>
              <a:ext cx="1243" cy="53"/>
            </a:xfrm>
            <a:custGeom>
              <a:avLst/>
              <a:gdLst/>
              <a:ahLst/>
              <a:cxnLst/>
              <a:rect l="l" t="t" r="r" b="b"/>
              <a:pathLst>
                <a:path w="1243" h="53" extrusionOk="0">
                  <a:moveTo>
                    <a:pt x="1243" y="0"/>
                  </a:moveTo>
                  <a:lnTo>
                    <a:pt x="1218" y="0"/>
                  </a:lnTo>
                  <a:lnTo>
                    <a:pt x="1218" y="49"/>
                  </a:lnTo>
                  <a:lnTo>
                    <a:pt x="25" y="49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53"/>
                  </a:lnTo>
                  <a:lnTo>
                    <a:pt x="1243" y="53"/>
                  </a:lnTo>
                  <a:lnTo>
                    <a:pt x="1243" y="0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4"/>
            <p:cNvSpPr/>
            <p:nvPr/>
          </p:nvSpPr>
          <p:spPr>
            <a:xfrm>
              <a:off x="9340" y="4645"/>
              <a:ext cx="1243" cy="53"/>
            </a:xfrm>
            <a:custGeom>
              <a:avLst/>
              <a:gdLst/>
              <a:ahLst/>
              <a:cxnLst/>
              <a:rect l="l" t="t" r="r" b="b"/>
              <a:pathLst>
                <a:path w="1243" h="53" extrusionOk="0">
                  <a:moveTo>
                    <a:pt x="1243" y="0"/>
                  </a:moveTo>
                  <a:lnTo>
                    <a:pt x="1218" y="0"/>
                  </a:lnTo>
                  <a:lnTo>
                    <a:pt x="1218" y="49"/>
                  </a:lnTo>
                  <a:lnTo>
                    <a:pt x="25" y="49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53"/>
                  </a:lnTo>
                  <a:lnTo>
                    <a:pt x="1243" y="53"/>
                  </a:lnTo>
                  <a:lnTo>
                    <a:pt x="12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24"/>
            <p:cNvSpPr/>
            <p:nvPr/>
          </p:nvSpPr>
          <p:spPr>
            <a:xfrm>
              <a:off x="10335" y="4452"/>
              <a:ext cx="124" cy="124"/>
            </a:xfrm>
            <a:prstGeom prst="ellipse">
              <a:avLst/>
            </a:prstGeom>
            <a:solidFill>
              <a:srgbClr val="4AC6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44" name="Google Shape;544;p24"/>
            <p:cNvCxnSpPr/>
            <p:nvPr/>
          </p:nvCxnSpPr>
          <p:spPr>
            <a:xfrm>
              <a:off x="9489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545" name="Google Shape;545;p24"/>
            <p:cNvCxnSpPr/>
            <p:nvPr/>
          </p:nvCxnSpPr>
          <p:spPr>
            <a:xfrm>
              <a:off x="9489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546" name="Google Shape;546;p24"/>
            <p:cNvSpPr/>
            <p:nvPr/>
          </p:nvSpPr>
          <p:spPr>
            <a:xfrm>
              <a:off x="9464" y="4433"/>
              <a:ext cx="50" cy="162"/>
            </a:xfrm>
            <a:custGeom>
              <a:avLst/>
              <a:gdLst/>
              <a:ahLst/>
              <a:cxnLst/>
              <a:rect l="l" t="t" r="r" b="b"/>
              <a:pathLst>
                <a:path w="50" h="162" extrusionOk="0">
                  <a:moveTo>
                    <a:pt x="5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5" y="162"/>
                  </a:lnTo>
                  <a:lnTo>
                    <a:pt x="50" y="16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4"/>
            <p:cNvSpPr/>
            <p:nvPr/>
          </p:nvSpPr>
          <p:spPr>
            <a:xfrm>
              <a:off x="9464" y="4433"/>
              <a:ext cx="50" cy="162"/>
            </a:xfrm>
            <a:custGeom>
              <a:avLst/>
              <a:gdLst/>
              <a:ahLst/>
              <a:cxnLst/>
              <a:rect l="l" t="t" r="r" b="b"/>
              <a:pathLst>
                <a:path w="50" h="162" extrusionOk="0">
                  <a:moveTo>
                    <a:pt x="5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5" y="162"/>
                  </a:lnTo>
                  <a:lnTo>
                    <a:pt x="50" y="1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48" name="Google Shape;548;p24"/>
            <p:cNvCxnSpPr/>
            <p:nvPr/>
          </p:nvCxnSpPr>
          <p:spPr>
            <a:xfrm>
              <a:off x="9607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549" name="Google Shape;549;p24"/>
            <p:cNvCxnSpPr/>
            <p:nvPr/>
          </p:nvCxnSpPr>
          <p:spPr>
            <a:xfrm>
              <a:off x="9607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550" name="Google Shape;550;p24"/>
            <p:cNvSpPr/>
            <p:nvPr/>
          </p:nvSpPr>
          <p:spPr>
            <a:xfrm>
              <a:off x="9582" y="4433"/>
              <a:ext cx="50" cy="162"/>
            </a:xfrm>
            <a:custGeom>
              <a:avLst/>
              <a:gdLst/>
              <a:ahLst/>
              <a:cxnLst/>
              <a:rect l="l" t="t" r="r" b="b"/>
              <a:pathLst>
                <a:path w="50" h="162" extrusionOk="0">
                  <a:moveTo>
                    <a:pt x="5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5" y="162"/>
                  </a:lnTo>
                  <a:lnTo>
                    <a:pt x="50" y="16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4"/>
            <p:cNvSpPr/>
            <p:nvPr/>
          </p:nvSpPr>
          <p:spPr>
            <a:xfrm>
              <a:off x="9582" y="4433"/>
              <a:ext cx="50" cy="162"/>
            </a:xfrm>
            <a:custGeom>
              <a:avLst/>
              <a:gdLst/>
              <a:ahLst/>
              <a:cxnLst/>
              <a:rect l="l" t="t" r="r" b="b"/>
              <a:pathLst>
                <a:path w="50" h="162" extrusionOk="0">
                  <a:moveTo>
                    <a:pt x="5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5" y="162"/>
                  </a:lnTo>
                  <a:lnTo>
                    <a:pt x="50" y="1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52" name="Google Shape;552;p24"/>
            <p:cNvCxnSpPr/>
            <p:nvPr/>
          </p:nvCxnSpPr>
          <p:spPr>
            <a:xfrm>
              <a:off x="9725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553" name="Google Shape;553;p24"/>
            <p:cNvCxnSpPr/>
            <p:nvPr/>
          </p:nvCxnSpPr>
          <p:spPr>
            <a:xfrm>
              <a:off x="9725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554" name="Google Shape;554;p24"/>
            <p:cNvSpPr/>
            <p:nvPr/>
          </p:nvSpPr>
          <p:spPr>
            <a:xfrm>
              <a:off x="9701" y="4433"/>
              <a:ext cx="49" cy="162"/>
            </a:xfrm>
            <a:custGeom>
              <a:avLst/>
              <a:gdLst/>
              <a:ahLst/>
              <a:cxnLst/>
              <a:rect l="l" t="t" r="r" b="b"/>
              <a:pathLst>
                <a:path w="49" h="162" extrusionOk="0">
                  <a:moveTo>
                    <a:pt x="49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4" y="162"/>
                  </a:lnTo>
                  <a:lnTo>
                    <a:pt x="49" y="16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24"/>
            <p:cNvSpPr/>
            <p:nvPr/>
          </p:nvSpPr>
          <p:spPr>
            <a:xfrm>
              <a:off x="9701" y="4433"/>
              <a:ext cx="49" cy="162"/>
            </a:xfrm>
            <a:custGeom>
              <a:avLst/>
              <a:gdLst/>
              <a:ahLst/>
              <a:cxnLst/>
              <a:rect l="l" t="t" r="r" b="b"/>
              <a:pathLst>
                <a:path w="49" h="162" extrusionOk="0">
                  <a:moveTo>
                    <a:pt x="49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4" y="162"/>
                  </a:lnTo>
                  <a:lnTo>
                    <a:pt x="49" y="162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4"/>
            <p:cNvSpPr/>
            <p:nvPr/>
          </p:nvSpPr>
          <p:spPr>
            <a:xfrm>
              <a:off x="9340" y="4722"/>
              <a:ext cx="1243" cy="398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24"/>
            <p:cNvSpPr/>
            <p:nvPr/>
          </p:nvSpPr>
          <p:spPr>
            <a:xfrm>
              <a:off x="9340" y="4722"/>
              <a:ext cx="1243" cy="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24"/>
            <p:cNvSpPr/>
            <p:nvPr/>
          </p:nvSpPr>
          <p:spPr>
            <a:xfrm>
              <a:off x="9315" y="4698"/>
              <a:ext cx="1293" cy="447"/>
            </a:xfrm>
            <a:custGeom>
              <a:avLst/>
              <a:gdLst/>
              <a:ahLst/>
              <a:cxnLst/>
              <a:rect l="l" t="t" r="r" b="b"/>
              <a:pathLst>
                <a:path w="416" h="144" extrusionOk="0">
                  <a:moveTo>
                    <a:pt x="408" y="144"/>
                  </a:moveTo>
                  <a:cubicBezTo>
                    <a:pt x="8" y="144"/>
                    <a:pt x="8" y="144"/>
                    <a:pt x="8" y="144"/>
                  </a:cubicBezTo>
                  <a:cubicBezTo>
                    <a:pt x="4" y="144"/>
                    <a:pt x="0" y="140"/>
                    <a:pt x="0" y="13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408" y="0"/>
                    <a:pt x="408" y="0"/>
                    <a:pt x="408" y="0"/>
                  </a:cubicBezTo>
                  <a:cubicBezTo>
                    <a:pt x="412" y="0"/>
                    <a:pt x="416" y="3"/>
                    <a:pt x="416" y="8"/>
                  </a:cubicBezTo>
                  <a:cubicBezTo>
                    <a:pt x="416" y="136"/>
                    <a:pt x="416" y="136"/>
                    <a:pt x="416" y="136"/>
                  </a:cubicBezTo>
                  <a:cubicBezTo>
                    <a:pt x="416" y="140"/>
                    <a:pt x="412" y="144"/>
                    <a:pt x="408" y="144"/>
                  </a:cubicBezTo>
                  <a:moveTo>
                    <a:pt x="16" y="128"/>
                  </a:moveTo>
                  <a:cubicBezTo>
                    <a:pt x="400" y="128"/>
                    <a:pt x="400" y="128"/>
                    <a:pt x="400" y="128"/>
                  </a:cubicBezTo>
                  <a:cubicBezTo>
                    <a:pt x="400" y="16"/>
                    <a:pt x="400" y="16"/>
                    <a:pt x="400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28"/>
                    <a:pt x="16" y="128"/>
                    <a:pt x="16" y="128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4"/>
            <p:cNvSpPr/>
            <p:nvPr/>
          </p:nvSpPr>
          <p:spPr>
            <a:xfrm>
              <a:off x="9365" y="5045"/>
              <a:ext cx="1193" cy="50"/>
            </a:xfrm>
            <a:prstGeom prst="rect">
              <a:avLst/>
            </a:pr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24"/>
            <p:cNvSpPr/>
            <p:nvPr/>
          </p:nvSpPr>
          <p:spPr>
            <a:xfrm>
              <a:off x="9365" y="5045"/>
              <a:ext cx="1193" cy="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24"/>
            <p:cNvSpPr/>
            <p:nvPr/>
          </p:nvSpPr>
          <p:spPr>
            <a:xfrm>
              <a:off x="9340" y="5045"/>
              <a:ext cx="1243" cy="50"/>
            </a:xfrm>
            <a:custGeom>
              <a:avLst/>
              <a:gdLst/>
              <a:ahLst/>
              <a:cxnLst/>
              <a:rect l="l" t="t" r="r" b="b"/>
              <a:pathLst>
                <a:path w="1243" h="50" extrusionOk="0">
                  <a:moveTo>
                    <a:pt x="25" y="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25" y="50"/>
                  </a:lnTo>
                  <a:lnTo>
                    <a:pt x="25" y="0"/>
                  </a:lnTo>
                  <a:close/>
                  <a:moveTo>
                    <a:pt x="1243" y="0"/>
                  </a:moveTo>
                  <a:lnTo>
                    <a:pt x="1218" y="0"/>
                  </a:lnTo>
                  <a:lnTo>
                    <a:pt x="1218" y="50"/>
                  </a:lnTo>
                  <a:lnTo>
                    <a:pt x="1243" y="50"/>
                  </a:lnTo>
                  <a:lnTo>
                    <a:pt x="1243" y="0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4"/>
            <p:cNvSpPr/>
            <p:nvPr/>
          </p:nvSpPr>
          <p:spPr>
            <a:xfrm>
              <a:off x="9340" y="5045"/>
              <a:ext cx="1243" cy="50"/>
            </a:xfrm>
            <a:custGeom>
              <a:avLst/>
              <a:gdLst/>
              <a:ahLst/>
              <a:cxnLst/>
              <a:rect l="l" t="t" r="r" b="b"/>
              <a:pathLst>
                <a:path w="1243" h="50" extrusionOk="0">
                  <a:moveTo>
                    <a:pt x="25" y="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25" y="50"/>
                  </a:lnTo>
                  <a:lnTo>
                    <a:pt x="25" y="0"/>
                  </a:lnTo>
                  <a:moveTo>
                    <a:pt x="1243" y="0"/>
                  </a:moveTo>
                  <a:lnTo>
                    <a:pt x="1218" y="0"/>
                  </a:lnTo>
                  <a:lnTo>
                    <a:pt x="1218" y="50"/>
                  </a:lnTo>
                  <a:lnTo>
                    <a:pt x="1243" y="50"/>
                  </a:lnTo>
                  <a:lnTo>
                    <a:pt x="12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24"/>
            <p:cNvSpPr/>
            <p:nvPr/>
          </p:nvSpPr>
          <p:spPr>
            <a:xfrm>
              <a:off x="10335" y="4837"/>
              <a:ext cx="124" cy="125"/>
            </a:xfrm>
            <a:prstGeom prst="ellipse">
              <a:avLst/>
            </a:prstGeom>
            <a:solidFill>
              <a:srgbClr val="4AC6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64" name="Google Shape;564;p24"/>
            <p:cNvCxnSpPr/>
            <p:nvPr/>
          </p:nvCxnSpPr>
          <p:spPr>
            <a:xfrm>
              <a:off x="9489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565" name="Google Shape;565;p24"/>
            <p:cNvCxnSpPr/>
            <p:nvPr/>
          </p:nvCxnSpPr>
          <p:spPr>
            <a:xfrm>
              <a:off x="9489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566" name="Google Shape;566;p24"/>
            <p:cNvSpPr/>
            <p:nvPr/>
          </p:nvSpPr>
          <p:spPr>
            <a:xfrm>
              <a:off x="9464" y="481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24"/>
            <p:cNvSpPr/>
            <p:nvPr/>
          </p:nvSpPr>
          <p:spPr>
            <a:xfrm>
              <a:off x="9464" y="481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68" name="Google Shape;568;p24"/>
            <p:cNvCxnSpPr/>
            <p:nvPr/>
          </p:nvCxnSpPr>
          <p:spPr>
            <a:xfrm>
              <a:off x="9607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569" name="Google Shape;569;p24"/>
            <p:cNvCxnSpPr/>
            <p:nvPr/>
          </p:nvCxnSpPr>
          <p:spPr>
            <a:xfrm>
              <a:off x="9607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570" name="Google Shape;570;p24"/>
            <p:cNvSpPr/>
            <p:nvPr/>
          </p:nvSpPr>
          <p:spPr>
            <a:xfrm>
              <a:off x="9582" y="481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24"/>
            <p:cNvSpPr/>
            <p:nvPr/>
          </p:nvSpPr>
          <p:spPr>
            <a:xfrm>
              <a:off x="9582" y="481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72" name="Google Shape;572;p24"/>
            <p:cNvCxnSpPr/>
            <p:nvPr/>
          </p:nvCxnSpPr>
          <p:spPr>
            <a:xfrm>
              <a:off x="9725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573" name="Google Shape;573;p24"/>
            <p:cNvCxnSpPr/>
            <p:nvPr/>
          </p:nvCxnSpPr>
          <p:spPr>
            <a:xfrm>
              <a:off x="9725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574" name="Google Shape;574;p24"/>
            <p:cNvSpPr/>
            <p:nvPr/>
          </p:nvSpPr>
          <p:spPr>
            <a:xfrm>
              <a:off x="9701" y="4819"/>
              <a:ext cx="49" cy="161"/>
            </a:xfrm>
            <a:custGeom>
              <a:avLst/>
              <a:gdLst/>
              <a:ahLst/>
              <a:cxnLst/>
              <a:rect l="l" t="t" r="r" b="b"/>
              <a:pathLst>
                <a:path w="49" h="161" extrusionOk="0">
                  <a:moveTo>
                    <a:pt x="49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4" y="161"/>
                  </a:lnTo>
                  <a:lnTo>
                    <a:pt x="49" y="16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24"/>
            <p:cNvSpPr/>
            <p:nvPr/>
          </p:nvSpPr>
          <p:spPr>
            <a:xfrm>
              <a:off x="9701" y="4819"/>
              <a:ext cx="49" cy="161"/>
            </a:xfrm>
            <a:custGeom>
              <a:avLst/>
              <a:gdLst/>
              <a:ahLst/>
              <a:cxnLst/>
              <a:rect l="l" t="t" r="r" b="b"/>
              <a:pathLst>
                <a:path w="49" h="161" extrusionOk="0">
                  <a:moveTo>
                    <a:pt x="49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4" y="161"/>
                  </a:lnTo>
                  <a:lnTo>
                    <a:pt x="49" y="161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4"/>
            <p:cNvSpPr/>
            <p:nvPr/>
          </p:nvSpPr>
          <p:spPr>
            <a:xfrm>
              <a:off x="9340" y="5120"/>
              <a:ext cx="1243" cy="398"/>
            </a:xfrm>
            <a:custGeom>
              <a:avLst/>
              <a:gdLst/>
              <a:ahLst/>
              <a:cxnLst/>
              <a:rect l="l" t="t" r="r" b="b"/>
              <a:pathLst>
                <a:path w="400" h="128" extrusionOk="0">
                  <a:moveTo>
                    <a:pt x="384" y="128"/>
                  </a:moveTo>
                  <a:cubicBezTo>
                    <a:pt x="16" y="128"/>
                    <a:pt x="16" y="128"/>
                    <a:pt x="16" y="128"/>
                  </a:cubicBezTo>
                  <a:cubicBezTo>
                    <a:pt x="7" y="128"/>
                    <a:pt x="0" y="121"/>
                    <a:pt x="0" y="1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400" y="112"/>
                    <a:pt x="400" y="112"/>
                    <a:pt x="400" y="112"/>
                  </a:cubicBezTo>
                  <a:cubicBezTo>
                    <a:pt x="400" y="121"/>
                    <a:pt x="393" y="128"/>
                    <a:pt x="384" y="128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4"/>
            <p:cNvSpPr/>
            <p:nvPr/>
          </p:nvSpPr>
          <p:spPr>
            <a:xfrm>
              <a:off x="9315" y="5095"/>
              <a:ext cx="1293" cy="448"/>
            </a:xfrm>
            <a:custGeom>
              <a:avLst/>
              <a:gdLst/>
              <a:ahLst/>
              <a:cxnLst/>
              <a:rect l="l" t="t" r="r" b="b"/>
              <a:pathLst>
                <a:path w="416" h="144" extrusionOk="0">
                  <a:moveTo>
                    <a:pt x="392" y="144"/>
                  </a:moveTo>
                  <a:cubicBezTo>
                    <a:pt x="24" y="144"/>
                    <a:pt x="24" y="144"/>
                    <a:pt x="24" y="144"/>
                  </a:cubicBezTo>
                  <a:cubicBezTo>
                    <a:pt x="11" y="144"/>
                    <a:pt x="0" y="133"/>
                    <a:pt x="0" y="12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408" y="0"/>
                    <a:pt x="408" y="0"/>
                    <a:pt x="408" y="0"/>
                  </a:cubicBezTo>
                  <a:cubicBezTo>
                    <a:pt x="412" y="0"/>
                    <a:pt x="416" y="3"/>
                    <a:pt x="416" y="8"/>
                  </a:cubicBezTo>
                  <a:cubicBezTo>
                    <a:pt x="416" y="120"/>
                    <a:pt x="416" y="120"/>
                    <a:pt x="416" y="120"/>
                  </a:cubicBezTo>
                  <a:cubicBezTo>
                    <a:pt x="416" y="133"/>
                    <a:pt x="405" y="144"/>
                    <a:pt x="392" y="144"/>
                  </a:cubicBezTo>
                  <a:moveTo>
                    <a:pt x="16" y="16"/>
                  </a:moveTo>
                  <a:cubicBezTo>
                    <a:pt x="16" y="120"/>
                    <a:pt x="16" y="120"/>
                    <a:pt x="16" y="120"/>
                  </a:cubicBezTo>
                  <a:cubicBezTo>
                    <a:pt x="16" y="124"/>
                    <a:pt x="20" y="128"/>
                    <a:pt x="24" y="128"/>
                  </a:cubicBezTo>
                  <a:cubicBezTo>
                    <a:pt x="392" y="128"/>
                    <a:pt x="392" y="128"/>
                    <a:pt x="392" y="128"/>
                  </a:cubicBezTo>
                  <a:cubicBezTo>
                    <a:pt x="396" y="128"/>
                    <a:pt x="400" y="124"/>
                    <a:pt x="400" y="120"/>
                  </a:cubicBezTo>
                  <a:cubicBezTo>
                    <a:pt x="400" y="16"/>
                    <a:pt x="400" y="16"/>
                    <a:pt x="400" y="16"/>
                  </a:cubicBezTo>
                  <a:cubicBezTo>
                    <a:pt x="16" y="16"/>
                    <a:pt x="16" y="16"/>
                    <a:pt x="16" y="16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24"/>
            <p:cNvSpPr/>
            <p:nvPr/>
          </p:nvSpPr>
          <p:spPr>
            <a:xfrm>
              <a:off x="10335" y="5247"/>
              <a:ext cx="124" cy="125"/>
            </a:xfrm>
            <a:prstGeom prst="ellipse">
              <a:avLst/>
            </a:prstGeom>
            <a:solidFill>
              <a:srgbClr val="4AC6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79" name="Google Shape;579;p24"/>
            <p:cNvCxnSpPr/>
            <p:nvPr/>
          </p:nvCxnSpPr>
          <p:spPr>
            <a:xfrm>
              <a:off x="9489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580" name="Google Shape;580;p24"/>
            <p:cNvCxnSpPr/>
            <p:nvPr/>
          </p:nvCxnSpPr>
          <p:spPr>
            <a:xfrm>
              <a:off x="9489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581" name="Google Shape;581;p24"/>
            <p:cNvSpPr/>
            <p:nvPr/>
          </p:nvSpPr>
          <p:spPr>
            <a:xfrm>
              <a:off x="9464" y="522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4"/>
            <p:cNvSpPr/>
            <p:nvPr/>
          </p:nvSpPr>
          <p:spPr>
            <a:xfrm>
              <a:off x="9464" y="522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83" name="Google Shape;583;p24"/>
            <p:cNvCxnSpPr/>
            <p:nvPr/>
          </p:nvCxnSpPr>
          <p:spPr>
            <a:xfrm>
              <a:off x="9607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584" name="Google Shape;584;p24"/>
            <p:cNvCxnSpPr/>
            <p:nvPr/>
          </p:nvCxnSpPr>
          <p:spPr>
            <a:xfrm>
              <a:off x="9607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585" name="Google Shape;585;p24"/>
            <p:cNvSpPr/>
            <p:nvPr/>
          </p:nvSpPr>
          <p:spPr>
            <a:xfrm>
              <a:off x="9582" y="522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24"/>
            <p:cNvSpPr/>
            <p:nvPr/>
          </p:nvSpPr>
          <p:spPr>
            <a:xfrm>
              <a:off x="9582" y="522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87" name="Google Shape;587;p24"/>
            <p:cNvCxnSpPr/>
            <p:nvPr/>
          </p:nvCxnSpPr>
          <p:spPr>
            <a:xfrm>
              <a:off x="9725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588" name="Google Shape;588;p24"/>
            <p:cNvCxnSpPr/>
            <p:nvPr/>
          </p:nvCxnSpPr>
          <p:spPr>
            <a:xfrm>
              <a:off x="9725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589" name="Google Shape;589;p24"/>
            <p:cNvSpPr/>
            <p:nvPr/>
          </p:nvSpPr>
          <p:spPr>
            <a:xfrm>
              <a:off x="9701" y="5229"/>
              <a:ext cx="49" cy="161"/>
            </a:xfrm>
            <a:custGeom>
              <a:avLst/>
              <a:gdLst/>
              <a:ahLst/>
              <a:cxnLst/>
              <a:rect l="l" t="t" r="r" b="b"/>
              <a:pathLst>
                <a:path w="49" h="161" extrusionOk="0">
                  <a:moveTo>
                    <a:pt x="49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4" y="161"/>
                  </a:lnTo>
                  <a:lnTo>
                    <a:pt x="49" y="16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4"/>
            <p:cNvSpPr/>
            <p:nvPr/>
          </p:nvSpPr>
          <p:spPr>
            <a:xfrm>
              <a:off x="9701" y="5229"/>
              <a:ext cx="49" cy="161"/>
            </a:xfrm>
            <a:custGeom>
              <a:avLst/>
              <a:gdLst/>
              <a:ahLst/>
              <a:cxnLst/>
              <a:rect l="l" t="t" r="r" b="b"/>
              <a:pathLst>
                <a:path w="49" h="161" extrusionOk="0">
                  <a:moveTo>
                    <a:pt x="49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4" y="161"/>
                  </a:lnTo>
                  <a:lnTo>
                    <a:pt x="49" y="161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1" name="Google Shape;591;p24"/>
          <p:cNvGrpSpPr/>
          <p:nvPr/>
        </p:nvGrpSpPr>
        <p:grpSpPr>
          <a:xfrm>
            <a:off x="8408369" y="4017311"/>
            <a:ext cx="708166" cy="721312"/>
            <a:chOff x="9315" y="4297"/>
            <a:chExt cx="1293" cy="1317"/>
          </a:xfrm>
        </p:grpSpPr>
        <p:sp>
          <p:nvSpPr>
            <p:cNvPr id="592" name="Google Shape;592;p24"/>
            <p:cNvSpPr/>
            <p:nvPr/>
          </p:nvSpPr>
          <p:spPr>
            <a:xfrm>
              <a:off x="9315" y="5415"/>
              <a:ext cx="1293" cy="199"/>
            </a:xfrm>
            <a:custGeom>
              <a:avLst/>
              <a:gdLst/>
              <a:ahLst/>
              <a:cxnLst/>
              <a:rect l="l" t="t" r="r" b="b"/>
              <a:pathLst>
                <a:path w="416" h="64" extrusionOk="0">
                  <a:moveTo>
                    <a:pt x="400" y="64"/>
                  </a:moveTo>
                  <a:cubicBezTo>
                    <a:pt x="16" y="64"/>
                    <a:pt x="16" y="64"/>
                    <a:pt x="16" y="64"/>
                  </a:cubicBezTo>
                  <a:cubicBezTo>
                    <a:pt x="7" y="64"/>
                    <a:pt x="0" y="57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48"/>
                    <a:pt x="416" y="48"/>
                    <a:pt x="416" y="48"/>
                  </a:cubicBezTo>
                  <a:cubicBezTo>
                    <a:pt x="416" y="57"/>
                    <a:pt x="409" y="64"/>
                    <a:pt x="400" y="64"/>
                  </a:cubicBez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4"/>
            <p:cNvSpPr/>
            <p:nvPr/>
          </p:nvSpPr>
          <p:spPr>
            <a:xfrm>
              <a:off x="9340" y="4322"/>
              <a:ext cx="1243" cy="397"/>
            </a:xfrm>
            <a:custGeom>
              <a:avLst/>
              <a:gdLst/>
              <a:ahLst/>
              <a:cxnLst/>
              <a:rect l="l" t="t" r="r" b="b"/>
              <a:pathLst>
                <a:path w="400" h="128" extrusionOk="0">
                  <a:moveTo>
                    <a:pt x="400" y="128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384" y="0"/>
                    <a:pt x="384" y="0"/>
                    <a:pt x="384" y="0"/>
                  </a:cubicBezTo>
                  <a:cubicBezTo>
                    <a:pt x="393" y="0"/>
                    <a:pt x="400" y="7"/>
                    <a:pt x="400" y="16"/>
                  </a:cubicBezTo>
                  <a:cubicBezTo>
                    <a:pt x="400" y="128"/>
                    <a:pt x="400" y="128"/>
                    <a:pt x="400" y="128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24"/>
            <p:cNvSpPr/>
            <p:nvPr/>
          </p:nvSpPr>
          <p:spPr>
            <a:xfrm>
              <a:off x="9315" y="4297"/>
              <a:ext cx="1293" cy="447"/>
            </a:xfrm>
            <a:custGeom>
              <a:avLst/>
              <a:gdLst/>
              <a:ahLst/>
              <a:cxnLst/>
              <a:rect l="l" t="t" r="r" b="b"/>
              <a:pathLst>
                <a:path w="416" h="144" extrusionOk="0">
                  <a:moveTo>
                    <a:pt x="408" y="144"/>
                  </a:moveTo>
                  <a:cubicBezTo>
                    <a:pt x="8" y="144"/>
                    <a:pt x="8" y="144"/>
                    <a:pt x="8" y="144"/>
                  </a:cubicBezTo>
                  <a:cubicBezTo>
                    <a:pt x="4" y="144"/>
                    <a:pt x="0" y="140"/>
                    <a:pt x="0" y="13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92" y="0"/>
                    <a:pt x="392" y="0"/>
                    <a:pt x="392" y="0"/>
                  </a:cubicBezTo>
                  <a:cubicBezTo>
                    <a:pt x="405" y="0"/>
                    <a:pt x="416" y="11"/>
                    <a:pt x="416" y="24"/>
                  </a:cubicBezTo>
                  <a:cubicBezTo>
                    <a:pt x="416" y="136"/>
                    <a:pt x="416" y="136"/>
                    <a:pt x="416" y="136"/>
                  </a:cubicBezTo>
                  <a:cubicBezTo>
                    <a:pt x="416" y="140"/>
                    <a:pt x="412" y="144"/>
                    <a:pt x="408" y="144"/>
                  </a:cubicBezTo>
                  <a:moveTo>
                    <a:pt x="16" y="128"/>
                  </a:moveTo>
                  <a:cubicBezTo>
                    <a:pt x="400" y="128"/>
                    <a:pt x="400" y="128"/>
                    <a:pt x="400" y="128"/>
                  </a:cubicBezTo>
                  <a:cubicBezTo>
                    <a:pt x="400" y="24"/>
                    <a:pt x="400" y="24"/>
                    <a:pt x="400" y="24"/>
                  </a:cubicBezTo>
                  <a:cubicBezTo>
                    <a:pt x="400" y="19"/>
                    <a:pt x="396" y="16"/>
                    <a:pt x="392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0" y="16"/>
                    <a:pt x="16" y="19"/>
                    <a:pt x="16" y="24"/>
                  </a:cubicBezTo>
                  <a:cubicBezTo>
                    <a:pt x="16" y="128"/>
                    <a:pt x="16" y="128"/>
                    <a:pt x="16" y="128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24"/>
            <p:cNvSpPr/>
            <p:nvPr/>
          </p:nvSpPr>
          <p:spPr>
            <a:xfrm>
              <a:off x="9365" y="4645"/>
              <a:ext cx="1193" cy="49"/>
            </a:xfrm>
            <a:prstGeom prst="rect">
              <a:avLst/>
            </a:pr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24"/>
            <p:cNvSpPr/>
            <p:nvPr/>
          </p:nvSpPr>
          <p:spPr>
            <a:xfrm>
              <a:off x="9365" y="4645"/>
              <a:ext cx="1193" cy="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24"/>
            <p:cNvSpPr/>
            <p:nvPr/>
          </p:nvSpPr>
          <p:spPr>
            <a:xfrm>
              <a:off x="9340" y="4645"/>
              <a:ext cx="1243" cy="53"/>
            </a:xfrm>
            <a:custGeom>
              <a:avLst/>
              <a:gdLst/>
              <a:ahLst/>
              <a:cxnLst/>
              <a:rect l="l" t="t" r="r" b="b"/>
              <a:pathLst>
                <a:path w="1243" h="53" extrusionOk="0">
                  <a:moveTo>
                    <a:pt x="1243" y="0"/>
                  </a:moveTo>
                  <a:lnTo>
                    <a:pt x="1218" y="0"/>
                  </a:lnTo>
                  <a:lnTo>
                    <a:pt x="1218" y="49"/>
                  </a:lnTo>
                  <a:lnTo>
                    <a:pt x="25" y="49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53"/>
                  </a:lnTo>
                  <a:lnTo>
                    <a:pt x="1243" y="53"/>
                  </a:lnTo>
                  <a:lnTo>
                    <a:pt x="1243" y="0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24"/>
            <p:cNvSpPr/>
            <p:nvPr/>
          </p:nvSpPr>
          <p:spPr>
            <a:xfrm>
              <a:off x="9340" y="4645"/>
              <a:ext cx="1243" cy="53"/>
            </a:xfrm>
            <a:custGeom>
              <a:avLst/>
              <a:gdLst/>
              <a:ahLst/>
              <a:cxnLst/>
              <a:rect l="l" t="t" r="r" b="b"/>
              <a:pathLst>
                <a:path w="1243" h="53" extrusionOk="0">
                  <a:moveTo>
                    <a:pt x="1243" y="0"/>
                  </a:moveTo>
                  <a:lnTo>
                    <a:pt x="1218" y="0"/>
                  </a:lnTo>
                  <a:lnTo>
                    <a:pt x="1218" y="49"/>
                  </a:lnTo>
                  <a:lnTo>
                    <a:pt x="25" y="49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53"/>
                  </a:lnTo>
                  <a:lnTo>
                    <a:pt x="1243" y="53"/>
                  </a:lnTo>
                  <a:lnTo>
                    <a:pt x="12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4"/>
            <p:cNvSpPr/>
            <p:nvPr/>
          </p:nvSpPr>
          <p:spPr>
            <a:xfrm>
              <a:off x="10335" y="4452"/>
              <a:ext cx="124" cy="124"/>
            </a:xfrm>
            <a:prstGeom prst="ellipse">
              <a:avLst/>
            </a:prstGeom>
            <a:solidFill>
              <a:srgbClr val="4AC6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00" name="Google Shape;600;p24"/>
            <p:cNvCxnSpPr/>
            <p:nvPr/>
          </p:nvCxnSpPr>
          <p:spPr>
            <a:xfrm>
              <a:off x="9489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601" name="Google Shape;601;p24"/>
            <p:cNvCxnSpPr/>
            <p:nvPr/>
          </p:nvCxnSpPr>
          <p:spPr>
            <a:xfrm>
              <a:off x="9489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602" name="Google Shape;602;p24"/>
            <p:cNvSpPr/>
            <p:nvPr/>
          </p:nvSpPr>
          <p:spPr>
            <a:xfrm>
              <a:off x="9464" y="4433"/>
              <a:ext cx="50" cy="162"/>
            </a:xfrm>
            <a:custGeom>
              <a:avLst/>
              <a:gdLst/>
              <a:ahLst/>
              <a:cxnLst/>
              <a:rect l="l" t="t" r="r" b="b"/>
              <a:pathLst>
                <a:path w="50" h="162" extrusionOk="0">
                  <a:moveTo>
                    <a:pt x="5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5" y="162"/>
                  </a:lnTo>
                  <a:lnTo>
                    <a:pt x="50" y="16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4"/>
            <p:cNvSpPr/>
            <p:nvPr/>
          </p:nvSpPr>
          <p:spPr>
            <a:xfrm>
              <a:off x="9464" y="4433"/>
              <a:ext cx="50" cy="162"/>
            </a:xfrm>
            <a:custGeom>
              <a:avLst/>
              <a:gdLst/>
              <a:ahLst/>
              <a:cxnLst/>
              <a:rect l="l" t="t" r="r" b="b"/>
              <a:pathLst>
                <a:path w="50" h="162" extrusionOk="0">
                  <a:moveTo>
                    <a:pt x="5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5" y="162"/>
                  </a:lnTo>
                  <a:lnTo>
                    <a:pt x="50" y="1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04" name="Google Shape;604;p24"/>
            <p:cNvCxnSpPr/>
            <p:nvPr/>
          </p:nvCxnSpPr>
          <p:spPr>
            <a:xfrm>
              <a:off x="9607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605" name="Google Shape;605;p24"/>
            <p:cNvCxnSpPr/>
            <p:nvPr/>
          </p:nvCxnSpPr>
          <p:spPr>
            <a:xfrm>
              <a:off x="9607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606" name="Google Shape;606;p24"/>
            <p:cNvSpPr/>
            <p:nvPr/>
          </p:nvSpPr>
          <p:spPr>
            <a:xfrm>
              <a:off x="9582" y="4433"/>
              <a:ext cx="50" cy="162"/>
            </a:xfrm>
            <a:custGeom>
              <a:avLst/>
              <a:gdLst/>
              <a:ahLst/>
              <a:cxnLst/>
              <a:rect l="l" t="t" r="r" b="b"/>
              <a:pathLst>
                <a:path w="50" h="162" extrusionOk="0">
                  <a:moveTo>
                    <a:pt x="5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5" y="162"/>
                  </a:lnTo>
                  <a:lnTo>
                    <a:pt x="50" y="16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4"/>
            <p:cNvSpPr/>
            <p:nvPr/>
          </p:nvSpPr>
          <p:spPr>
            <a:xfrm>
              <a:off x="9582" y="4433"/>
              <a:ext cx="50" cy="162"/>
            </a:xfrm>
            <a:custGeom>
              <a:avLst/>
              <a:gdLst/>
              <a:ahLst/>
              <a:cxnLst/>
              <a:rect l="l" t="t" r="r" b="b"/>
              <a:pathLst>
                <a:path w="50" h="162" extrusionOk="0">
                  <a:moveTo>
                    <a:pt x="5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5" y="162"/>
                  </a:lnTo>
                  <a:lnTo>
                    <a:pt x="50" y="1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08" name="Google Shape;608;p24"/>
            <p:cNvCxnSpPr/>
            <p:nvPr/>
          </p:nvCxnSpPr>
          <p:spPr>
            <a:xfrm>
              <a:off x="9725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609" name="Google Shape;609;p24"/>
            <p:cNvCxnSpPr/>
            <p:nvPr/>
          </p:nvCxnSpPr>
          <p:spPr>
            <a:xfrm>
              <a:off x="9725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610" name="Google Shape;610;p24"/>
            <p:cNvSpPr/>
            <p:nvPr/>
          </p:nvSpPr>
          <p:spPr>
            <a:xfrm>
              <a:off x="9701" y="4433"/>
              <a:ext cx="49" cy="162"/>
            </a:xfrm>
            <a:custGeom>
              <a:avLst/>
              <a:gdLst/>
              <a:ahLst/>
              <a:cxnLst/>
              <a:rect l="l" t="t" r="r" b="b"/>
              <a:pathLst>
                <a:path w="49" h="162" extrusionOk="0">
                  <a:moveTo>
                    <a:pt x="49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4" y="162"/>
                  </a:lnTo>
                  <a:lnTo>
                    <a:pt x="49" y="16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4"/>
            <p:cNvSpPr/>
            <p:nvPr/>
          </p:nvSpPr>
          <p:spPr>
            <a:xfrm>
              <a:off x="9701" y="4433"/>
              <a:ext cx="49" cy="162"/>
            </a:xfrm>
            <a:custGeom>
              <a:avLst/>
              <a:gdLst/>
              <a:ahLst/>
              <a:cxnLst/>
              <a:rect l="l" t="t" r="r" b="b"/>
              <a:pathLst>
                <a:path w="49" h="162" extrusionOk="0">
                  <a:moveTo>
                    <a:pt x="49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4" y="162"/>
                  </a:lnTo>
                  <a:lnTo>
                    <a:pt x="49" y="162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4"/>
            <p:cNvSpPr/>
            <p:nvPr/>
          </p:nvSpPr>
          <p:spPr>
            <a:xfrm>
              <a:off x="9340" y="4722"/>
              <a:ext cx="1243" cy="398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4"/>
            <p:cNvSpPr/>
            <p:nvPr/>
          </p:nvSpPr>
          <p:spPr>
            <a:xfrm>
              <a:off x="9340" y="4722"/>
              <a:ext cx="1243" cy="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4"/>
            <p:cNvSpPr/>
            <p:nvPr/>
          </p:nvSpPr>
          <p:spPr>
            <a:xfrm>
              <a:off x="9315" y="4698"/>
              <a:ext cx="1293" cy="447"/>
            </a:xfrm>
            <a:custGeom>
              <a:avLst/>
              <a:gdLst/>
              <a:ahLst/>
              <a:cxnLst/>
              <a:rect l="l" t="t" r="r" b="b"/>
              <a:pathLst>
                <a:path w="416" h="144" extrusionOk="0">
                  <a:moveTo>
                    <a:pt x="408" y="144"/>
                  </a:moveTo>
                  <a:cubicBezTo>
                    <a:pt x="8" y="144"/>
                    <a:pt x="8" y="144"/>
                    <a:pt x="8" y="144"/>
                  </a:cubicBezTo>
                  <a:cubicBezTo>
                    <a:pt x="4" y="144"/>
                    <a:pt x="0" y="140"/>
                    <a:pt x="0" y="13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408" y="0"/>
                    <a:pt x="408" y="0"/>
                    <a:pt x="408" y="0"/>
                  </a:cubicBezTo>
                  <a:cubicBezTo>
                    <a:pt x="412" y="0"/>
                    <a:pt x="416" y="3"/>
                    <a:pt x="416" y="8"/>
                  </a:cubicBezTo>
                  <a:cubicBezTo>
                    <a:pt x="416" y="136"/>
                    <a:pt x="416" y="136"/>
                    <a:pt x="416" y="136"/>
                  </a:cubicBezTo>
                  <a:cubicBezTo>
                    <a:pt x="416" y="140"/>
                    <a:pt x="412" y="144"/>
                    <a:pt x="408" y="144"/>
                  </a:cubicBezTo>
                  <a:moveTo>
                    <a:pt x="16" y="128"/>
                  </a:moveTo>
                  <a:cubicBezTo>
                    <a:pt x="400" y="128"/>
                    <a:pt x="400" y="128"/>
                    <a:pt x="400" y="128"/>
                  </a:cubicBezTo>
                  <a:cubicBezTo>
                    <a:pt x="400" y="16"/>
                    <a:pt x="400" y="16"/>
                    <a:pt x="400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28"/>
                    <a:pt x="16" y="128"/>
                    <a:pt x="16" y="128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4"/>
            <p:cNvSpPr/>
            <p:nvPr/>
          </p:nvSpPr>
          <p:spPr>
            <a:xfrm>
              <a:off x="9365" y="5045"/>
              <a:ext cx="1193" cy="50"/>
            </a:xfrm>
            <a:prstGeom prst="rect">
              <a:avLst/>
            </a:pr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4"/>
            <p:cNvSpPr/>
            <p:nvPr/>
          </p:nvSpPr>
          <p:spPr>
            <a:xfrm>
              <a:off x="9365" y="5045"/>
              <a:ext cx="1193" cy="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4"/>
            <p:cNvSpPr/>
            <p:nvPr/>
          </p:nvSpPr>
          <p:spPr>
            <a:xfrm>
              <a:off x="9340" y="5045"/>
              <a:ext cx="1243" cy="50"/>
            </a:xfrm>
            <a:custGeom>
              <a:avLst/>
              <a:gdLst/>
              <a:ahLst/>
              <a:cxnLst/>
              <a:rect l="l" t="t" r="r" b="b"/>
              <a:pathLst>
                <a:path w="1243" h="50" extrusionOk="0">
                  <a:moveTo>
                    <a:pt x="25" y="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25" y="50"/>
                  </a:lnTo>
                  <a:lnTo>
                    <a:pt x="25" y="0"/>
                  </a:lnTo>
                  <a:close/>
                  <a:moveTo>
                    <a:pt x="1243" y="0"/>
                  </a:moveTo>
                  <a:lnTo>
                    <a:pt x="1218" y="0"/>
                  </a:lnTo>
                  <a:lnTo>
                    <a:pt x="1218" y="50"/>
                  </a:lnTo>
                  <a:lnTo>
                    <a:pt x="1243" y="50"/>
                  </a:lnTo>
                  <a:lnTo>
                    <a:pt x="1243" y="0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4"/>
            <p:cNvSpPr/>
            <p:nvPr/>
          </p:nvSpPr>
          <p:spPr>
            <a:xfrm>
              <a:off x="9340" y="5045"/>
              <a:ext cx="1243" cy="50"/>
            </a:xfrm>
            <a:custGeom>
              <a:avLst/>
              <a:gdLst/>
              <a:ahLst/>
              <a:cxnLst/>
              <a:rect l="l" t="t" r="r" b="b"/>
              <a:pathLst>
                <a:path w="1243" h="50" extrusionOk="0">
                  <a:moveTo>
                    <a:pt x="25" y="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25" y="50"/>
                  </a:lnTo>
                  <a:lnTo>
                    <a:pt x="25" y="0"/>
                  </a:lnTo>
                  <a:moveTo>
                    <a:pt x="1243" y="0"/>
                  </a:moveTo>
                  <a:lnTo>
                    <a:pt x="1218" y="0"/>
                  </a:lnTo>
                  <a:lnTo>
                    <a:pt x="1218" y="50"/>
                  </a:lnTo>
                  <a:lnTo>
                    <a:pt x="1243" y="50"/>
                  </a:lnTo>
                  <a:lnTo>
                    <a:pt x="12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4"/>
            <p:cNvSpPr/>
            <p:nvPr/>
          </p:nvSpPr>
          <p:spPr>
            <a:xfrm>
              <a:off x="10335" y="4837"/>
              <a:ext cx="124" cy="125"/>
            </a:xfrm>
            <a:prstGeom prst="ellipse">
              <a:avLst/>
            </a:prstGeom>
            <a:solidFill>
              <a:srgbClr val="4AC6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20" name="Google Shape;620;p24"/>
            <p:cNvCxnSpPr/>
            <p:nvPr/>
          </p:nvCxnSpPr>
          <p:spPr>
            <a:xfrm>
              <a:off x="9489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621" name="Google Shape;621;p24"/>
            <p:cNvCxnSpPr/>
            <p:nvPr/>
          </p:nvCxnSpPr>
          <p:spPr>
            <a:xfrm>
              <a:off x="9489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622" name="Google Shape;622;p24"/>
            <p:cNvSpPr/>
            <p:nvPr/>
          </p:nvSpPr>
          <p:spPr>
            <a:xfrm>
              <a:off x="9464" y="481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4"/>
            <p:cNvSpPr/>
            <p:nvPr/>
          </p:nvSpPr>
          <p:spPr>
            <a:xfrm>
              <a:off x="9464" y="481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24" name="Google Shape;624;p24"/>
            <p:cNvCxnSpPr/>
            <p:nvPr/>
          </p:nvCxnSpPr>
          <p:spPr>
            <a:xfrm>
              <a:off x="9607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625" name="Google Shape;625;p24"/>
            <p:cNvCxnSpPr/>
            <p:nvPr/>
          </p:nvCxnSpPr>
          <p:spPr>
            <a:xfrm>
              <a:off x="9607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626" name="Google Shape;626;p24"/>
            <p:cNvSpPr/>
            <p:nvPr/>
          </p:nvSpPr>
          <p:spPr>
            <a:xfrm>
              <a:off x="9582" y="481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4"/>
            <p:cNvSpPr/>
            <p:nvPr/>
          </p:nvSpPr>
          <p:spPr>
            <a:xfrm>
              <a:off x="9582" y="481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28" name="Google Shape;628;p24"/>
            <p:cNvCxnSpPr/>
            <p:nvPr/>
          </p:nvCxnSpPr>
          <p:spPr>
            <a:xfrm>
              <a:off x="9725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629" name="Google Shape;629;p24"/>
            <p:cNvCxnSpPr/>
            <p:nvPr/>
          </p:nvCxnSpPr>
          <p:spPr>
            <a:xfrm>
              <a:off x="9725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630" name="Google Shape;630;p24"/>
            <p:cNvSpPr/>
            <p:nvPr/>
          </p:nvSpPr>
          <p:spPr>
            <a:xfrm>
              <a:off x="9701" y="4819"/>
              <a:ext cx="49" cy="161"/>
            </a:xfrm>
            <a:custGeom>
              <a:avLst/>
              <a:gdLst/>
              <a:ahLst/>
              <a:cxnLst/>
              <a:rect l="l" t="t" r="r" b="b"/>
              <a:pathLst>
                <a:path w="49" h="161" extrusionOk="0">
                  <a:moveTo>
                    <a:pt x="49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4" y="161"/>
                  </a:lnTo>
                  <a:lnTo>
                    <a:pt x="49" y="16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4"/>
            <p:cNvSpPr/>
            <p:nvPr/>
          </p:nvSpPr>
          <p:spPr>
            <a:xfrm>
              <a:off x="9701" y="4819"/>
              <a:ext cx="49" cy="161"/>
            </a:xfrm>
            <a:custGeom>
              <a:avLst/>
              <a:gdLst/>
              <a:ahLst/>
              <a:cxnLst/>
              <a:rect l="l" t="t" r="r" b="b"/>
              <a:pathLst>
                <a:path w="49" h="161" extrusionOk="0">
                  <a:moveTo>
                    <a:pt x="49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4" y="161"/>
                  </a:lnTo>
                  <a:lnTo>
                    <a:pt x="49" y="161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4"/>
            <p:cNvSpPr/>
            <p:nvPr/>
          </p:nvSpPr>
          <p:spPr>
            <a:xfrm>
              <a:off x="9340" y="5120"/>
              <a:ext cx="1243" cy="398"/>
            </a:xfrm>
            <a:custGeom>
              <a:avLst/>
              <a:gdLst/>
              <a:ahLst/>
              <a:cxnLst/>
              <a:rect l="l" t="t" r="r" b="b"/>
              <a:pathLst>
                <a:path w="400" h="128" extrusionOk="0">
                  <a:moveTo>
                    <a:pt x="384" y="128"/>
                  </a:moveTo>
                  <a:cubicBezTo>
                    <a:pt x="16" y="128"/>
                    <a:pt x="16" y="128"/>
                    <a:pt x="16" y="128"/>
                  </a:cubicBezTo>
                  <a:cubicBezTo>
                    <a:pt x="7" y="128"/>
                    <a:pt x="0" y="121"/>
                    <a:pt x="0" y="1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400" y="112"/>
                    <a:pt x="400" y="112"/>
                    <a:pt x="400" y="112"/>
                  </a:cubicBezTo>
                  <a:cubicBezTo>
                    <a:pt x="400" y="121"/>
                    <a:pt x="393" y="128"/>
                    <a:pt x="384" y="128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4"/>
            <p:cNvSpPr/>
            <p:nvPr/>
          </p:nvSpPr>
          <p:spPr>
            <a:xfrm>
              <a:off x="9315" y="5095"/>
              <a:ext cx="1293" cy="448"/>
            </a:xfrm>
            <a:custGeom>
              <a:avLst/>
              <a:gdLst/>
              <a:ahLst/>
              <a:cxnLst/>
              <a:rect l="l" t="t" r="r" b="b"/>
              <a:pathLst>
                <a:path w="416" h="144" extrusionOk="0">
                  <a:moveTo>
                    <a:pt x="392" y="144"/>
                  </a:moveTo>
                  <a:cubicBezTo>
                    <a:pt x="24" y="144"/>
                    <a:pt x="24" y="144"/>
                    <a:pt x="24" y="144"/>
                  </a:cubicBezTo>
                  <a:cubicBezTo>
                    <a:pt x="11" y="144"/>
                    <a:pt x="0" y="133"/>
                    <a:pt x="0" y="12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408" y="0"/>
                    <a:pt x="408" y="0"/>
                    <a:pt x="408" y="0"/>
                  </a:cubicBezTo>
                  <a:cubicBezTo>
                    <a:pt x="412" y="0"/>
                    <a:pt x="416" y="3"/>
                    <a:pt x="416" y="8"/>
                  </a:cubicBezTo>
                  <a:cubicBezTo>
                    <a:pt x="416" y="120"/>
                    <a:pt x="416" y="120"/>
                    <a:pt x="416" y="120"/>
                  </a:cubicBezTo>
                  <a:cubicBezTo>
                    <a:pt x="416" y="133"/>
                    <a:pt x="405" y="144"/>
                    <a:pt x="392" y="144"/>
                  </a:cubicBezTo>
                  <a:moveTo>
                    <a:pt x="16" y="16"/>
                  </a:moveTo>
                  <a:cubicBezTo>
                    <a:pt x="16" y="120"/>
                    <a:pt x="16" y="120"/>
                    <a:pt x="16" y="120"/>
                  </a:cubicBezTo>
                  <a:cubicBezTo>
                    <a:pt x="16" y="124"/>
                    <a:pt x="20" y="128"/>
                    <a:pt x="24" y="128"/>
                  </a:cubicBezTo>
                  <a:cubicBezTo>
                    <a:pt x="392" y="128"/>
                    <a:pt x="392" y="128"/>
                    <a:pt x="392" y="128"/>
                  </a:cubicBezTo>
                  <a:cubicBezTo>
                    <a:pt x="396" y="128"/>
                    <a:pt x="400" y="124"/>
                    <a:pt x="400" y="120"/>
                  </a:cubicBezTo>
                  <a:cubicBezTo>
                    <a:pt x="400" y="16"/>
                    <a:pt x="400" y="16"/>
                    <a:pt x="400" y="16"/>
                  </a:cubicBezTo>
                  <a:cubicBezTo>
                    <a:pt x="16" y="16"/>
                    <a:pt x="16" y="16"/>
                    <a:pt x="16" y="16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4"/>
            <p:cNvSpPr/>
            <p:nvPr/>
          </p:nvSpPr>
          <p:spPr>
            <a:xfrm>
              <a:off x="10335" y="5247"/>
              <a:ext cx="124" cy="125"/>
            </a:xfrm>
            <a:prstGeom prst="ellipse">
              <a:avLst/>
            </a:prstGeom>
            <a:solidFill>
              <a:srgbClr val="4AC6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35" name="Google Shape;635;p24"/>
            <p:cNvCxnSpPr/>
            <p:nvPr/>
          </p:nvCxnSpPr>
          <p:spPr>
            <a:xfrm>
              <a:off x="9489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636" name="Google Shape;636;p24"/>
            <p:cNvCxnSpPr/>
            <p:nvPr/>
          </p:nvCxnSpPr>
          <p:spPr>
            <a:xfrm>
              <a:off x="9489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637" name="Google Shape;637;p24"/>
            <p:cNvSpPr/>
            <p:nvPr/>
          </p:nvSpPr>
          <p:spPr>
            <a:xfrm>
              <a:off x="9464" y="522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4"/>
            <p:cNvSpPr/>
            <p:nvPr/>
          </p:nvSpPr>
          <p:spPr>
            <a:xfrm>
              <a:off x="9464" y="522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39" name="Google Shape;639;p24"/>
            <p:cNvCxnSpPr/>
            <p:nvPr/>
          </p:nvCxnSpPr>
          <p:spPr>
            <a:xfrm>
              <a:off x="9607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640" name="Google Shape;640;p24"/>
            <p:cNvCxnSpPr/>
            <p:nvPr/>
          </p:nvCxnSpPr>
          <p:spPr>
            <a:xfrm>
              <a:off x="9607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641" name="Google Shape;641;p24"/>
            <p:cNvSpPr/>
            <p:nvPr/>
          </p:nvSpPr>
          <p:spPr>
            <a:xfrm>
              <a:off x="9582" y="522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4"/>
            <p:cNvSpPr/>
            <p:nvPr/>
          </p:nvSpPr>
          <p:spPr>
            <a:xfrm>
              <a:off x="9582" y="522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43" name="Google Shape;643;p24"/>
            <p:cNvCxnSpPr/>
            <p:nvPr/>
          </p:nvCxnSpPr>
          <p:spPr>
            <a:xfrm>
              <a:off x="9725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644" name="Google Shape;644;p24"/>
            <p:cNvCxnSpPr/>
            <p:nvPr/>
          </p:nvCxnSpPr>
          <p:spPr>
            <a:xfrm>
              <a:off x="9725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645" name="Google Shape;645;p24"/>
            <p:cNvSpPr/>
            <p:nvPr/>
          </p:nvSpPr>
          <p:spPr>
            <a:xfrm>
              <a:off x="9701" y="5229"/>
              <a:ext cx="49" cy="161"/>
            </a:xfrm>
            <a:custGeom>
              <a:avLst/>
              <a:gdLst/>
              <a:ahLst/>
              <a:cxnLst/>
              <a:rect l="l" t="t" r="r" b="b"/>
              <a:pathLst>
                <a:path w="49" h="161" extrusionOk="0">
                  <a:moveTo>
                    <a:pt x="49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4" y="161"/>
                  </a:lnTo>
                  <a:lnTo>
                    <a:pt x="49" y="16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24"/>
            <p:cNvSpPr/>
            <p:nvPr/>
          </p:nvSpPr>
          <p:spPr>
            <a:xfrm>
              <a:off x="9701" y="5229"/>
              <a:ext cx="49" cy="161"/>
            </a:xfrm>
            <a:custGeom>
              <a:avLst/>
              <a:gdLst/>
              <a:ahLst/>
              <a:cxnLst/>
              <a:rect l="l" t="t" r="r" b="b"/>
              <a:pathLst>
                <a:path w="49" h="161" extrusionOk="0">
                  <a:moveTo>
                    <a:pt x="49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4" y="161"/>
                  </a:lnTo>
                  <a:lnTo>
                    <a:pt x="49" y="161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7" name="Google Shape;647;p24"/>
          <p:cNvGrpSpPr/>
          <p:nvPr/>
        </p:nvGrpSpPr>
        <p:grpSpPr>
          <a:xfrm>
            <a:off x="2921359" y="4013751"/>
            <a:ext cx="708166" cy="721312"/>
            <a:chOff x="9315" y="4297"/>
            <a:chExt cx="1293" cy="1317"/>
          </a:xfrm>
        </p:grpSpPr>
        <p:sp>
          <p:nvSpPr>
            <p:cNvPr id="648" name="Google Shape;648;p24"/>
            <p:cNvSpPr/>
            <p:nvPr/>
          </p:nvSpPr>
          <p:spPr>
            <a:xfrm>
              <a:off x="9315" y="5415"/>
              <a:ext cx="1293" cy="199"/>
            </a:xfrm>
            <a:custGeom>
              <a:avLst/>
              <a:gdLst/>
              <a:ahLst/>
              <a:cxnLst/>
              <a:rect l="l" t="t" r="r" b="b"/>
              <a:pathLst>
                <a:path w="416" h="64" extrusionOk="0">
                  <a:moveTo>
                    <a:pt x="400" y="64"/>
                  </a:moveTo>
                  <a:cubicBezTo>
                    <a:pt x="16" y="64"/>
                    <a:pt x="16" y="64"/>
                    <a:pt x="16" y="64"/>
                  </a:cubicBezTo>
                  <a:cubicBezTo>
                    <a:pt x="7" y="64"/>
                    <a:pt x="0" y="57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48"/>
                    <a:pt x="416" y="48"/>
                    <a:pt x="416" y="48"/>
                  </a:cubicBezTo>
                  <a:cubicBezTo>
                    <a:pt x="416" y="57"/>
                    <a:pt x="409" y="64"/>
                    <a:pt x="400" y="64"/>
                  </a:cubicBez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4"/>
            <p:cNvSpPr/>
            <p:nvPr/>
          </p:nvSpPr>
          <p:spPr>
            <a:xfrm>
              <a:off x="9340" y="4322"/>
              <a:ext cx="1243" cy="397"/>
            </a:xfrm>
            <a:custGeom>
              <a:avLst/>
              <a:gdLst/>
              <a:ahLst/>
              <a:cxnLst/>
              <a:rect l="l" t="t" r="r" b="b"/>
              <a:pathLst>
                <a:path w="400" h="128" extrusionOk="0">
                  <a:moveTo>
                    <a:pt x="400" y="128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384" y="0"/>
                    <a:pt x="384" y="0"/>
                    <a:pt x="384" y="0"/>
                  </a:cubicBezTo>
                  <a:cubicBezTo>
                    <a:pt x="393" y="0"/>
                    <a:pt x="400" y="7"/>
                    <a:pt x="400" y="16"/>
                  </a:cubicBezTo>
                  <a:cubicBezTo>
                    <a:pt x="400" y="128"/>
                    <a:pt x="400" y="128"/>
                    <a:pt x="400" y="128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4"/>
            <p:cNvSpPr/>
            <p:nvPr/>
          </p:nvSpPr>
          <p:spPr>
            <a:xfrm>
              <a:off x="9315" y="4297"/>
              <a:ext cx="1293" cy="447"/>
            </a:xfrm>
            <a:custGeom>
              <a:avLst/>
              <a:gdLst/>
              <a:ahLst/>
              <a:cxnLst/>
              <a:rect l="l" t="t" r="r" b="b"/>
              <a:pathLst>
                <a:path w="416" h="144" extrusionOk="0">
                  <a:moveTo>
                    <a:pt x="408" y="144"/>
                  </a:moveTo>
                  <a:cubicBezTo>
                    <a:pt x="8" y="144"/>
                    <a:pt x="8" y="144"/>
                    <a:pt x="8" y="144"/>
                  </a:cubicBezTo>
                  <a:cubicBezTo>
                    <a:pt x="4" y="144"/>
                    <a:pt x="0" y="140"/>
                    <a:pt x="0" y="13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92" y="0"/>
                    <a:pt x="392" y="0"/>
                    <a:pt x="392" y="0"/>
                  </a:cubicBezTo>
                  <a:cubicBezTo>
                    <a:pt x="405" y="0"/>
                    <a:pt x="416" y="11"/>
                    <a:pt x="416" y="24"/>
                  </a:cubicBezTo>
                  <a:cubicBezTo>
                    <a:pt x="416" y="136"/>
                    <a:pt x="416" y="136"/>
                    <a:pt x="416" y="136"/>
                  </a:cubicBezTo>
                  <a:cubicBezTo>
                    <a:pt x="416" y="140"/>
                    <a:pt x="412" y="144"/>
                    <a:pt x="408" y="144"/>
                  </a:cubicBezTo>
                  <a:moveTo>
                    <a:pt x="16" y="128"/>
                  </a:moveTo>
                  <a:cubicBezTo>
                    <a:pt x="400" y="128"/>
                    <a:pt x="400" y="128"/>
                    <a:pt x="400" y="128"/>
                  </a:cubicBezTo>
                  <a:cubicBezTo>
                    <a:pt x="400" y="24"/>
                    <a:pt x="400" y="24"/>
                    <a:pt x="400" y="24"/>
                  </a:cubicBezTo>
                  <a:cubicBezTo>
                    <a:pt x="400" y="19"/>
                    <a:pt x="396" y="16"/>
                    <a:pt x="392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0" y="16"/>
                    <a:pt x="16" y="19"/>
                    <a:pt x="16" y="24"/>
                  </a:cubicBezTo>
                  <a:cubicBezTo>
                    <a:pt x="16" y="128"/>
                    <a:pt x="16" y="128"/>
                    <a:pt x="16" y="128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4"/>
            <p:cNvSpPr/>
            <p:nvPr/>
          </p:nvSpPr>
          <p:spPr>
            <a:xfrm>
              <a:off x="9365" y="4645"/>
              <a:ext cx="1193" cy="49"/>
            </a:xfrm>
            <a:prstGeom prst="rect">
              <a:avLst/>
            </a:pr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4"/>
            <p:cNvSpPr/>
            <p:nvPr/>
          </p:nvSpPr>
          <p:spPr>
            <a:xfrm>
              <a:off x="9365" y="4645"/>
              <a:ext cx="1193" cy="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4"/>
            <p:cNvSpPr/>
            <p:nvPr/>
          </p:nvSpPr>
          <p:spPr>
            <a:xfrm>
              <a:off x="9340" y="4645"/>
              <a:ext cx="1243" cy="53"/>
            </a:xfrm>
            <a:custGeom>
              <a:avLst/>
              <a:gdLst/>
              <a:ahLst/>
              <a:cxnLst/>
              <a:rect l="l" t="t" r="r" b="b"/>
              <a:pathLst>
                <a:path w="1243" h="53" extrusionOk="0">
                  <a:moveTo>
                    <a:pt x="1243" y="0"/>
                  </a:moveTo>
                  <a:lnTo>
                    <a:pt x="1218" y="0"/>
                  </a:lnTo>
                  <a:lnTo>
                    <a:pt x="1218" y="49"/>
                  </a:lnTo>
                  <a:lnTo>
                    <a:pt x="25" y="49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53"/>
                  </a:lnTo>
                  <a:lnTo>
                    <a:pt x="1243" y="53"/>
                  </a:lnTo>
                  <a:lnTo>
                    <a:pt x="1243" y="0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24"/>
            <p:cNvSpPr/>
            <p:nvPr/>
          </p:nvSpPr>
          <p:spPr>
            <a:xfrm>
              <a:off x="9340" y="4645"/>
              <a:ext cx="1243" cy="53"/>
            </a:xfrm>
            <a:custGeom>
              <a:avLst/>
              <a:gdLst/>
              <a:ahLst/>
              <a:cxnLst/>
              <a:rect l="l" t="t" r="r" b="b"/>
              <a:pathLst>
                <a:path w="1243" h="53" extrusionOk="0">
                  <a:moveTo>
                    <a:pt x="1243" y="0"/>
                  </a:moveTo>
                  <a:lnTo>
                    <a:pt x="1218" y="0"/>
                  </a:lnTo>
                  <a:lnTo>
                    <a:pt x="1218" y="49"/>
                  </a:lnTo>
                  <a:lnTo>
                    <a:pt x="25" y="49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53"/>
                  </a:lnTo>
                  <a:lnTo>
                    <a:pt x="1243" y="53"/>
                  </a:lnTo>
                  <a:lnTo>
                    <a:pt x="12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24"/>
            <p:cNvSpPr/>
            <p:nvPr/>
          </p:nvSpPr>
          <p:spPr>
            <a:xfrm>
              <a:off x="10335" y="4452"/>
              <a:ext cx="124" cy="124"/>
            </a:xfrm>
            <a:prstGeom prst="ellipse">
              <a:avLst/>
            </a:prstGeom>
            <a:solidFill>
              <a:srgbClr val="4AC6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56" name="Google Shape;656;p24"/>
            <p:cNvCxnSpPr/>
            <p:nvPr/>
          </p:nvCxnSpPr>
          <p:spPr>
            <a:xfrm>
              <a:off x="9489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657" name="Google Shape;657;p24"/>
            <p:cNvCxnSpPr/>
            <p:nvPr/>
          </p:nvCxnSpPr>
          <p:spPr>
            <a:xfrm>
              <a:off x="9489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658" name="Google Shape;658;p24"/>
            <p:cNvSpPr/>
            <p:nvPr/>
          </p:nvSpPr>
          <p:spPr>
            <a:xfrm>
              <a:off x="9464" y="4433"/>
              <a:ext cx="50" cy="162"/>
            </a:xfrm>
            <a:custGeom>
              <a:avLst/>
              <a:gdLst/>
              <a:ahLst/>
              <a:cxnLst/>
              <a:rect l="l" t="t" r="r" b="b"/>
              <a:pathLst>
                <a:path w="50" h="162" extrusionOk="0">
                  <a:moveTo>
                    <a:pt x="5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5" y="162"/>
                  </a:lnTo>
                  <a:lnTo>
                    <a:pt x="50" y="16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4"/>
            <p:cNvSpPr/>
            <p:nvPr/>
          </p:nvSpPr>
          <p:spPr>
            <a:xfrm>
              <a:off x="9464" y="4433"/>
              <a:ext cx="50" cy="162"/>
            </a:xfrm>
            <a:custGeom>
              <a:avLst/>
              <a:gdLst/>
              <a:ahLst/>
              <a:cxnLst/>
              <a:rect l="l" t="t" r="r" b="b"/>
              <a:pathLst>
                <a:path w="50" h="162" extrusionOk="0">
                  <a:moveTo>
                    <a:pt x="5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5" y="162"/>
                  </a:lnTo>
                  <a:lnTo>
                    <a:pt x="50" y="1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60" name="Google Shape;660;p24"/>
            <p:cNvCxnSpPr/>
            <p:nvPr/>
          </p:nvCxnSpPr>
          <p:spPr>
            <a:xfrm>
              <a:off x="9607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661" name="Google Shape;661;p24"/>
            <p:cNvCxnSpPr/>
            <p:nvPr/>
          </p:nvCxnSpPr>
          <p:spPr>
            <a:xfrm>
              <a:off x="9607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662" name="Google Shape;662;p24"/>
            <p:cNvSpPr/>
            <p:nvPr/>
          </p:nvSpPr>
          <p:spPr>
            <a:xfrm>
              <a:off x="9582" y="4433"/>
              <a:ext cx="50" cy="162"/>
            </a:xfrm>
            <a:custGeom>
              <a:avLst/>
              <a:gdLst/>
              <a:ahLst/>
              <a:cxnLst/>
              <a:rect l="l" t="t" r="r" b="b"/>
              <a:pathLst>
                <a:path w="50" h="162" extrusionOk="0">
                  <a:moveTo>
                    <a:pt x="5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5" y="162"/>
                  </a:lnTo>
                  <a:lnTo>
                    <a:pt x="50" y="16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24"/>
            <p:cNvSpPr/>
            <p:nvPr/>
          </p:nvSpPr>
          <p:spPr>
            <a:xfrm>
              <a:off x="9582" y="4433"/>
              <a:ext cx="50" cy="162"/>
            </a:xfrm>
            <a:custGeom>
              <a:avLst/>
              <a:gdLst/>
              <a:ahLst/>
              <a:cxnLst/>
              <a:rect l="l" t="t" r="r" b="b"/>
              <a:pathLst>
                <a:path w="50" h="162" extrusionOk="0">
                  <a:moveTo>
                    <a:pt x="5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5" y="162"/>
                  </a:lnTo>
                  <a:lnTo>
                    <a:pt x="50" y="1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64" name="Google Shape;664;p24"/>
            <p:cNvCxnSpPr/>
            <p:nvPr/>
          </p:nvCxnSpPr>
          <p:spPr>
            <a:xfrm>
              <a:off x="9725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665" name="Google Shape;665;p24"/>
            <p:cNvCxnSpPr/>
            <p:nvPr/>
          </p:nvCxnSpPr>
          <p:spPr>
            <a:xfrm>
              <a:off x="9725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666" name="Google Shape;666;p24"/>
            <p:cNvSpPr/>
            <p:nvPr/>
          </p:nvSpPr>
          <p:spPr>
            <a:xfrm>
              <a:off x="9701" y="4433"/>
              <a:ext cx="49" cy="162"/>
            </a:xfrm>
            <a:custGeom>
              <a:avLst/>
              <a:gdLst/>
              <a:ahLst/>
              <a:cxnLst/>
              <a:rect l="l" t="t" r="r" b="b"/>
              <a:pathLst>
                <a:path w="49" h="162" extrusionOk="0">
                  <a:moveTo>
                    <a:pt x="49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4" y="162"/>
                  </a:lnTo>
                  <a:lnTo>
                    <a:pt x="49" y="16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24"/>
            <p:cNvSpPr/>
            <p:nvPr/>
          </p:nvSpPr>
          <p:spPr>
            <a:xfrm>
              <a:off x="9701" y="4433"/>
              <a:ext cx="49" cy="162"/>
            </a:xfrm>
            <a:custGeom>
              <a:avLst/>
              <a:gdLst/>
              <a:ahLst/>
              <a:cxnLst/>
              <a:rect l="l" t="t" r="r" b="b"/>
              <a:pathLst>
                <a:path w="49" h="162" extrusionOk="0">
                  <a:moveTo>
                    <a:pt x="49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4" y="162"/>
                  </a:lnTo>
                  <a:lnTo>
                    <a:pt x="49" y="162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24"/>
            <p:cNvSpPr/>
            <p:nvPr/>
          </p:nvSpPr>
          <p:spPr>
            <a:xfrm>
              <a:off x="9340" y="4722"/>
              <a:ext cx="1243" cy="398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24"/>
            <p:cNvSpPr/>
            <p:nvPr/>
          </p:nvSpPr>
          <p:spPr>
            <a:xfrm>
              <a:off x="9340" y="4722"/>
              <a:ext cx="1243" cy="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24"/>
            <p:cNvSpPr/>
            <p:nvPr/>
          </p:nvSpPr>
          <p:spPr>
            <a:xfrm>
              <a:off x="9315" y="4698"/>
              <a:ext cx="1293" cy="447"/>
            </a:xfrm>
            <a:custGeom>
              <a:avLst/>
              <a:gdLst/>
              <a:ahLst/>
              <a:cxnLst/>
              <a:rect l="l" t="t" r="r" b="b"/>
              <a:pathLst>
                <a:path w="416" h="144" extrusionOk="0">
                  <a:moveTo>
                    <a:pt x="408" y="144"/>
                  </a:moveTo>
                  <a:cubicBezTo>
                    <a:pt x="8" y="144"/>
                    <a:pt x="8" y="144"/>
                    <a:pt x="8" y="144"/>
                  </a:cubicBezTo>
                  <a:cubicBezTo>
                    <a:pt x="4" y="144"/>
                    <a:pt x="0" y="140"/>
                    <a:pt x="0" y="13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408" y="0"/>
                    <a:pt x="408" y="0"/>
                    <a:pt x="408" y="0"/>
                  </a:cubicBezTo>
                  <a:cubicBezTo>
                    <a:pt x="412" y="0"/>
                    <a:pt x="416" y="3"/>
                    <a:pt x="416" y="8"/>
                  </a:cubicBezTo>
                  <a:cubicBezTo>
                    <a:pt x="416" y="136"/>
                    <a:pt x="416" y="136"/>
                    <a:pt x="416" y="136"/>
                  </a:cubicBezTo>
                  <a:cubicBezTo>
                    <a:pt x="416" y="140"/>
                    <a:pt x="412" y="144"/>
                    <a:pt x="408" y="144"/>
                  </a:cubicBezTo>
                  <a:moveTo>
                    <a:pt x="16" y="128"/>
                  </a:moveTo>
                  <a:cubicBezTo>
                    <a:pt x="400" y="128"/>
                    <a:pt x="400" y="128"/>
                    <a:pt x="400" y="128"/>
                  </a:cubicBezTo>
                  <a:cubicBezTo>
                    <a:pt x="400" y="16"/>
                    <a:pt x="400" y="16"/>
                    <a:pt x="400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28"/>
                    <a:pt x="16" y="128"/>
                    <a:pt x="16" y="128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24"/>
            <p:cNvSpPr/>
            <p:nvPr/>
          </p:nvSpPr>
          <p:spPr>
            <a:xfrm>
              <a:off x="9365" y="5045"/>
              <a:ext cx="1193" cy="50"/>
            </a:xfrm>
            <a:prstGeom prst="rect">
              <a:avLst/>
            </a:pr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24"/>
            <p:cNvSpPr/>
            <p:nvPr/>
          </p:nvSpPr>
          <p:spPr>
            <a:xfrm>
              <a:off x="9365" y="5045"/>
              <a:ext cx="1193" cy="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24"/>
            <p:cNvSpPr/>
            <p:nvPr/>
          </p:nvSpPr>
          <p:spPr>
            <a:xfrm>
              <a:off x="9340" y="5045"/>
              <a:ext cx="1243" cy="50"/>
            </a:xfrm>
            <a:custGeom>
              <a:avLst/>
              <a:gdLst/>
              <a:ahLst/>
              <a:cxnLst/>
              <a:rect l="l" t="t" r="r" b="b"/>
              <a:pathLst>
                <a:path w="1243" h="50" extrusionOk="0">
                  <a:moveTo>
                    <a:pt x="25" y="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25" y="50"/>
                  </a:lnTo>
                  <a:lnTo>
                    <a:pt x="25" y="0"/>
                  </a:lnTo>
                  <a:close/>
                  <a:moveTo>
                    <a:pt x="1243" y="0"/>
                  </a:moveTo>
                  <a:lnTo>
                    <a:pt x="1218" y="0"/>
                  </a:lnTo>
                  <a:lnTo>
                    <a:pt x="1218" y="50"/>
                  </a:lnTo>
                  <a:lnTo>
                    <a:pt x="1243" y="50"/>
                  </a:lnTo>
                  <a:lnTo>
                    <a:pt x="1243" y="0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24"/>
            <p:cNvSpPr/>
            <p:nvPr/>
          </p:nvSpPr>
          <p:spPr>
            <a:xfrm>
              <a:off x="9340" y="5045"/>
              <a:ext cx="1243" cy="50"/>
            </a:xfrm>
            <a:custGeom>
              <a:avLst/>
              <a:gdLst/>
              <a:ahLst/>
              <a:cxnLst/>
              <a:rect l="l" t="t" r="r" b="b"/>
              <a:pathLst>
                <a:path w="1243" h="50" extrusionOk="0">
                  <a:moveTo>
                    <a:pt x="25" y="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25" y="50"/>
                  </a:lnTo>
                  <a:lnTo>
                    <a:pt x="25" y="0"/>
                  </a:lnTo>
                  <a:moveTo>
                    <a:pt x="1243" y="0"/>
                  </a:moveTo>
                  <a:lnTo>
                    <a:pt x="1218" y="0"/>
                  </a:lnTo>
                  <a:lnTo>
                    <a:pt x="1218" y="50"/>
                  </a:lnTo>
                  <a:lnTo>
                    <a:pt x="1243" y="50"/>
                  </a:lnTo>
                  <a:lnTo>
                    <a:pt x="12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24"/>
            <p:cNvSpPr/>
            <p:nvPr/>
          </p:nvSpPr>
          <p:spPr>
            <a:xfrm>
              <a:off x="10335" y="4837"/>
              <a:ext cx="124" cy="125"/>
            </a:xfrm>
            <a:prstGeom prst="ellipse">
              <a:avLst/>
            </a:prstGeom>
            <a:solidFill>
              <a:srgbClr val="4AC6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76" name="Google Shape;676;p24"/>
            <p:cNvCxnSpPr/>
            <p:nvPr/>
          </p:nvCxnSpPr>
          <p:spPr>
            <a:xfrm>
              <a:off x="9489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677" name="Google Shape;677;p24"/>
            <p:cNvCxnSpPr/>
            <p:nvPr/>
          </p:nvCxnSpPr>
          <p:spPr>
            <a:xfrm>
              <a:off x="9489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678" name="Google Shape;678;p24"/>
            <p:cNvSpPr/>
            <p:nvPr/>
          </p:nvSpPr>
          <p:spPr>
            <a:xfrm>
              <a:off x="9464" y="481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24"/>
            <p:cNvSpPr/>
            <p:nvPr/>
          </p:nvSpPr>
          <p:spPr>
            <a:xfrm>
              <a:off x="9464" y="481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80" name="Google Shape;680;p24"/>
            <p:cNvCxnSpPr/>
            <p:nvPr/>
          </p:nvCxnSpPr>
          <p:spPr>
            <a:xfrm>
              <a:off x="9607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681" name="Google Shape;681;p24"/>
            <p:cNvCxnSpPr/>
            <p:nvPr/>
          </p:nvCxnSpPr>
          <p:spPr>
            <a:xfrm>
              <a:off x="9607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682" name="Google Shape;682;p24"/>
            <p:cNvSpPr/>
            <p:nvPr/>
          </p:nvSpPr>
          <p:spPr>
            <a:xfrm>
              <a:off x="9582" y="481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24"/>
            <p:cNvSpPr/>
            <p:nvPr/>
          </p:nvSpPr>
          <p:spPr>
            <a:xfrm>
              <a:off x="9582" y="481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84" name="Google Shape;684;p24"/>
            <p:cNvCxnSpPr/>
            <p:nvPr/>
          </p:nvCxnSpPr>
          <p:spPr>
            <a:xfrm>
              <a:off x="9725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685" name="Google Shape;685;p24"/>
            <p:cNvCxnSpPr/>
            <p:nvPr/>
          </p:nvCxnSpPr>
          <p:spPr>
            <a:xfrm>
              <a:off x="9725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686" name="Google Shape;686;p24"/>
            <p:cNvSpPr/>
            <p:nvPr/>
          </p:nvSpPr>
          <p:spPr>
            <a:xfrm>
              <a:off x="9701" y="4819"/>
              <a:ext cx="49" cy="161"/>
            </a:xfrm>
            <a:custGeom>
              <a:avLst/>
              <a:gdLst/>
              <a:ahLst/>
              <a:cxnLst/>
              <a:rect l="l" t="t" r="r" b="b"/>
              <a:pathLst>
                <a:path w="49" h="161" extrusionOk="0">
                  <a:moveTo>
                    <a:pt x="49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4" y="161"/>
                  </a:lnTo>
                  <a:lnTo>
                    <a:pt x="49" y="16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24"/>
            <p:cNvSpPr/>
            <p:nvPr/>
          </p:nvSpPr>
          <p:spPr>
            <a:xfrm>
              <a:off x="9701" y="4819"/>
              <a:ext cx="49" cy="161"/>
            </a:xfrm>
            <a:custGeom>
              <a:avLst/>
              <a:gdLst/>
              <a:ahLst/>
              <a:cxnLst/>
              <a:rect l="l" t="t" r="r" b="b"/>
              <a:pathLst>
                <a:path w="49" h="161" extrusionOk="0">
                  <a:moveTo>
                    <a:pt x="49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4" y="161"/>
                  </a:lnTo>
                  <a:lnTo>
                    <a:pt x="49" y="161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4"/>
            <p:cNvSpPr/>
            <p:nvPr/>
          </p:nvSpPr>
          <p:spPr>
            <a:xfrm>
              <a:off x="9340" y="5120"/>
              <a:ext cx="1243" cy="398"/>
            </a:xfrm>
            <a:custGeom>
              <a:avLst/>
              <a:gdLst/>
              <a:ahLst/>
              <a:cxnLst/>
              <a:rect l="l" t="t" r="r" b="b"/>
              <a:pathLst>
                <a:path w="400" h="128" extrusionOk="0">
                  <a:moveTo>
                    <a:pt x="384" y="128"/>
                  </a:moveTo>
                  <a:cubicBezTo>
                    <a:pt x="16" y="128"/>
                    <a:pt x="16" y="128"/>
                    <a:pt x="16" y="128"/>
                  </a:cubicBezTo>
                  <a:cubicBezTo>
                    <a:pt x="7" y="128"/>
                    <a:pt x="0" y="121"/>
                    <a:pt x="0" y="1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400" y="112"/>
                    <a:pt x="400" y="112"/>
                    <a:pt x="400" y="112"/>
                  </a:cubicBezTo>
                  <a:cubicBezTo>
                    <a:pt x="400" y="121"/>
                    <a:pt x="393" y="128"/>
                    <a:pt x="384" y="128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24"/>
            <p:cNvSpPr/>
            <p:nvPr/>
          </p:nvSpPr>
          <p:spPr>
            <a:xfrm>
              <a:off x="9315" y="5095"/>
              <a:ext cx="1293" cy="448"/>
            </a:xfrm>
            <a:custGeom>
              <a:avLst/>
              <a:gdLst/>
              <a:ahLst/>
              <a:cxnLst/>
              <a:rect l="l" t="t" r="r" b="b"/>
              <a:pathLst>
                <a:path w="416" h="144" extrusionOk="0">
                  <a:moveTo>
                    <a:pt x="392" y="144"/>
                  </a:moveTo>
                  <a:cubicBezTo>
                    <a:pt x="24" y="144"/>
                    <a:pt x="24" y="144"/>
                    <a:pt x="24" y="144"/>
                  </a:cubicBezTo>
                  <a:cubicBezTo>
                    <a:pt x="11" y="144"/>
                    <a:pt x="0" y="133"/>
                    <a:pt x="0" y="12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408" y="0"/>
                    <a:pt x="408" y="0"/>
                    <a:pt x="408" y="0"/>
                  </a:cubicBezTo>
                  <a:cubicBezTo>
                    <a:pt x="412" y="0"/>
                    <a:pt x="416" y="3"/>
                    <a:pt x="416" y="8"/>
                  </a:cubicBezTo>
                  <a:cubicBezTo>
                    <a:pt x="416" y="120"/>
                    <a:pt x="416" y="120"/>
                    <a:pt x="416" y="120"/>
                  </a:cubicBezTo>
                  <a:cubicBezTo>
                    <a:pt x="416" y="133"/>
                    <a:pt x="405" y="144"/>
                    <a:pt x="392" y="144"/>
                  </a:cubicBezTo>
                  <a:moveTo>
                    <a:pt x="16" y="16"/>
                  </a:moveTo>
                  <a:cubicBezTo>
                    <a:pt x="16" y="120"/>
                    <a:pt x="16" y="120"/>
                    <a:pt x="16" y="120"/>
                  </a:cubicBezTo>
                  <a:cubicBezTo>
                    <a:pt x="16" y="124"/>
                    <a:pt x="20" y="128"/>
                    <a:pt x="24" y="128"/>
                  </a:cubicBezTo>
                  <a:cubicBezTo>
                    <a:pt x="392" y="128"/>
                    <a:pt x="392" y="128"/>
                    <a:pt x="392" y="128"/>
                  </a:cubicBezTo>
                  <a:cubicBezTo>
                    <a:pt x="396" y="128"/>
                    <a:pt x="400" y="124"/>
                    <a:pt x="400" y="120"/>
                  </a:cubicBezTo>
                  <a:cubicBezTo>
                    <a:pt x="400" y="16"/>
                    <a:pt x="400" y="16"/>
                    <a:pt x="400" y="16"/>
                  </a:cubicBezTo>
                  <a:cubicBezTo>
                    <a:pt x="16" y="16"/>
                    <a:pt x="16" y="16"/>
                    <a:pt x="16" y="16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24"/>
            <p:cNvSpPr/>
            <p:nvPr/>
          </p:nvSpPr>
          <p:spPr>
            <a:xfrm>
              <a:off x="10335" y="5247"/>
              <a:ext cx="124" cy="125"/>
            </a:xfrm>
            <a:prstGeom prst="ellipse">
              <a:avLst/>
            </a:prstGeom>
            <a:solidFill>
              <a:srgbClr val="4AC6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91" name="Google Shape;691;p24"/>
            <p:cNvCxnSpPr/>
            <p:nvPr/>
          </p:nvCxnSpPr>
          <p:spPr>
            <a:xfrm>
              <a:off x="9489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692" name="Google Shape;692;p24"/>
            <p:cNvCxnSpPr/>
            <p:nvPr/>
          </p:nvCxnSpPr>
          <p:spPr>
            <a:xfrm>
              <a:off x="9489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693" name="Google Shape;693;p24"/>
            <p:cNvSpPr/>
            <p:nvPr/>
          </p:nvSpPr>
          <p:spPr>
            <a:xfrm>
              <a:off x="9464" y="522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24"/>
            <p:cNvSpPr/>
            <p:nvPr/>
          </p:nvSpPr>
          <p:spPr>
            <a:xfrm>
              <a:off x="9464" y="522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95" name="Google Shape;695;p24"/>
            <p:cNvCxnSpPr/>
            <p:nvPr/>
          </p:nvCxnSpPr>
          <p:spPr>
            <a:xfrm>
              <a:off x="9607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696" name="Google Shape;696;p24"/>
            <p:cNvCxnSpPr/>
            <p:nvPr/>
          </p:nvCxnSpPr>
          <p:spPr>
            <a:xfrm>
              <a:off x="9607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697" name="Google Shape;697;p24"/>
            <p:cNvSpPr/>
            <p:nvPr/>
          </p:nvSpPr>
          <p:spPr>
            <a:xfrm>
              <a:off x="9582" y="522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24"/>
            <p:cNvSpPr/>
            <p:nvPr/>
          </p:nvSpPr>
          <p:spPr>
            <a:xfrm>
              <a:off x="9582" y="522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99" name="Google Shape;699;p24"/>
            <p:cNvCxnSpPr/>
            <p:nvPr/>
          </p:nvCxnSpPr>
          <p:spPr>
            <a:xfrm>
              <a:off x="9725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700" name="Google Shape;700;p24"/>
            <p:cNvCxnSpPr/>
            <p:nvPr/>
          </p:nvCxnSpPr>
          <p:spPr>
            <a:xfrm>
              <a:off x="9725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701" name="Google Shape;701;p24"/>
            <p:cNvSpPr/>
            <p:nvPr/>
          </p:nvSpPr>
          <p:spPr>
            <a:xfrm>
              <a:off x="9701" y="5229"/>
              <a:ext cx="49" cy="161"/>
            </a:xfrm>
            <a:custGeom>
              <a:avLst/>
              <a:gdLst/>
              <a:ahLst/>
              <a:cxnLst/>
              <a:rect l="l" t="t" r="r" b="b"/>
              <a:pathLst>
                <a:path w="49" h="161" extrusionOk="0">
                  <a:moveTo>
                    <a:pt x="49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4" y="161"/>
                  </a:lnTo>
                  <a:lnTo>
                    <a:pt x="49" y="16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24"/>
            <p:cNvSpPr/>
            <p:nvPr/>
          </p:nvSpPr>
          <p:spPr>
            <a:xfrm>
              <a:off x="9701" y="5229"/>
              <a:ext cx="49" cy="161"/>
            </a:xfrm>
            <a:custGeom>
              <a:avLst/>
              <a:gdLst/>
              <a:ahLst/>
              <a:cxnLst/>
              <a:rect l="l" t="t" r="r" b="b"/>
              <a:pathLst>
                <a:path w="49" h="161" extrusionOk="0">
                  <a:moveTo>
                    <a:pt x="49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4" y="161"/>
                  </a:lnTo>
                  <a:lnTo>
                    <a:pt x="49" y="161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3" name="Google Shape;703;p24"/>
          <p:cNvGrpSpPr/>
          <p:nvPr/>
        </p:nvGrpSpPr>
        <p:grpSpPr>
          <a:xfrm>
            <a:off x="5674214" y="4023883"/>
            <a:ext cx="708166" cy="721312"/>
            <a:chOff x="9315" y="4297"/>
            <a:chExt cx="1293" cy="1317"/>
          </a:xfrm>
        </p:grpSpPr>
        <p:sp>
          <p:nvSpPr>
            <p:cNvPr id="704" name="Google Shape;704;p24"/>
            <p:cNvSpPr/>
            <p:nvPr/>
          </p:nvSpPr>
          <p:spPr>
            <a:xfrm>
              <a:off x="9315" y="5415"/>
              <a:ext cx="1293" cy="199"/>
            </a:xfrm>
            <a:custGeom>
              <a:avLst/>
              <a:gdLst/>
              <a:ahLst/>
              <a:cxnLst/>
              <a:rect l="l" t="t" r="r" b="b"/>
              <a:pathLst>
                <a:path w="416" h="64" extrusionOk="0">
                  <a:moveTo>
                    <a:pt x="400" y="64"/>
                  </a:moveTo>
                  <a:cubicBezTo>
                    <a:pt x="16" y="64"/>
                    <a:pt x="16" y="64"/>
                    <a:pt x="16" y="64"/>
                  </a:cubicBezTo>
                  <a:cubicBezTo>
                    <a:pt x="7" y="64"/>
                    <a:pt x="0" y="57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48"/>
                    <a:pt x="416" y="48"/>
                    <a:pt x="416" y="48"/>
                  </a:cubicBezTo>
                  <a:cubicBezTo>
                    <a:pt x="416" y="57"/>
                    <a:pt x="409" y="64"/>
                    <a:pt x="400" y="64"/>
                  </a:cubicBez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9340" y="4322"/>
              <a:ext cx="1243" cy="397"/>
            </a:xfrm>
            <a:custGeom>
              <a:avLst/>
              <a:gdLst/>
              <a:ahLst/>
              <a:cxnLst/>
              <a:rect l="l" t="t" r="r" b="b"/>
              <a:pathLst>
                <a:path w="400" h="128" extrusionOk="0">
                  <a:moveTo>
                    <a:pt x="400" y="128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384" y="0"/>
                    <a:pt x="384" y="0"/>
                    <a:pt x="384" y="0"/>
                  </a:cubicBezTo>
                  <a:cubicBezTo>
                    <a:pt x="393" y="0"/>
                    <a:pt x="400" y="7"/>
                    <a:pt x="400" y="16"/>
                  </a:cubicBezTo>
                  <a:cubicBezTo>
                    <a:pt x="400" y="128"/>
                    <a:pt x="400" y="128"/>
                    <a:pt x="400" y="128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9315" y="4297"/>
              <a:ext cx="1293" cy="447"/>
            </a:xfrm>
            <a:custGeom>
              <a:avLst/>
              <a:gdLst/>
              <a:ahLst/>
              <a:cxnLst/>
              <a:rect l="l" t="t" r="r" b="b"/>
              <a:pathLst>
                <a:path w="416" h="144" extrusionOk="0">
                  <a:moveTo>
                    <a:pt x="408" y="144"/>
                  </a:moveTo>
                  <a:cubicBezTo>
                    <a:pt x="8" y="144"/>
                    <a:pt x="8" y="144"/>
                    <a:pt x="8" y="144"/>
                  </a:cubicBezTo>
                  <a:cubicBezTo>
                    <a:pt x="4" y="144"/>
                    <a:pt x="0" y="140"/>
                    <a:pt x="0" y="13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92" y="0"/>
                    <a:pt x="392" y="0"/>
                    <a:pt x="392" y="0"/>
                  </a:cubicBezTo>
                  <a:cubicBezTo>
                    <a:pt x="405" y="0"/>
                    <a:pt x="416" y="11"/>
                    <a:pt x="416" y="24"/>
                  </a:cubicBezTo>
                  <a:cubicBezTo>
                    <a:pt x="416" y="136"/>
                    <a:pt x="416" y="136"/>
                    <a:pt x="416" y="136"/>
                  </a:cubicBezTo>
                  <a:cubicBezTo>
                    <a:pt x="416" y="140"/>
                    <a:pt x="412" y="144"/>
                    <a:pt x="408" y="144"/>
                  </a:cubicBezTo>
                  <a:moveTo>
                    <a:pt x="16" y="128"/>
                  </a:moveTo>
                  <a:cubicBezTo>
                    <a:pt x="400" y="128"/>
                    <a:pt x="400" y="128"/>
                    <a:pt x="400" y="128"/>
                  </a:cubicBezTo>
                  <a:cubicBezTo>
                    <a:pt x="400" y="24"/>
                    <a:pt x="400" y="24"/>
                    <a:pt x="400" y="24"/>
                  </a:cubicBezTo>
                  <a:cubicBezTo>
                    <a:pt x="400" y="19"/>
                    <a:pt x="396" y="16"/>
                    <a:pt x="392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0" y="16"/>
                    <a:pt x="16" y="19"/>
                    <a:pt x="16" y="24"/>
                  </a:cubicBezTo>
                  <a:cubicBezTo>
                    <a:pt x="16" y="128"/>
                    <a:pt x="16" y="128"/>
                    <a:pt x="16" y="128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9365" y="4645"/>
              <a:ext cx="1193" cy="49"/>
            </a:xfrm>
            <a:prstGeom prst="rect">
              <a:avLst/>
            </a:pr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9365" y="4645"/>
              <a:ext cx="1193" cy="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9340" y="4645"/>
              <a:ext cx="1243" cy="53"/>
            </a:xfrm>
            <a:custGeom>
              <a:avLst/>
              <a:gdLst/>
              <a:ahLst/>
              <a:cxnLst/>
              <a:rect l="l" t="t" r="r" b="b"/>
              <a:pathLst>
                <a:path w="1243" h="53" extrusionOk="0">
                  <a:moveTo>
                    <a:pt x="1243" y="0"/>
                  </a:moveTo>
                  <a:lnTo>
                    <a:pt x="1218" y="0"/>
                  </a:lnTo>
                  <a:lnTo>
                    <a:pt x="1218" y="49"/>
                  </a:lnTo>
                  <a:lnTo>
                    <a:pt x="25" y="49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53"/>
                  </a:lnTo>
                  <a:lnTo>
                    <a:pt x="1243" y="53"/>
                  </a:lnTo>
                  <a:lnTo>
                    <a:pt x="1243" y="0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9340" y="4645"/>
              <a:ext cx="1243" cy="53"/>
            </a:xfrm>
            <a:custGeom>
              <a:avLst/>
              <a:gdLst/>
              <a:ahLst/>
              <a:cxnLst/>
              <a:rect l="l" t="t" r="r" b="b"/>
              <a:pathLst>
                <a:path w="1243" h="53" extrusionOk="0">
                  <a:moveTo>
                    <a:pt x="1243" y="0"/>
                  </a:moveTo>
                  <a:lnTo>
                    <a:pt x="1218" y="0"/>
                  </a:lnTo>
                  <a:lnTo>
                    <a:pt x="1218" y="49"/>
                  </a:lnTo>
                  <a:lnTo>
                    <a:pt x="25" y="49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53"/>
                  </a:lnTo>
                  <a:lnTo>
                    <a:pt x="1243" y="53"/>
                  </a:lnTo>
                  <a:lnTo>
                    <a:pt x="12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10335" y="4452"/>
              <a:ext cx="124" cy="124"/>
            </a:xfrm>
            <a:prstGeom prst="ellipse">
              <a:avLst/>
            </a:prstGeom>
            <a:solidFill>
              <a:srgbClr val="4AC6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12" name="Google Shape;712;p24"/>
            <p:cNvCxnSpPr/>
            <p:nvPr/>
          </p:nvCxnSpPr>
          <p:spPr>
            <a:xfrm>
              <a:off x="9489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713" name="Google Shape;713;p24"/>
            <p:cNvCxnSpPr/>
            <p:nvPr/>
          </p:nvCxnSpPr>
          <p:spPr>
            <a:xfrm>
              <a:off x="9489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714" name="Google Shape;714;p24"/>
            <p:cNvSpPr/>
            <p:nvPr/>
          </p:nvSpPr>
          <p:spPr>
            <a:xfrm>
              <a:off x="9464" y="4433"/>
              <a:ext cx="50" cy="162"/>
            </a:xfrm>
            <a:custGeom>
              <a:avLst/>
              <a:gdLst/>
              <a:ahLst/>
              <a:cxnLst/>
              <a:rect l="l" t="t" r="r" b="b"/>
              <a:pathLst>
                <a:path w="50" h="162" extrusionOk="0">
                  <a:moveTo>
                    <a:pt x="5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5" y="162"/>
                  </a:lnTo>
                  <a:lnTo>
                    <a:pt x="50" y="16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9464" y="4433"/>
              <a:ext cx="50" cy="162"/>
            </a:xfrm>
            <a:custGeom>
              <a:avLst/>
              <a:gdLst/>
              <a:ahLst/>
              <a:cxnLst/>
              <a:rect l="l" t="t" r="r" b="b"/>
              <a:pathLst>
                <a:path w="50" h="162" extrusionOk="0">
                  <a:moveTo>
                    <a:pt x="5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5" y="162"/>
                  </a:lnTo>
                  <a:lnTo>
                    <a:pt x="50" y="1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16" name="Google Shape;716;p24"/>
            <p:cNvCxnSpPr/>
            <p:nvPr/>
          </p:nvCxnSpPr>
          <p:spPr>
            <a:xfrm>
              <a:off x="9607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717" name="Google Shape;717;p24"/>
            <p:cNvCxnSpPr/>
            <p:nvPr/>
          </p:nvCxnSpPr>
          <p:spPr>
            <a:xfrm>
              <a:off x="9607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718" name="Google Shape;718;p24"/>
            <p:cNvSpPr/>
            <p:nvPr/>
          </p:nvSpPr>
          <p:spPr>
            <a:xfrm>
              <a:off x="9582" y="4433"/>
              <a:ext cx="50" cy="162"/>
            </a:xfrm>
            <a:custGeom>
              <a:avLst/>
              <a:gdLst/>
              <a:ahLst/>
              <a:cxnLst/>
              <a:rect l="l" t="t" r="r" b="b"/>
              <a:pathLst>
                <a:path w="50" h="162" extrusionOk="0">
                  <a:moveTo>
                    <a:pt x="5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5" y="162"/>
                  </a:lnTo>
                  <a:lnTo>
                    <a:pt x="50" y="16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9582" y="4433"/>
              <a:ext cx="50" cy="162"/>
            </a:xfrm>
            <a:custGeom>
              <a:avLst/>
              <a:gdLst/>
              <a:ahLst/>
              <a:cxnLst/>
              <a:rect l="l" t="t" r="r" b="b"/>
              <a:pathLst>
                <a:path w="50" h="162" extrusionOk="0">
                  <a:moveTo>
                    <a:pt x="5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5" y="162"/>
                  </a:lnTo>
                  <a:lnTo>
                    <a:pt x="50" y="1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20" name="Google Shape;720;p24"/>
            <p:cNvCxnSpPr/>
            <p:nvPr/>
          </p:nvCxnSpPr>
          <p:spPr>
            <a:xfrm>
              <a:off x="9725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721" name="Google Shape;721;p24"/>
            <p:cNvCxnSpPr/>
            <p:nvPr/>
          </p:nvCxnSpPr>
          <p:spPr>
            <a:xfrm>
              <a:off x="9725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722" name="Google Shape;722;p24"/>
            <p:cNvSpPr/>
            <p:nvPr/>
          </p:nvSpPr>
          <p:spPr>
            <a:xfrm>
              <a:off x="9701" y="4433"/>
              <a:ext cx="49" cy="162"/>
            </a:xfrm>
            <a:custGeom>
              <a:avLst/>
              <a:gdLst/>
              <a:ahLst/>
              <a:cxnLst/>
              <a:rect l="l" t="t" r="r" b="b"/>
              <a:pathLst>
                <a:path w="49" h="162" extrusionOk="0">
                  <a:moveTo>
                    <a:pt x="49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4" y="162"/>
                  </a:lnTo>
                  <a:lnTo>
                    <a:pt x="49" y="16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24"/>
            <p:cNvSpPr/>
            <p:nvPr/>
          </p:nvSpPr>
          <p:spPr>
            <a:xfrm>
              <a:off x="9701" y="4433"/>
              <a:ext cx="49" cy="162"/>
            </a:xfrm>
            <a:custGeom>
              <a:avLst/>
              <a:gdLst/>
              <a:ahLst/>
              <a:cxnLst/>
              <a:rect l="l" t="t" r="r" b="b"/>
              <a:pathLst>
                <a:path w="49" h="162" extrusionOk="0">
                  <a:moveTo>
                    <a:pt x="49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4" y="162"/>
                  </a:lnTo>
                  <a:lnTo>
                    <a:pt x="49" y="162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24"/>
            <p:cNvSpPr/>
            <p:nvPr/>
          </p:nvSpPr>
          <p:spPr>
            <a:xfrm>
              <a:off x="9340" y="4722"/>
              <a:ext cx="1243" cy="398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24"/>
            <p:cNvSpPr/>
            <p:nvPr/>
          </p:nvSpPr>
          <p:spPr>
            <a:xfrm>
              <a:off x="9340" y="4722"/>
              <a:ext cx="1243" cy="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24"/>
            <p:cNvSpPr/>
            <p:nvPr/>
          </p:nvSpPr>
          <p:spPr>
            <a:xfrm>
              <a:off x="9315" y="4698"/>
              <a:ext cx="1293" cy="447"/>
            </a:xfrm>
            <a:custGeom>
              <a:avLst/>
              <a:gdLst/>
              <a:ahLst/>
              <a:cxnLst/>
              <a:rect l="l" t="t" r="r" b="b"/>
              <a:pathLst>
                <a:path w="416" h="144" extrusionOk="0">
                  <a:moveTo>
                    <a:pt x="408" y="144"/>
                  </a:moveTo>
                  <a:cubicBezTo>
                    <a:pt x="8" y="144"/>
                    <a:pt x="8" y="144"/>
                    <a:pt x="8" y="144"/>
                  </a:cubicBezTo>
                  <a:cubicBezTo>
                    <a:pt x="4" y="144"/>
                    <a:pt x="0" y="140"/>
                    <a:pt x="0" y="13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408" y="0"/>
                    <a:pt x="408" y="0"/>
                    <a:pt x="408" y="0"/>
                  </a:cubicBezTo>
                  <a:cubicBezTo>
                    <a:pt x="412" y="0"/>
                    <a:pt x="416" y="3"/>
                    <a:pt x="416" y="8"/>
                  </a:cubicBezTo>
                  <a:cubicBezTo>
                    <a:pt x="416" y="136"/>
                    <a:pt x="416" y="136"/>
                    <a:pt x="416" y="136"/>
                  </a:cubicBezTo>
                  <a:cubicBezTo>
                    <a:pt x="416" y="140"/>
                    <a:pt x="412" y="144"/>
                    <a:pt x="408" y="144"/>
                  </a:cubicBezTo>
                  <a:moveTo>
                    <a:pt x="16" y="128"/>
                  </a:moveTo>
                  <a:cubicBezTo>
                    <a:pt x="400" y="128"/>
                    <a:pt x="400" y="128"/>
                    <a:pt x="400" y="128"/>
                  </a:cubicBezTo>
                  <a:cubicBezTo>
                    <a:pt x="400" y="16"/>
                    <a:pt x="400" y="16"/>
                    <a:pt x="400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28"/>
                    <a:pt x="16" y="128"/>
                    <a:pt x="16" y="128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24"/>
            <p:cNvSpPr/>
            <p:nvPr/>
          </p:nvSpPr>
          <p:spPr>
            <a:xfrm>
              <a:off x="9365" y="5045"/>
              <a:ext cx="1193" cy="50"/>
            </a:xfrm>
            <a:prstGeom prst="rect">
              <a:avLst/>
            </a:pr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24"/>
            <p:cNvSpPr/>
            <p:nvPr/>
          </p:nvSpPr>
          <p:spPr>
            <a:xfrm>
              <a:off x="9365" y="5045"/>
              <a:ext cx="1193" cy="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24"/>
            <p:cNvSpPr/>
            <p:nvPr/>
          </p:nvSpPr>
          <p:spPr>
            <a:xfrm>
              <a:off x="9340" y="5045"/>
              <a:ext cx="1243" cy="50"/>
            </a:xfrm>
            <a:custGeom>
              <a:avLst/>
              <a:gdLst/>
              <a:ahLst/>
              <a:cxnLst/>
              <a:rect l="l" t="t" r="r" b="b"/>
              <a:pathLst>
                <a:path w="1243" h="50" extrusionOk="0">
                  <a:moveTo>
                    <a:pt x="25" y="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25" y="50"/>
                  </a:lnTo>
                  <a:lnTo>
                    <a:pt x="25" y="0"/>
                  </a:lnTo>
                  <a:close/>
                  <a:moveTo>
                    <a:pt x="1243" y="0"/>
                  </a:moveTo>
                  <a:lnTo>
                    <a:pt x="1218" y="0"/>
                  </a:lnTo>
                  <a:lnTo>
                    <a:pt x="1218" y="50"/>
                  </a:lnTo>
                  <a:lnTo>
                    <a:pt x="1243" y="50"/>
                  </a:lnTo>
                  <a:lnTo>
                    <a:pt x="1243" y="0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24"/>
            <p:cNvSpPr/>
            <p:nvPr/>
          </p:nvSpPr>
          <p:spPr>
            <a:xfrm>
              <a:off x="9340" y="5045"/>
              <a:ext cx="1243" cy="50"/>
            </a:xfrm>
            <a:custGeom>
              <a:avLst/>
              <a:gdLst/>
              <a:ahLst/>
              <a:cxnLst/>
              <a:rect l="l" t="t" r="r" b="b"/>
              <a:pathLst>
                <a:path w="1243" h="50" extrusionOk="0">
                  <a:moveTo>
                    <a:pt x="25" y="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25" y="50"/>
                  </a:lnTo>
                  <a:lnTo>
                    <a:pt x="25" y="0"/>
                  </a:lnTo>
                  <a:moveTo>
                    <a:pt x="1243" y="0"/>
                  </a:moveTo>
                  <a:lnTo>
                    <a:pt x="1218" y="0"/>
                  </a:lnTo>
                  <a:lnTo>
                    <a:pt x="1218" y="50"/>
                  </a:lnTo>
                  <a:lnTo>
                    <a:pt x="1243" y="50"/>
                  </a:lnTo>
                  <a:lnTo>
                    <a:pt x="12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24"/>
            <p:cNvSpPr/>
            <p:nvPr/>
          </p:nvSpPr>
          <p:spPr>
            <a:xfrm>
              <a:off x="10335" y="4837"/>
              <a:ext cx="124" cy="125"/>
            </a:xfrm>
            <a:prstGeom prst="ellipse">
              <a:avLst/>
            </a:prstGeom>
            <a:solidFill>
              <a:srgbClr val="4AC6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32" name="Google Shape;732;p24"/>
            <p:cNvCxnSpPr/>
            <p:nvPr/>
          </p:nvCxnSpPr>
          <p:spPr>
            <a:xfrm>
              <a:off x="9489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733" name="Google Shape;733;p24"/>
            <p:cNvCxnSpPr/>
            <p:nvPr/>
          </p:nvCxnSpPr>
          <p:spPr>
            <a:xfrm>
              <a:off x="9489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734" name="Google Shape;734;p24"/>
            <p:cNvSpPr/>
            <p:nvPr/>
          </p:nvSpPr>
          <p:spPr>
            <a:xfrm>
              <a:off x="9464" y="481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24"/>
            <p:cNvSpPr/>
            <p:nvPr/>
          </p:nvSpPr>
          <p:spPr>
            <a:xfrm>
              <a:off x="9464" y="481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36" name="Google Shape;736;p24"/>
            <p:cNvCxnSpPr/>
            <p:nvPr/>
          </p:nvCxnSpPr>
          <p:spPr>
            <a:xfrm>
              <a:off x="9607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737" name="Google Shape;737;p24"/>
            <p:cNvCxnSpPr/>
            <p:nvPr/>
          </p:nvCxnSpPr>
          <p:spPr>
            <a:xfrm>
              <a:off x="9607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738" name="Google Shape;738;p24"/>
            <p:cNvSpPr/>
            <p:nvPr/>
          </p:nvSpPr>
          <p:spPr>
            <a:xfrm>
              <a:off x="9582" y="481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24"/>
            <p:cNvSpPr/>
            <p:nvPr/>
          </p:nvSpPr>
          <p:spPr>
            <a:xfrm>
              <a:off x="9582" y="481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40" name="Google Shape;740;p24"/>
            <p:cNvCxnSpPr/>
            <p:nvPr/>
          </p:nvCxnSpPr>
          <p:spPr>
            <a:xfrm>
              <a:off x="9725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741" name="Google Shape;741;p24"/>
            <p:cNvCxnSpPr/>
            <p:nvPr/>
          </p:nvCxnSpPr>
          <p:spPr>
            <a:xfrm>
              <a:off x="9725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742" name="Google Shape;742;p24"/>
            <p:cNvSpPr/>
            <p:nvPr/>
          </p:nvSpPr>
          <p:spPr>
            <a:xfrm>
              <a:off x="9701" y="4819"/>
              <a:ext cx="49" cy="161"/>
            </a:xfrm>
            <a:custGeom>
              <a:avLst/>
              <a:gdLst/>
              <a:ahLst/>
              <a:cxnLst/>
              <a:rect l="l" t="t" r="r" b="b"/>
              <a:pathLst>
                <a:path w="49" h="161" extrusionOk="0">
                  <a:moveTo>
                    <a:pt x="49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4" y="161"/>
                  </a:lnTo>
                  <a:lnTo>
                    <a:pt x="49" y="16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24"/>
            <p:cNvSpPr/>
            <p:nvPr/>
          </p:nvSpPr>
          <p:spPr>
            <a:xfrm>
              <a:off x="9701" y="4819"/>
              <a:ext cx="49" cy="161"/>
            </a:xfrm>
            <a:custGeom>
              <a:avLst/>
              <a:gdLst/>
              <a:ahLst/>
              <a:cxnLst/>
              <a:rect l="l" t="t" r="r" b="b"/>
              <a:pathLst>
                <a:path w="49" h="161" extrusionOk="0">
                  <a:moveTo>
                    <a:pt x="49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4" y="161"/>
                  </a:lnTo>
                  <a:lnTo>
                    <a:pt x="49" y="161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24"/>
            <p:cNvSpPr/>
            <p:nvPr/>
          </p:nvSpPr>
          <p:spPr>
            <a:xfrm>
              <a:off x="9340" y="5120"/>
              <a:ext cx="1243" cy="398"/>
            </a:xfrm>
            <a:custGeom>
              <a:avLst/>
              <a:gdLst/>
              <a:ahLst/>
              <a:cxnLst/>
              <a:rect l="l" t="t" r="r" b="b"/>
              <a:pathLst>
                <a:path w="400" h="128" extrusionOk="0">
                  <a:moveTo>
                    <a:pt x="384" y="128"/>
                  </a:moveTo>
                  <a:cubicBezTo>
                    <a:pt x="16" y="128"/>
                    <a:pt x="16" y="128"/>
                    <a:pt x="16" y="128"/>
                  </a:cubicBezTo>
                  <a:cubicBezTo>
                    <a:pt x="7" y="128"/>
                    <a:pt x="0" y="121"/>
                    <a:pt x="0" y="1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400" y="112"/>
                    <a:pt x="400" y="112"/>
                    <a:pt x="400" y="112"/>
                  </a:cubicBezTo>
                  <a:cubicBezTo>
                    <a:pt x="400" y="121"/>
                    <a:pt x="393" y="128"/>
                    <a:pt x="384" y="128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24"/>
            <p:cNvSpPr/>
            <p:nvPr/>
          </p:nvSpPr>
          <p:spPr>
            <a:xfrm>
              <a:off x="9315" y="5095"/>
              <a:ext cx="1293" cy="448"/>
            </a:xfrm>
            <a:custGeom>
              <a:avLst/>
              <a:gdLst/>
              <a:ahLst/>
              <a:cxnLst/>
              <a:rect l="l" t="t" r="r" b="b"/>
              <a:pathLst>
                <a:path w="416" h="144" extrusionOk="0">
                  <a:moveTo>
                    <a:pt x="392" y="144"/>
                  </a:moveTo>
                  <a:cubicBezTo>
                    <a:pt x="24" y="144"/>
                    <a:pt x="24" y="144"/>
                    <a:pt x="24" y="144"/>
                  </a:cubicBezTo>
                  <a:cubicBezTo>
                    <a:pt x="11" y="144"/>
                    <a:pt x="0" y="133"/>
                    <a:pt x="0" y="12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408" y="0"/>
                    <a:pt x="408" y="0"/>
                    <a:pt x="408" y="0"/>
                  </a:cubicBezTo>
                  <a:cubicBezTo>
                    <a:pt x="412" y="0"/>
                    <a:pt x="416" y="3"/>
                    <a:pt x="416" y="8"/>
                  </a:cubicBezTo>
                  <a:cubicBezTo>
                    <a:pt x="416" y="120"/>
                    <a:pt x="416" y="120"/>
                    <a:pt x="416" y="120"/>
                  </a:cubicBezTo>
                  <a:cubicBezTo>
                    <a:pt x="416" y="133"/>
                    <a:pt x="405" y="144"/>
                    <a:pt x="392" y="144"/>
                  </a:cubicBezTo>
                  <a:moveTo>
                    <a:pt x="16" y="16"/>
                  </a:moveTo>
                  <a:cubicBezTo>
                    <a:pt x="16" y="120"/>
                    <a:pt x="16" y="120"/>
                    <a:pt x="16" y="120"/>
                  </a:cubicBezTo>
                  <a:cubicBezTo>
                    <a:pt x="16" y="124"/>
                    <a:pt x="20" y="128"/>
                    <a:pt x="24" y="128"/>
                  </a:cubicBezTo>
                  <a:cubicBezTo>
                    <a:pt x="392" y="128"/>
                    <a:pt x="392" y="128"/>
                    <a:pt x="392" y="128"/>
                  </a:cubicBezTo>
                  <a:cubicBezTo>
                    <a:pt x="396" y="128"/>
                    <a:pt x="400" y="124"/>
                    <a:pt x="400" y="120"/>
                  </a:cubicBezTo>
                  <a:cubicBezTo>
                    <a:pt x="400" y="16"/>
                    <a:pt x="400" y="16"/>
                    <a:pt x="400" y="16"/>
                  </a:cubicBezTo>
                  <a:cubicBezTo>
                    <a:pt x="16" y="16"/>
                    <a:pt x="16" y="16"/>
                    <a:pt x="16" y="16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24"/>
            <p:cNvSpPr/>
            <p:nvPr/>
          </p:nvSpPr>
          <p:spPr>
            <a:xfrm>
              <a:off x="10335" y="5247"/>
              <a:ext cx="124" cy="125"/>
            </a:xfrm>
            <a:prstGeom prst="ellipse">
              <a:avLst/>
            </a:prstGeom>
            <a:solidFill>
              <a:srgbClr val="4AC6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47" name="Google Shape;747;p24"/>
            <p:cNvCxnSpPr/>
            <p:nvPr/>
          </p:nvCxnSpPr>
          <p:spPr>
            <a:xfrm>
              <a:off x="9489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748" name="Google Shape;748;p24"/>
            <p:cNvCxnSpPr/>
            <p:nvPr/>
          </p:nvCxnSpPr>
          <p:spPr>
            <a:xfrm>
              <a:off x="9489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749" name="Google Shape;749;p24"/>
            <p:cNvSpPr/>
            <p:nvPr/>
          </p:nvSpPr>
          <p:spPr>
            <a:xfrm>
              <a:off x="9464" y="522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24"/>
            <p:cNvSpPr/>
            <p:nvPr/>
          </p:nvSpPr>
          <p:spPr>
            <a:xfrm>
              <a:off x="9464" y="522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51" name="Google Shape;751;p24"/>
            <p:cNvCxnSpPr/>
            <p:nvPr/>
          </p:nvCxnSpPr>
          <p:spPr>
            <a:xfrm>
              <a:off x="9607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752" name="Google Shape;752;p24"/>
            <p:cNvCxnSpPr/>
            <p:nvPr/>
          </p:nvCxnSpPr>
          <p:spPr>
            <a:xfrm>
              <a:off x="9607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753" name="Google Shape;753;p24"/>
            <p:cNvSpPr/>
            <p:nvPr/>
          </p:nvSpPr>
          <p:spPr>
            <a:xfrm>
              <a:off x="9582" y="522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24"/>
            <p:cNvSpPr/>
            <p:nvPr/>
          </p:nvSpPr>
          <p:spPr>
            <a:xfrm>
              <a:off x="9582" y="522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55" name="Google Shape;755;p24"/>
            <p:cNvCxnSpPr/>
            <p:nvPr/>
          </p:nvCxnSpPr>
          <p:spPr>
            <a:xfrm>
              <a:off x="9725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756" name="Google Shape;756;p24"/>
            <p:cNvCxnSpPr/>
            <p:nvPr/>
          </p:nvCxnSpPr>
          <p:spPr>
            <a:xfrm>
              <a:off x="9725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757" name="Google Shape;757;p24"/>
            <p:cNvSpPr/>
            <p:nvPr/>
          </p:nvSpPr>
          <p:spPr>
            <a:xfrm>
              <a:off x="9701" y="5229"/>
              <a:ext cx="49" cy="161"/>
            </a:xfrm>
            <a:custGeom>
              <a:avLst/>
              <a:gdLst/>
              <a:ahLst/>
              <a:cxnLst/>
              <a:rect l="l" t="t" r="r" b="b"/>
              <a:pathLst>
                <a:path w="49" h="161" extrusionOk="0">
                  <a:moveTo>
                    <a:pt x="49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4" y="161"/>
                  </a:lnTo>
                  <a:lnTo>
                    <a:pt x="49" y="16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24"/>
            <p:cNvSpPr/>
            <p:nvPr/>
          </p:nvSpPr>
          <p:spPr>
            <a:xfrm>
              <a:off x="9701" y="5229"/>
              <a:ext cx="49" cy="161"/>
            </a:xfrm>
            <a:custGeom>
              <a:avLst/>
              <a:gdLst/>
              <a:ahLst/>
              <a:cxnLst/>
              <a:rect l="l" t="t" r="r" b="b"/>
              <a:pathLst>
                <a:path w="49" h="161" extrusionOk="0">
                  <a:moveTo>
                    <a:pt x="49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4" y="161"/>
                  </a:lnTo>
                  <a:lnTo>
                    <a:pt x="49" y="161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9" name="Google Shape;759;p24"/>
          <p:cNvGrpSpPr/>
          <p:nvPr/>
        </p:nvGrpSpPr>
        <p:grpSpPr>
          <a:xfrm>
            <a:off x="8418580" y="4922761"/>
            <a:ext cx="708166" cy="721312"/>
            <a:chOff x="9315" y="4297"/>
            <a:chExt cx="1293" cy="1317"/>
          </a:xfrm>
        </p:grpSpPr>
        <p:sp>
          <p:nvSpPr>
            <p:cNvPr id="760" name="Google Shape;760;p24"/>
            <p:cNvSpPr/>
            <p:nvPr/>
          </p:nvSpPr>
          <p:spPr>
            <a:xfrm>
              <a:off x="9315" y="5415"/>
              <a:ext cx="1293" cy="199"/>
            </a:xfrm>
            <a:custGeom>
              <a:avLst/>
              <a:gdLst/>
              <a:ahLst/>
              <a:cxnLst/>
              <a:rect l="l" t="t" r="r" b="b"/>
              <a:pathLst>
                <a:path w="416" h="64" extrusionOk="0">
                  <a:moveTo>
                    <a:pt x="400" y="64"/>
                  </a:moveTo>
                  <a:cubicBezTo>
                    <a:pt x="16" y="64"/>
                    <a:pt x="16" y="64"/>
                    <a:pt x="16" y="64"/>
                  </a:cubicBezTo>
                  <a:cubicBezTo>
                    <a:pt x="7" y="64"/>
                    <a:pt x="0" y="57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48"/>
                    <a:pt x="416" y="48"/>
                    <a:pt x="416" y="48"/>
                  </a:cubicBezTo>
                  <a:cubicBezTo>
                    <a:pt x="416" y="57"/>
                    <a:pt x="409" y="64"/>
                    <a:pt x="400" y="64"/>
                  </a:cubicBez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24"/>
            <p:cNvSpPr/>
            <p:nvPr/>
          </p:nvSpPr>
          <p:spPr>
            <a:xfrm>
              <a:off x="9340" y="4322"/>
              <a:ext cx="1243" cy="397"/>
            </a:xfrm>
            <a:custGeom>
              <a:avLst/>
              <a:gdLst/>
              <a:ahLst/>
              <a:cxnLst/>
              <a:rect l="l" t="t" r="r" b="b"/>
              <a:pathLst>
                <a:path w="400" h="128" extrusionOk="0">
                  <a:moveTo>
                    <a:pt x="400" y="128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384" y="0"/>
                    <a:pt x="384" y="0"/>
                    <a:pt x="384" y="0"/>
                  </a:cubicBezTo>
                  <a:cubicBezTo>
                    <a:pt x="393" y="0"/>
                    <a:pt x="400" y="7"/>
                    <a:pt x="400" y="16"/>
                  </a:cubicBezTo>
                  <a:cubicBezTo>
                    <a:pt x="400" y="128"/>
                    <a:pt x="400" y="128"/>
                    <a:pt x="400" y="128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24"/>
            <p:cNvSpPr/>
            <p:nvPr/>
          </p:nvSpPr>
          <p:spPr>
            <a:xfrm>
              <a:off x="9315" y="4297"/>
              <a:ext cx="1293" cy="447"/>
            </a:xfrm>
            <a:custGeom>
              <a:avLst/>
              <a:gdLst/>
              <a:ahLst/>
              <a:cxnLst/>
              <a:rect l="l" t="t" r="r" b="b"/>
              <a:pathLst>
                <a:path w="416" h="144" extrusionOk="0">
                  <a:moveTo>
                    <a:pt x="408" y="144"/>
                  </a:moveTo>
                  <a:cubicBezTo>
                    <a:pt x="8" y="144"/>
                    <a:pt x="8" y="144"/>
                    <a:pt x="8" y="144"/>
                  </a:cubicBezTo>
                  <a:cubicBezTo>
                    <a:pt x="4" y="144"/>
                    <a:pt x="0" y="140"/>
                    <a:pt x="0" y="13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92" y="0"/>
                    <a:pt x="392" y="0"/>
                    <a:pt x="392" y="0"/>
                  </a:cubicBezTo>
                  <a:cubicBezTo>
                    <a:pt x="405" y="0"/>
                    <a:pt x="416" y="11"/>
                    <a:pt x="416" y="24"/>
                  </a:cubicBezTo>
                  <a:cubicBezTo>
                    <a:pt x="416" y="136"/>
                    <a:pt x="416" y="136"/>
                    <a:pt x="416" y="136"/>
                  </a:cubicBezTo>
                  <a:cubicBezTo>
                    <a:pt x="416" y="140"/>
                    <a:pt x="412" y="144"/>
                    <a:pt x="408" y="144"/>
                  </a:cubicBezTo>
                  <a:moveTo>
                    <a:pt x="16" y="128"/>
                  </a:moveTo>
                  <a:cubicBezTo>
                    <a:pt x="400" y="128"/>
                    <a:pt x="400" y="128"/>
                    <a:pt x="400" y="128"/>
                  </a:cubicBezTo>
                  <a:cubicBezTo>
                    <a:pt x="400" y="24"/>
                    <a:pt x="400" y="24"/>
                    <a:pt x="400" y="24"/>
                  </a:cubicBezTo>
                  <a:cubicBezTo>
                    <a:pt x="400" y="19"/>
                    <a:pt x="396" y="16"/>
                    <a:pt x="392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0" y="16"/>
                    <a:pt x="16" y="19"/>
                    <a:pt x="16" y="24"/>
                  </a:cubicBezTo>
                  <a:cubicBezTo>
                    <a:pt x="16" y="128"/>
                    <a:pt x="16" y="128"/>
                    <a:pt x="16" y="128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24"/>
            <p:cNvSpPr/>
            <p:nvPr/>
          </p:nvSpPr>
          <p:spPr>
            <a:xfrm>
              <a:off x="9365" y="4645"/>
              <a:ext cx="1193" cy="49"/>
            </a:xfrm>
            <a:prstGeom prst="rect">
              <a:avLst/>
            </a:pr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24"/>
            <p:cNvSpPr/>
            <p:nvPr/>
          </p:nvSpPr>
          <p:spPr>
            <a:xfrm>
              <a:off x="9365" y="4645"/>
              <a:ext cx="1193" cy="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24"/>
            <p:cNvSpPr/>
            <p:nvPr/>
          </p:nvSpPr>
          <p:spPr>
            <a:xfrm>
              <a:off x="9340" y="4645"/>
              <a:ext cx="1243" cy="53"/>
            </a:xfrm>
            <a:custGeom>
              <a:avLst/>
              <a:gdLst/>
              <a:ahLst/>
              <a:cxnLst/>
              <a:rect l="l" t="t" r="r" b="b"/>
              <a:pathLst>
                <a:path w="1243" h="53" extrusionOk="0">
                  <a:moveTo>
                    <a:pt x="1243" y="0"/>
                  </a:moveTo>
                  <a:lnTo>
                    <a:pt x="1218" y="0"/>
                  </a:lnTo>
                  <a:lnTo>
                    <a:pt x="1218" y="49"/>
                  </a:lnTo>
                  <a:lnTo>
                    <a:pt x="25" y="49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53"/>
                  </a:lnTo>
                  <a:lnTo>
                    <a:pt x="1243" y="53"/>
                  </a:lnTo>
                  <a:lnTo>
                    <a:pt x="1243" y="0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24"/>
            <p:cNvSpPr/>
            <p:nvPr/>
          </p:nvSpPr>
          <p:spPr>
            <a:xfrm>
              <a:off x="9340" y="4645"/>
              <a:ext cx="1243" cy="53"/>
            </a:xfrm>
            <a:custGeom>
              <a:avLst/>
              <a:gdLst/>
              <a:ahLst/>
              <a:cxnLst/>
              <a:rect l="l" t="t" r="r" b="b"/>
              <a:pathLst>
                <a:path w="1243" h="53" extrusionOk="0">
                  <a:moveTo>
                    <a:pt x="1243" y="0"/>
                  </a:moveTo>
                  <a:lnTo>
                    <a:pt x="1218" y="0"/>
                  </a:lnTo>
                  <a:lnTo>
                    <a:pt x="1218" y="49"/>
                  </a:lnTo>
                  <a:lnTo>
                    <a:pt x="25" y="49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53"/>
                  </a:lnTo>
                  <a:lnTo>
                    <a:pt x="1243" y="53"/>
                  </a:lnTo>
                  <a:lnTo>
                    <a:pt x="12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24"/>
            <p:cNvSpPr/>
            <p:nvPr/>
          </p:nvSpPr>
          <p:spPr>
            <a:xfrm>
              <a:off x="10335" y="4452"/>
              <a:ext cx="124" cy="124"/>
            </a:xfrm>
            <a:prstGeom prst="ellipse">
              <a:avLst/>
            </a:prstGeom>
            <a:solidFill>
              <a:srgbClr val="4AC6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68" name="Google Shape;768;p24"/>
            <p:cNvCxnSpPr/>
            <p:nvPr/>
          </p:nvCxnSpPr>
          <p:spPr>
            <a:xfrm>
              <a:off x="9489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769" name="Google Shape;769;p24"/>
            <p:cNvCxnSpPr/>
            <p:nvPr/>
          </p:nvCxnSpPr>
          <p:spPr>
            <a:xfrm>
              <a:off x="9489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770" name="Google Shape;770;p24"/>
            <p:cNvSpPr/>
            <p:nvPr/>
          </p:nvSpPr>
          <p:spPr>
            <a:xfrm>
              <a:off x="9464" y="4433"/>
              <a:ext cx="50" cy="162"/>
            </a:xfrm>
            <a:custGeom>
              <a:avLst/>
              <a:gdLst/>
              <a:ahLst/>
              <a:cxnLst/>
              <a:rect l="l" t="t" r="r" b="b"/>
              <a:pathLst>
                <a:path w="50" h="162" extrusionOk="0">
                  <a:moveTo>
                    <a:pt x="5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5" y="162"/>
                  </a:lnTo>
                  <a:lnTo>
                    <a:pt x="50" y="16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24"/>
            <p:cNvSpPr/>
            <p:nvPr/>
          </p:nvSpPr>
          <p:spPr>
            <a:xfrm>
              <a:off x="9464" y="4433"/>
              <a:ext cx="50" cy="162"/>
            </a:xfrm>
            <a:custGeom>
              <a:avLst/>
              <a:gdLst/>
              <a:ahLst/>
              <a:cxnLst/>
              <a:rect l="l" t="t" r="r" b="b"/>
              <a:pathLst>
                <a:path w="50" h="162" extrusionOk="0">
                  <a:moveTo>
                    <a:pt x="5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5" y="162"/>
                  </a:lnTo>
                  <a:lnTo>
                    <a:pt x="50" y="1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72" name="Google Shape;772;p24"/>
            <p:cNvCxnSpPr/>
            <p:nvPr/>
          </p:nvCxnSpPr>
          <p:spPr>
            <a:xfrm>
              <a:off x="9607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773" name="Google Shape;773;p24"/>
            <p:cNvCxnSpPr/>
            <p:nvPr/>
          </p:nvCxnSpPr>
          <p:spPr>
            <a:xfrm>
              <a:off x="9607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774" name="Google Shape;774;p24"/>
            <p:cNvSpPr/>
            <p:nvPr/>
          </p:nvSpPr>
          <p:spPr>
            <a:xfrm>
              <a:off x="9582" y="4433"/>
              <a:ext cx="50" cy="162"/>
            </a:xfrm>
            <a:custGeom>
              <a:avLst/>
              <a:gdLst/>
              <a:ahLst/>
              <a:cxnLst/>
              <a:rect l="l" t="t" r="r" b="b"/>
              <a:pathLst>
                <a:path w="50" h="162" extrusionOk="0">
                  <a:moveTo>
                    <a:pt x="5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5" y="162"/>
                  </a:lnTo>
                  <a:lnTo>
                    <a:pt x="50" y="16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24"/>
            <p:cNvSpPr/>
            <p:nvPr/>
          </p:nvSpPr>
          <p:spPr>
            <a:xfrm>
              <a:off x="9582" y="4433"/>
              <a:ext cx="50" cy="162"/>
            </a:xfrm>
            <a:custGeom>
              <a:avLst/>
              <a:gdLst/>
              <a:ahLst/>
              <a:cxnLst/>
              <a:rect l="l" t="t" r="r" b="b"/>
              <a:pathLst>
                <a:path w="50" h="162" extrusionOk="0">
                  <a:moveTo>
                    <a:pt x="5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5" y="162"/>
                  </a:lnTo>
                  <a:lnTo>
                    <a:pt x="50" y="1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76" name="Google Shape;776;p24"/>
            <p:cNvCxnSpPr/>
            <p:nvPr/>
          </p:nvCxnSpPr>
          <p:spPr>
            <a:xfrm>
              <a:off x="9725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777" name="Google Shape;777;p24"/>
            <p:cNvCxnSpPr/>
            <p:nvPr/>
          </p:nvCxnSpPr>
          <p:spPr>
            <a:xfrm>
              <a:off x="9725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778" name="Google Shape;778;p24"/>
            <p:cNvSpPr/>
            <p:nvPr/>
          </p:nvSpPr>
          <p:spPr>
            <a:xfrm>
              <a:off x="9701" y="4433"/>
              <a:ext cx="49" cy="162"/>
            </a:xfrm>
            <a:custGeom>
              <a:avLst/>
              <a:gdLst/>
              <a:ahLst/>
              <a:cxnLst/>
              <a:rect l="l" t="t" r="r" b="b"/>
              <a:pathLst>
                <a:path w="49" h="162" extrusionOk="0">
                  <a:moveTo>
                    <a:pt x="49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4" y="162"/>
                  </a:lnTo>
                  <a:lnTo>
                    <a:pt x="49" y="16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24"/>
            <p:cNvSpPr/>
            <p:nvPr/>
          </p:nvSpPr>
          <p:spPr>
            <a:xfrm>
              <a:off x="9701" y="4433"/>
              <a:ext cx="49" cy="162"/>
            </a:xfrm>
            <a:custGeom>
              <a:avLst/>
              <a:gdLst/>
              <a:ahLst/>
              <a:cxnLst/>
              <a:rect l="l" t="t" r="r" b="b"/>
              <a:pathLst>
                <a:path w="49" h="162" extrusionOk="0">
                  <a:moveTo>
                    <a:pt x="49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4" y="162"/>
                  </a:lnTo>
                  <a:lnTo>
                    <a:pt x="49" y="162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24"/>
            <p:cNvSpPr/>
            <p:nvPr/>
          </p:nvSpPr>
          <p:spPr>
            <a:xfrm>
              <a:off x="9340" y="4722"/>
              <a:ext cx="1243" cy="398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24"/>
            <p:cNvSpPr/>
            <p:nvPr/>
          </p:nvSpPr>
          <p:spPr>
            <a:xfrm>
              <a:off x="9340" y="4722"/>
              <a:ext cx="1243" cy="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24"/>
            <p:cNvSpPr/>
            <p:nvPr/>
          </p:nvSpPr>
          <p:spPr>
            <a:xfrm>
              <a:off x="9315" y="4698"/>
              <a:ext cx="1293" cy="447"/>
            </a:xfrm>
            <a:custGeom>
              <a:avLst/>
              <a:gdLst/>
              <a:ahLst/>
              <a:cxnLst/>
              <a:rect l="l" t="t" r="r" b="b"/>
              <a:pathLst>
                <a:path w="416" h="144" extrusionOk="0">
                  <a:moveTo>
                    <a:pt x="408" y="144"/>
                  </a:moveTo>
                  <a:cubicBezTo>
                    <a:pt x="8" y="144"/>
                    <a:pt x="8" y="144"/>
                    <a:pt x="8" y="144"/>
                  </a:cubicBezTo>
                  <a:cubicBezTo>
                    <a:pt x="4" y="144"/>
                    <a:pt x="0" y="140"/>
                    <a:pt x="0" y="13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408" y="0"/>
                    <a:pt x="408" y="0"/>
                    <a:pt x="408" y="0"/>
                  </a:cubicBezTo>
                  <a:cubicBezTo>
                    <a:pt x="412" y="0"/>
                    <a:pt x="416" y="3"/>
                    <a:pt x="416" y="8"/>
                  </a:cubicBezTo>
                  <a:cubicBezTo>
                    <a:pt x="416" y="136"/>
                    <a:pt x="416" y="136"/>
                    <a:pt x="416" y="136"/>
                  </a:cubicBezTo>
                  <a:cubicBezTo>
                    <a:pt x="416" y="140"/>
                    <a:pt x="412" y="144"/>
                    <a:pt x="408" y="144"/>
                  </a:cubicBezTo>
                  <a:moveTo>
                    <a:pt x="16" y="128"/>
                  </a:moveTo>
                  <a:cubicBezTo>
                    <a:pt x="400" y="128"/>
                    <a:pt x="400" y="128"/>
                    <a:pt x="400" y="128"/>
                  </a:cubicBezTo>
                  <a:cubicBezTo>
                    <a:pt x="400" y="16"/>
                    <a:pt x="400" y="16"/>
                    <a:pt x="400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28"/>
                    <a:pt x="16" y="128"/>
                    <a:pt x="16" y="128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24"/>
            <p:cNvSpPr/>
            <p:nvPr/>
          </p:nvSpPr>
          <p:spPr>
            <a:xfrm>
              <a:off x="9365" y="5045"/>
              <a:ext cx="1193" cy="50"/>
            </a:xfrm>
            <a:prstGeom prst="rect">
              <a:avLst/>
            </a:pr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24"/>
            <p:cNvSpPr/>
            <p:nvPr/>
          </p:nvSpPr>
          <p:spPr>
            <a:xfrm>
              <a:off x="9365" y="5045"/>
              <a:ext cx="1193" cy="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24"/>
            <p:cNvSpPr/>
            <p:nvPr/>
          </p:nvSpPr>
          <p:spPr>
            <a:xfrm>
              <a:off x="9340" y="5045"/>
              <a:ext cx="1243" cy="50"/>
            </a:xfrm>
            <a:custGeom>
              <a:avLst/>
              <a:gdLst/>
              <a:ahLst/>
              <a:cxnLst/>
              <a:rect l="l" t="t" r="r" b="b"/>
              <a:pathLst>
                <a:path w="1243" h="50" extrusionOk="0">
                  <a:moveTo>
                    <a:pt x="25" y="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25" y="50"/>
                  </a:lnTo>
                  <a:lnTo>
                    <a:pt x="25" y="0"/>
                  </a:lnTo>
                  <a:close/>
                  <a:moveTo>
                    <a:pt x="1243" y="0"/>
                  </a:moveTo>
                  <a:lnTo>
                    <a:pt x="1218" y="0"/>
                  </a:lnTo>
                  <a:lnTo>
                    <a:pt x="1218" y="50"/>
                  </a:lnTo>
                  <a:lnTo>
                    <a:pt x="1243" y="50"/>
                  </a:lnTo>
                  <a:lnTo>
                    <a:pt x="1243" y="0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4"/>
            <p:cNvSpPr/>
            <p:nvPr/>
          </p:nvSpPr>
          <p:spPr>
            <a:xfrm>
              <a:off x="9340" y="5045"/>
              <a:ext cx="1243" cy="50"/>
            </a:xfrm>
            <a:custGeom>
              <a:avLst/>
              <a:gdLst/>
              <a:ahLst/>
              <a:cxnLst/>
              <a:rect l="l" t="t" r="r" b="b"/>
              <a:pathLst>
                <a:path w="1243" h="50" extrusionOk="0">
                  <a:moveTo>
                    <a:pt x="25" y="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25" y="50"/>
                  </a:lnTo>
                  <a:lnTo>
                    <a:pt x="25" y="0"/>
                  </a:lnTo>
                  <a:moveTo>
                    <a:pt x="1243" y="0"/>
                  </a:moveTo>
                  <a:lnTo>
                    <a:pt x="1218" y="0"/>
                  </a:lnTo>
                  <a:lnTo>
                    <a:pt x="1218" y="50"/>
                  </a:lnTo>
                  <a:lnTo>
                    <a:pt x="1243" y="50"/>
                  </a:lnTo>
                  <a:lnTo>
                    <a:pt x="12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24"/>
            <p:cNvSpPr/>
            <p:nvPr/>
          </p:nvSpPr>
          <p:spPr>
            <a:xfrm>
              <a:off x="10335" y="4837"/>
              <a:ext cx="124" cy="125"/>
            </a:xfrm>
            <a:prstGeom prst="ellipse">
              <a:avLst/>
            </a:prstGeom>
            <a:solidFill>
              <a:srgbClr val="4AC6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88" name="Google Shape;788;p24"/>
            <p:cNvCxnSpPr/>
            <p:nvPr/>
          </p:nvCxnSpPr>
          <p:spPr>
            <a:xfrm>
              <a:off x="9489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789" name="Google Shape;789;p24"/>
            <p:cNvCxnSpPr/>
            <p:nvPr/>
          </p:nvCxnSpPr>
          <p:spPr>
            <a:xfrm>
              <a:off x="9489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790" name="Google Shape;790;p24"/>
            <p:cNvSpPr/>
            <p:nvPr/>
          </p:nvSpPr>
          <p:spPr>
            <a:xfrm>
              <a:off x="9464" y="481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4"/>
            <p:cNvSpPr/>
            <p:nvPr/>
          </p:nvSpPr>
          <p:spPr>
            <a:xfrm>
              <a:off x="9464" y="481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92" name="Google Shape;792;p24"/>
            <p:cNvCxnSpPr/>
            <p:nvPr/>
          </p:nvCxnSpPr>
          <p:spPr>
            <a:xfrm>
              <a:off x="9607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793" name="Google Shape;793;p24"/>
            <p:cNvCxnSpPr/>
            <p:nvPr/>
          </p:nvCxnSpPr>
          <p:spPr>
            <a:xfrm>
              <a:off x="9607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794" name="Google Shape;794;p24"/>
            <p:cNvSpPr/>
            <p:nvPr/>
          </p:nvSpPr>
          <p:spPr>
            <a:xfrm>
              <a:off x="9582" y="481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24"/>
            <p:cNvSpPr/>
            <p:nvPr/>
          </p:nvSpPr>
          <p:spPr>
            <a:xfrm>
              <a:off x="9582" y="481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96" name="Google Shape;796;p24"/>
            <p:cNvCxnSpPr/>
            <p:nvPr/>
          </p:nvCxnSpPr>
          <p:spPr>
            <a:xfrm>
              <a:off x="9725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797" name="Google Shape;797;p24"/>
            <p:cNvCxnSpPr/>
            <p:nvPr/>
          </p:nvCxnSpPr>
          <p:spPr>
            <a:xfrm>
              <a:off x="9725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798" name="Google Shape;798;p24"/>
            <p:cNvSpPr/>
            <p:nvPr/>
          </p:nvSpPr>
          <p:spPr>
            <a:xfrm>
              <a:off x="9701" y="4819"/>
              <a:ext cx="49" cy="161"/>
            </a:xfrm>
            <a:custGeom>
              <a:avLst/>
              <a:gdLst/>
              <a:ahLst/>
              <a:cxnLst/>
              <a:rect l="l" t="t" r="r" b="b"/>
              <a:pathLst>
                <a:path w="49" h="161" extrusionOk="0">
                  <a:moveTo>
                    <a:pt x="49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4" y="161"/>
                  </a:lnTo>
                  <a:lnTo>
                    <a:pt x="49" y="16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24"/>
            <p:cNvSpPr/>
            <p:nvPr/>
          </p:nvSpPr>
          <p:spPr>
            <a:xfrm>
              <a:off x="9701" y="4819"/>
              <a:ext cx="49" cy="161"/>
            </a:xfrm>
            <a:custGeom>
              <a:avLst/>
              <a:gdLst/>
              <a:ahLst/>
              <a:cxnLst/>
              <a:rect l="l" t="t" r="r" b="b"/>
              <a:pathLst>
                <a:path w="49" h="161" extrusionOk="0">
                  <a:moveTo>
                    <a:pt x="49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4" y="161"/>
                  </a:lnTo>
                  <a:lnTo>
                    <a:pt x="49" y="161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24"/>
            <p:cNvSpPr/>
            <p:nvPr/>
          </p:nvSpPr>
          <p:spPr>
            <a:xfrm>
              <a:off x="9340" y="5120"/>
              <a:ext cx="1243" cy="398"/>
            </a:xfrm>
            <a:custGeom>
              <a:avLst/>
              <a:gdLst/>
              <a:ahLst/>
              <a:cxnLst/>
              <a:rect l="l" t="t" r="r" b="b"/>
              <a:pathLst>
                <a:path w="400" h="128" extrusionOk="0">
                  <a:moveTo>
                    <a:pt x="384" y="128"/>
                  </a:moveTo>
                  <a:cubicBezTo>
                    <a:pt x="16" y="128"/>
                    <a:pt x="16" y="128"/>
                    <a:pt x="16" y="128"/>
                  </a:cubicBezTo>
                  <a:cubicBezTo>
                    <a:pt x="7" y="128"/>
                    <a:pt x="0" y="121"/>
                    <a:pt x="0" y="1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400" y="112"/>
                    <a:pt x="400" y="112"/>
                    <a:pt x="400" y="112"/>
                  </a:cubicBezTo>
                  <a:cubicBezTo>
                    <a:pt x="400" y="121"/>
                    <a:pt x="393" y="128"/>
                    <a:pt x="384" y="128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24"/>
            <p:cNvSpPr/>
            <p:nvPr/>
          </p:nvSpPr>
          <p:spPr>
            <a:xfrm>
              <a:off x="9315" y="5095"/>
              <a:ext cx="1293" cy="448"/>
            </a:xfrm>
            <a:custGeom>
              <a:avLst/>
              <a:gdLst/>
              <a:ahLst/>
              <a:cxnLst/>
              <a:rect l="l" t="t" r="r" b="b"/>
              <a:pathLst>
                <a:path w="416" h="144" extrusionOk="0">
                  <a:moveTo>
                    <a:pt x="392" y="144"/>
                  </a:moveTo>
                  <a:cubicBezTo>
                    <a:pt x="24" y="144"/>
                    <a:pt x="24" y="144"/>
                    <a:pt x="24" y="144"/>
                  </a:cubicBezTo>
                  <a:cubicBezTo>
                    <a:pt x="11" y="144"/>
                    <a:pt x="0" y="133"/>
                    <a:pt x="0" y="12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408" y="0"/>
                    <a:pt x="408" y="0"/>
                    <a:pt x="408" y="0"/>
                  </a:cubicBezTo>
                  <a:cubicBezTo>
                    <a:pt x="412" y="0"/>
                    <a:pt x="416" y="3"/>
                    <a:pt x="416" y="8"/>
                  </a:cubicBezTo>
                  <a:cubicBezTo>
                    <a:pt x="416" y="120"/>
                    <a:pt x="416" y="120"/>
                    <a:pt x="416" y="120"/>
                  </a:cubicBezTo>
                  <a:cubicBezTo>
                    <a:pt x="416" y="133"/>
                    <a:pt x="405" y="144"/>
                    <a:pt x="392" y="144"/>
                  </a:cubicBezTo>
                  <a:moveTo>
                    <a:pt x="16" y="16"/>
                  </a:moveTo>
                  <a:cubicBezTo>
                    <a:pt x="16" y="120"/>
                    <a:pt x="16" y="120"/>
                    <a:pt x="16" y="120"/>
                  </a:cubicBezTo>
                  <a:cubicBezTo>
                    <a:pt x="16" y="124"/>
                    <a:pt x="20" y="128"/>
                    <a:pt x="24" y="128"/>
                  </a:cubicBezTo>
                  <a:cubicBezTo>
                    <a:pt x="392" y="128"/>
                    <a:pt x="392" y="128"/>
                    <a:pt x="392" y="128"/>
                  </a:cubicBezTo>
                  <a:cubicBezTo>
                    <a:pt x="396" y="128"/>
                    <a:pt x="400" y="124"/>
                    <a:pt x="400" y="120"/>
                  </a:cubicBezTo>
                  <a:cubicBezTo>
                    <a:pt x="400" y="16"/>
                    <a:pt x="400" y="16"/>
                    <a:pt x="400" y="16"/>
                  </a:cubicBezTo>
                  <a:cubicBezTo>
                    <a:pt x="16" y="16"/>
                    <a:pt x="16" y="16"/>
                    <a:pt x="16" y="16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24"/>
            <p:cNvSpPr/>
            <p:nvPr/>
          </p:nvSpPr>
          <p:spPr>
            <a:xfrm>
              <a:off x="10335" y="5247"/>
              <a:ext cx="124" cy="125"/>
            </a:xfrm>
            <a:prstGeom prst="ellipse">
              <a:avLst/>
            </a:prstGeom>
            <a:solidFill>
              <a:srgbClr val="4AC6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03" name="Google Shape;803;p24"/>
            <p:cNvCxnSpPr/>
            <p:nvPr/>
          </p:nvCxnSpPr>
          <p:spPr>
            <a:xfrm>
              <a:off x="9489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804" name="Google Shape;804;p24"/>
            <p:cNvCxnSpPr/>
            <p:nvPr/>
          </p:nvCxnSpPr>
          <p:spPr>
            <a:xfrm>
              <a:off x="9489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805" name="Google Shape;805;p24"/>
            <p:cNvSpPr/>
            <p:nvPr/>
          </p:nvSpPr>
          <p:spPr>
            <a:xfrm>
              <a:off x="9464" y="522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24"/>
            <p:cNvSpPr/>
            <p:nvPr/>
          </p:nvSpPr>
          <p:spPr>
            <a:xfrm>
              <a:off x="9464" y="522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07" name="Google Shape;807;p24"/>
            <p:cNvCxnSpPr/>
            <p:nvPr/>
          </p:nvCxnSpPr>
          <p:spPr>
            <a:xfrm>
              <a:off x="9607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808" name="Google Shape;808;p24"/>
            <p:cNvCxnSpPr/>
            <p:nvPr/>
          </p:nvCxnSpPr>
          <p:spPr>
            <a:xfrm>
              <a:off x="9607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809" name="Google Shape;809;p24"/>
            <p:cNvSpPr/>
            <p:nvPr/>
          </p:nvSpPr>
          <p:spPr>
            <a:xfrm>
              <a:off x="9582" y="522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24"/>
            <p:cNvSpPr/>
            <p:nvPr/>
          </p:nvSpPr>
          <p:spPr>
            <a:xfrm>
              <a:off x="9582" y="522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11" name="Google Shape;811;p24"/>
            <p:cNvCxnSpPr/>
            <p:nvPr/>
          </p:nvCxnSpPr>
          <p:spPr>
            <a:xfrm>
              <a:off x="9725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812" name="Google Shape;812;p24"/>
            <p:cNvCxnSpPr/>
            <p:nvPr/>
          </p:nvCxnSpPr>
          <p:spPr>
            <a:xfrm>
              <a:off x="9725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813" name="Google Shape;813;p24"/>
            <p:cNvSpPr/>
            <p:nvPr/>
          </p:nvSpPr>
          <p:spPr>
            <a:xfrm>
              <a:off x="9701" y="5229"/>
              <a:ext cx="49" cy="161"/>
            </a:xfrm>
            <a:custGeom>
              <a:avLst/>
              <a:gdLst/>
              <a:ahLst/>
              <a:cxnLst/>
              <a:rect l="l" t="t" r="r" b="b"/>
              <a:pathLst>
                <a:path w="49" h="161" extrusionOk="0">
                  <a:moveTo>
                    <a:pt x="49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4" y="161"/>
                  </a:lnTo>
                  <a:lnTo>
                    <a:pt x="49" y="16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24"/>
            <p:cNvSpPr/>
            <p:nvPr/>
          </p:nvSpPr>
          <p:spPr>
            <a:xfrm>
              <a:off x="9701" y="5229"/>
              <a:ext cx="49" cy="161"/>
            </a:xfrm>
            <a:custGeom>
              <a:avLst/>
              <a:gdLst/>
              <a:ahLst/>
              <a:cxnLst/>
              <a:rect l="l" t="t" r="r" b="b"/>
              <a:pathLst>
                <a:path w="49" h="161" extrusionOk="0">
                  <a:moveTo>
                    <a:pt x="49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4" y="161"/>
                  </a:lnTo>
                  <a:lnTo>
                    <a:pt x="49" y="161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5" name="Google Shape;815;p24"/>
          <p:cNvGrpSpPr/>
          <p:nvPr/>
        </p:nvGrpSpPr>
        <p:grpSpPr>
          <a:xfrm>
            <a:off x="2911096" y="4977164"/>
            <a:ext cx="708166" cy="721312"/>
            <a:chOff x="9315" y="4297"/>
            <a:chExt cx="1293" cy="1317"/>
          </a:xfrm>
        </p:grpSpPr>
        <p:sp>
          <p:nvSpPr>
            <p:cNvPr id="816" name="Google Shape;816;p24"/>
            <p:cNvSpPr/>
            <p:nvPr/>
          </p:nvSpPr>
          <p:spPr>
            <a:xfrm>
              <a:off x="9315" y="5415"/>
              <a:ext cx="1293" cy="199"/>
            </a:xfrm>
            <a:custGeom>
              <a:avLst/>
              <a:gdLst/>
              <a:ahLst/>
              <a:cxnLst/>
              <a:rect l="l" t="t" r="r" b="b"/>
              <a:pathLst>
                <a:path w="416" h="64" extrusionOk="0">
                  <a:moveTo>
                    <a:pt x="400" y="64"/>
                  </a:moveTo>
                  <a:cubicBezTo>
                    <a:pt x="16" y="64"/>
                    <a:pt x="16" y="64"/>
                    <a:pt x="16" y="64"/>
                  </a:cubicBezTo>
                  <a:cubicBezTo>
                    <a:pt x="7" y="64"/>
                    <a:pt x="0" y="57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48"/>
                    <a:pt x="416" y="48"/>
                    <a:pt x="416" y="48"/>
                  </a:cubicBezTo>
                  <a:cubicBezTo>
                    <a:pt x="416" y="57"/>
                    <a:pt x="409" y="64"/>
                    <a:pt x="400" y="64"/>
                  </a:cubicBez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24"/>
            <p:cNvSpPr/>
            <p:nvPr/>
          </p:nvSpPr>
          <p:spPr>
            <a:xfrm>
              <a:off x="9340" y="4322"/>
              <a:ext cx="1243" cy="397"/>
            </a:xfrm>
            <a:custGeom>
              <a:avLst/>
              <a:gdLst/>
              <a:ahLst/>
              <a:cxnLst/>
              <a:rect l="l" t="t" r="r" b="b"/>
              <a:pathLst>
                <a:path w="400" h="128" extrusionOk="0">
                  <a:moveTo>
                    <a:pt x="400" y="128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384" y="0"/>
                    <a:pt x="384" y="0"/>
                    <a:pt x="384" y="0"/>
                  </a:cubicBezTo>
                  <a:cubicBezTo>
                    <a:pt x="393" y="0"/>
                    <a:pt x="400" y="7"/>
                    <a:pt x="400" y="16"/>
                  </a:cubicBezTo>
                  <a:cubicBezTo>
                    <a:pt x="400" y="128"/>
                    <a:pt x="400" y="128"/>
                    <a:pt x="400" y="128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24"/>
            <p:cNvSpPr/>
            <p:nvPr/>
          </p:nvSpPr>
          <p:spPr>
            <a:xfrm>
              <a:off x="9315" y="4297"/>
              <a:ext cx="1293" cy="447"/>
            </a:xfrm>
            <a:custGeom>
              <a:avLst/>
              <a:gdLst/>
              <a:ahLst/>
              <a:cxnLst/>
              <a:rect l="l" t="t" r="r" b="b"/>
              <a:pathLst>
                <a:path w="416" h="144" extrusionOk="0">
                  <a:moveTo>
                    <a:pt x="408" y="144"/>
                  </a:moveTo>
                  <a:cubicBezTo>
                    <a:pt x="8" y="144"/>
                    <a:pt x="8" y="144"/>
                    <a:pt x="8" y="144"/>
                  </a:cubicBezTo>
                  <a:cubicBezTo>
                    <a:pt x="4" y="144"/>
                    <a:pt x="0" y="140"/>
                    <a:pt x="0" y="13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92" y="0"/>
                    <a:pt x="392" y="0"/>
                    <a:pt x="392" y="0"/>
                  </a:cubicBezTo>
                  <a:cubicBezTo>
                    <a:pt x="405" y="0"/>
                    <a:pt x="416" y="11"/>
                    <a:pt x="416" y="24"/>
                  </a:cubicBezTo>
                  <a:cubicBezTo>
                    <a:pt x="416" y="136"/>
                    <a:pt x="416" y="136"/>
                    <a:pt x="416" y="136"/>
                  </a:cubicBezTo>
                  <a:cubicBezTo>
                    <a:pt x="416" y="140"/>
                    <a:pt x="412" y="144"/>
                    <a:pt x="408" y="144"/>
                  </a:cubicBezTo>
                  <a:moveTo>
                    <a:pt x="16" y="128"/>
                  </a:moveTo>
                  <a:cubicBezTo>
                    <a:pt x="400" y="128"/>
                    <a:pt x="400" y="128"/>
                    <a:pt x="400" y="128"/>
                  </a:cubicBezTo>
                  <a:cubicBezTo>
                    <a:pt x="400" y="24"/>
                    <a:pt x="400" y="24"/>
                    <a:pt x="400" y="24"/>
                  </a:cubicBezTo>
                  <a:cubicBezTo>
                    <a:pt x="400" y="19"/>
                    <a:pt x="396" y="16"/>
                    <a:pt x="392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0" y="16"/>
                    <a:pt x="16" y="19"/>
                    <a:pt x="16" y="24"/>
                  </a:cubicBezTo>
                  <a:cubicBezTo>
                    <a:pt x="16" y="128"/>
                    <a:pt x="16" y="128"/>
                    <a:pt x="16" y="128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24"/>
            <p:cNvSpPr/>
            <p:nvPr/>
          </p:nvSpPr>
          <p:spPr>
            <a:xfrm>
              <a:off x="9365" y="4645"/>
              <a:ext cx="1193" cy="49"/>
            </a:xfrm>
            <a:prstGeom prst="rect">
              <a:avLst/>
            </a:pr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24"/>
            <p:cNvSpPr/>
            <p:nvPr/>
          </p:nvSpPr>
          <p:spPr>
            <a:xfrm>
              <a:off x="9365" y="4645"/>
              <a:ext cx="1193" cy="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24"/>
            <p:cNvSpPr/>
            <p:nvPr/>
          </p:nvSpPr>
          <p:spPr>
            <a:xfrm>
              <a:off x="9340" y="4645"/>
              <a:ext cx="1243" cy="53"/>
            </a:xfrm>
            <a:custGeom>
              <a:avLst/>
              <a:gdLst/>
              <a:ahLst/>
              <a:cxnLst/>
              <a:rect l="l" t="t" r="r" b="b"/>
              <a:pathLst>
                <a:path w="1243" h="53" extrusionOk="0">
                  <a:moveTo>
                    <a:pt x="1243" y="0"/>
                  </a:moveTo>
                  <a:lnTo>
                    <a:pt x="1218" y="0"/>
                  </a:lnTo>
                  <a:lnTo>
                    <a:pt x="1218" y="49"/>
                  </a:lnTo>
                  <a:lnTo>
                    <a:pt x="25" y="49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53"/>
                  </a:lnTo>
                  <a:lnTo>
                    <a:pt x="1243" y="53"/>
                  </a:lnTo>
                  <a:lnTo>
                    <a:pt x="1243" y="0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24"/>
            <p:cNvSpPr/>
            <p:nvPr/>
          </p:nvSpPr>
          <p:spPr>
            <a:xfrm>
              <a:off x="9340" y="4645"/>
              <a:ext cx="1243" cy="53"/>
            </a:xfrm>
            <a:custGeom>
              <a:avLst/>
              <a:gdLst/>
              <a:ahLst/>
              <a:cxnLst/>
              <a:rect l="l" t="t" r="r" b="b"/>
              <a:pathLst>
                <a:path w="1243" h="53" extrusionOk="0">
                  <a:moveTo>
                    <a:pt x="1243" y="0"/>
                  </a:moveTo>
                  <a:lnTo>
                    <a:pt x="1218" y="0"/>
                  </a:lnTo>
                  <a:lnTo>
                    <a:pt x="1218" y="49"/>
                  </a:lnTo>
                  <a:lnTo>
                    <a:pt x="25" y="49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53"/>
                  </a:lnTo>
                  <a:lnTo>
                    <a:pt x="1243" y="53"/>
                  </a:lnTo>
                  <a:lnTo>
                    <a:pt x="12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24"/>
            <p:cNvSpPr/>
            <p:nvPr/>
          </p:nvSpPr>
          <p:spPr>
            <a:xfrm>
              <a:off x="10335" y="4452"/>
              <a:ext cx="124" cy="124"/>
            </a:xfrm>
            <a:prstGeom prst="ellipse">
              <a:avLst/>
            </a:prstGeom>
            <a:solidFill>
              <a:srgbClr val="4AC6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24" name="Google Shape;824;p24"/>
            <p:cNvCxnSpPr/>
            <p:nvPr/>
          </p:nvCxnSpPr>
          <p:spPr>
            <a:xfrm>
              <a:off x="9489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825" name="Google Shape;825;p24"/>
            <p:cNvCxnSpPr/>
            <p:nvPr/>
          </p:nvCxnSpPr>
          <p:spPr>
            <a:xfrm>
              <a:off x="9489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826" name="Google Shape;826;p24"/>
            <p:cNvSpPr/>
            <p:nvPr/>
          </p:nvSpPr>
          <p:spPr>
            <a:xfrm>
              <a:off x="9464" y="4433"/>
              <a:ext cx="50" cy="162"/>
            </a:xfrm>
            <a:custGeom>
              <a:avLst/>
              <a:gdLst/>
              <a:ahLst/>
              <a:cxnLst/>
              <a:rect l="l" t="t" r="r" b="b"/>
              <a:pathLst>
                <a:path w="50" h="162" extrusionOk="0">
                  <a:moveTo>
                    <a:pt x="5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5" y="162"/>
                  </a:lnTo>
                  <a:lnTo>
                    <a:pt x="50" y="16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24"/>
            <p:cNvSpPr/>
            <p:nvPr/>
          </p:nvSpPr>
          <p:spPr>
            <a:xfrm>
              <a:off x="9464" y="4433"/>
              <a:ext cx="50" cy="162"/>
            </a:xfrm>
            <a:custGeom>
              <a:avLst/>
              <a:gdLst/>
              <a:ahLst/>
              <a:cxnLst/>
              <a:rect l="l" t="t" r="r" b="b"/>
              <a:pathLst>
                <a:path w="50" h="162" extrusionOk="0">
                  <a:moveTo>
                    <a:pt x="5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5" y="162"/>
                  </a:lnTo>
                  <a:lnTo>
                    <a:pt x="50" y="1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28" name="Google Shape;828;p24"/>
            <p:cNvCxnSpPr/>
            <p:nvPr/>
          </p:nvCxnSpPr>
          <p:spPr>
            <a:xfrm>
              <a:off x="9607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829" name="Google Shape;829;p24"/>
            <p:cNvCxnSpPr/>
            <p:nvPr/>
          </p:nvCxnSpPr>
          <p:spPr>
            <a:xfrm>
              <a:off x="9607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830" name="Google Shape;830;p24"/>
            <p:cNvSpPr/>
            <p:nvPr/>
          </p:nvSpPr>
          <p:spPr>
            <a:xfrm>
              <a:off x="9582" y="4433"/>
              <a:ext cx="50" cy="162"/>
            </a:xfrm>
            <a:custGeom>
              <a:avLst/>
              <a:gdLst/>
              <a:ahLst/>
              <a:cxnLst/>
              <a:rect l="l" t="t" r="r" b="b"/>
              <a:pathLst>
                <a:path w="50" h="162" extrusionOk="0">
                  <a:moveTo>
                    <a:pt x="5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5" y="162"/>
                  </a:lnTo>
                  <a:lnTo>
                    <a:pt x="50" y="16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24"/>
            <p:cNvSpPr/>
            <p:nvPr/>
          </p:nvSpPr>
          <p:spPr>
            <a:xfrm>
              <a:off x="9582" y="4433"/>
              <a:ext cx="50" cy="162"/>
            </a:xfrm>
            <a:custGeom>
              <a:avLst/>
              <a:gdLst/>
              <a:ahLst/>
              <a:cxnLst/>
              <a:rect l="l" t="t" r="r" b="b"/>
              <a:pathLst>
                <a:path w="50" h="162" extrusionOk="0">
                  <a:moveTo>
                    <a:pt x="5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5" y="162"/>
                  </a:lnTo>
                  <a:lnTo>
                    <a:pt x="50" y="1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32" name="Google Shape;832;p24"/>
            <p:cNvCxnSpPr/>
            <p:nvPr/>
          </p:nvCxnSpPr>
          <p:spPr>
            <a:xfrm>
              <a:off x="9725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833" name="Google Shape;833;p24"/>
            <p:cNvCxnSpPr/>
            <p:nvPr/>
          </p:nvCxnSpPr>
          <p:spPr>
            <a:xfrm>
              <a:off x="9725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834" name="Google Shape;834;p24"/>
            <p:cNvSpPr/>
            <p:nvPr/>
          </p:nvSpPr>
          <p:spPr>
            <a:xfrm>
              <a:off x="9701" y="4433"/>
              <a:ext cx="49" cy="162"/>
            </a:xfrm>
            <a:custGeom>
              <a:avLst/>
              <a:gdLst/>
              <a:ahLst/>
              <a:cxnLst/>
              <a:rect l="l" t="t" r="r" b="b"/>
              <a:pathLst>
                <a:path w="49" h="162" extrusionOk="0">
                  <a:moveTo>
                    <a:pt x="49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4" y="162"/>
                  </a:lnTo>
                  <a:lnTo>
                    <a:pt x="49" y="16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24"/>
            <p:cNvSpPr/>
            <p:nvPr/>
          </p:nvSpPr>
          <p:spPr>
            <a:xfrm>
              <a:off x="9701" y="4433"/>
              <a:ext cx="49" cy="162"/>
            </a:xfrm>
            <a:custGeom>
              <a:avLst/>
              <a:gdLst/>
              <a:ahLst/>
              <a:cxnLst/>
              <a:rect l="l" t="t" r="r" b="b"/>
              <a:pathLst>
                <a:path w="49" h="162" extrusionOk="0">
                  <a:moveTo>
                    <a:pt x="49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4" y="162"/>
                  </a:lnTo>
                  <a:lnTo>
                    <a:pt x="49" y="162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24"/>
            <p:cNvSpPr/>
            <p:nvPr/>
          </p:nvSpPr>
          <p:spPr>
            <a:xfrm>
              <a:off x="9340" y="4722"/>
              <a:ext cx="1243" cy="398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24"/>
            <p:cNvSpPr/>
            <p:nvPr/>
          </p:nvSpPr>
          <p:spPr>
            <a:xfrm>
              <a:off x="9340" y="4722"/>
              <a:ext cx="1243" cy="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24"/>
            <p:cNvSpPr/>
            <p:nvPr/>
          </p:nvSpPr>
          <p:spPr>
            <a:xfrm>
              <a:off x="9315" y="4698"/>
              <a:ext cx="1293" cy="447"/>
            </a:xfrm>
            <a:custGeom>
              <a:avLst/>
              <a:gdLst/>
              <a:ahLst/>
              <a:cxnLst/>
              <a:rect l="l" t="t" r="r" b="b"/>
              <a:pathLst>
                <a:path w="416" h="144" extrusionOk="0">
                  <a:moveTo>
                    <a:pt x="408" y="144"/>
                  </a:moveTo>
                  <a:cubicBezTo>
                    <a:pt x="8" y="144"/>
                    <a:pt x="8" y="144"/>
                    <a:pt x="8" y="144"/>
                  </a:cubicBezTo>
                  <a:cubicBezTo>
                    <a:pt x="4" y="144"/>
                    <a:pt x="0" y="140"/>
                    <a:pt x="0" y="13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408" y="0"/>
                    <a:pt x="408" y="0"/>
                    <a:pt x="408" y="0"/>
                  </a:cubicBezTo>
                  <a:cubicBezTo>
                    <a:pt x="412" y="0"/>
                    <a:pt x="416" y="3"/>
                    <a:pt x="416" y="8"/>
                  </a:cubicBezTo>
                  <a:cubicBezTo>
                    <a:pt x="416" y="136"/>
                    <a:pt x="416" y="136"/>
                    <a:pt x="416" y="136"/>
                  </a:cubicBezTo>
                  <a:cubicBezTo>
                    <a:pt x="416" y="140"/>
                    <a:pt x="412" y="144"/>
                    <a:pt x="408" y="144"/>
                  </a:cubicBezTo>
                  <a:moveTo>
                    <a:pt x="16" y="128"/>
                  </a:moveTo>
                  <a:cubicBezTo>
                    <a:pt x="400" y="128"/>
                    <a:pt x="400" y="128"/>
                    <a:pt x="400" y="128"/>
                  </a:cubicBezTo>
                  <a:cubicBezTo>
                    <a:pt x="400" y="16"/>
                    <a:pt x="400" y="16"/>
                    <a:pt x="400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28"/>
                    <a:pt x="16" y="128"/>
                    <a:pt x="16" y="128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24"/>
            <p:cNvSpPr/>
            <p:nvPr/>
          </p:nvSpPr>
          <p:spPr>
            <a:xfrm>
              <a:off x="9365" y="5045"/>
              <a:ext cx="1193" cy="50"/>
            </a:xfrm>
            <a:prstGeom prst="rect">
              <a:avLst/>
            </a:pr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24"/>
            <p:cNvSpPr/>
            <p:nvPr/>
          </p:nvSpPr>
          <p:spPr>
            <a:xfrm>
              <a:off x="9365" y="5045"/>
              <a:ext cx="1193" cy="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24"/>
            <p:cNvSpPr/>
            <p:nvPr/>
          </p:nvSpPr>
          <p:spPr>
            <a:xfrm>
              <a:off x="9340" y="5045"/>
              <a:ext cx="1243" cy="50"/>
            </a:xfrm>
            <a:custGeom>
              <a:avLst/>
              <a:gdLst/>
              <a:ahLst/>
              <a:cxnLst/>
              <a:rect l="l" t="t" r="r" b="b"/>
              <a:pathLst>
                <a:path w="1243" h="50" extrusionOk="0">
                  <a:moveTo>
                    <a:pt x="25" y="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25" y="50"/>
                  </a:lnTo>
                  <a:lnTo>
                    <a:pt x="25" y="0"/>
                  </a:lnTo>
                  <a:close/>
                  <a:moveTo>
                    <a:pt x="1243" y="0"/>
                  </a:moveTo>
                  <a:lnTo>
                    <a:pt x="1218" y="0"/>
                  </a:lnTo>
                  <a:lnTo>
                    <a:pt x="1218" y="50"/>
                  </a:lnTo>
                  <a:lnTo>
                    <a:pt x="1243" y="50"/>
                  </a:lnTo>
                  <a:lnTo>
                    <a:pt x="1243" y="0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24"/>
            <p:cNvSpPr/>
            <p:nvPr/>
          </p:nvSpPr>
          <p:spPr>
            <a:xfrm>
              <a:off x="9340" y="5045"/>
              <a:ext cx="1243" cy="50"/>
            </a:xfrm>
            <a:custGeom>
              <a:avLst/>
              <a:gdLst/>
              <a:ahLst/>
              <a:cxnLst/>
              <a:rect l="l" t="t" r="r" b="b"/>
              <a:pathLst>
                <a:path w="1243" h="50" extrusionOk="0">
                  <a:moveTo>
                    <a:pt x="25" y="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25" y="50"/>
                  </a:lnTo>
                  <a:lnTo>
                    <a:pt x="25" y="0"/>
                  </a:lnTo>
                  <a:moveTo>
                    <a:pt x="1243" y="0"/>
                  </a:moveTo>
                  <a:lnTo>
                    <a:pt x="1218" y="0"/>
                  </a:lnTo>
                  <a:lnTo>
                    <a:pt x="1218" y="50"/>
                  </a:lnTo>
                  <a:lnTo>
                    <a:pt x="1243" y="50"/>
                  </a:lnTo>
                  <a:lnTo>
                    <a:pt x="12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24"/>
            <p:cNvSpPr/>
            <p:nvPr/>
          </p:nvSpPr>
          <p:spPr>
            <a:xfrm>
              <a:off x="10335" y="4837"/>
              <a:ext cx="124" cy="125"/>
            </a:xfrm>
            <a:prstGeom prst="ellipse">
              <a:avLst/>
            </a:prstGeom>
            <a:solidFill>
              <a:srgbClr val="4AC6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44" name="Google Shape;844;p24"/>
            <p:cNvCxnSpPr/>
            <p:nvPr/>
          </p:nvCxnSpPr>
          <p:spPr>
            <a:xfrm>
              <a:off x="9489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845" name="Google Shape;845;p24"/>
            <p:cNvCxnSpPr/>
            <p:nvPr/>
          </p:nvCxnSpPr>
          <p:spPr>
            <a:xfrm>
              <a:off x="9489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846" name="Google Shape;846;p24"/>
            <p:cNvSpPr/>
            <p:nvPr/>
          </p:nvSpPr>
          <p:spPr>
            <a:xfrm>
              <a:off x="9464" y="481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24"/>
            <p:cNvSpPr/>
            <p:nvPr/>
          </p:nvSpPr>
          <p:spPr>
            <a:xfrm>
              <a:off x="9464" y="481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48" name="Google Shape;848;p24"/>
            <p:cNvCxnSpPr/>
            <p:nvPr/>
          </p:nvCxnSpPr>
          <p:spPr>
            <a:xfrm>
              <a:off x="9607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849" name="Google Shape;849;p24"/>
            <p:cNvCxnSpPr/>
            <p:nvPr/>
          </p:nvCxnSpPr>
          <p:spPr>
            <a:xfrm>
              <a:off x="9607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850" name="Google Shape;850;p24"/>
            <p:cNvSpPr/>
            <p:nvPr/>
          </p:nvSpPr>
          <p:spPr>
            <a:xfrm>
              <a:off x="9582" y="481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4"/>
            <p:cNvSpPr/>
            <p:nvPr/>
          </p:nvSpPr>
          <p:spPr>
            <a:xfrm>
              <a:off x="9582" y="481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52" name="Google Shape;852;p24"/>
            <p:cNvCxnSpPr/>
            <p:nvPr/>
          </p:nvCxnSpPr>
          <p:spPr>
            <a:xfrm>
              <a:off x="9725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853" name="Google Shape;853;p24"/>
            <p:cNvCxnSpPr/>
            <p:nvPr/>
          </p:nvCxnSpPr>
          <p:spPr>
            <a:xfrm>
              <a:off x="9725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854" name="Google Shape;854;p24"/>
            <p:cNvSpPr/>
            <p:nvPr/>
          </p:nvSpPr>
          <p:spPr>
            <a:xfrm>
              <a:off x="9701" y="4819"/>
              <a:ext cx="49" cy="161"/>
            </a:xfrm>
            <a:custGeom>
              <a:avLst/>
              <a:gdLst/>
              <a:ahLst/>
              <a:cxnLst/>
              <a:rect l="l" t="t" r="r" b="b"/>
              <a:pathLst>
                <a:path w="49" h="161" extrusionOk="0">
                  <a:moveTo>
                    <a:pt x="49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4" y="161"/>
                  </a:lnTo>
                  <a:lnTo>
                    <a:pt x="49" y="16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4"/>
            <p:cNvSpPr/>
            <p:nvPr/>
          </p:nvSpPr>
          <p:spPr>
            <a:xfrm>
              <a:off x="9701" y="4819"/>
              <a:ext cx="49" cy="161"/>
            </a:xfrm>
            <a:custGeom>
              <a:avLst/>
              <a:gdLst/>
              <a:ahLst/>
              <a:cxnLst/>
              <a:rect l="l" t="t" r="r" b="b"/>
              <a:pathLst>
                <a:path w="49" h="161" extrusionOk="0">
                  <a:moveTo>
                    <a:pt x="49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4" y="161"/>
                  </a:lnTo>
                  <a:lnTo>
                    <a:pt x="49" y="161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4"/>
            <p:cNvSpPr/>
            <p:nvPr/>
          </p:nvSpPr>
          <p:spPr>
            <a:xfrm>
              <a:off x="9340" y="5120"/>
              <a:ext cx="1243" cy="398"/>
            </a:xfrm>
            <a:custGeom>
              <a:avLst/>
              <a:gdLst/>
              <a:ahLst/>
              <a:cxnLst/>
              <a:rect l="l" t="t" r="r" b="b"/>
              <a:pathLst>
                <a:path w="400" h="128" extrusionOk="0">
                  <a:moveTo>
                    <a:pt x="384" y="128"/>
                  </a:moveTo>
                  <a:cubicBezTo>
                    <a:pt x="16" y="128"/>
                    <a:pt x="16" y="128"/>
                    <a:pt x="16" y="128"/>
                  </a:cubicBezTo>
                  <a:cubicBezTo>
                    <a:pt x="7" y="128"/>
                    <a:pt x="0" y="121"/>
                    <a:pt x="0" y="1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400" y="112"/>
                    <a:pt x="400" y="112"/>
                    <a:pt x="400" y="112"/>
                  </a:cubicBezTo>
                  <a:cubicBezTo>
                    <a:pt x="400" y="121"/>
                    <a:pt x="393" y="128"/>
                    <a:pt x="384" y="128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4"/>
            <p:cNvSpPr/>
            <p:nvPr/>
          </p:nvSpPr>
          <p:spPr>
            <a:xfrm>
              <a:off x="9315" y="5095"/>
              <a:ext cx="1293" cy="448"/>
            </a:xfrm>
            <a:custGeom>
              <a:avLst/>
              <a:gdLst/>
              <a:ahLst/>
              <a:cxnLst/>
              <a:rect l="l" t="t" r="r" b="b"/>
              <a:pathLst>
                <a:path w="416" h="144" extrusionOk="0">
                  <a:moveTo>
                    <a:pt x="392" y="144"/>
                  </a:moveTo>
                  <a:cubicBezTo>
                    <a:pt x="24" y="144"/>
                    <a:pt x="24" y="144"/>
                    <a:pt x="24" y="144"/>
                  </a:cubicBezTo>
                  <a:cubicBezTo>
                    <a:pt x="11" y="144"/>
                    <a:pt x="0" y="133"/>
                    <a:pt x="0" y="12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408" y="0"/>
                    <a:pt x="408" y="0"/>
                    <a:pt x="408" y="0"/>
                  </a:cubicBezTo>
                  <a:cubicBezTo>
                    <a:pt x="412" y="0"/>
                    <a:pt x="416" y="3"/>
                    <a:pt x="416" y="8"/>
                  </a:cubicBezTo>
                  <a:cubicBezTo>
                    <a:pt x="416" y="120"/>
                    <a:pt x="416" y="120"/>
                    <a:pt x="416" y="120"/>
                  </a:cubicBezTo>
                  <a:cubicBezTo>
                    <a:pt x="416" y="133"/>
                    <a:pt x="405" y="144"/>
                    <a:pt x="392" y="144"/>
                  </a:cubicBezTo>
                  <a:moveTo>
                    <a:pt x="16" y="16"/>
                  </a:moveTo>
                  <a:cubicBezTo>
                    <a:pt x="16" y="120"/>
                    <a:pt x="16" y="120"/>
                    <a:pt x="16" y="120"/>
                  </a:cubicBezTo>
                  <a:cubicBezTo>
                    <a:pt x="16" y="124"/>
                    <a:pt x="20" y="128"/>
                    <a:pt x="24" y="128"/>
                  </a:cubicBezTo>
                  <a:cubicBezTo>
                    <a:pt x="392" y="128"/>
                    <a:pt x="392" y="128"/>
                    <a:pt x="392" y="128"/>
                  </a:cubicBezTo>
                  <a:cubicBezTo>
                    <a:pt x="396" y="128"/>
                    <a:pt x="400" y="124"/>
                    <a:pt x="400" y="120"/>
                  </a:cubicBezTo>
                  <a:cubicBezTo>
                    <a:pt x="400" y="16"/>
                    <a:pt x="400" y="16"/>
                    <a:pt x="400" y="16"/>
                  </a:cubicBezTo>
                  <a:cubicBezTo>
                    <a:pt x="16" y="16"/>
                    <a:pt x="16" y="16"/>
                    <a:pt x="16" y="16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4"/>
            <p:cNvSpPr/>
            <p:nvPr/>
          </p:nvSpPr>
          <p:spPr>
            <a:xfrm>
              <a:off x="10335" y="5247"/>
              <a:ext cx="124" cy="125"/>
            </a:xfrm>
            <a:prstGeom prst="ellipse">
              <a:avLst/>
            </a:prstGeom>
            <a:solidFill>
              <a:srgbClr val="4AC6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59" name="Google Shape;859;p24"/>
            <p:cNvCxnSpPr/>
            <p:nvPr/>
          </p:nvCxnSpPr>
          <p:spPr>
            <a:xfrm>
              <a:off x="9489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860" name="Google Shape;860;p24"/>
            <p:cNvCxnSpPr/>
            <p:nvPr/>
          </p:nvCxnSpPr>
          <p:spPr>
            <a:xfrm>
              <a:off x="9489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861" name="Google Shape;861;p24"/>
            <p:cNvSpPr/>
            <p:nvPr/>
          </p:nvSpPr>
          <p:spPr>
            <a:xfrm>
              <a:off x="9464" y="522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4"/>
            <p:cNvSpPr/>
            <p:nvPr/>
          </p:nvSpPr>
          <p:spPr>
            <a:xfrm>
              <a:off x="9464" y="522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63" name="Google Shape;863;p24"/>
            <p:cNvCxnSpPr/>
            <p:nvPr/>
          </p:nvCxnSpPr>
          <p:spPr>
            <a:xfrm>
              <a:off x="9607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864" name="Google Shape;864;p24"/>
            <p:cNvCxnSpPr/>
            <p:nvPr/>
          </p:nvCxnSpPr>
          <p:spPr>
            <a:xfrm>
              <a:off x="9607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865" name="Google Shape;865;p24"/>
            <p:cNvSpPr/>
            <p:nvPr/>
          </p:nvSpPr>
          <p:spPr>
            <a:xfrm>
              <a:off x="9582" y="522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4"/>
            <p:cNvSpPr/>
            <p:nvPr/>
          </p:nvSpPr>
          <p:spPr>
            <a:xfrm>
              <a:off x="9582" y="522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67" name="Google Shape;867;p24"/>
            <p:cNvCxnSpPr/>
            <p:nvPr/>
          </p:nvCxnSpPr>
          <p:spPr>
            <a:xfrm>
              <a:off x="9725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868" name="Google Shape;868;p24"/>
            <p:cNvCxnSpPr/>
            <p:nvPr/>
          </p:nvCxnSpPr>
          <p:spPr>
            <a:xfrm>
              <a:off x="9725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869" name="Google Shape;869;p24"/>
            <p:cNvSpPr/>
            <p:nvPr/>
          </p:nvSpPr>
          <p:spPr>
            <a:xfrm>
              <a:off x="9701" y="5229"/>
              <a:ext cx="49" cy="161"/>
            </a:xfrm>
            <a:custGeom>
              <a:avLst/>
              <a:gdLst/>
              <a:ahLst/>
              <a:cxnLst/>
              <a:rect l="l" t="t" r="r" b="b"/>
              <a:pathLst>
                <a:path w="49" h="161" extrusionOk="0">
                  <a:moveTo>
                    <a:pt x="49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4" y="161"/>
                  </a:lnTo>
                  <a:lnTo>
                    <a:pt x="49" y="16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4"/>
            <p:cNvSpPr/>
            <p:nvPr/>
          </p:nvSpPr>
          <p:spPr>
            <a:xfrm>
              <a:off x="9701" y="5229"/>
              <a:ext cx="49" cy="161"/>
            </a:xfrm>
            <a:custGeom>
              <a:avLst/>
              <a:gdLst/>
              <a:ahLst/>
              <a:cxnLst/>
              <a:rect l="l" t="t" r="r" b="b"/>
              <a:pathLst>
                <a:path w="49" h="161" extrusionOk="0">
                  <a:moveTo>
                    <a:pt x="49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4" y="161"/>
                  </a:lnTo>
                  <a:lnTo>
                    <a:pt x="49" y="161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1" name="Google Shape;871;p24"/>
          <p:cNvGrpSpPr/>
          <p:nvPr/>
        </p:nvGrpSpPr>
        <p:grpSpPr>
          <a:xfrm>
            <a:off x="5658945" y="4966311"/>
            <a:ext cx="708166" cy="721312"/>
            <a:chOff x="9315" y="4297"/>
            <a:chExt cx="1293" cy="1317"/>
          </a:xfrm>
        </p:grpSpPr>
        <p:sp>
          <p:nvSpPr>
            <p:cNvPr id="872" name="Google Shape;872;p24"/>
            <p:cNvSpPr/>
            <p:nvPr/>
          </p:nvSpPr>
          <p:spPr>
            <a:xfrm>
              <a:off x="9315" y="5415"/>
              <a:ext cx="1293" cy="199"/>
            </a:xfrm>
            <a:custGeom>
              <a:avLst/>
              <a:gdLst/>
              <a:ahLst/>
              <a:cxnLst/>
              <a:rect l="l" t="t" r="r" b="b"/>
              <a:pathLst>
                <a:path w="416" h="64" extrusionOk="0">
                  <a:moveTo>
                    <a:pt x="400" y="64"/>
                  </a:moveTo>
                  <a:cubicBezTo>
                    <a:pt x="16" y="64"/>
                    <a:pt x="16" y="64"/>
                    <a:pt x="16" y="64"/>
                  </a:cubicBezTo>
                  <a:cubicBezTo>
                    <a:pt x="7" y="64"/>
                    <a:pt x="0" y="57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48"/>
                    <a:pt x="416" y="48"/>
                    <a:pt x="416" y="48"/>
                  </a:cubicBezTo>
                  <a:cubicBezTo>
                    <a:pt x="416" y="57"/>
                    <a:pt x="409" y="64"/>
                    <a:pt x="400" y="64"/>
                  </a:cubicBez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4"/>
            <p:cNvSpPr/>
            <p:nvPr/>
          </p:nvSpPr>
          <p:spPr>
            <a:xfrm>
              <a:off x="9340" y="4322"/>
              <a:ext cx="1243" cy="397"/>
            </a:xfrm>
            <a:custGeom>
              <a:avLst/>
              <a:gdLst/>
              <a:ahLst/>
              <a:cxnLst/>
              <a:rect l="l" t="t" r="r" b="b"/>
              <a:pathLst>
                <a:path w="400" h="128" extrusionOk="0">
                  <a:moveTo>
                    <a:pt x="400" y="128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384" y="0"/>
                    <a:pt x="384" y="0"/>
                    <a:pt x="384" y="0"/>
                  </a:cubicBezTo>
                  <a:cubicBezTo>
                    <a:pt x="393" y="0"/>
                    <a:pt x="400" y="7"/>
                    <a:pt x="400" y="16"/>
                  </a:cubicBezTo>
                  <a:cubicBezTo>
                    <a:pt x="400" y="128"/>
                    <a:pt x="400" y="128"/>
                    <a:pt x="400" y="128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4"/>
            <p:cNvSpPr/>
            <p:nvPr/>
          </p:nvSpPr>
          <p:spPr>
            <a:xfrm>
              <a:off x="9315" y="4297"/>
              <a:ext cx="1293" cy="447"/>
            </a:xfrm>
            <a:custGeom>
              <a:avLst/>
              <a:gdLst/>
              <a:ahLst/>
              <a:cxnLst/>
              <a:rect l="l" t="t" r="r" b="b"/>
              <a:pathLst>
                <a:path w="416" h="144" extrusionOk="0">
                  <a:moveTo>
                    <a:pt x="408" y="144"/>
                  </a:moveTo>
                  <a:cubicBezTo>
                    <a:pt x="8" y="144"/>
                    <a:pt x="8" y="144"/>
                    <a:pt x="8" y="144"/>
                  </a:cubicBezTo>
                  <a:cubicBezTo>
                    <a:pt x="4" y="144"/>
                    <a:pt x="0" y="140"/>
                    <a:pt x="0" y="13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92" y="0"/>
                    <a:pt x="392" y="0"/>
                    <a:pt x="392" y="0"/>
                  </a:cubicBezTo>
                  <a:cubicBezTo>
                    <a:pt x="405" y="0"/>
                    <a:pt x="416" y="11"/>
                    <a:pt x="416" y="24"/>
                  </a:cubicBezTo>
                  <a:cubicBezTo>
                    <a:pt x="416" y="136"/>
                    <a:pt x="416" y="136"/>
                    <a:pt x="416" y="136"/>
                  </a:cubicBezTo>
                  <a:cubicBezTo>
                    <a:pt x="416" y="140"/>
                    <a:pt x="412" y="144"/>
                    <a:pt x="408" y="144"/>
                  </a:cubicBezTo>
                  <a:moveTo>
                    <a:pt x="16" y="128"/>
                  </a:moveTo>
                  <a:cubicBezTo>
                    <a:pt x="400" y="128"/>
                    <a:pt x="400" y="128"/>
                    <a:pt x="400" y="128"/>
                  </a:cubicBezTo>
                  <a:cubicBezTo>
                    <a:pt x="400" y="24"/>
                    <a:pt x="400" y="24"/>
                    <a:pt x="400" y="24"/>
                  </a:cubicBezTo>
                  <a:cubicBezTo>
                    <a:pt x="400" y="19"/>
                    <a:pt x="396" y="16"/>
                    <a:pt x="392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0" y="16"/>
                    <a:pt x="16" y="19"/>
                    <a:pt x="16" y="24"/>
                  </a:cubicBezTo>
                  <a:cubicBezTo>
                    <a:pt x="16" y="128"/>
                    <a:pt x="16" y="128"/>
                    <a:pt x="16" y="128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4"/>
            <p:cNvSpPr/>
            <p:nvPr/>
          </p:nvSpPr>
          <p:spPr>
            <a:xfrm>
              <a:off x="9365" y="4645"/>
              <a:ext cx="1193" cy="49"/>
            </a:xfrm>
            <a:prstGeom prst="rect">
              <a:avLst/>
            </a:pr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4"/>
            <p:cNvSpPr/>
            <p:nvPr/>
          </p:nvSpPr>
          <p:spPr>
            <a:xfrm>
              <a:off x="9365" y="4645"/>
              <a:ext cx="1193" cy="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4"/>
            <p:cNvSpPr/>
            <p:nvPr/>
          </p:nvSpPr>
          <p:spPr>
            <a:xfrm>
              <a:off x="9340" y="4645"/>
              <a:ext cx="1243" cy="53"/>
            </a:xfrm>
            <a:custGeom>
              <a:avLst/>
              <a:gdLst/>
              <a:ahLst/>
              <a:cxnLst/>
              <a:rect l="l" t="t" r="r" b="b"/>
              <a:pathLst>
                <a:path w="1243" h="53" extrusionOk="0">
                  <a:moveTo>
                    <a:pt x="1243" y="0"/>
                  </a:moveTo>
                  <a:lnTo>
                    <a:pt x="1218" y="0"/>
                  </a:lnTo>
                  <a:lnTo>
                    <a:pt x="1218" y="49"/>
                  </a:lnTo>
                  <a:lnTo>
                    <a:pt x="25" y="49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53"/>
                  </a:lnTo>
                  <a:lnTo>
                    <a:pt x="1243" y="53"/>
                  </a:lnTo>
                  <a:lnTo>
                    <a:pt x="1243" y="0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4"/>
            <p:cNvSpPr/>
            <p:nvPr/>
          </p:nvSpPr>
          <p:spPr>
            <a:xfrm>
              <a:off x="9340" y="4645"/>
              <a:ext cx="1243" cy="53"/>
            </a:xfrm>
            <a:custGeom>
              <a:avLst/>
              <a:gdLst/>
              <a:ahLst/>
              <a:cxnLst/>
              <a:rect l="l" t="t" r="r" b="b"/>
              <a:pathLst>
                <a:path w="1243" h="53" extrusionOk="0">
                  <a:moveTo>
                    <a:pt x="1243" y="0"/>
                  </a:moveTo>
                  <a:lnTo>
                    <a:pt x="1218" y="0"/>
                  </a:lnTo>
                  <a:lnTo>
                    <a:pt x="1218" y="49"/>
                  </a:lnTo>
                  <a:lnTo>
                    <a:pt x="25" y="49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53"/>
                  </a:lnTo>
                  <a:lnTo>
                    <a:pt x="1243" y="53"/>
                  </a:lnTo>
                  <a:lnTo>
                    <a:pt x="12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4"/>
            <p:cNvSpPr/>
            <p:nvPr/>
          </p:nvSpPr>
          <p:spPr>
            <a:xfrm>
              <a:off x="10335" y="4452"/>
              <a:ext cx="124" cy="124"/>
            </a:xfrm>
            <a:prstGeom prst="ellipse">
              <a:avLst/>
            </a:prstGeom>
            <a:solidFill>
              <a:srgbClr val="4AC6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80" name="Google Shape;880;p24"/>
            <p:cNvCxnSpPr/>
            <p:nvPr/>
          </p:nvCxnSpPr>
          <p:spPr>
            <a:xfrm>
              <a:off x="9489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881" name="Google Shape;881;p24"/>
            <p:cNvCxnSpPr/>
            <p:nvPr/>
          </p:nvCxnSpPr>
          <p:spPr>
            <a:xfrm>
              <a:off x="9489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882" name="Google Shape;882;p24"/>
            <p:cNvSpPr/>
            <p:nvPr/>
          </p:nvSpPr>
          <p:spPr>
            <a:xfrm>
              <a:off x="9464" y="4433"/>
              <a:ext cx="50" cy="162"/>
            </a:xfrm>
            <a:custGeom>
              <a:avLst/>
              <a:gdLst/>
              <a:ahLst/>
              <a:cxnLst/>
              <a:rect l="l" t="t" r="r" b="b"/>
              <a:pathLst>
                <a:path w="50" h="162" extrusionOk="0">
                  <a:moveTo>
                    <a:pt x="5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5" y="162"/>
                  </a:lnTo>
                  <a:lnTo>
                    <a:pt x="50" y="16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4"/>
            <p:cNvSpPr/>
            <p:nvPr/>
          </p:nvSpPr>
          <p:spPr>
            <a:xfrm>
              <a:off x="9464" y="4433"/>
              <a:ext cx="50" cy="162"/>
            </a:xfrm>
            <a:custGeom>
              <a:avLst/>
              <a:gdLst/>
              <a:ahLst/>
              <a:cxnLst/>
              <a:rect l="l" t="t" r="r" b="b"/>
              <a:pathLst>
                <a:path w="50" h="162" extrusionOk="0">
                  <a:moveTo>
                    <a:pt x="5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5" y="162"/>
                  </a:lnTo>
                  <a:lnTo>
                    <a:pt x="50" y="1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84" name="Google Shape;884;p24"/>
            <p:cNvCxnSpPr/>
            <p:nvPr/>
          </p:nvCxnSpPr>
          <p:spPr>
            <a:xfrm>
              <a:off x="9607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885" name="Google Shape;885;p24"/>
            <p:cNvCxnSpPr/>
            <p:nvPr/>
          </p:nvCxnSpPr>
          <p:spPr>
            <a:xfrm>
              <a:off x="9607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886" name="Google Shape;886;p24"/>
            <p:cNvSpPr/>
            <p:nvPr/>
          </p:nvSpPr>
          <p:spPr>
            <a:xfrm>
              <a:off x="9582" y="4433"/>
              <a:ext cx="50" cy="162"/>
            </a:xfrm>
            <a:custGeom>
              <a:avLst/>
              <a:gdLst/>
              <a:ahLst/>
              <a:cxnLst/>
              <a:rect l="l" t="t" r="r" b="b"/>
              <a:pathLst>
                <a:path w="50" h="162" extrusionOk="0">
                  <a:moveTo>
                    <a:pt x="5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5" y="162"/>
                  </a:lnTo>
                  <a:lnTo>
                    <a:pt x="50" y="16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4"/>
            <p:cNvSpPr/>
            <p:nvPr/>
          </p:nvSpPr>
          <p:spPr>
            <a:xfrm>
              <a:off x="9582" y="4433"/>
              <a:ext cx="50" cy="162"/>
            </a:xfrm>
            <a:custGeom>
              <a:avLst/>
              <a:gdLst/>
              <a:ahLst/>
              <a:cxnLst/>
              <a:rect l="l" t="t" r="r" b="b"/>
              <a:pathLst>
                <a:path w="50" h="162" extrusionOk="0">
                  <a:moveTo>
                    <a:pt x="5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5" y="162"/>
                  </a:lnTo>
                  <a:lnTo>
                    <a:pt x="50" y="1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88" name="Google Shape;888;p24"/>
            <p:cNvCxnSpPr/>
            <p:nvPr/>
          </p:nvCxnSpPr>
          <p:spPr>
            <a:xfrm>
              <a:off x="9725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889" name="Google Shape;889;p24"/>
            <p:cNvCxnSpPr/>
            <p:nvPr/>
          </p:nvCxnSpPr>
          <p:spPr>
            <a:xfrm>
              <a:off x="9725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890" name="Google Shape;890;p24"/>
            <p:cNvSpPr/>
            <p:nvPr/>
          </p:nvSpPr>
          <p:spPr>
            <a:xfrm>
              <a:off x="9701" y="4433"/>
              <a:ext cx="49" cy="162"/>
            </a:xfrm>
            <a:custGeom>
              <a:avLst/>
              <a:gdLst/>
              <a:ahLst/>
              <a:cxnLst/>
              <a:rect l="l" t="t" r="r" b="b"/>
              <a:pathLst>
                <a:path w="49" h="162" extrusionOk="0">
                  <a:moveTo>
                    <a:pt x="49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4" y="162"/>
                  </a:lnTo>
                  <a:lnTo>
                    <a:pt x="49" y="16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4"/>
            <p:cNvSpPr/>
            <p:nvPr/>
          </p:nvSpPr>
          <p:spPr>
            <a:xfrm>
              <a:off x="9701" y="4433"/>
              <a:ext cx="49" cy="162"/>
            </a:xfrm>
            <a:custGeom>
              <a:avLst/>
              <a:gdLst/>
              <a:ahLst/>
              <a:cxnLst/>
              <a:rect l="l" t="t" r="r" b="b"/>
              <a:pathLst>
                <a:path w="49" h="162" extrusionOk="0">
                  <a:moveTo>
                    <a:pt x="49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4" y="162"/>
                  </a:lnTo>
                  <a:lnTo>
                    <a:pt x="49" y="162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4"/>
            <p:cNvSpPr/>
            <p:nvPr/>
          </p:nvSpPr>
          <p:spPr>
            <a:xfrm>
              <a:off x="9340" y="4722"/>
              <a:ext cx="1243" cy="398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4"/>
            <p:cNvSpPr/>
            <p:nvPr/>
          </p:nvSpPr>
          <p:spPr>
            <a:xfrm>
              <a:off x="9340" y="4722"/>
              <a:ext cx="1243" cy="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4"/>
            <p:cNvSpPr/>
            <p:nvPr/>
          </p:nvSpPr>
          <p:spPr>
            <a:xfrm>
              <a:off x="9315" y="4698"/>
              <a:ext cx="1293" cy="447"/>
            </a:xfrm>
            <a:custGeom>
              <a:avLst/>
              <a:gdLst/>
              <a:ahLst/>
              <a:cxnLst/>
              <a:rect l="l" t="t" r="r" b="b"/>
              <a:pathLst>
                <a:path w="416" h="144" extrusionOk="0">
                  <a:moveTo>
                    <a:pt x="408" y="144"/>
                  </a:moveTo>
                  <a:cubicBezTo>
                    <a:pt x="8" y="144"/>
                    <a:pt x="8" y="144"/>
                    <a:pt x="8" y="144"/>
                  </a:cubicBezTo>
                  <a:cubicBezTo>
                    <a:pt x="4" y="144"/>
                    <a:pt x="0" y="140"/>
                    <a:pt x="0" y="13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408" y="0"/>
                    <a:pt x="408" y="0"/>
                    <a:pt x="408" y="0"/>
                  </a:cubicBezTo>
                  <a:cubicBezTo>
                    <a:pt x="412" y="0"/>
                    <a:pt x="416" y="3"/>
                    <a:pt x="416" y="8"/>
                  </a:cubicBezTo>
                  <a:cubicBezTo>
                    <a:pt x="416" y="136"/>
                    <a:pt x="416" y="136"/>
                    <a:pt x="416" y="136"/>
                  </a:cubicBezTo>
                  <a:cubicBezTo>
                    <a:pt x="416" y="140"/>
                    <a:pt x="412" y="144"/>
                    <a:pt x="408" y="144"/>
                  </a:cubicBezTo>
                  <a:moveTo>
                    <a:pt x="16" y="128"/>
                  </a:moveTo>
                  <a:cubicBezTo>
                    <a:pt x="400" y="128"/>
                    <a:pt x="400" y="128"/>
                    <a:pt x="400" y="128"/>
                  </a:cubicBezTo>
                  <a:cubicBezTo>
                    <a:pt x="400" y="16"/>
                    <a:pt x="400" y="16"/>
                    <a:pt x="400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28"/>
                    <a:pt x="16" y="128"/>
                    <a:pt x="16" y="128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4"/>
            <p:cNvSpPr/>
            <p:nvPr/>
          </p:nvSpPr>
          <p:spPr>
            <a:xfrm>
              <a:off x="9365" y="5045"/>
              <a:ext cx="1193" cy="50"/>
            </a:xfrm>
            <a:prstGeom prst="rect">
              <a:avLst/>
            </a:pr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4"/>
            <p:cNvSpPr/>
            <p:nvPr/>
          </p:nvSpPr>
          <p:spPr>
            <a:xfrm>
              <a:off x="9365" y="5045"/>
              <a:ext cx="1193" cy="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4"/>
            <p:cNvSpPr/>
            <p:nvPr/>
          </p:nvSpPr>
          <p:spPr>
            <a:xfrm>
              <a:off x="9340" y="5045"/>
              <a:ext cx="1243" cy="50"/>
            </a:xfrm>
            <a:custGeom>
              <a:avLst/>
              <a:gdLst/>
              <a:ahLst/>
              <a:cxnLst/>
              <a:rect l="l" t="t" r="r" b="b"/>
              <a:pathLst>
                <a:path w="1243" h="50" extrusionOk="0">
                  <a:moveTo>
                    <a:pt x="25" y="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25" y="50"/>
                  </a:lnTo>
                  <a:lnTo>
                    <a:pt x="25" y="0"/>
                  </a:lnTo>
                  <a:close/>
                  <a:moveTo>
                    <a:pt x="1243" y="0"/>
                  </a:moveTo>
                  <a:lnTo>
                    <a:pt x="1218" y="0"/>
                  </a:lnTo>
                  <a:lnTo>
                    <a:pt x="1218" y="50"/>
                  </a:lnTo>
                  <a:lnTo>
                    <a:pt x="1243" y="50"/>
                  </a:lnTo>
                  <a:lnTo>
                    <a:pt x="1243" y="0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4"/>
            <p:cNvSpPr/>
            <p:nvPr/>
          </p:nvSpPr>
          <p:spPr>
            <a:xfrm>
              <a:off x="9340" y="5045"/>
              <a:ext cx="1243" cy="50"/>
            </a:xfrm>
            <a:custGeom>
              <a:avLst/>
              <a:gdLst/>
              <a:ahLst/>
              <a:cxnLst/>
              <a:rect l="l" t="t" r="r" b="b"/>
              <a:pathLst>
                <a:path w="1243" h="50" extrusionOk="0">
                  <a:moveTo>
                    <a:pt x="25" y="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25" y="50"/>
                  </a:lnTo>
                  <a:lnTo>
                    <a:pt x="25" y="0"/>
                  </a:lnTo>
                  <a:moveTo>
                    <a:pt x="1243" y="0"/>
                  </a:moveTo>
                  <a:lnTo>
                    <a:pt x="1218" y="0"/>
                  </a:lnTo>
                  <a:lnTo>
                    <a:pt x="1218" y="50"/>
                  </a:lnTo>
                  <a:lnTo>
                    <a:pt x="1243" y="50"/>
                  </a:lnTo>
                  <a:lnTo>
                    <a:pt x="12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4"/>
            <p:cNvSpPr/>
            <p:nvPr/>
          </p:nvSpPr>
          <p:spPr>
            <a:xfrm>
              <a:off x="10335" y="4837"/>
              <a:ext cx="124" cy="125"/>
            </a:xfrm>
            <a:prstGeom prst="ellipse">
              <a:avLst/>
            </a:prstGeom>
            <a:solidFill>
              <a:srgbClr val="4AC6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00" name="Google Shape;900;p24"/>
            <p:cNvCxnSpPr/>
            <p:nvPr/>
          </p:nvCxnSpPr>
          <p:spPr>
            <a:xfrm>
              <a:off x="9489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901" name="Google Shape;901;p24"/>
            <p:cNvCxnSpPr/>
            <p:nvPr/>
          </p:nvCxnSpPr>
          <p:spPr>
            <a:xfrm>
              <a:off x="9489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902" name="Google Shape;902;p24"/>
            <p:cNvSpPr/>
            <p:nvPr/>
          </p:nvSpPr>
          <p:spPr>
            <a:xfrm>
              <a:off x="9464" y="481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4"/>
            <p:cNvSpPr/>
            <p:nvPr/>
          </p:nvSpPr>
          <p:spPr>
            <a:xfrm>
              <a:off x="9464" y="481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04" name="Google Shape;904;p24"/>
            <p:cNvCxnSpPr/>
            <p:nvPr/>
          </p:nvCxnSpPr>
          <p:spPr>
            <a:xfrm>
              <a:off x="9607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905" name="Google Shape;905;p24"/>
            <p:cNvCxnSpPr/>
            <p:nvPr/>
          </p:nvCxnSpPr>
          <p:spPr>
            <a:xfrm>
              <a:off x="9607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906" name="Google Shape;906;p24"/>
            <p:cNvSpPr/>
            <p:nvPr/>
          </p:nvSpPr>
          <p:spPr>
            <a:xfrm>
              <a:off x="9582" y="481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24"/>
            <p:cNvSpPr/>
            <p:nvPr/>
          </p:nvSpPr>
          <p:spPr>
            <a:xfrm>
              <a:off x="9582" y="481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08" name="Google Shape;908;p24"/>
            <p:cNvCxnSpPr/>
            <p:nvPr/>
          </p:nvCxnSpPr>
          <p:spPr>
            <a:xfrm>
              <a:off x="9725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909" name="Google Shape;909;p24"/>
            <p:cNvCxnSpPr/>
            <p:nvPr/>
          </p:nvCxnSpPr>
          <p:spPr>
            <a:xfrm>
              <a:off x="9725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910" name="Google Shape;910;p24"/>
            <p:cNvSpPr/>
            <p:nvPr/>
          </p:nvSpPr>
          <p:spPr>
            <a:xfrm>
              <a:off x="9701" y="4819"/>
              <a:ext cx="49" cy="161"/>
            </a:xfrm>
            <a:custGeom>
              <a:avLst/>
              <a:gdLst/>
              <a:ahLst/>
              <a:cxnLst/>
              <a:rect l="l" t="t" r="r" b="b"/>
              <a:pathLst>
                <a:path w="49" h="161" extrusionOk="0">
                  <a:moveTo>
                    <a:pt x="49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4" y="161"/>
                  </a:lnTo>
                  <a:lnTo>
                    <a:pt x="49" y="16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24"/>
            <p:cNvSpPr/>
            <p:nvPr/>
          </p:nvSpPr>
          <p:spPr>
            <a:xfrm>
              <a:off x="9701" y="4819"/>
              <a:ext cx="49" cy="161"/>
            </a:xfrm>
            <a:custGeom>
              <a:avLst/>
              <a:gdLst/>
              <a:ahLst/>
              <a:cxnLst/>
              <a:rect l="l" t="t" r="r" b="b"/>
              <a:pathLst>
                <a:path w="49" h="161" extrusionOk="0">
                  <a:moveTo>
                    <a:pt x="49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4" y="161"/>
                  </a:lnTo>
                  <a:lnTo>
                    <a:pt x="49" y="161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24"/>
            <p:cNvSpPr/>
            <p:nvPr/>
          </p:nvSpPr>
          <p:spPr>
            <a:xfrm>
              <a:off x="9340" y="5120"/>
              <a:ext cx="1243" cy="398"/>
            </a:xfrm>
            <a:custGeom>
              <a:avLst/>
              <a:gdLst/>
              <a:ahLst/>
              <a:cxnLst/>
              <a:rect l="l" t="t" r="r" b="b"/>
              <a:pathLst>
                <a:path w="400" h="128" extrusionOk="0">
                  <a:moveTo>
                    <a:pt x="384" y="128"/>
                  </a:moveTo>
                  <a:cubicBezTo>
                    <a:pt x="16" y="128"/>
                    <a:pt x="16" y="128"/>
                    <a:pt x="16" y="128"/>
                  </a:cubicBezTo>
                  <a:cubicBezTo>
                    <a:pt x="7" y="128"/>
                    <a:pt x="0" y="121"/>
                    <a:pt x="0" y="1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400" y="112"/>
                    <a:pt x="400" y="112"/>
                    <a:pt x="400" y="112"/>
                  </a:cubicBezTo>
                  <a:cubicBezTo>
                    <a:pt x="400" y="121"/>
                    <a:pt x="393" y="128"/>
                    <a:pt x="384" y="128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24"/>
            <p:cNvSpPr/>
            <p:nvPr/>
          </p:nvSpPr>
          <p:spPr>
            <a:xfrm>
              <a:off x="9315" y="5095"/>
              <a:ext cx="1293" cy="448"/>
            </a:xfrm>
            <a:custGeom>
              <a:avLst/>
              <a:gdLst/>
              <a:ahLst/>
              <a:cxnLst/>
              <a:rect l="l" t="t" r="r" b="b"/>
              <a:pathLst>
                <a:path w="416" h="144" extrusionOk="0">
                  <a:moveTo>
                    <a:pt x="392" y="144"/>
                  </a:moveTo>
                  <a:cubicBezTo>
                    <a:pt x="24" y="144"/>
                    <a:pt x="24" y="144"/>
                    <a:pt x="24" y="144"/>
                  </a:cubicBezTo>
                  <a:cubicBezTo>
                    <a:pt x="11" y="144"/>
                    <a:pt x="0" y="133"/>
                    <a:pt x="0" y="12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408" y="0"/>
                    <a:pt x="408" y="0"/>
                    <a:pt x="408" y="0"/>
                  </a:cubicBezTo>
                  <a:cubicBezTo>
                    <a:pt x="412" y="0"/>
                    <a:pt x="416" y="3"/>
                    <a:pt x="416" y="8"/>
                  </a:cubicBezTo>
                  <a:cubicBezTo>
                    <a:pt x="416" y="120"/>
                    <a:pt x="416" y="120"/>
                    <a:pt x="416" y="120"/>
                  </a:cubicBezTo>
                  <a:cubicBezTo>
                    <a:pt x="416" y="133"/>
                    <a:pt x="405" y="144"/>
                    <a:pt x="392" y="144"/>
                  </a:cubicBezTo>
                  <a:moveTo>
                    <a:pt x="16" y="16"/>
                  </a:moveTo>
                  <a:cubicBezTo>
                    <a:pt x="16" y="120"/>
                    <a:pt x="16" y="120"/>
                    <a:pt x="16" y="120"/>
                  </a:cubicBezTo>
                  <a:cubicBezTo>
                    <a:pt x="16" y="124"/>
                    <a:pt x="20" y="128"/>
                    <a:pt x="24" y="128"/>
                  </a:cubicBezTo>
                  <a:cubicBezTo>
                    <a:pt x="392" y="128"/>
                    <a:pt x="392" y="128"/>
                    <a:pt x="392" y="128"/>
                  </a:cubicBezTo>
                  <a:cubicBezTo>
                    <a:pt x="396" y="128"/>
                    <a:pt x="400" y="124"/>
                    <a:pt x="400" y="120"/>
                  </a:cubicBezTo>
                  <a:cubicBezTo>
                    <a:pt x="400" y="16"/>
                    <a:pt x="400" y="16"/>
                    <a:pt x="400" y="16"/>
                  </a:cubicBezTo>
                  <a:cubicBezTo>
                    <a:pt x="16" y="16"/>
                    <a:pt x="16" y="16"/>
                    <a:pt x="16" y="16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24"/>
            <p:cNvSpPr/>
            <p:nvPr/>
          </p:nvSpPr>
          <p:spPr>
            <a:xfrm>
              <a:off x="10335" y="5247"/>
              <a:ext cx="124" cy="125"/>
            </a:xfrm>
            <a:prstGeom prst="ellipse">
              <a:avLst/>
            </a:prstGeom>
            <a:solidFill>
              <a:srgbClr val="4AC6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15" name="Google Shape;915;p24"/>
            <p:cNvCxnSpPr/>
            <p:nvPr/>
          </p:nvCxnSpPr>
          <p:spPr>
            <a:xfrm>
              <a:off x="9489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916" name="Google Shape;916;p24"/>
            <p:cNvCxnSpPr/>
            <p:nvPr/>
          </p:nvCxnSpPr>
          <p:spPr>
            <a:xfrm>
              <a:off x="9489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917" name="Google Shape;917;p24"/>
            <p:cNvSpPr/>
            <p:nvPr/>
          </p:nvSpPr>
          <p:spPr>
            <a:xfrm>
              <a:off x="9464" y="522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24"/>
            <p:cNvSpPr/>
            <p:nvPr/>
          </p:nvSpPr>
          <p:spPr>
            <a:xfrm>
              <a:off x="9464" y="522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19" name="Google Shape;919;p24"/>
            <p:cNvCxnSpPr/>
            <p:nvPr/>
          </p:nvCxnSpPr>
          <p:spPr>
            <a:xfrm>
              <a:off x="9607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920" name="Google Shape;920;p24"/>
            <p:cNvCxnSpPr/>
            <p:nvPr/>
          </p:nvCxnSpPr>
          <p:spPr>
            <a:xfrm>
              <a:off x="9607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921" name="Google Shape;921;p24"/>
            <p:cNvSpPr/>
            <p:nvPr/>
          </p:nvSpPr>
          <p:spPr>
            <a:xfrm>
              <a:off x="9582" y="522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24"/>
            <p:cNvSpPr/>
            <p:nvPr/>
          </p:nvSpPr>
          <p:spPr>
            <a:xfrm>
              <a:off x="9582" y="522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23" name="Google Shape;923;p24"/>
            <p:cNvCxnSpPr/>
            <p:nvPr/>
          </p:nvCxnSpPr>
          <p:spPr>
            <a:xfrm>
              <a:off x="9725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924" name="Google Shape;924;p24"/>
            <p:cNvCxnSpPr/>
            <p:nvPr/>
          </p:nvCxnSpPr>
          <p:spPr>
            <a:xfrm>
              <a:off x="9725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925" name="Google Shape;925;p24"/>
            <p:cNvSpPr/>
            <p:nvPr/>
          </p:nvSpPr>
          <p:spPr>
            <a:xfrm>
              <a:off x="9701" y="5229"/>
              <a:ext cx="49" cy="161"/>
            </a:xfrm>
            <a:custGeom>
              <a:avLst/>
              <a:gdLst/>
              <a:ahLst/>
              <a:cxnLst/>
              <a:rect l="l" t="t" r="r" b="b"/>
              <a:pathLst>
                <a:path w="49" h="161" extrusionOk="0">
                  <a:moveTo>
                    <a:pt x="49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4" y="161"/>
                  </a:lnTo>
                  <a:lnTo>
                    <a:pt x="49" y="16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24"/>
            <p:cNvSpPr/>
            <p:nvPr/>
          </p:nvSpPr>
          <p:spPr>
            <a:xfrm>
              <a:off x="9701" y="5229"/>
              <a:ext cx="49" cy="161"/>
            </a:xfrm>
            <a:custGeom>
              <a:avLst/>
              <a:gdLst/>
              <a:ahLst/>
              <a:cxnLst/>
              <a:rect l="l" t="t" r="r" b="b"/>
              <a:pathLst>
                <a:path w="49" h="161" extrusionOk="0">
                  <a:moveTo>
                    <a:pt x="49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4" y="161"/>
                  </a:lnTo>
                  <a:lnTo>
                    <a:pt x="49" y="161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7" name="Google Shape;927;p24"/>
          <p:cNvSpPr txBox="1"/>
          <p:nvPr/>
        </p:nvSpPr>
        <p:spPr>
          <a:xfrm>
            <a:off x="2278130" y="1559710"/>
            <a:ext cx="20340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Local Repository</a:t>
            </a:r>
            <a:endParaRPr sz="18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28" name="Google Shape;928;p24"/>
          <p:cNvSpPr txBox="1"/>
          <p:nvPr/>
        </p:nvSpPr>
        <p:spPr>
          <a:xfrm>
            <a:off x="4995218" y="1578170"/>
            <a:ext cx="220156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Virtual Repository</a:t>
            </a:r>
            <a:endParaRPr sz="18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929" name="Google Shape;929;p24"/>
          <p:cNvCxnSpPr/>
          <p:nvPr/>
        </p:nvCxnSpPr>
        <p:spPr>
          <a:xfrm>
            <a:off x="3605571" y="2515640"/>
            <a:ext cx="2053500" cy="9156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930" name="Google Shape;930;p24"/>
          <p:cNvCxnSpPr/>
          <p:nvPr/>
        </p:nvCxnSpPr>
        <p:spPr>
          <a:xfrm rot="10800000">
            <a:off x="6402206" y="2513321"/>
            <a:ext cx="1995900" cy="9312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931" name="Google Shape;931;p24"/>
          <p:cNvCxnSpPr/>
          <p:nvPr/>
        </p:nvCxnSpPr>
        <p:spPr>
          <a:xfrm rot="10800000" flipH="1">
            <a:off x="3615832" y="2525807"/>
            <a:ext cx="2061900" cy="1829700"/>
          </a:xfrm>
          <a:prstGeom prst="curvedConnector3">
            <a:avLst>
              <a:gd name="adj1" fmla="val 49998"/>
            </a:avLst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932" name="Google Shape;932;p24"/>
          <p:cNvCxnSpPr/>
          <p:nvPr/>
        </p:nvCxnSpPr>
        <p:spPr>
          <a:xfrm rot="-5400000">
            <a:off x="3245120" y="2886371"/>
            <a:ext cx="2793000" cy="2072100"/>
          </a:xfrm>
          <a:prstGeom prst="curvedConnector3">
            <a:avLst>
              <a:gd name="adj1" fmla="val 0"/>
            </a:avLst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933" name="Google Shape;933;p24"/>
          <p:cNvCxnSpPr/>
          <p:nvPr/>
        </p:nvCxnSpPr>
        <p:spPr>
          <a:xfrm rot="10800000">
            <a:off x="6368574" y="3443219"/>
            <a:ext cx="2063700" cy="1821300"/>
          </a:xfrm>
          <a:prstGeom prst="curvedConnector3">
            <a:avLst>
              <a:gd name="adj1" fmla="val 50003"/>
            </a:avLst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934" name="Google Shape;934;p24"/>
          <p:cNvCxnSpPr/>
          <p:nvPr/>
        </p:nvCxnSpPr>
        <p:spPr>
          <a:xfrm flipH="1">
            <a:off x="6368799" y="2519199"/>
            <a:ext cx="2043000" cy="1846500"/>
          </a:xfrm>
          <a:prstGeom prst="curvedConnector3">
            <a:avLst>
              <a:gd name="adj1" fmla="val 50003"/>
            </a:avLst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935" name="Google Shape;935;p24"/>
          <p:cNvCxnSpPr/>
          <p:nvPr/>
        </p:nvCxnSpPr>
        <p:spPr>
          <a:xfrm>
            <a:off x="3615574" y="3433020"/>
            <a:ext cx="2058600" cy="943200"/>
          </a:xfrm>
          <a:prstGeom prst="curvedConnector3">
            <a:avLst>
              <a:gd name="adj1" fmla="val 145507"/>
            </a:avLst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936" name="Google Shape;936;p24"/>
          <p:cNvCxnSpPr/>
          <p:nvPr/>
        </p:nvCxnSpPr>
        <p:spPr>
          <a:xfrm>
            <a:off x="3615833" y="4355508"/>
            <a:ext cx="2043000" cy="963000"/>
          </a:xfrm>
          <a:prstGeom prst="curvedConnector3">
            <a:avLst>
              <a:gd name="adj1" fmla="val 145858"/>
            </a:avLst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937" name="Google Shape;937;p24"/>
          <p:cNvCxnSpPr/>
          <p:nvPr/>
        </p:nvCxnSpPr>
        <p:spPr>
          <a:xfrm flipH="1">
            <a:off x="6353563" y="4359067"/>
            <a:ext cx="2068500" cy="948900"/>
          </a:xfrm>
          <a:prstGeom prst="curvedConnector3">
            <a:avLst>
              <a:gd name="adj1" fmla="val 50003"/>
            </a:avLst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grpSp>
        <p:nvGrpSpPr>
          <p:cNvPr id="938" name="Google Shape;938;p24"/>
          <p:cNvGrpSpPr/>
          <p:nvPr/>
        </p:nvGrpSpPr>
        <p:grpSpPr>
          <a:xfrm>
            <a:off x="10337039" y="988217"/>
            <a:ext cx="776894" cy="776894"/>
            <a:chOff x="6288088" y="2478088"/>
            <a:chExt cx="2681287" cy="2681287"/>
          </a:xfrm>
        </p:grpSpPr>
        <p:sp>
          <p:nvSpPr>
            <p:cNvPr id="939" name="Google Shape;939;p24"/>
            <p:cNvSpPr/>
            <p:nvPr/>
          </p:nvSpPr>
          <p:spPr>
            <a:xfrm>
              <a:off x="6318250" y="2508250"/>
              <a:ext cx="2620962" cy="2620962"/>
            </a:xfrm>
            <a:prstGeom prst="ellipse">
              <a:avLst/>
            </a:prstGeom>
            <a:solidFill>
              <a:srgbClr val="59AFE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24"/>
            <p:cNvSpPr/>
            <p:nvPr/>
          </p:nvSpPr>
          <p:spPr>
            <a:xfrm>
              <a:off x="6288088" y="2478088"/>
              <a:ext cx="2681287" cy="2681287"/>
            </a:xfrm>
            <a:custGeom>
              <a:avLst/>
              <a:gdLst/>
              <a:ahLst/>
              <a:cxnLst/>
              <a:rect l="l" t="t" r="r" b="b"/>
              <a:pathLst>
                <a:path w="712" h="712" extrusionOk="0">
                  <a:moveTo>
                    <a:pt x="356" y="16"/>
                  </a:moveTo>
                  <a:cubicBezTo>
                    <a:pt x="544" y="16"/>
                    <a:pt x="696" y="168"/>
                    <a:pt x="696" y="356"/>
                  </a:cubicBezTo>
                  <a:cubicBezTo>
                    <a:pt x="696" y="544"/>
                    <a:pt x="544" y="696"/>
                    <a:pt x="356" y="696"/>
                  </a:cubicBezTo>
                  <a:cubicBezTo>
                    <a:pt x="168" y="696"/>
                    <a:pt x="16" y="544"/>
                    <a:pt x="16" y="356"/>
                  </a:cubicBezTo>
                  <a:cubicBezTo>
                    <a:pt x="16" y="168"/>
                    <a:pt x="168" y="16"/>
                    <a:pt x="356" y="16"/>
                  </a:cubicBezTo>
                  <a:moveTo>
                    <a:pt x="356" y="0"/>
                  </a:moveTo>
                  <a:cubicBezTo>
                    <a:pt x="160" y="0"/>
                    <a:pt x="0" y="160"/>
                    <a:pt x="0" y="356"/>
                  </a:cubicBezTo>
                  <a:cubicBezTo>
                    <a:pt x="0" y="552"/>
                    <a:pt x="160" y="712"/>
                    <a:pt x="356" y="712"/>
                  </a:cubicBezTo>
                  <a:cubicBezTo>
                    <a:pt x="552" y="712"/>
                    <a:pt x="712" y="552"/>
                    <a:pt x="712" y="356"/>
                  </a:cubicBezTo>
                  <a:cubicBezTo>
                    <a:pt x="712" y="160"/>
                    <a:pt x="552" y="0"/>
                    <a:pt x="356" y="0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4"/>
            <p:cNvSpPr/>
            <p:nvPr/>
          </p:nvSpPr>
          <p:spPr>
            <a:xfrm>
              <a:off x="7083425" y="3298825"/>
              <a:ext cx="217487" cy="268287"/>
            </a:xfrm>
            <a:custGeom>
              <a:avLst/>
              <a:gdLst/>
              <a:ahLst/>
              <a:cxnLst/>
              <a:rect l="l" t="t" r="r" b="b"/>
              <a:pathLst>
                <a:path w="58" h="71" extrusionOk="0">
                  <a:moveTo>
                    <a:pt x="33" y="25"/>
                  </a:moveTo>
                  <a:cubicBezTo>
                    <a:pt x="37" y="31"/>
                    <a:pt x="39" y="39"/>
                    <a:pt x="43" y="45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7" y="51"/>
                    <a:pt x="54" y="51"/>
                    <a:pt x="58" y="47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67"/>
                    <a:pt x="45" y="71"/>
                    <a:pt x="39" y="63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5" y="56"/>
                    <a:pt x="34" y="48"/>
                    <a:pt x="29" y="42"/>
                  </a:cubicBezTo>
                  <a:cubicBezTo>
                    <a:pt x="25" y="36"/>
                    <a:pt x="17" y="32"/>
                    <a:pt x="11" y="27"/>
                  </a:cubicBezTo>
                  <a:cubicBezTo>
                    <a:pt x="5" y="22"/>
                    <a:pt x="0" y="14"/>
                    <a:pt x="2" y="6"/>
                  </a:cubicBezTo>
                  <a:cubicBezTo>
                    <a:pt x="3" y="4"/>
                    <a:pt x="5" y="2"/>
                    <a:pt x="7" y="0"/>
                  </a:cubicBezTo>
                  <a:cubicBezTo>
                    <a:pt x="8" y="3"/>
                    <a:pt x="11" y="7"/>
                    <a:pt x="15" y="10"/>
                  </a:cubicBezTo>
                  <a:cubicBezTo>
                    <a:pt x="21" y="15"/>
                    <a:pt x="28" y="19"/>
                    <a:pt x="33" y="25"/>
                  </a:cubicBezTo>
                </a:path>
              </a:pathLst>
            </a:custGeom>
            <a:solidFill>
              <a:srgbClr val="51D6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4"/>
            <p:cNvSpPr/>
            <p:nvPr/>
          </p:nvSpPr>
          <p:spPr>
            <a:xfrm>
              <a:off x="7558088" y="3608388"/>
              <a:ext cx="22225" cy="60325"/>
            </a:xfrm>
            <a:custGeom>
              <a:avLst/>
              <a:gdLst/>
              <a:ahLst/>
              <a:cxnLst/>
              <a:rect l="l" t="t" r="r" b="b"/>
              <a:pathLst>
                <a:path w="6" h="16" extrusionOk="0">
                  <a:moveTo>
                    <a:pt x="1" y="10"/>
                  </a:moveTo>
                  <a:cubicBezTo>
                    <a:pt x="1" y="12"/>
                    <a:pt x="1" y="14"/>
                    <a:pt x="2" y="16"/>
                  </a:cubicBezTo>
                  <a:cubicBezTo>
                    <a:pt x="5" y="12"/>
                    <a:pt x="6" y="6"/>
                    <a:pt x="5" y="0"/>
                  </a:cubicBezTo>
                  <a:cubicBezTo>
                    <a:pt x="2" y="2"/>
                    <a:pt x="0" y="6"/>
                    <a:pt x="1" y="10"/>
                  </a:cubicBezTo>
                </a:path>
              </a:pathLst>
            </a:custGeom>
            <a:solidFill>
              <a:srgbClr val="51D6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4"/>
            <p:cNvSpPr/>
            <p:nvPr/>
          </p:nvSpPr>
          <p:spPr>
            <a:xfrm>
              <a:off x="7316788" y="3182938"/>
              <a:ext cx="395287" cy="334962"/>
            </a:xfrm>
            <a:custGeom>
              <a:avLst/>
              <a:gdLst/>
              <a:ahLst/>
              <a:cxnLst/>
              <a:rect l="l" t="t" r="r" b="b"/>
              <a:pathLst>
                <a:path w="105" h="89" extrusionOk="0">
                  <a:moveTo>
                    <a:pt x="44" y="34"/>
                  </a:moveTo>
                  <a:cubicBezTo>
                    <a:pt x="46" y="37"/>
                    <a:pt x="47" y="41"/>
                    <a:pt x="49" y="43"/>
                  </a:cubicBezTo>
                  <a:cubicBezTo>
                    <a:pt x="53" y="47"/>
                    <a:pt x="58" y="48"/>
                    <a:pt x="62" y="49"/>
                  </a:cubicBezTo>
                  <a:cubicBezTo>
                    <a:pt x="80" y="55"/>
                    <a:pt x="94" y="71"/>
                    <a:pt x="99" y="89"/>
                  </a:cubicBezTo>
                  <a:cubicBezTo>
                    <a:pt x="103" y="87"/>
                    <a:pt x="105" y="83"/>
                    <a:pt x="104" y="79"/>
                  </a:cubicBezTo>
                  <a:cubicBezTo>
                    <a:pt x="101" y="58"/>
                    <a:pt x="86" y="39"/>
                    <a:pt x="66" y="32"/>
                  </a:cubicBezTo>
                  <a:cubicBezTo>
                    <a:pt x="61" y="30"/>
                    <a:pt x="56" y="29"/>
                    <a:pt x="53" y="26"/>
                  </a:cubicBezTo>
                  <a:cubicBezTo>
                    <a:pt x="50" y="23"/>
                    <a:pt x="49" y="20"/>
                    <a:pt x="47" y="16"/>
                  </a:cubicBezTo>
                  <a:cubicBezTo>
                    <a:pt x="38" y="0"/>
                    <a:pt x="9" y="2"/>
                    <a:pt x="2" y="20"/>
                  </a:cubicBezTo>
                  <a:cubicBezTo>
                    <a:pt x="0" y="25"/>
                    <a:pt x="0" y="30"/>
                    <a:pt x="0" y="34"/>
                  </a:cubicBezTo>
                  <a:cubicBezTo>
                    <a:pt x="8" y="19"/>
                    <a:pt x="35" y="18"/>
                    <a:pt x="44" y="34"/>
                  </a:cubicBezTo>
                </a:path>
              </a:pathLst>
            </a:custGeom>
            <a:solidFill>
              <a:srgbClr val="51D6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4"/>
            <p:cNvSpPr/>
            <p:nvPr/>
          </p:nvSpPr>
          <p:spPr>
            <a:xfrm>
              <a:off x="8299450" y="2919413"/>
              <a:ext cx="15875" cy="63500"/>
            </a:xfrm>
            <a:custGeom>
              <a:avLst/>
              <a:gdLst/>
              <a:ahLst/>
              <a:cxnLst/>
              <a:rect l="l" t="t" r="r" b="b"/>
              <a:pathLst>
                <a:path w="4" h="17" extrusionOk="0">
                  <a:moveTo>
                    <a:pt x="0" y="17"/>
                  </a:moveTo>
                  <a:cubicBezTo>
                    <a:pt x="2" y="15"/>
                    <a:pt x="3" y="13"/>
                    <a:pt x="4" y="11"/>
                  </a:cubicBezTo>
                  <a:cubicBezTo>
                    <a:pt x="4" y="7"/>
                    <a:pt x="4" y="4"/>
                    <a:pt x="4" y="0"/>
                  </a:cubicBezTo>
                  <a:cubicBezTo>
                    <a:pt x="2" y="4"/>
                    <a:pt x="1" y="7"/>
                    <a:pt x="0" y="11"/>
                  </a:cubicBezTo>
                  <a:cubicBezTo>
                    <a:pt x="0" y="13"/>
                    <a:pt x="0" y="15"/>
                    <a:pt x="0" y="17"/>
                  </a:cubicBezTo>
                </a:path>
              </a:pathLst>
            </a:custGeom>
            <a:solidFill>
              <a:srgbClr val="51D6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4"/>
            <p:cNvSpPr/>
            <p:nvPr/>
          </p:nvSpPr>
          <p:spPr>
            <a:xfrm>
              <a:off x="6981825" y="4143375"/>
              <a:ext cx="263525" cy="277812"/>
            </a:xfrm>
            <a:custGeom>
              <a:avLst/>
              <a:gdLst/>
              <a:ahLst/>
              <a:cxnLst/>
              <a:rect l="l" t="t" r="r" b="b"/>
              <a:pathLst>
                <a:path w="70" h="74" extrusionOk="0">
                  <a:moveTo>
                    <a:pt x="48" y="23"/>
                  </a:moveTo>
                  <a:cubicBezTo>
                    <a:pt x="45" y="18"/>
                    <a:pt x="40" y="15"/>
                    <a:pt x="35" y="17"/>
                  </a:cubicBezTo>
                  <a:cubicBezTo>
                    <a:pt x="29" y="20"/>
                    <a:pt x="22" y="20"/>
                    <a:pt x="15" y="20"/>
                  </a:cubicBezTo>
                  <a:cubicBezTo>
                    <a:pt x="11" y="19"/>
                    <a:pt x="8" y="16"/>
                    <a:pt x="7" y="13"/>
                  </a:cubicBezTo>
                  <a:cubicBezTo>
                    <a:pt x="5" y="8"/>
                    <a:pt x="4" y="4"/>
                    <a:pt x="4" y="0"/>
                  </a:cubicBezTo>
                  <a:cubicBezTo>
                    <a:pt x="2" y="3"/>
                    <a:pt x="1" y="8"/>
                    <a:pt x="0" y="12"/>
                  </a:cubicBezTo>
                  <a:cubicBezTo>
                    <a:pt x="0" y="18"/>
                    <a:pt x="1" y="24"/>
                    <a:pt x="3" y="30"/>
                  </a:cubicBezTo>
                  <a:cubicBezTo>
                    <a:pt x="4" y="34"/>
                    <a:pt x="8" y="37"/>
                    <a:pt x="12" y="37"/>
                  </a:cubicBezTo>
                  <a:cubicBezTo>
                    <a:pt x="18" y="38"/>
                    <a:pt x="25" y="37"/>
                    <a:pt x="31" y="35"/>
                  </a:cubicBezTo>
                  <a:cubicBezTo>
                    <a:pt x="37" y="33"/>
                    <a:pt x="42" y="35"/>
                    <a:pt x="44" y="40"/>
                  </a:cubicBezTo>
                  <a:cubicBezTo>
                    <a:pt x="48" y="47"/>
                    <a:pt x="53" y="52"/>
                    <a:pt x="56" y="58"/>
                  </a:cubicBezTo>
                  <a:cubicBezTo>
                    <a:pt x="59" y="62"/>
                    <a:pt x="61" y="68"/>
                    <a:pt x="63" y="74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70" y="66"/>
                    <a:pt x="66" y="50"/>
                    <a:pt x="60" y="41"/>
                  </a:cubicBezTo>
                  <a:cubicBezTo>
                    <a:pt x="56" y="34"/>
                    <a:pt x="51" y="29"/>
                    <a:pt x="48" y="23"/>
                  </a:cubicBezTo>
                </a:path>
              </a:pathLst>
            </a:custGeom>
            <a:solidFill>
              <a:srgbClr val="51D6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4"/>
            <p:cNvSpPr/>
            <p:nvPr/>
          </p:nvSpPr>
          <p:spPr>
            <a:xfrm>
              <a:off x="7300913" y="4391025"/>
              <a:ext cx="806450" cy="515937"/>
            </a:xfrm>
            <a:custGeom>
              <a:avLst/>
              <a:gdLst/>
              <a:ahLst/>
              <a:cxnLst/>
              <a:rect l="l" t="t" r="r" b="b"/>
              <a:pathLst>
                <a:path w="214" h="137" extrusionOk="0">
                  <a:moveTo>
                    <a:pt x="149" y="84"/>
                  </a:moveTo>
                  <a:cubicBezTo>
                    <a:pt x="140" y="45"/>
                    <a:pt x="102" y="22"/>
                    <a:pt x="65" y="6"/>
                  </a:cubicBezTo>
                  <a:cubicBezTo>
                    <a:pt x="61" y="4"/>
                    <a:pt x="56" y="2"/>
                    <a:pt x="50" y="2"/>
                  </a:cubicBezTo>
                  <a:cubicBezTo>
                    <a:pt x="29" y="0"/>
                    <a:pt x="14" y="23"/>
                    <a:pt x="7" y="44"/>
                  </a:cubicBezTo>
                  <a:cubicBezTo>
                    <a:pt x="4" y="53"/>
                    <a:pt x="1" y="63"/>
                    <a:pt x="0" y="73"/>
                  </a:cubicBezTo>
                  <a:cubicBezTo>
                    <a:pt x="1" y="69"/>
                    <a:pt x="2" y="65"/>
                    <a:pt x="4" y="61"/>
                  </a:cubicBezTo>
                  <a:cubicBezTo>
                    <a:pt x="11" y="40"/>
                    <a:pt x="25" y="17"/>
                    <a:pt x="47" y="19"/>
                  </a:cubicBezTo>
                  <a:cubicBezTo>
                    <a:pt x="52" y="20"/>
                    <a:pt x="57" y="22"/>
                    <a:pt x="62" y="24"/>
                  </a:cubicBezTo>
                  <a:cubicBezTo>
                    <a:pt x="98" y="39"/>
                    <a:pt x="137" y="63"/>
                    <a:pt x="145" y="101"/>
                  </a:cubicBezTo>
                  <a:cubicBezTo>
                    <a:pt x="164" y="95"/>
                    <a:pt x="187" y="99"/>
                    <a:pt x="200" y="114"/>
                  </a:cubicBezTo>
                  <a:cubicBezTo>
                    <a:pt x="205" y="121"/>
                    <a:pt x="208" y="129"/>
                    <a:pt x="208" y="137"/>
                  </a:cubicBezTo>
                  <a:cubicBezTo>
                    <a:pt x="214" y="125"/>
                    <a:pt x="213" y="108"/>
                    <a:pt x="204" y="97"/>
                  </a:cubicBezTo>
                  <a:cubicBezTo>
                    <a:pt x="191" y="82"/>
                    <a:pt x="167" y="77"/>
                    <a:pt x="149" y="84"/>
                  </a:cubicBezTo>
                </a:path>
              </a:pathLst>
            </a:custGeom>
            <a:solidFill>
              <a:srgbClr val="51D6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4"/>
            <p:cNvSpPr/>
            <p:nvPr/>
          </p:nvSpPr>
          <p:spPr>
            <a:xfrm>
              <a:off x="7986713" y="5038725"/>
              <a:ext cx="19050" cy="60325"/>
            </a:xfrm>
            <a:custGeom>
              <a:avLst/>
              <a:gdLst/>
              <a:ahLst/>
              <a:cxnLst/>
              <a:rect l="l" t="t" r="r" b="b"/>
              <a:pathLst>
                <a:path w="5" h="16" extrusionOk="0">
                  <a:moveTo>
                    <a:pt x="2" y="4"/>
                  </a:moveTo>
                  <a:cubicBezTo>
                    <a:pt x="0" y="8"/>
                    <a:pt x="1" y="12"/>
                    <a:pt x="1" y="16"/>
                  </a:cubicBezTo>
                  <a:cubicBezTo>
                    <a:pt x="4" y="11"/>
                    <a:pt x="5" y="6"/>
                    <a:pt x="5" y="1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4" y="1"/>
                    <a:pt x="3" y="2"/>
                    <a:pt x="2" y="4"/>
                  </a:cubicBezTo>
                </a:path>
              </a:pathLst>
            </a:custGeom>
            <a:solidFill>
              <a:srgbClr val="51D6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4"/>
            <p:cNvSpPr/>
            <p:nvPr/>
          </p:nvSpPr>
          <p:spPr>
            <a:xfrm>
              <a:off x="6405563" y="3073400"/>
              <a:ext cx="1276350" cy="1416050"/>
            </a:xfrm>
            <a:custGeom>
              <a:avLst/>
              <a:gdLst/>
              <a:ahLst/>
              <a:cxnLst/>
              <a:rect l="l" t="t" r="r" b="b"/>
              <a:pathLst>
                <a:path w="339" h="376" extrusionOk="0">
                  <a:moveTo>
                    <a:pt x="53" y="0"/>
                  </a:moveTo>
                  <a:cubicBezTo>
                    <a:pt x="40" y="16"/>
                    <a:pt x="28" y="33"/>
                    <a:pt x="18" y="52"/>
                  </a:cubicBezTo>
                  <a:cubicBezTo>
                    <a:pt x="11" y="66"/>
                    <a:pt x="5" y="82"/>
                    <a:pt x="0" y="97"/>
                  </a:cubicBezTo>
                  <a:cubicBezTo>
                    <a:pt x="1" y="98"/>
                    <a:pt x="2" y="99"/>
                    <a:pt x="2" y="100"/>
                  </a:cubicBezTo>
                  <a:cubicBezTo>
                    <a:pt x="25" y="126"/>
                    <a:pt x="17" y="167"/>
                    <a:pt x="30" y="199"/>
                  </a:cubicBezTo>
                  <a:cubicBezTo>
                    <a:pt x="38" y="220"/>
                    <a:pt x="57" y="238"/>
                    <a:pt x="61" y="261"/>
                  </a:cubicBezTo>
                  <a:cubicBezTo>
                    <a:pt x="63" y="270"/>
                    <a:pt x="62" y="281"/>
                    <a:pt x="68" y="289"/>
                  </a:cubicBezTo>
                  <a:cubicBezTo>
                    <a:pt x="78" y="301"/>
                    <a:pt x="98" y="298"/>
                    <a:pt x="111" y="307"/>
                  </a:cubicBezTo>
                  <a:cubicBezTo>
                    <a:pt x="126" y="318"/>
                    <a:pt x="128" y="345"/>
                    <a:pt x="147" y="349"/>
                  </a:cubicBezTo>
                  <a:cubicBezTo>
                    <a:pt x="148" y="349"/>
                    <a:pt x="149" y="349"/>
                    <a:pt x="151" y="349"/>
                  </a:cubicBezTo>
                  <a:cubicBezTo>
                    <a:pt x="156" y="349"/>
                    <a:pt x="160" y="348"/>
                    <a:pt x="165" y="348"/>
                  </a:cubicBezTo>
                  <a:cubicBezTo>
                    <a:pt x="166" y="348"/>
                    <a:pt x="166" y="348"/>
                    <a:pt x="166" y="348"/>
                  </a:cubicBezTo>
                  <a:cubicBezTo>
                    <a:pt x="174" y="348"/>
                    <a:pt x="179" y="355"/>
                    <a:pt x="184" y="361"/>
                  </a:cubicBezTo>
                  <a:cubicBezTo>
                    <a:pt x="187" y="364"/>
                    <a:pt x="190" y="368"/>
                    <a:pt x="194" y="371"/>
                  </a:cubicBezTo>
                  <a:cubicBezTo>
                    <a:pt x="197" y="373"/>
                    <a:pt x="199" y="376"/>
                    <a:pt x="202" y="376"/>
                  </a:cubicBezTo>
                  <a:cubicBezTo>
                    <a:pt x="204" y="376"/>
                    <a:pt x="206" y="375"/>
                    <a:pt x="208" y="373"/>
                  </a:cubicBezTo>
                  <a:cubicBezTo>
                    <a:pt x="215" y="366"/>
                    <a:pt x="211" y="350"/>
                    <a:pt x="205" y="341"/>
                  </a:cubicBezTo>
                  <a:cubicBezTo>
                    <a:pt x="201" y="334"/>
                    <a:pt x="196" y="329"/>
                    <a:pt x="193" y="323"/>
                  </a:cubicBezTo>
                  <a:cubicBezTo>
                    <a:pt x="192" y="321"/>
                    <a:pt x="190" y="319"/>
                    <a:pt x="188" y="318"/>
                  </a:cubicBezTo>
                  <a:cubicBezTo>
                    <a:pt x="188" y="318"/>
                    <a:pt x="188" y="318"/>
                    <a:pt x="188" y="318"/>
                  </a:cubicBezTo>
                  <a:cubicBezTo>
                    <a:pt x="187" y="318"/>
                    <a:pt x="186" y="318"/>
                    <a:pt x="184" y="319"/>
                  </a:cubicBezTo>
                  <a:cubicBezTo>
                    <a:pt x="180" y="320"/>
                    <a:pt x="174" y="321"/>
                    <a:pt x="169" y="321"/>
                  </a:cubicBezTo>
                  <a:cubicBezTo>
                    <a:pt x="168" y="321"/>
                    <a:pt x="166" y="321"/>
                    <a:pt x="165" y="321"/>
                  </a:cubicBezTo>
                  <a:cubicBezTo>
                    <a:pt x="163" y="321"/>
                    <a:pt x="162" y="321"/>
                    <a:pt x="161" y="320"/>
                  </a:cubicBezTo>
                  <a:cubicBezTo>
                    <a:pt x="161" y="320"/>
                    <a:pt x="160" y="320"/>
                    <a:pt x="160" y="320"/>
                  </a:cubicBezTo>
                  <a:cubicBezTo>
                    <a:pt x="156" y="319"/>
                    <a:pt x="153" y="316"/>
                    <a:pt x="152" y="313"/>
                  </a:cubicBezTo>
                  <a:cubicBezTo>
                    <a:pt x="150" y="307"/>
                    <a:pt x="148" y="301"/>
                    <a:pt x="149" y="294"/>
                  </a:cubicBezTo>
                  <a:cubicBezTo>
                    <a:pt x="149" y="286"/>
                    <a:pt x="154" y="278"/>
                    <a:pt x="161" y="275"/>
                  </a:cubicBezTo>
                  <a:cubicBezTo>
                    <a:pt x="166" y="273"/>
                    <a:pt x="172" y="274"/>
                    <a:pt x="177" y="273"/>
                  </a:cubicBezTo>
                  <a:cubicBezTo>
                    <a:pt x="187" y="272"/>
                    <a:pt x="197" y="267"/>
                    <a:pt x="207" y="267"/>
                  </a:cubicBezTo>
                  <a:cubicBezTo>
                    <a:pt x="208" y="267"/>
                    <a:pt x="208" y="267"/>
                    <a:pt x="208" y="267"/>
                  </a:cubicBezTo>
                  <a:cubicBezTo>
                    <a:pt x="208" y="267"/>
                    <a:pt x="208" y="267"/>
                    <a:pt x="208" y="267"/>
                  </a:cubicBezTo>
                  <a:cubicBezTo>
                    <a:pt x="219" y="267"/>
                    <a:pt x="243" y="237"/>
                    <a:pt x="253" y="212"/>
                  </a:cubicBezTo>
                  <a:cubicBezTo>
                    <a:pt x="258" y="199"/>
                    <a:pt x="265" y="184"/>
                    <a:pt x="279" y="181"/>
                  </a:cubicBezTo>
                  <a:cubicBezTo>
                    <a:pt x="284" y="181"/>
                    <a:pt x="289" y="181"/>
                    <a:pt x="293" y="180"/>
                  </a:cubicBezTo>
                  <a:cubicBezTo>
                    <a:pt x="303" y="176"/>
                    <a:pt x="304" y="163"/>
                    <a:pt x="302" y="151"/>
                  </a:cubicBezTo>
                  <a:cubicBezTo>
                    <a:pt x="301" y="146"/>
                    <a:pt x="304" y="141"/>
                    <a:pt x="309" y="139"/>
                  </a:cubicBezTo>
                  <a:cubicBezTo>
                    <a:pt x="316" y="137"/>
                    <a:pt x="322" y="136"/>
                    <a:pt x="328" y="136"/>
                  </a:cubicBezTo>
                  <a:cubicBezTo>
                    <a:pt x="335" y="135"/>
                    <a:pt x="339" y="130"/>
                    <a:pt x="338" y="124"/>
                  </a:cubicBezTo>
                  <a:cubicBezTo>
                    <a:pt x="335" y="103"/>
                    <a:pt x="320" y="84"/>
                    <a:pt x="300" y="77"/>
                  </a:cubicBezTo>
                  <a:cubicBezTo>
                    <a:pt x="295" y="75"/>
                    <a:pt x="290" y="74"/>
                    <a:pt x="287" y="71"/>
                  </a:cubicBezTo>
                  <a:cubicBezTo>
                    <a:pt x="284" y="68"/>
                    <a:pt x="283" y="65"/>
                    <a:pt x="281" y="61"/>
                  </a:cubicBezTo>
                  <a:cubicBezTo>
                    <a:pt x="279" y="57"/>
                    <a:pt x="275" y="54"/>
                    <a:pt x="270" y="52"/>
                  </a:cubicBezTo>
                  <a:cubicBezTo>
                    <a:pt x="269" y="52"/>
                    <a:pt x="267" y="52"/>
                    <a:pt x="265" y="52"/>
                  </a:cubicBezTo>
                  <a:cubicBezTo>
                    <a:pt x="256" y="52"/>
                    <a:pt x="246" y="56"/>
                    <a:pt x="242" y="63"/>
                  </a:cubicBezTo>
                  <a:cubicBezTo>
                    <a:pt x="242" y="61"/>
                    <a:pt x="242" y="59"/>
                    <a:pt x="242" y="56"/>
                  </a:cubicBezTo>
                  <a:cubicBezTo>
                    <a:pt x="240" y="59"/>
                    <a:pt x="237" y="61"/>
                    <a:pt x="236" y="65"/>
                  </a:cubicBezTo>
                  <a:cubicBezTo>
                    <a:pt x="234" y="70"/>
                    <a:pt x="234" y="76"/>
                    <a:pt x="234" y="82"/>
                  </a:cubicBezTo>
                  <a:cubicBezTo>
                    <a:pt x="234" y="109"/>
                    <a:pt x="234" y="109"/>
                    <a:pt x="234" y="109"/>
                  </a:cubicBezTo>
                  <a:cubicBezTo>
                    <a:pt x="235" y="109"/>
                    <a:pt x="237" y="108"/>
                    <a:pt x="238" y="107"/>
                  </a:cubicBezTo>
                  <a:cubicBezTo>
                    <a:pt x="238" y="107"/>
                    <a:pt x="238" y="107"/>
                    <a:pt x="238" y="107"/>
                  </a:cubicBezTo>
                  <a:cubicBezTo>
                    <a:pt x="238" y="107"/>
                    <a:pt x="238" y="107"/>
                    <a:pt x="238" y="107"/>
                  </a:cubicBezTo>
                  <a:cubicBezTo>
                    <a:pt x="238" y="116"/>
                    <a:pt x="238" y="116"/>
                    <a:pt x="238" y="116"/>
                  </a:cubicBezTo>
                  <a:cubicBezTo>
                    <a:pt x="238" y="123"/>
                    <a:pt x="233" y="127"/>
                    <a:pt x="228" y="127"/>
                  </a:cubicBezTo>
                  <a:cubicBezTo>
                    <a:pt x="226" y="127"/>
                    <a:pt x="224" y="127"/>
                    <a:pt x="223" y="126"/>
                  </a:cubicBezTo>
                  <a:cubicBezTo>
                    <a:pt x="220" y="125"/>
                    <a:pt x="217" y="124"/>
                    <a:pt x="215" y="121"/>
                  </a:cubicBezTo>
                  <a:cubicBezTo>
                    <a:pt x="215" y="121"/>
                    <a:pt x="215" y="121"/>
                    <a:pt x="215" y="121"/>
                  </a:cubicBezTo>
                  <a:cubicBezTo>
                    <a:pt x="211" y="115"/>
                    <a:pt x="209" y="107"/>
                    <a:pt x="205" y="101"/>
                  </a:cubicBezTo>
                  <a:cubicBezTo>
                    <a:pt x="200" y="95"/>
                    <a:pt x="193" y="91"/>
                    <a:pt x="187" y="86"/>
                  </a:cubicBezTo>
                  <a:cubicBezTo>
                    <a:pt x="181" y="81"/>
                    <a:pt x="175" y="73"/>
                    <a:pt x="178" y="65"/>
                  </a:cubicBezTo>
                  <a:cubicBezTo>
                    <a:pt x="181" y="56"/>
                    <a:pt x="192" y="53"/>
                    <a:pt x="198" y="46"/>
                  </a:cubicBezTo>
                  <a:cubicBezTo>
                    <a:pt x="206" y="35"/>
                    <a:pt x="200" y="19"/>
                    <a:pt x="190" y="12"/>
                  </a:cubicBezTo>
                  <a:cubicBezTo>
                    <a:pt x="179" y="5"/>
                    <a:pt x="165" y="4"/>
                    <a:pt x="153" y="3"/>
                  </a:cubicBezTo>
                  <a:cubicBezTo>
                    <a:pt x="145" y="3"/>
                    <a:pt x="138" y="2"/>
                    <a:pt x="131" y="2"/>
                  </a:cubicBezTo>
                  <a:cubicBezTo>
                    <a:pt x="121" y="2"/>
                    <a:pt x="111" y="3"/>
                    <a:pt x="102" y="6"/>
                  </a:cubicBezTo>
                  <a:cubicBezTo>
                    <a:pt x="97" y="7"/>
                    <a:pt x="92" y="9"/>
                    <a:pt x="86" y="9"/>
                  </a:cubicBezTo>
                  <a:cubicBezTo>
                    <a:pt x="86" y="9"/>
                    <a:pt x="85" y="9"/>
                    <a:pt x="85" y="9"/>
                  </a:cubicBezTo>
                  <a:cubicBezTo>
                    <a:pt x="74" y="9"/>
                    <a:pt x="64" y="3"/>
                    <a:pt x="53" y="0"/>
                  </a:cubicBezTo>
                </a:path>
              </a:pathLst>
            </a:custGeom>
            <a:solidFill>
              <a:srgbClr val="52A3D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4"/>
            <p:cNvSpPr/>
            <p:nvPr/>
          </p:nvSpPr>
          <p:spPr>
            <a:xfrm>
              <a:off x="6397625" y="3268663"/>
              <a:ext cx="74612" cy="169862"/>
            </a:xfrm>
            <a:custGeom>
              <a:avLst/>
              <a:gdLst/>
              <a:ahLst/>
              <a:cxnLst/>
              <a:rect l="l" t="t" r="r" b="b"/>
              <a:pathLst>
                <a:path w="20" h="45" extrusionOk="0">
                  <a:moveTo>
                    <a:pt x="20" y="0"/>
                  </a:moveTo>
                  <a:cubicBezTo>
                    <a:pt x="12" y="14"/>
                    <a:pt x="6" y="28"/>
                    <a:pt x="0" y="43"/>
                  </a:cubicBezTo>
                  <a:cubicBezTo>
                    <a:pt x="1" y="44"/>
                    <a:pt x="1" y="45"/>
                    <a:pt x="2" y="45"/>
                  </a:cubicBezTo>
                  <a:cubicBezTo>
                    <a:pt x="7" y="30"/>
                    <a:pt x="13" y="14"/>
                    <a:pt x="20" y="0"/>
                  </a:cubicBezTo>
                </a:path>
              </a:pathLst>
            </a:custGeom>
            <a:solidFill>
              <a:srgbClr val="24578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24"/>
            <p:cNvSpPr/>
            <p:nvPr/>
          </p:nvSpPr>
          <p:spPr>
            <a:xfrm>
              <a:off x="7245350" y="3476625"/>
              <a:ext cx="55562" cy="74612"/>
            </a:xfrm>
            <a:custGeom>
              <a:avLst/>
              <a:gdLst/>
              <a:ahLst/>
              <a:cxnLst/>
              <a:rect l="l" t="t" r="r" b="b"/>
              <a:pathLst>
                <a:path w="15" h="20" extrusionOk="0">
                  <a:moveTo>
                    <a:pt x="15" y="0"/>
                  </a:moveTo>
                  <a:cubicBezTo>
                    <a:pt x="14" y="1"/>
                    <a:pt x="12" y="2"/>
                    <a:pt x="11" y="2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5"/>
                    <a:pt x="5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20"/>
                    <a:pt x="3" y="20"/>
                    <a:pt x="5" y="20"/>
                  </a:cubicBezTo>
                  <a:cubicBezTo>
                    <a:pt x="10" y="20"/>
                    <a:pt x="15" y="16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4BC2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24"/>
            <p:cNvSpPr/>
            <p:nvPr/>
          </p:nvSpPr>
          <p:spPr>
            <a:xfrm>
              <a:off x="7316788" y="3262313"/>
              <a:ext cx="104775" cy="47625"/>
            </a:xfrm>
            <a:custGeom>
              <a:avLst/>
              <a:gdLst/>
              <a:ahLst/>
              <a:cxnLst/>
              <a:rect l="l" t="t" r="r" b="b"/>
              <a:pathLst>
                <a:path w="28" h="13" extrusionOk="0">
                  <a:moveTo>
                    <a:pt x="18" y="0"/>
                  </a:moveTo>
                  <a:cubicBezTo>
                    <a:pt x="12" y="0"/>
                    <a:pt x="5" y="2"/>
                    <a:pt x="0" y="6"/>
                  </a:cubicBezTo>
                  <a:cubicBezTo>
                    <a:pt x="0" y="9"/>
                    <a:pt x="0" y="11"/>
                    <a:pt x="0" y="13"/>
                  </a:cubicBezTo>
                  <a:cubicBezTo>
                    <a:pt x="4" y="6"/>
                    <a:pt x="14" y="2"/>
                    <a:pt x="23" y="2"/>
                  </a:cubicBezTo>
                  <a:cubicBezTo>
                    <a:pt x="25" y="2"/>
                    <a:pt x="27" y="2"/>
                    <a:pt x="28" y="2"/>
                  </a:cubicBezTo>
                  <a:cubicBezTo>
                    <a:pt x="25" y="1"/>
                    <a:pt x="22" y="0"/>
                    <a:pt x="18" y="0"/>
                  </a:cubicBezTo>
                </a:path>
              </a:pathLst>
            </a:custGeom>
            <a:solidFill>
              <a:srgbClr val="4BC2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4"/>
            <p:cNvSpPr/>
            <p:nvPr/>
          </p:nvSpPr>
          <p:spPr>
            <a:xfrm>
              <a:off x="7011988" y="4267200"/>
              <a:ext cx="101600" cy="15875"/>
            </a:xfrm>
            <a:custGeom>
              <a:avLst/>
              <a:gdLst/>
              <a:ahLst/>
              <a:cxnLst/>
              <a:rect l="l" t="t" r="r" b="b"/>
              <a:pathLst>
                <a:path w="27" h="4" extrusionOk="0">
                  <a:moveTo>
                    <a:pt x="22" y="0"/>
                  </a:moveTo>
                  <a:cubicBezTo>
                    <a:pt x="21" y="0"/>
                    <a:pt x="20" y="0"/>
                    <a:pt x="19" y="0"/>
                  </a:cubicBezTo>
                  <a:cubicBezTo>
                    <a:pt x="14" y="2"/>
                    <a:pt x="9" y="3"/>
                    <a:pt x="4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1" y="4"/>
                    <a:pt x="2" y="4"/>
                    <a:pt x="4" y="4"/>
                  </a:cubicBezTo>
                  <a:cubicBezTo>
                    <a:pt x="5" y="4"/>
                    <a:pt x="7" y="4"/>
                    <a:pt x="8" y="4"/>
                  </a:cubicBezTo>
                  <a:cubicBezTo>
                    <a:pt x="13" y="4"/>
                    <a:pt x="19" y="3"/>
                    <a:pt x="23" y="2"/>
                  </a:cubicBezTo>
                  <a:cubicBezTo>
                    <a:pt x="25" y="1"/>
                    <a:pt x="26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6" y="0"/>
                    <a:pt x="24" y="0"/>
                    <a:pt x="22" y="0"/>
                  </a:cubicBezTo>
                </a:path>
              </a:pathLst>
            </a:custGeom>
            <a:solidFill>
              <a:srgbClr val="4BC2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24"/>
            <p:cNvSpPr/>
            <p:nvPr/>
          </p:nvSpPr>
          <p:spPr>
            <a:xfrm>
              <a:off x="6386513" y="3016250"/>
              <a:ext cx="1355725" cy="1533525"/>
            </a:xfrm>
            <a:custGeom>
              <a:avLst/>
              <a:gdLst/>
              <a:ahLst/>
              <a:cxnLst/>
              <a:rect l="l" t="t" r="r" b="b"/>
              <a:pathLst>
                <a:path w="360" h="407" extrusionOk="0">
                  <a:moveTo>
                    <a:pt x="206" y="323"/>
                  </a:moveTo>
                  <a:cubicBezTo>
                    <a:pt x="208" y="327"/>
                    <a:pt x="211" y="330"/>
                    <a:pt x="214" y="334"/>
                  </a:cubicBezTo>
                  <a:cubicBezTo>
                    <a:pt x="213" y="333"/>
                    <a:pt x="213" y="332"/>
                    <a:pt x="212" y="331"/>
                  </a:cubicBezTo>
                  <a:cubicBezTo>
                    <a:pt x="211" y="328"/>
                    <a:pt x="209" y="325"/>
                    <a:pt x="206" y="323"/>
                  </a:cubicBezTo>
                  <a:moveTo>
                    <a:pt x="188" y="316"/>
                  </a:moveTo>
                  <a:cubicBezTo>
                    <a:pt x="185" y="316"/>
                    <a:pt x="182" y="316"/>
                    <a:pt x="179" y="317"/>
                  </a:cubicBezTo>
                  <a:cubicBezTo>
                    <a:pt x="177" y="318"/>
                    <a:pt x="175" y="319"/>
                    <a:pt x="173" y="319"/>
                  </a:cubicBezTo>
                  <a:cubicBezTo>
                    <a:pt x="175" y="319"/>
                    <a:pt x="176" y="319"/>
                    <a:pt x="178" y="319"/>
                  </a:cubicBezTo>
                  <a:cubicBezTo>
                    <a:pt x="183" y="319"/>
                    <a:pt x="188" y="318"/>
                    <a:pt x="193" y="316"/>
                  </a:cubicBezTo>
                  <a:cubicBezTo>
                    <a:pt x="193" y="316"/>
                    <a:pt x="193" y="316"/>
                    <a:pt x="193" y="316"/>
                  </a:cubicBezTo>
                  <a:cubicBezTo>
                    <a:pt x="192" y="316"/>
                    <a:pt x="190" y="316"/>
                    <a:pt x="188" y="316"/>
                  </a:cubicBezTo>
                  <a:moveTo>
                    <a:pt x="5" y="112"/>
                  </a:moveTo>
                  <a:cubicBezTo>
                    <a:pt x="3" y="119"/>
                    <a:pt x="1" y="125"/>
                    <a:pt x="0" y="131"/>
                  </a:cubicBezTo>
                  <a:cubicBezTo>
                    <a:pt x="6" y="143"/>
                    <a:pt x="8" y="158"/>
                    <a:pt x="10" y="174"/>
                  </a:cubicBezTo>
                  <a:cubicBezTo>
                    <a:pt x="12" y="189"/>
                    <a:pt x="14" y="205"/>
                    <a:pt x="20" y="220"/>
                  </a:cubicBezTo>
                  <a:cubicBezTo>
                    <a:pt x="24" y="230"/>
                    <a:pt x="30" y="239"/>
                    <a:pt x="35" y="248"/>
                  </a:cubicBezTo>
                  <a:cubicBezTo>
                    <a:pt x="42" y="258"/>
                    <a:pt x="48" y="268"/>
                    <a:pt x="50" y="279"/>
                  </a:cubicBezTo>
                  <a:cubicBezTo>
                    <a:pt x="51" y="281"/>
                    <a:pt x="51" y="283"/>
                    <a:pt x="51" y="285"/>
                  </a:cubicBezTo>
                  <a:cubicBezTo>
                    <a:pt x="52" y="294"/>
                    <a:pt x="54" y="304"/>
                    <a:pt x="61" y="313"/>
                  </a:cubicBezTo>
                  <a:cubicBezTo>
                    <a:pt x="69" y="325"/>
                    <a:pt x="82" y="328"/>
                    <a:pt x="92" y="330"/>
                  </a:cubicBezTo>
                  <a:cubicBezTo>
                    <a:pt x="98" y="332"/>
                    <a:pt x="103" y="333"/>
                    <a:pt x="106" y="335"/>
                  </a:cubicBezTo>
                  <a:cubicBezTo>
                    <a:pt x="110" y="338"/>
                    <a:pt x="113" y="344"/>
                    <a:pt x="116" y="350"/>
                  </a:cubicBezTo>
                  <a:cubicBezTo>
                    <a:pt x="122" y="361"/>
                    <a:pt x="131" y="376"/>
                    <a:pt x="149" y="379"/>
                  </a:cubicBezTo>
                  <a:cubicBezTo>
                    <a:pt x="151" y="380"/>
                    <a:pt x="153" y="380"/>
                    <a:pt x="156" y="380"/>
                  </a:cubicBezTo>
                  <a:cubicBezTo>
                    <a:pt x="159" y="380"/>
                    <a:pt x="162" y="380"/>
                    <a:pt x="165" y="379"/>
                  </a:cubicBezTo>
                  <a:cubicBezTo>
                    <a:pt x="167" y="379"/>
                    <a:pt x="169" y="379"/>
                    <a:pt x="170" y="379"/>
                  </a:cubicBezTo>
                  <a:cubicBezTo>
                    <a:pt x="172" y="380"/>
                    <a:pt x="175" y="383"/>
                    <a:pt x="176" y="385"/>
                  </a:cubicBezTo>
                  <a:cubicBezTo>
                    <a:pt x="177" y="386"/>
                    <a:pt x="177" y="386"/>
                    <a:pt x="177" y="386"/>
                  </a:cubicBezTo>
                  <a:cubicBezTo>
                    <a:pt x="178" y="387"/>
                    <a:pt x="178" y="388"/>
                    <a:pt x="179" y="388"/>
                  </a:cubicBezTo>
                  <a:cubicBezTo>
                    <a:pt x="182" y="391"/>
                    <a:pt x="185" y="395"/>
                    <a:pt x="189" y="399"/>
                  </a:cubicBezTo>
                  <a:cubicBezTo>
                    <a:pt x="190" y="399"/>
                    <a:pt x="190" y="399"/>
                    <a:pt x="191" y="400"/>
                  </a:cubicBezTo>
                  <a:cubicBezTo>
                    <a:pt x="194" y="402"/>
                    <a:pt x="199" y="407"/>
                    <a:pt x="207" y="407"/>
                  </a:cubicBezTo>
                  <a:cubicBezTo>
                    <a:pt x="214" y="407"/>
                    <a:pt x="220" y="404"/>
                    <a:pt x="225" y="399"/>
                  </a:cubicBezTo>
                  <a:cubicBezTo>
                    <a:pt x="237" y="385"/>
                    <a:pt x="233" y="363"/>
                    <a:pt x="224" y="347"/>
                  </a:cubicBezTo>
                  <a:cubicBezTo>
                    <a:pt x="222" y="344"/>
                    <a:pt x="219" y="341"/>
                    <a:pt x="217" y="338"/>
                  </a:cubicBezTo>
                  <a:cubicBezTo>
                    <a:pt x="217" y="338"/>
                    <a:pt x="217" y="337"/>
                    <a:pt x="216" y="337"/>
                  </a:cubicBezTo>
                  <a:cubicBezTo>
                    <a:pt x="217" y="338"/>
                    <a:pt x="217" y="339"/>
                    <a:pt x="218" y="340"/>
                  </a:cubicBezTo>
                  <a:cubicBezTo>
                    <a:pt x="224" y="349"/>
                    <a:pt x="228" y="365"/>
                    <a:pt x="221" y="372"/>
                  </a:cubicBezTo>
                  <a:cubicBezTo>
                    <a:pt x="221" y="373"/>
                    <a:pt x="221" y="373"/>
                    <a:pt x="221" y="373"/>
                  </a:cubicBezTo>
                  <a:cubicBezTo>
                    <a:pt x="219" y="367"/>
                    <a:pt x="217" y="361"/>
                    <a:pt x="214" y="357"/>
                  </a:cubicBezTo>
                  <a:cubicBezTo>
                    <a:pt x="211" y="351"/>
                    <a:pt x="206" y="346"/>
                    <a:pt x="202" y="339"/>
                  </a:cubicBezTo>
                  <a:cubicBezTo>
                    <a:pt x="200" y="336"/>
                    <a:pt x="197" y="333"/>
                    <a:pt x="193" y="333"/>
                  </a:cubicBezTo>
                  <a:cubicBezTo>
                    <a:pt x="195" y="334"/>
                    <a:pt x="197" y="336"/>
                    <a:pt x="198" y="338"/>
                  </a:cubicBezTo>
                  <a:cubicBezTo>
                    <a:pt x="201" y="344"/>
                    <a:pt x="206" y="349"/>
                    <a:pt x="210" y="356"/>
                  </a:cubicBezTo>
                  <a:cubicBezTo>
                    <a:pt x="216" y="365"/>
                    <a:pt x="220" y="381"/>
                    <a:pt x="213" y="388"/>
                  </a:cubicBezTo>
                  <a:cubicBezTo>
                    <a:pt x="211" y="390"/>
                    <a:pt x="209" y="391"/>
                    <a:pt x="207" y="391"/>
                  </a:cubicBezTo>
                  <a:cubicBezTo>
                    <a:pt x="204" y="391"/>
                    <a:pt x="202" y="388"/>
                    <a:pt x="199" y="386"/>
                  </a:cubicBezTo>
                  <a:cubicBezTo>
                    <a:pt x="195" y="383"/>
                    <a:pt x="192" y="379"/>
                    <a:pt x="189" y="376"/>
                  </a:cubicBezTo>
                  <a:cubicBezTo>
                    <a:pt x="184" y="370"/>
                    <a:pt x="179" y="363"/>
                    <a:pt x="171" y="363"/>
                  </a:cubicBezTo>
                  <a:cubicBezTo>
                    <a:pt x="170" y="363"/>
                    <a:pt x="170" y="363"/>
                    <a:pt x="170" y="363"/>
                  </a:cubicBezTo>
                  <a:cubicBezTo>
                    <a:pt x="165" y="363"/>
                    <a:pt x="161" y="364"/>
                    <a:pt x="156" y="364"/>
                  </a:cubicBezTo>
                  <a:cubicBezTo>
                    <a:pt x="154" y="364"/>
                    <a:pt x="153" y="364"/>
                    <a:pt x="152" y="364"/>
                  </a:cubicBezTo>
                  <a:cubicBezTo>
                    <a:pt x="133" y="360"/>
                    <a:pt x="131" y="333"/>
                    <a:pt x="116" y="322"/>
                  </a:cubicBezTo>
                  <a:cubicBezTo>
                    <a:pt x="103" y="313"/>
                    <a:pt x="83" y="316"/>
                    <a:pt x="73" y="304"/>
                  </a:cubicBezTo>
                  <a:cubicBezTo>
                    <a:pt x="67" y="296"/>
                    <a:pt x="68" y="285"/>
                    <a:pt x="66" y="276"/>
                  </a:cubicBezTo>
                  <a:cubicBezTo>
                    <a:pt x="62" y="253"/>
                    <a:pt x="43" y="235"/>
                    <a:pt x="35" y="214"/>
                  </a:cubicBezTo>
                  <a:cubicBezTo>
                    <a:pt x="22" y="182"/>
                    <a:pt x="30" y="141"/>
                    <a:pt x="7" y="115"/>
                  </a:cubicBezTo>
                  <a:cubicBezTo>
                    <a:pt x="7" y="114"/>
                    <a:pt x="6" y="113"/>
                    <a:pt x="5" y="112"/>
                  </a:cubicBezTo>
                  <a:moveTo>
                    <a:pt x="313" y="173"/>
                  </a:moveTo>
                  <a:cubicBezTo>
                    <a:pt x="312" y="171"/>
                    <a:pt x="312" y="169"/>
                    <a:pt x="312" y="167"/>
                  </a:cubicBezTo>
                  <a:cubicBezTo>
                    <a:pt x="311" y="163"/>
                    <a:pt x="313" y="159"/>
                    <a:pt x="316" y="157"/>
                  </a:cubicBezTo>
                  <a:cubicBezTo>
                    <a:pt x="317" y="163"/>
                    <a:pt x="316" y="169"/>
                    <a:pt x="313" y="173"/>
                  </a:cubicBezTo>
                  <a:moveTo>
                    <a:pt x="275" y="67"/>
                  </a:moveTo>
                  <a:cubicBezTo>
                    <a:pt x="280" y="69"/>
                    <a:pt x="284" y="72"/>
                    <a:pt x="286" y="76"/>
                  </a:cubicBezTo>
                  <a:cubicBezTo>
                    <a:pt x="288" y="80"/>
                    <a:pt x="289" y="83"/>
                    <a:pt x="292" y="86"/>
                  </a:cubicBezTo>
                  <a:cubicBezTo>
                    <a:pt x="295" y="89"/>
                    <a:pt x="300" y="90"/>
                    <a:pt x="305" y="92"/>
                  </a:cubicBezTo>
                  <a:cubicBezTo>
                    <a:pt x="325" y="99"/>
                    <a:pt x="340" y="118"/>
                    <a:pt x="343" y="139"/>
                  </a:cubicBezTo>
                  <a:cubicBezTo>
                    <a:pt x="344" y="145"/>
                    <a:pt x="340" y="150"/>
                    <a:pt x="333" y="151"/>
                  </a:cubicBezTo>
                  <a:cubicBezTo>
                    <a:pt x="327" y="151"/>
                    <a:pt x="321" y="152"/>
                    <a:pt x="314" y="154"/>
                  </a:cubicBezTo>
                  <a:cubicBezTo>
                    <a:pt x="309" y="156"/>
                    <a:pt x="306" y="161"/>
                    <a:pt x="307" y="166"/>
                  </a:cubicBezTo>
                  <a:cubicBezTo>
                    <a:pt x="309" y="178"/>
                    <a:pt x="308" y="191"/>
                    <a:pt x="298" y="195"/>
                  </a:cubicBezTo>
                  <a:cubicBezTo>
                    <a:pt x="294" y="196"/>
                    <a:pt x="289" y="196"/>
                    <a:pt x="284" y="196"/>
                  </a:cubicBezTo>
                  <a:cubicBezTo>
                    <a:pt x="270" y="199"/>
                    <a:pt x="263" y="214"/>
                    <a:pt x="258" y="227"/>
                  </a:cubicBezTo>
                  <a:cubicBezTo>
                    <a:pt x="248" y="252"/>
                    <a:pt x="224" y="282"/>
                    <a:pt x="213" y="282"/>
                  </a:cubicBezTo>
                  <a:cubicBezTo>
                    <a:pt x="213" y="282"/>
                    <a:pt x="213" y="282"/>
                    <a:pt x="213" y="282"/>
                  </a:cubicBezTo>
                  <a:cubicBezTo>
                    <a:pt x="212" y="282"/>
                    <a:pt x="212" y="282"/>
                    <a:pt x="212" y="282"/>
                  </a:cubicBezTo>
                  <a:cubicBezTo>
                    <a:pt x="202" y="282"/>
                    <a:pt x="192" y="287"/>
                    <a:pt x="182" y="288"/>
                  </a:cubicBezTo>
                  <a:cubicBezTo>
                    <a:pt x="177" y="289"/>
                    <a:pt x="171" y="288"/>
                    <a:pt x="166" y="290"/>
                  </a:cubicBezTo>
                  <a:cubicBezTo>
                    <a:pt x="159" y="293"/>
                    <a:pt x="154" y="301"/>
                    <a:pt x="154" y="309"/>
                  </a:cubicBezTo>
                  <a:cubicBezTo>
                    <a:pt x="153" y="316"/>
                    <a:pt x="155" y="322"/>
                    <a:pt x="157" y="328"/>
                  </a:cubicBezTo>
                  <a:cubicBezTo>
                    <a:pt x="158" y="331"/>
                    <a:pt x="161" y="334"/>
                    <a:pt x="165" y="335"/>
                  </a:cubicBezTo>
                  <a:cubicBezTo>
                    <a:pt x="165" y="335"/>
                    <a:pt x="166" y="335"/>
                    <a:pt x="166" y="335"/>
                  </a:cubicBezTo>
                  <a:cubicBezTo>
                    <a:pt x="164" y="334"/>
                    <a:pt x="162" y="331"/>
                    <a:pt x="161" y="329"/>
                  </a:cubicBezTo>
                  <a:cubicBezTo>
                    <a:pt x="159" y="323"/>
                    <a:pt x="158" y="317"/>
                    <a:pt x="158" y="311"/>
                  </a:cubicBezTo>
                  <a:cubicBezTo>
                    <a:pt x="159" y="307"/>
                    <a:pt x="160" y="302"/>
                    <a:pt x="162" y="299"/>
                  </a:cubicBezTo>
                  <a:cubicBezTo>
                    <a:pt x="162" y="303"/>
                    <a:pt x="163" y="307"/>
                    <a:pt x="165" y="312"/>
                  </a:cubicBezTo>
                  <a:cubicBezTo>
                    <a:pt x="166" y="315"/>
                    <a:pt x="168" y="317"/>
                    <a:pt x="171" y="318"/>
                  </a:cubicBezTo>
                  <a:cubicBezTo>
                    <a:pt x="170" y="315"/>
                    <a:pt x="170" y="313"/>
                    <a:pt x="170" y="310"/>
                  </a:cubicBezTo>
                  <a:cubicBezTo>
                    <a:pt x="170" y="307"/>
                    <a:pt x="172" y="305"/>
                    <a:pt x="172" y="305"/>
                  </a:cubicBezTo>
                  <a:cubicBezTo>
                    <a:pt x="173" y="304"/>
                    <a:pt x="176" y="304"/>
                    <a:pt x="178" y="304"/>
                  </a:cubicBezTo>
                  <a:cubicBezTo>
                    <a:pt x="179" y="304"/>
                    <a:pt x="182" y="304"/>
                    <a:pt x="184" y="304"/>
                  </a:cubicBezTo>
                  <a:cubicBezTo>
                    <a:pt x="190" y="303"/>
                    <a:pt x="195" y="302"/>
                    <a:pt x="200" y="300"/>
                  </a:cubicBezTo>
                  <a:cubicBezTo>
                    <a:pt x="205" y="299"/>
                    <a:pt x="209" y="298"/>
                    <a:pt x="212" y="298"/>
                  </a:cubicBezTo>
                  <a:cubicBezTo>
                    <a:pt x="212" y="298"/>
                    <a:pt x="212" y="298"/>
                    <a:pt x="212" y="298"/>
                  </a:cubicBezTo>
                  <a:cubicBezTo>
                    <a:pt x="213" y="298"/>
                    <a:pt x="213" y="298"/>
                    <a:pt x="213" y="298"/>
                  </a:cubicBezTo>
                  <a:cubicBezTo>
                    <a:pt x="237" y="298"/>
                    <a:pt x="265" y="252"/>
                    <a:pt x="273" y="233"/>
                  </a:cubicBezTo>
                  <a:cubicBezTo>
                    <a:pt x="275" y="228"/>
                    <a:pt x="281" y="213"/>
                    <a:pt x="287" y="212"/>
                  </a:cubicBezTo>
                  <a:cubicBezTo>
                    <a:pt x="288" y="212"/>
                    <a:pt x="289" y="212"/>
                    <a:pt x="291" y="212"/>
                  </a:cubicBezTo>
                  <a:cubicBezTo>
                    <a:pt x="294" y="212"/>
                    <a:pt x="299" y="211"/>
                    <a:pt x="304" y="209"/>
                  </a:cubicBezTo>
                  <a:cubicBezTo>
                    <a:pt x="319" y="204"/>
                    <a:pt x="326" y="189"/>
                    <a:pt x="324" y="168"/>
                  </a:cubicBezTo>
                  <a:cubicBezTo>
                    <a:pt x="327" y="167"/>
                    <a:pt x="331" y="167"/>
                    <a:pt x="335" y="167"/>
                  </a:cubicBezTo>
                  <a:cubicBezTo>
                    <a:pt x="342" y="166"/>
                    <a:pt x="349" y="162"/>
                    <a:pt x="354" y="157"/>
                  </a:cubicBezTo>
                  <a:cubicBezTo>
                    <a:pt x="358" y="151"/>
                    <a:pt x="360" y="144"/>
                    <a:pt x="359" y="137"/>
                  </a:cubicBezTo>
                  <a:cubicBezTo>
                    <a:pt x="357" y="123"/>
                    <a:pt x="351" y="110"/>
                    <a:pt x="342" y="99"/>
                  </a:cubicBezTo>
                  <a:cubicBezTo>
                    <a:pt x="347" y="106"/>
                    <a:pt x="350" y="115"/>
                    <a:pt x="351" y="123"/>
                  </a:cubicBezTo>
                  <a:cubicBezTo>
                    <a:pt x="352" y="127"/>
                    <a:pt x="350" y="131"/>
                    <a:pt x="346" y="133"/>
                  </a:cubicBezTo>
                  <a:cubicBezTo>
                    <a:pt x="341" y="115"/>
                    <a:pt x="327" y="99"/>
                    <a:pt x="309" y="93"/>
                  </a:cubicBezTo>
                  <a:cubicBezTo>
                    <a:pt x="305" y="92"/>
                    <a:pt x="300" y="91"/>
                    <a:pt x="296" y="87"/>
                  </a:cubicBezTo>
                  <a:cubicBezTo>
                    <a:pt x="294" y="85"/>
                    <a:pt x="293" y="81"/>
                    <a:pt x="291" y="78"/>
                  </a:cubicBezTo>
                  <a:cubicBezTo>
                    <a:pt x="288" y="72"/>
                    <a:pt x="282" y="68"/>
                    <a:pt x="275" y="67"/>
                  </a:cubicBezTo>
                  <a:moveTo>
                    <a:pt x="295" y="61"/>
                  </a:moveTo>
                  <a:cubicBezTo>
                    <a:pt x="296" y="64"/>
                    <a:pt x="298" y="68"/>
                    <a:pt x="300" y="70"/>
                  </a:cubicBezTo>
                  <a:cubicBezTo>
                    <a:pt x="301" y="71"/>
                    <a:pt x="301" y="71"/>
                    <a:pt x="302" y="72"/>
                  </a:cubicBezTo>
                  <a:cubicBezTo>
                    <a:pt x="301" y="71"/>
                    <a:pt x="301" y="70"/>
                    <a:pt x="300" y="68"/>
                  </a:cubicBezTo>
                  <a:cubicBezTo>
                    <a:pt x="299" y="66"/>
                    <a:pt x="297" y="63"/>
                    <a:pt x="295" y="61"/>
                  </a:cubicBezTo>
                  <a:moveTo>
                    <a:pt x="265" y="49"/>
                  </a:moveTo>
                  <a:cubicBezTo>
                    <a:pt x="247" y="49"/>
                    <a:pt x="232" y="59"/>
                    <a:pt x="226" y="74"/>
                  </a:cubicBezTo>
                  <a:cubicBezTo>
                    <a:pt x="223" y="83"/>
                    <a:pt x="223" y="91"/>
                    <a:pt x="223" y="97"/>
                  </a:cubicBezTo>
                  <a:cubicBezTo>
                    <a:pt x="223" y="107"/>
                    <a:pt x="223" y="107"/>
                    <a:pt x="223" y="107"/>
                  </a:cubicBezTo>
                  <a:cubicBezTo>
                    <a:pt x="222" y="105"/>
                    <a:pt x="221" y="104"/>
                    <a:pt x="220" y="103"/>
                  </a:cubicBezTo>
                  <a:cubicBezTo>
                    <a:pt x="223" y="108"/>
                    <a:pt x="224" y="115"/>
                    <a:pt x="228" y="120"/>
                  </a:cubicBezTo>
                  <a:cubicBezTo>
                    <a:pt x="228" y="120"/>
                    <a:pt x="228" y="120"/>
                    <a:pt x="228" y="120"/>
                  </a:cubicBezTo>
                  <a:cubicBezTo>
                    <a:pt x="230" y="123"/>
                    <a:pt x="233" y="125"/>
                    <a:pt x="236" y="125"/>
                  </a:cubicBezTo>
                  <a:cubicBezTo>
                    <a:pt x="237" y="125"/>
                    <a:pt x="238" y="124"/>
                    <a:pt x="239" y="124"/>
                  </a:cubicBezTo>
                  <a:cubicBezTo>
                    <a:pt x="239" y="97"/>
                    <a:pt x="239" y="97"/>
                    <a:pt x="239" y="97"/>
                  </a:cubicBezTo>
                  <a:cubicBezTo>
                    <a:pt x="239" y="91"/>
                    <a:pt x="239" y="85"/>
                    <a:pt x="241" y="80"/>
                  </a:cubicBezTo>
                  <a:cubicBezTo>
                    <a:pt x="242" y="76"/>
                    <a:pt x="245" y="74"/>
                    <a:pt x="247" y="71"/>
                  </a:cubicBezTo>
                  <a:cubicBezTo>
                    <a:pt x="248" y="69"/>
                    <a:pt x="248" y="66"/>
                    <a:pt x="249" y="64"/>
                  </a:cubicBezTo>
                  <a:cubicBezTo>
                    <a:pt x="252" y="55"/>
                    <a:pt x="261" y="51"/>
                    <a:pt x="270" y="49"/>
                  </a:cubicBezTo>
                  <a:cubicBezTo>
                    <a:pt x="268" y="49"/>
                    <a:pt x="267" y="49"/>
                    <a:pt x="265" y="49"/>
                  </a:cubicBezTo>
                  <a:moveTo>
                    <a:pt x="65" y="0"/>
                  </a:moveTo>
                  <a:cubicBezTo>
                    <a:pt x="48" y="20"/>
                    <a:pt x="34" y="43"/>
                    <a:pt x="23" y="67"/>
                  </a:cubicBezTo>
                  <a:cubicBezTo>
                    <a:pt x="33" y="48"/>
                    <a:pt x="45" y="31"/>
                    <a:pt x="58" y="15"/>
                  </a:cubicBezTo>
                  <a:cubicBezTo>
                    <a:pt x="69" y="18"/>
                    <a:pt x="79" y="24"/>
                    <a:pt x="90" y="24"/>
                  </a:cubicBezTo>
                  <a:cubicBezTo>
                    <a:pt x="90" y="24"/>
                    <a:pt x="91" y="24"/>
                    <a:pt x="91" y="24"/>
                  </a:cubicBezTo>
                  <a:cubicBezTo>
                    <a:pt x="97" y="24"/>
                    <a:pt x="102" y="22"/>
                    <a:pt x="107" y="21"/>
                  </a:cubicBezTo>
                  <a:cubicBezTo>
                    <a:pt x="116" y="18"/>
                    <a:pt x="126" y="17"/>
                    <a:pt x="136" y="17"/>
                  </a:cubicBezTo>
                  <a:cubicBezTo>
                    <a:pt x="143" y="17"/>
                    <a:pt x="150" y="18"/>
                    <a:pt x="158" y="18"/>
                  </a:cubicBezTo>
                  <a:cubicBezTo>
                    <a:pt x="170" y="19"/>
                    <a:pt x="184" y="20"/>
                    <a:pt x="195" y="27"/>
                  </a:cubicBezTo>
                  <a:cubicBezTo>
                    <a:pt x="205" y="34"/>
                    <a:pt x="211" y="50"/>
                    <a:pt x="203" y="61"/>
                  </a:cubicBezTo>
                  <a:cubicBezTo>
                    <a:pt x="197" y="68"/>
                    <a:pt x="186" y="71"/>
                    <a:pt x="183" y="80"/>
                  </a:cubicBezTo>
                  <a:cubicBezTo>
                    <a:pt x="180" y="88"/>
                    <a:pt x="186" y="96"/>
                    <a:pt x="192" y="101"/>
                  </a:cubicBezTo>
                  <a:cubicBezTo>
                    <a:pt x="198" y="106"/>
                    <a:pt x="205" y="110"/>
                    <a:pt x="210" y="116"/>
                  </a:cubicBezTo>
                  <a:cubicBezTo>
                    <a:pt x="214" y="122"/>
                    <a:pt x="216" y="130"/>
                    <a:pt x="220" y="136"/>
                  </a:cubicBezTo>
                  <a:cubicBezTo>
                    <a:pt x="220" y="136"/>
                    <a:pt x="220" y="136"/>
                    <a:pt x="220" y="136"/>
                  </a:cubicBezTo>
                  <a:cubicBezTo>
                    <a:pt x="222" y="139"/>
                    <a:pt x="225" y="140"/>
                    <a:pt x="228" y="141"/>
                  </a:cubicBezTo>
                  <a:cubicBezTo>
                    <a:pt x="226" y="140"/>
                    <a:pt x="225" y="139"/>
                    <a:pt x="224" y="138"/>
                  </a:cubicBezTo>
                  <a:cubicBezTo>
                    <a:pt x="224" y="137"/>
                    <a:pt x="224" y="137"/>
                    <a:pt x="224" y="137"/>
                  </a:cubicBezTo>
                  <a:cubicBezTo>
                    <a:pt x="220" y="131"/>
                    <a:pt x="219" y="123"/>
                    <a:pt x="214" y="117"/>
                  </a:cubicBezTo>
                  <a:cubicBezTo>
                    <a:pt x="210" y="111"/>
                    <a:pt x="202" y="107"/>
                    <a:pt x="196" y="102"/>
                  </a:cubicBezTo>
                  <a:cubicBezTo>
                    <a:pt x="190" y="97"/>
                    <a:pt x="185" y="89"/>
                    <a:pt x="187" y="81"/>
                  </a:cubicBezTo>
                  <a:cubicBezTo>
                    <a:pt x="188" y="79"/>
                    <a:pt x="190" y="77"/>
                    <a:pt x="192" y="75"/>
                  </a:cubicBezTo>
                  <a:cubicBezTo>
                    <a:pt x="193" y="78"/>
                    <a:pt x="196" y="82"/>
                    <a:pt x="199" y="84"/>
                  </a:cubicBezTo>
                  <a:cubicBezTo>
                    <a:pt x="200" y="83"/>
                    <a:pt x="202" y="82"/>
                    <a:pt x="203" y="82"/>
                  </a:cubicBezTo>
                  <a:cubicBezTo>
                    <a:pt x="207" y="79"/>
                    <a:pt x="212" y="75"/>
                    <a:pt x="216" y="70"/>
                  </a:cubicBezTo>
                  <a:cubicBezTo>
                    <a:pt x="222" y="63"/>
                    <a:pt x="224" y="53"/>
                    <a:pt x="222" y="43"/>
                  </a:cubicBezTo>
                  <a:cubicBezTo>
                    <a:pt x="220" y="32"/>
                    <a:pt x="213" y="21"/>
                    <a:pt x="204" y="14"/>
                  </a:cubicBezTo>
                  <a:cubicBezTo>
                    <a:pt x="189" y="4"/>
                    <a:pt x="171" y="3"/>
                    <a:pt x="159" y="2"/>
                  </a:cubicBezTo>
                  <a:cubicBezTo>
                    <a:pt x="152" y="2"/>
                    <a:pt x="144" y="1"/>
                    <a:pt x="136" y="1"/>
                  </a:cubicBezTo>
                  <a:cubicBezTo>
                    <a:pt x="123" y="1"/>
                    <a:pt x="112" y="3"/>
                    <a:pt x="103" y="5"/>
                  </a:cubicBezTo>
                  <a:cubicBezTo>
                    <a:pt x="101" y="6"/>
                    <a:pt x="100" y="6"/>
                    <a:pt x="98" y="7"/>
                  </a:cubicBezTo>
                  <a:cubicBezTo>
                    <a:pt x="95" y="7"/>
                    <a:pt x="92" y="8"/>
                    <a:pt x="90" y="8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86" y="8"/>
                    <a:pt x="80" y="6"/>
                    <a:pt x="75" y="4"/>
                  </a:cubicBezTo>
                  <a:cubicBezTo>
                    <a:pt x="72" y="3"/>
                    <a:pt x="68" y="1"/>
                    <a:pt x="65" y="0"/>
                  </a:cubicBezTo>
                </a:path>
              </a:pathLst>
            </a:custGeom>
            <a:solidFill>
              <a:srgbClr val="52A3D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24"/>
            <p:cNvSpPr/>
            <p:nvPr/>
          </p:nvSpPr>
          <p:spPr>
            <a:xfrm>
              <a:off x="6340475" y="3013075"/>
              <a:ext cx="290512" cy="496887"/>
            </a:xfrm>
            <a:custGeom>
              <a:avLst/>
              <a:gdLst/>
              <a:ahLst/>
              <a:cxnLst/>
              <a:rect l="l" t="t" r="r" b="b"/>
              <a:pathLst>
                <a:path w="77" h="132" extrusionOk="0">
                  <a:moveTo>
                    <a:pt x="70" y="0"/>
                  </a:moveTo>
                  <a:cubicBezTo>
                    <a:pt x="65" y="0"/>
                    <a:pt x="60" y="2"/>
                    <a:pt x="57" y="6"/>
                  </a:cubicBezTo>
                  <a:cubicBezTo>
                    <a:pt x="44" y="22"/>
                    <a:pt x="32" y="40"/>
                    <a:pt x="22" y="58"/>
                  </a:cubicBezTo>
                  <a:cubicBezTo>
                    <a:pt x="13" y="77"/>
                    <a:pt x="5" y="96"/>
                    <a:pt x="0" y="116"/>
                  </a:cubicBezTo>
                  <a:cubicBezTo>
                    <a:pt x="0" y="119"/>
                    <a:pt x="2" y="121"/>
                    <a:pt x="4" y="123"/>
                  </a:cubicBezTo>
                  <a:cubicBezTo>
                    <a:pt x="6" y="125"/>
                    <a:pt x="7" y="125"/>
                    <a:pt x="7" y="126"/>
                  </a:cubicBezTo>
                  <a:cubicBezTo>
                    <a:pt x="9" y="128"/>
                    <a:pt x="11" y="130"/>
                    <a:pt x="12" y="132"/>
                  </a:cubicBezTo>
                  <a:cubicBezTo>
                    <a:pt x="13" y="126"/>
                    <a:pt x="15" y="120"/>
                    <a:pt x="17" y="113"/>
                  </a:cubicBezTo>
                  <a:cubicBezTo>
                    <a:pt x="16" y="113"/>
                    <a:pt x="16" y="112"/>
                    <a:pt x="15" y="111"/>
                  </a:cubicBezTo>
                  <a:cubicBezTo>
                    <a:pt x="21" y="96"/>
                    <a:pt x="27" y="82"/>
                    <a:pt x="35" y="68"/>
                  </a:cubicBezTo>
                  <a:cubicBezTo>
                    <a:pt x="46" y="44"/>
                    <a:pt x="60" y="21"/>
                    <a:pt x="77" y="1"/>
                  </a:cubicBezTo>
                  <a:cubicBezTo>
                    <a:pt x="76" y="1"/>
                    <a:pt x="75" y="1"/>
                    <a:pt x="74" y="0"/>
                  </a:cubicBezTo>
                  <a:cubicBezTo>
                    <a:pt x="73" y="0"/>
                    <a:pt x="71" y="0"/>
                    <a:pt x="70" y="0"/>
                  </a:cubicBezTo>
                </a:path>
              </a:pathLst>
            </a:custGeom>
            <a:solidFill>
              <a:srgbClr val="24578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24"/>
            <p:cNvSpPr/>
            <p:nvPr/>
          </p:nvSpPr>
          <p:spPr>
            <a:xfrm>
              <a:off x="7083425" y="3298825"/>
              <a:ext cx="203200" cy="249237"/>
            </a:xfrm>
            <a:custGeom>
              <a:avLst/>
              <a:gdLst/>
              <a:ahLst/>
              <a:cxnLst/>
              <a:rect l="l" t="t" r="r" b="b"/>
              <a:pathLst>
                <a:path w="54" h="66" extrusionOk="0">
                  <a:moveTo>
                    <a:pt x="7" y="0"/>
                  </a:moveTo>
                  <a:cubicBezTo>
                    <a:pt x="5" y="2"/>
                    <a:pt x="3" y="4"/>
                    <a:pt x="2" y="6"/>
                  </a:cubicBezTo>
                  <a:cubicBezTo>
                    <a:pt x="0" y="14"/>
                    <a:pt x="5" y="22"/>
                    <a:pt x="11" y="27"/>
                  </a:cubicBezTo>
                  <a:cubicBezTo>
                    <a:pt x="17" y="32"/>
                    <a:pt x="25" y="36"/>
                    <a:pt x="29" y="42"/>
                  </a:cubicBezTo>
                  <a:cubicBezTo>
                    <a:pt x="34" y="48"/>
                    <a:pt x="35" y="56"/>
                    <a:pt x="39" y="62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0" y="64"/>
                    <a:pt x="41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8" y="66"/>
                    <a:pt x="54" y="62"/>
                    <a:pt x="54" y="55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53" y="49"/>
                    <a:pt x="52" y="50"/>
                    <a:pt x="51" y="50"/>
                  </a:cubicBezTo>
                  <a:cubicBezTo>
                    <a:pt x="48" y="50"/>
                    <a:pt x="45" y="48"/>
                    <a:pt x="43" y="45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39" y="40"/>
                    <a:pt x="38" y="33"/>
                    <a:pt x="35" y="28"/>
                  </a:cubicBezTo>
                  <a:cubicBezTo>
                    <a:pt x="31" y="23"/>
                    <a:pt x="26" y="20"/>
                    <a:pt x="22" y="17"/>
                  </a:cubicBezTo>
                  <a:cubicBezTo>
                    <a:pt x="20" y="16"/>
                    <a:pt x="18" y="15"/>
                    <a:pt x="17" y="13"/>
                  </a:cubicBezTo>
                  <a:cubicBezTo>
                    <a:pt x="15" y="12"/>
                    <a:pt x="14" y="11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1" y="7"/>
                    <a:pt x="8" y="3"/>
                    <a:pt x="7" y="0"/>
                  </a:cubicBezTo>
                </a:path>
              </a:pathLst>
            </a:custGeom>
            <a:solidFill>
              <a:srgbClr val="4BC2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24"/>
            <p:cNvSpPr/>
            <p:nvPr/>
          </p:nvSpPr>
          <p:spPr>
            <a:xfrm>
              <a:off x="7558088" y="3608388"/>
              <a:ext cx="22225" cy="60325"/>
            </a:xfrm>
            <a:custGeom>
              <a:avLst/>
              <a:gdLst/>
              <a:ahLst/>
              <a:cxnLst/>
              <a:rect l="l" t="t" r="r" b="b"/>
              <a:pathLst>
                <a:path w="6" h="16" extrusionOk="0">
                  <a:moveTo>
                    <a:pt x="5" y="0"/>
                  </a:moveTo>
                  <a:cubicBezTo>
                    <a:pt x="2" y="2"/>
                    <a:pt x="0" y="6"/>
                    <a:pt x="1" y="10"/>
                  </a:cubicBezTo>
                  <a:cubicBezTo>
                    <a:pt x="1" y="12"/>
                    <a:pt x="1" y="14"/>
                    <a:pt x="2" y="16"/>
                  </a:cubicBezTo>
                  <a:cubicBezTo>
                    <a:pt x="5" y="12"/>
                    <a:pt x="6" y="6"/>
                    <a:pt x="5" y="0"/>
                  </a:cubicBezTo>
                </a:path>
              </a:pathLst>
            </a:custGeom>
            <a:solidFill>
              <a:srgbClr val="4BC2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4"/>
            <p:cNvSpPr/>
            <p:nvPr/>
          </p:nvSpPr>
          <p:spPr>
            <a:xfrm>
              <a:off x="7316788" y="3201988"/>
              <a:ext cx="395287" cy="315912"/>
            </a:xfrm>
            <a:custGeom>
              <a:avLst/>
              <a:gdLst/>
              <a:ahLst/>
              <a:cxnLst/>
              <a:rect l="l" t="t" r="r" b="b"/>
              <a:pathLst>
                <a:path w="105" h="84" extrusionOk="0">
                  <a:moveTo>
                    <a:pt x="23" y="0"/>
                  </a:moveTo>
                  <a:cubicBezTo>
                    <a:pt x="14" y="2"/>
                    <a:pt x="5" y="6"/>
                    <a:pt x="2" y="15"/>
                  </a:cubicBezTo>
                  <a:cubicBezTo>
                    <a:pt x="1" y="17"/>
                    <a:pt x="1" y="20"/>
                    <a:pt x="0" y="22"/>
                  </a:cubicBezTo>
                  <a:cubicBezTo>
                    <a:pt x="5" y="18"/>
                    <a:pt x="12" y="16"/>
                    <a:pt x="18" y="16"/>
                  </a:cubicBezTo>
                  <a:cubicBezTo>
                    <a:pt x="22" y="16"/>
                    <a:pt x="25" y="17"/>
                    <a:pt x="28" y="18"/>
                  </a:cubicBezTo>
                  <a:cubicBezTo>
                    <a:pt x="35" y="19"/>
                    <a:pt x="41" y="23"/>
                    <a:pt x="44" y="29"/>
                  </a:cubicBezTo>
                  <a:cubicBezTo>
                    <a:pt x="46" y="32"/>
                    <a:pt x="47" y="36"/>
                    <a:pt x="49" y="38"/>
                  </a:cubicBezTo>
                  <a:cubicBezTo>
                    <a:pt x="53" y="42"/>
                    <a:pt x="58" y="43"/>
                    <a:pt x="62" y="44"/>
                  </a:cubicBezTo>
                  <a:cubicBezTo>
                    <a:pt x="80" y="50"/>
                    <a:pt x="94" y="66"/>
                    <a:pt x="99" y="84"/>
                  </a:cubicBezTo>
                  <a:cubicBezTo>
                    <a:pt x="103" y="82"/>
                    <a:pt x="105" y="78"/>
                    <a:pt x="104" y="74"/>
                  </a:cubicBezTo>
                  <a:cubicBezTo>
                    <a:pt x="103" y="66"/>
                    <a:pt x="100" y="57"/>
                    <a:pt x="95" y="50"/>
                  </a:cubicBezTo>
                  <a:cubicBezTo>
                    <a:pt x="87" y="40"/>
                    <a:pt x="75" y="32"/>
                    <a:pt x="63" y="28"/>
                  </a:cubicBezTo>
                  <a:cubicBezTo>
                    <a:pt x="62" y="27"/>
                    <a:pt x="61" y="27"/>
                    <a:pt x="60" y="27"/>
                  </a:cubicBezTo>
                  <a:cubicBezTo>
                    <a:pt x="59" y="27"/>
                    <a:pt x="57" y="26"/>
                    <a:pt x="56" y="26"/>
                  </a:cubicBezTo>
                  <a:cubicBezTo>
                    <a:pt x="56" y="25"/>
                    <a:pt x="56" y="24"/>
                    <a:pt x="55" y="24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4" y="22"/>
                    <a:pt x="54" y="22"/>
                    <a:pt x="53" y="21"/>
                  </a:cubicBezTo>
                  <a:cubicBezTo>
                    <a:pt x="51" y="19"/>
                    <a:pt x="49" y="15"/>
                    <a:pt x="48" y="12"/>
                  </a:cubicBezTo>
                  <a:cubicBezTo>
                    <a:pt x="41" y="6"/>
                    <a:pt x="33" y="1"/>
                    <a:pt x="23" y="0"/>
                  </a:cubicBezTo>
                </a:path>
              </a:pathLst>
            </a:custGeom>
            <a:solidFill>
              <a:srgbClr val="4BC2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24"/>
            <p:cNvSpPr/>
            <p:nvPr/>
          </p:nvSpPr>
          <p:spPr>
            <a:xfrm>
              <a:off x="6981825" y="4143375"/>
              <a:ext cx="263525" cy="277812"/>
            </a:xfrm>
            <a:custGeom>
              <a:avLst/>
              <a:gdLst/>
              <a:ahLst/>
              <a:cxnLst/>
              <a:rect l="l" t="t" r="r" b="b"/>
              <a:pathLst>
                <a:path w="70" h="74" extrusionOk="0">
                  <a:moveTo>
                    <a:pt x="4" y="0"/>
                  </a:moveTo>
                  <a:cubicBezTo>
                    <a:pt x="2" y="3"/>
                    <a:pt x="1" y="8"/>
                    <a:pt x="0" y="12"/>
                  </a:cubicBezTo>
                  <a:cubicBezTo>
                    <a:pt x="0" y="18"/>
                    <a:pt x="1" y="24"/>
                    <a:pt x="3" y="30"/>
                  </a:cubicBezTo>
                  <a:cubicBezTo>
                    <a:pt x="4" y="32"/>
                    <a:pt x="6" y="35"/>
                    <a:pt x="8" y="36"/>
                  </a:cubicBezTo>
                  <a:cubicBezTo>
                    <a:pt x="9" y="36"/>
                    <a:pt x="10" y="36"/>
                    <a:pt x="12" y="36"/>
                  </a:cubicBezTo>
                  <a:cubicBezTo>
                    <a:pt x="17" y="36"/>
                    <a:pt x="22" y="35"/>
                    <a:pt x="27" y="33"/>
                  </a:cubicBezTo>
                  <a:cubicBezTo>
                    <a:pt x="28" y="33"/>
                    <a:pt x="29" y="33"/>
                    <a:pt x="30" y="33"/>
                  </a:cubicBezTo>
                  <a:cubicBezTo>
                    <a:pt x="32" y="33"/>
                    <a:pt x="34" y="33"/>
                    <a:pt x="35" y="34"/>
                  </a:cubicBezTo>
                  <a:cubicBezTo>
                    <a:pt x="39" y="34"/>
                    <a:pt x="42" y="37"/>
                    <a:pt x="44" y="40"/>
                  </a:cubicBezTo>
                  <a:cubicBezTo>
                    <a:pt x="48" y="47"/>
                    <a:pt x="53" y="52"/>
                    <a:pt x="56" y="58"/>
                  </a:cubicBezTo>
                  <a:cubicBezTo>
                    <a:pt x="59" y="62"/>
                    <a:pt x="61" y="68"/>
                    <a:pt x="63" y="74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70" y="66"/>
                    <a:pt x="66" y="50"/>
                    <a:pt x="60" y="41"/>
                  </a:cubicBezTo>
                  <a:cubicBezTo>
                    <a:pt x="59" y="40"/>
                    <a:pt x="59" y="39"/>
                    <a:pt x="58" y="38"/>
                  </a:cubicBezTo>
                  <a:cubicBezTo>
                    <a:pt x="57" y="37"/>
                    <a:pt x="57" y="36"/>
                    <a:pt x="56" y="35"/>
                  </a:cubicBezTo>
                  <a:cubicBezTo>
                    <a:pt x="53" y="31"/>
                    <a:pt x="50" y="28"/>
                    <a:pt x="48" y="24"/>
                  </a:cubicBezTo>
                  <a:cubicBezTo>
                    <a:pt x="45" y="20"/>
                    <a:pt x="40" y="18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0" y="19"/>
                    <a:pt x="25" y="20"/>
                    <a:pt x="20" y="20"/>
                  </a:cubicBezTo>
                  <a:cubicBezTo>
                    <a:pt x="18" y="20"/>
                    <a:pt x="17" y="20"/>
                    <a:pt x="15" y="20"/>
                  </a:cubicBezTo>
                  <a:cubicBezTo>
                    <a:pt x="14" y="20"/>
                    <a:pt x="14" y="20"/>
                    <a:pt x="13" y="20"/>
                  </a:cubicBezTo>
                  <a:cubicBezTo>
                    <a:pt x="13" y="20"/>
                    <a:pt x="13" y="19"/>
                    <a:pt x="13" y="19"/>
                  </a:cubicBezTo>
                  <a:cubicBezTo>
                    <a:pt x="10" y="18"/>
                    <a:pt x="8" y="16"/>
                    <a:pt x="7" y="13"/>
                  </a:cubicBezTo>
                  <a:cubicBezTo>
                    <a:pt x="5" y="8"/>
                    <a:pt x="4" y="4"/>
                    <a:pt x="4" y="0"/>
                  </a:cubicBezTo>
                </a:path>
              </a:pathLst>
            </a:custGeom>
            <a:solidFill>
              <a:srgbClr val="4BC2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24"/>
            <p:cNvSpPr/>
            <p:nvPr/>
          </p:nvSpPr>
          <p:spPr>
            <a:xfrm>
              <a:off x="6392863" y="2982913"/>
              <a:ext cx="1349375" cy="1476375"/>
            </a:xfrm>
            <a:custGeom>
              <a:avLst/>
              <a:gdLst/>
              <a:ahLst/>
              <a:cxnLst/>
              <a:rect l="l" t="t" r="r" b="b"/>
              <a:pathLst>
                <a:path w="358" h="392" extrusionOk="0">
                  <a:moveTo>
                    <a:pt x="213" y="392"/>
                  </a:moveTo>
                  <a:cubicBezTo>
                    <a:pt x="208" y="392"/>
                    <a:pt x="204" y="389"/>
                    <a:pt x="202" y="387"/>
                  </a:cubicBezTo>
                  <a:cubicBezTo>
                    <a:pt x="201" y="386"/>
                    <a:pt x="201" y="386"/>
                    <a:pt x="200" y="385"/>
                  </a:cubicBezTo>
                  <a:cubicBezTo>
                    <a:pt x="196" y="383"/>
                    <a:pt x="194" y="379"/>
                    <a:pt x="191" y="376"/>
                  </a:cubicBezTo>
                  <a:cubicBezTo>
                    <a:pt x="190" y="375"/>
                    <a:pt x="190" y="375"/>
                    <a:pt x="189" y="37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185" y="369"/>
                    <a:pt x="180" y="364"/>
                    <a:pt x="177" y="364"/>
                  </a:cubicBezTo>
                  <a:cubicBezTo>
                    <a:pt x="176" y="364"/>
                    <a:pt x="176" y="364"/>
                    <a:pt x="176" y="364"/>
                  </a:cubicBezTo>
                  <a:cubicBezTo>
                    <a:pt x="174" y="364"/>
                    <a:pt x="172" y="364"/>
                    <a:pt x="170" y="364"/>
                  </a:cubicBezTo>
                  <a:cubicBezTo>
                    <a:pt x="167" y="365"/>
                    <a:pt x="165" y="365"/>
                    <a:pt x="162" y="365"/>
                  </a:cubicBezTo>
                  <a:cubicBezTo>
                    <a:pt x="162" y="365"/>
                    <a:pt x="162" y="365"/>
                    <a:pt x="162" y="365"/>
                  </a:cubicBezTo>
                  <a:cubicBezTo>
                    <a:pt x="160" y="365"/>
                    <a:pt x="158" y="365"/>
                    <a:pt x="156" y="365"/>
                  </a:cubicBezTo>
                  <a:cubicBezTo>
                    <a:pt x="142" y="362"/>
                    <a:pt x="135" y="350"/>
                    <a:pt x="129" y="339"/>
                  </a:cubicBezTo>
                  <a:cubicBezTo>
                    <a:pt x="126" y="332"/>
                    <a:pt x="122" y="325"/>
                    <a:pt x="117" y="322"/>
                  </a:cubicBezTo>
                  <a:cubicBezTo>
                    <a:pt x="113" y="319"/>
                    <a:pt x="107" y="317"/>
                    <a:pt x="100" y="316"/>
                  </a:cubicBezTo>
                  <a:cubicBezTo>
                    <a:pt x="91" y="313"/>
                    <a:pt x="80" y="311"/>
                    <a:pt x="73" y="301"/>
                  </a:cubicBezTo>
                  <a:cubicBezTo>
                    <a:pt x="67" y="294"/>
                    <a:pt x="66" y="285"/>
                    <a:pt x="65" y="278"/>
                  </a:cubicBezTo>
                  <a:cubicBezTo>
                    <a:pt x="65" y="275"/>
                    <a:pt x="65" y="273"/>
                    <a:pt x="64" y="270"/>
                  </a:cubicBezTo>
                  <a:cubicBezTo>
                    <a:pt x="62" y="258"/>
                    <a:pt x="55" y="248"/>
                    <a:pt x="48" y="236"/>
                  </a:cubicBezTo>
                  <a:cubicBezTo>
                    <a:pt x="43" y="228"/>
                    <a:pt x="37" y="219"/>
                    <a:pt x="33" y="210"/>
                  </a:cubicBezTo>
                  <a:cubicBezTo>
                    <a:pt x="28" y="196"/>
                    <a:pt x="26" y="181"/>
                    <a:pt x="24" y="166"/>
                  </a:cubicBezTo>
                  <a:cubicBezTo>
                    <a:pt x="22" y="146"/>
                    <a:pt x="19" y="127"/>
                    <a:pt x="7" y="113"/>
                  </a:cubicBezTo>
                  <a:cubicBezTo>
                    <a:pt x="6" y="112"/>
                    <a:pt x="5" y="111"/>
                    <a:pt x="4" y="109"/>
                  </a:cubicBezTo>
                  <a:cubicBezTo>
                    <a:pt x="1" y="107"/>
                    <a:pt x="0" y="104"/>
                    <a:pt x="2" y="101"/>
                  </a:cubicBezTo>
                  <a:cubicBezTo>
                    <a:pt x="15" y="65"/>
                    <a:pt x="34" y="32"/>
                    <a:pt x="58" y="3"/>
                  </a:cubicBezTo>
                  <a:cubicBezTo>
                    <a:pt x="59" y="1"/>
                    <a:pt x="61" y="0"/>
                    <a:pt x="64" y="0"/>
                  </a:cubicBezTo>
                  <a:cubicBezTo>
                    <a:pt x="65" y="0"/>
                    <a:pt x="65" y="0"/>
                    <a:pt x="66" y="0"/>
                  </a:cubicBezTo>
                  <a:cubicBezTo>
                    <a:pt x="70" y="1"/>
                    <a:pt x="74" y="3"/>
                    <a:pt x="78" y="4"/>
                  </a:cubicBezTo>
                  <a:cubicBezTo>
                    <a:pt x="84" y="7"/>
                    <a:pt x="90" y="9"/>
                    <a:pt x="96" y="9"/>
                  </a:cubicBezTo>
                  <a:cubicBezTo>
                    <a:pt x="96" y="9"/>
                    <a:pt x="96" y="9"/>
                    <a:pt x="97" y="9"/>
                  </a:cubicBezTo>
                  <a:cubicBezTo>
                    <a:pt x="100" y="9"/>
                    <a:pt x="103" y="8"/>
                    <a:pt x="107" y="7"/>
                  </a:cubicBezTo>
                  <a:cubicBezTo>
                    <a:pt x="108" y="7"/>
                    <a:pt x="110" y="6"/>
                    <a:pt x="111" y="6"/>
                  </a:cubicBezTo>
                  <a:cubicBezTo>
                    <a:pt x="120" y="3"/>
                    <a:pt x="130" y="2"/>
                    <a:pt x="142" y="2"/>
                  </a:cubicBezTo>
                  <a:cubicBezTo>
                    <a:pt x="150" y="2"/>
                    <a:pt x="157" y="3"/>
                    <a:pt x="164" y="3"/>
                  </a:cubicBezTo>
                  <a:cubicBezTo>
                    <a:pt x="177" y="4"/>
                    <a:pt x="192" y="5"/>
                    <a:pt x="205" y="14"/>
                  </a:cubicBezTo>
                  <a:cubicBezTo>
                    <a:pt x="213" y="19"/>
                    <a:pt x="219" y="28"/>
                    <a:pt x="220" y="38"/>
                  </a:cubicBezTo>
                  <a:cubicBezTo>
                    <a:pt x="222" y="45"/>
                    <a:pt x="220" y="53"/>
                    <a:pt x="215" y="58"/>
                  </a:cubicBezTo>
                  <a:cubicBezTo>
                    <a:pt x="212" y="63"/>
                    <a:pt x="208" y="65"/>
                    <a:pt x="204" y="68"/>
                  </a:cubicBezTo>
                  <a:cubicBezTo>
                    <a:pt x="201" y="71"/>
                    <a:pt x="197" y="73"/>
                    <a:pt x="196" y="75"/>
                  </a:cubicBezTo>
                  <a:cubicBezTo>
                    <a:pt x="195" y="79"/>
                    <a:pt x="199" y="84"/>
                    <a:pt x="203" y="87"/>
                  </a:cubicBezTo>
                  <a:cubicBezTo>
                    <a:pt x="205" y="89"/>
                    <a:pt x="206" y="90"/>
                    <a:pt x="209" y="92"/>
                  </a:cubicBezTo>
                  <a:cubicBezTo>
                    <a:pt x="213" y="95"/>
                    <a:pt x="218" y="99"/>
                    <a:pt x="222" y="104"/>
                  </a:cubicBezTo>
                  <a:cubicBezTo>
                    <a:pt x="225" y="108"/>
                    <a:pt x="227" y="113"/>
                    <a:pt x="229" y="117"/>
                  </a:cubicBezTo>
                  <a:cubicBezTo>
                    <a:pt x="230" y="120"/>
                    <a:pt x="231" y="122"/>
                    <a:pt x="233" y="125"/>
                  </a:cubicBezTo>
                  <a:cubicBezTo>
                    <a:pt x="233" y="125"/>
                    <a:pt x="233" y="126"/>
                    <a:pt x="234" y="126"/>
                  </a:cubicBezTo>
                  <a:cubicBezTo>
                    <a:pt x="235" y="126"/>
                    <a:pt x="237" y="125"/>
                    <a:pt x="237" y="123"/>
                  </a:cubicBezTo>
                  <a:cubicBezTo>
                    <a:pt x="237" y="90"/>
                    <a:pt x="237" y="90"/>
                    <a:pt x="237" y="90"/>
                  </a:cubicBezTo>
                  <a:cubicBezTo>
                    <a:pt x="237" y="84"/>
                    <a:pt x="237" y="77"/>
                    <a:pt x="240" y="70"/>
                  </a:cubicBezTo>
                  <a:cubicBezTo>
                    <a:pt x="244" y="58"/>
                    <a:pt x="256" y="50"/>
                    <a:pt x="271" y="50"/>
                  </a:cubicBezTo>
                  <a:cubicBezTo>
                    <a:pt x="283" y="50"/>
                    <a:pt x="294" y="56"/>
                    <a:pt x="299" y="65"/>
                  </a:cubicBezTo>
                  <a:cubicBezTo>
                    <a:pt x="300" y="67"/>
                    <a:pt x="301" y="68"/>
                    <a:pt x="301" y="69"/>
                  </a:cubicBezTo>
                  <a:cubicBezTo>
                    <a:pt x="302" y="71"/>
                    <a:pt x="303" y="73"/>
                    <a:pt x="304" y="73"/>
                  </a:cubicBezTo>
                  <a:cubicBezTo>
                    <a:pt x="305" y="75"/>
                    <a:pt x="308" y="76"/>
                    <a:pt x="311" y="77"/>
                  </a:cubicBezTo>
                  <a:cubicBezTo>
                    <a:pt x="312" y="77"/>
                    <a:pt x="312" y="77"/>
                    <a:pt x="313" y="77"/>
                  </a:cubicBezTo>
                  <a:cubicBezTo>
                    <a:pt x="336" y="85"/>
                    <a:pt x="354" y="106"/>
                    <a:pt x="357" y="131"/>
                  </a:cubicBezTo>
                  <a:cubicBezTo>
                    <a:pt x="358" y="136"/>
                    <a:pt x="357" y="141"/>
                    <a:pt x="353" y="145"/>
                  </a:cubicBezTo>
                  <a:cubicBezTo>
                    <a:pt x="350" y="149"/>
                    <a:pt x="345" y="151"/>
                    <a:pt x="340" y="152"/>
                  </a:cubicBezTo>
                  <a:cubicBezTo>
                    <a:pt x="334" y="152"/>
                    <a:pt x="328" y="153"/>
                    <a:pt x="323" y="155"/>
                  </a:cubicBezTo>
                  <a:cubicBezTo>
                    <a:pt x="321" y="155"/>
                    <a:pt x="321" y="157"/>
                    <a:pt x="321" y="158"/>
                  </a:cubicBezTo>
                  <a:cubicBezTo>
                    <a:pt x="325" y="177"/>
                    <a:pt x="319" y="190"/>
                    <a:pt x="307" y="195"/>
                  </a:cubicBezTo>
                  <a:cubicBezTo>
                    <a:pt x="303" y="196"/>
                    <a:pt x="300" y="197"/>
                    <a:pt x="296" y="197"/>
                  </a:cubicBezTo>
                  <a:cubicBezTo>
                    <a:pt x="295" y="197"/>
                    <a:pt x="293" y="197"/>
                    <a:pt x="292" y="197"/>
                  </a:cubicBezTo>
                  <a:cubicBezTo>
                    <a:pt x="282" y="199"/>
                    <a:pt x="276" y="211"/>
                    <a:pt x="271" y="223"/>
                  </a:cubicBezTo>
                  <a:cubicBezTo>
                    <a:pt x="262" y="247"/>
                    <a:pt x="235" y="283"/>
                    <a:pt x="219" y="283"/>
                  </a:cubicBezTo>
                  <a:cubicBezTo>
                    <a:pt x="218" y="283"/>
                    <a:pt x="218" y="283"/>
                    <a:pt x="218" y="283"/>
                  </a:cubicBezTo>
                  <a:cubicBezTo>
                    <a:pt x="214" y="283"/>
                    <a:pt x="209" y="284"/>
                    <a:pt x="204" y="286"/>
                  </a:cubicBezTo>
                  <a:cubicBezTo>
                    <a:pt x="199" y="287"/>
                    <a:pt x="194" y="289"/>
                    <a:pt x="189" y="289"/>
                  </a:cubicBezTo>
                  <a:cubicBezTo>
                    <a:pt x="187" y="289"/>
                    <a:pt x="185" y="289"/>
                    <a:pt x="183" y="289"/>
                  </a:cubicBezTo>
                  <a:cubicBezTo>
                    <a:pt x="180" y="289"/>
                    <a:pt x="177" y="289"/>
                    <a:pt x="175" y="290"/>
                  </a:cubicBezTo>
                  <a:cubicBezTo>
                    <a:pt x="171" y="292"/>
                    <a:pt x="168" y="298"/>
                    <a:pt x="168" y="303"/>
                  </a:cubicBezTo>
                  <a:cubicBezTo>
                    <a:pt x="167" y="308"/>
                    <a:pt x="169" y="314"/>
                    <a:pt x="170" y="318"/>
                  </a:cubicBezTo>
                  <a:cubicBezTo>
                    <a:pt x="171" y="319"/>
                    <a:pt x="171" y="320"/>
                    <a:pt x="172" y="320"/>
                  </a:cubicBezTo>
                  <a:cubicBezTo>
                    <a:pt x="173" y="320"/>
                    <a:pt x="174" y="320"/>
                    <a:pt x="176" y="320"/>
                  </a:cubicBezTo>
                  <a:cubicBezTo>
                    <a:pt x="180" y="320"/>
                    <a:pt x="184" y="319"/>
                    <a:pt x="188" y="318"/>
                  </a:cubicBezTo>
                  <a:cubicBezTo>
                    <a:pt x="190" y="317"/>
                    <a:pt x="192" y="317"/>
                    <a:pt x="194" y="317"/>
                  </a:cubicBezTo>
                  <a:cubicBezTo>
                    <a:pt x="201" y="317"/>
                    <a:pt x="208" y="321"/>
                    <a:pt x="211" y="327"/>
                  </a:cubicBezTo>
                  <a:cubicBezTo>
                    <a:pt x="212" y="330"/>
                    <a:pt x="215" y="333"/>
                    <a:pt x="217" y="336"/>
                  </a:cubicBezTo>
                  <a:cubicBezTo>
                    <a:pt x="219" y="339"/>
                    <a:pt x="221" y="341"/>
                    <a:pt x="223" y="344"/>
                  </a:cubicBezTo>
                  <a:cubicBezTo>
                    <a:pt x="229" y="355"/>
                    <a:pt x="235" y="375"/>
                    <a:pt x="225" y="386"/>
                  </a:cubicBezTo>
                  <a:cubicBezTo>
                    <a:pt x="222" y="390"/>
                    <a:pt x="218" y="392"/>
                    <a:pt x="213" y="392"/>
                  </a:cubicBezTo>
                  <a:close/>
                </a:path>
              </a:pathLst>
            </a:custGeom>
            <a:solidFill>
              <a:srgbClr val="4AC6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24"/>
            <p:cNvSpPr/>
            <p:nvPr/>
          </p:nvSpPr>
          <p:spPr>
            <a:xfrm>
              <a:off x="6362700" y="2952750"/>
              <a:ext cx="1409700" cy="1536700"/>
            </a:xfrm>
            <a:custGeom>
              <a:avLst/>
              <a:gdLst/>
              <a:ahLst/>
              <a:cxnLst/>
              <a:rect l="l" t="t" r="r" b="b"/>
              <a:pathLst>
                <a:path w="374" h="408" extrusionOk="0">
                  <a:moveTo>
                    <a:pt x="72" y="16"/>
                  </a:moveTo>
                  <a:cubicBezTo>
                    <a:pt x="83" y="19"/>
                    <a:pt x="93" y="25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11" y="25"/>
                    <a:pt x="116" y="23"/>
                    <a:pt x="121" y="22"/>
                  </a:cubicBezTo>
                  <a:cubicBezTo>
                    <a:pt x="130" y="19"/>
                    <a:pt x="140" y="18"/>
                    <a:pt x="150" y="18"/>
                  </a:cubicBezTo>
                  <a:cubicBezTo>
                    <a:pt x="157" y="18"/>
                    <a:pt x="164" y="19"/>
                    <a:pt x="172" y="19"/>
                  </a:cubicBezTo>
                  <a:cubicBezTo>
                    <a:pt x="184" y="20"/>
                    <a:pt x="198" y="21"/>
                    <a:pt x="209" y="28"/>
                  </a:cubicBezTo>
                  <a:cubicBezTo>
                    <a:pt x="219" y="35"/>
                    <a:pt x="225" y="51"/>
                    <a:pt x="217" y="62"/>
                  </a:cubicBezTo>
                  <a:cubicBezTo>
                    <a:pt x="211" y="69"/>
                    <a:pt x="200" y="72"/>
                    <a:pt x="197" y="81"/>
                  </a:cubicBezTo>
                  <a:cubicBezTo>
                    <a:pt x="194" y="89"/>
                    <a:pt x="200" y="97"/>
                    <a:pt x="206" y="102"/>
                  </a:cubicBezTo>
                  <a:cubicBezTo>
                    <a:pt x="212" y="107"/>
                    <a:pt x="219" y="111"/>
                    <a:pt x="224" y="117"/>
                  </a:cubicBezTo>
                  <a:cubicBezTo>
                    <a:pt x="228" y="123"/>
                    <a:pt x="230" y="131"/>
                    <a:pt x="234" y="137"/>
                  </a:cubicBezTo>
                  <a:cubicBezTo>
                    <a:pt x="234" y="137"/>
                    <a:pt x="234" y="137"/>
                    <a:pt x="234" y="137"/>
                  </a:cubicBezTo>
                  <a:cubicBezTo>
                    <a:pt x="236" y="140"/>
                    <a:pt x="239" y="142"/>
                    <a:pt x="242" y="142"/>
                  </a:cubicBezTo>
                  <a:cubicBezTo>
                    <a:pt x="247" y="142"/>
                    <a:pt x="253" y="138"/>
                    <a:pt x="253" y="131"/>
                  </a:cubicBezTo>
                  <a:cubicBezTo>
                    <a:pt x="253" y="98"/>
                    <a:pt x="253" y="98"/>
                    <a:pt x="253" y="98"/>
                  </a:cubicBezTo>
                  <a:cubicBezTo>
                    <a:pt x="253" y="92"/>
                    <a:pt x="253" y="86"/>
                    <a:pt x="255" y="81"/>
                  </a:cubicBezTo>
                  <a:cubicBezTo>
                    <a:pt x="259" y="71"/>
                    <a:pt x="269" y="66"/>
                    <a:pt x="279" y="66"/>
                  </a:cubicBezTo>
                  <a:cubicBezTo>
                    <a:pt x="288" y="66"/>
                    <a:pt x="296" y="70"/>
                    <a:pt x="300" y="77"/>
                  </a:cubicBezTo>
                  <a:cubicBezTo>
                    <a:pt x="302" y="81"/>
                    <a:pt x="303" y="84"/>
                    <a:pt x="306" y="87"/>
                  </a:cubicBezTo>
                  <a:cubicBezTo>
                    <a:pt x="309" y="90"/>
                    <a:pt x="314" y="91"/>
                    <a:pt x="319" y="93"/>
                  </a:cubicBezTo>
                  <a:cubicBezTo>
                    <a:pt x="339" y="100"/>
                    <a:pt x="354" y="119"/>
                    <a:pt x="357" y="140"/>
                  </a:cubicBezTo>
                  <a:cubicBezTo>
                    <a:pt x="358" y="146"/>
                    <a:pt x="354" y="151"/>
                    <a:pt x="347" y="152"/>
                  </a:cubicBezTo>
                  <a:cubicBezTo>
                    <a:pt x="341" y="152"/>
                    <a:pt x="335" y="153"/>
                    <a:pt x="328" y="155"/>
                  </a:cubicBezTo>
                  <a:cubicBezTo>
                    <a:pt x="323" y="157"/>
                    <a:pt x="320" y="162"/>
                    <a:pt x="321" y="167"/>
                  </a:cubicBezTo>
                  <a:cubicBezTo>
                    <a:pt x="323" y="179"/>
                    <a:pt x="322" y="192"/>
                    <a:pt x="312" y="196"/>
                  </a:cubicBezTo>
                  <a:cubicBezTo>
                    <a:pt x="308" y="197"/>
                    <a:pt x="303" y="197"/>
                    <a:pt x="298" y="197"/>
                  </a:cubicBezTo>
                  <a:cubicBezTo>
                    <a:pt x="284" y="200"/>
                    <a:pt x="277" y="215"/>
                    <a:pt x="272" y="228"/>
                  </a:cubicBezTo>
                  <a:cubicBezTo>
                    <a:pt x="262" y="253"/>
                    <a:pt x="238" y="283"/>
                    <a:pt x="227" y="283"/>
                  </a:cubicBezTo>
                  <a:cubicBezTo>
                    <a:pt x="227" y="283"/>
                    <a:pt x="227" y="283"/>
                    <a:pt x="227" y="283"/>
                  </a:cubicBezTo>
                  <a:cubicBezTo>
                    <a:pt x="226" y="283"/>
                    <a:pt x="226" y="283"/>
                    <a:pt x="226" y="283"/>
                  </a:cubicBezTo>
                  <a:cubicBezTo>
                    <a:pt x="216" y="283"/>
                    <a:pt x="206" y="288"/>
                    <a:pt x="196" y="289"/>
                  </a:cubicBezTo>
                  <a:cubicBezTo>
                    <a:pt x="191" y="290"/>
                    <a:pt x="185" y="289"/>
                    <a:pt x="180" y="291"/>
                  </a:cubicBezTo>
                  <a:cubicBezTo>
                    <a:pt x="173" y="294"/>
                    <a:pt x="168" y="302"/>
                    <a:pt x="168" y="310"/>
                  </a:cubicBezTo>
                  <a:cubicBezTo>
                    <a:pt x="167" y="317"/>
                    <a:pt x="169" y="323"/>
                    <a:pt x="171" y="329"/>
                  </a:cubicBezTo>
                  <a:cubicBezTo>
                    <a:pt x="172" y="332"/>
                    <a:pt x="175" y="335"/>
                    <a:pt x="179" y="336"/>
                  </a:cubicBezTo>
                  <a:cubicBezTo>
                    <a:pt x="181" y="336"/>
                    <a:pt x="182" y="336"/>
                    <a:pt x="184" y="336"/>
                  </a:cubicBezTo>
                  <a:cubicBezTo>
                    <a:pt x="189" y="336"/>
                    <a:pt x="194" y="335"/>
                    <a:pt x="199" y="333"/>
                  </a:cubicBezTo>
                  <a:cubicBezTo>
                    <a:pt x="200" y="333"/>
                    <a:pt x="201" y="333"/>
                    <a:pt x="202" y="333"/>
                  </a:cubicBezTo>
                  <a:cubicBezTo>
                    <a:pt x="206" y="333"/>
                    <a:pt x="210" y="335"/>
                    <a:pt x="212" y="339"/>
                  </a:cubicBezTo>
                  <a:cubicBezTo>
                    <a:pt x="215" y="345"/>
                    <a:pt x="220" y="350"/>
                    <a:pt x="224" y="357"/>
                  </a:cubicBezTo>
                  <a:cubicBezTo>
                    <a:pt x="230" y="366"/>
                    <a:pt x="234" y="382"/>
                    <a:pt x="227" y="389"/>
                  </a:cubicBezTo>
                  <a:cubicBezTo>
                    <a:pt x="225" y="391"/>
                    <a:pt x="223" y="392"/>
                    <a:pt x="221" y="392"/>
                  </a:cubicBezTo>
                  <a:cubicBezTo>
                    <a:pt x="218" y="392"/>
                    <a:pt x="216" y="389"/>
                    <a:pt x="213" y="387"/>
                  </a:cubicBezTo>
                  <a:cubicBezTo>
                    <a:pt x="209" y="384"/>
                    <a:pt x="206" y="380"/>
                    <a:pt x="203" y="377"/>
                  </a:cubicBezTo>
                  <a:cubicBezTo>
                    <a:pt x="198" y="371"/>
                    <a:pt x="193" y="364"/>
                    <a:pt x="185" y="364"/>
                  </a:cubicBezTo>
                  <a:cubicBezTo>
                    <a:pt x="184" y="364"/>
                    <a:pt x="184" y="364"/>
                    <a:pt x="184" y="364"/>
                  </a:cubicBezTo>
                  <a:cubicBezTo>
                    <a:pt x="179" y="364"/>
                    <a:pt x="175" y="365"/>
                    <a:pt x="170" y="365"/>
                  </a:cubicBezTo>
                  <a:cubicBezTo>
                    <a:pt x="168" y="365"/>
                    <a:pt x="167" y="365"/>
                    <a:pt x="166" y="365"/>
                  </a:cubicBezTo>
                  <a:cubicBezTo>
                    <a:pt x="147" y="361"/>
                    <a:pt x="145" y="334"/>
                    <a:pt x="130" y="323"/>
                  </a:cubicBezTo>
                  <a:cubicBezTo>
                    <a:pt x="117" y="314"/>
                    <a:pt x="97" y="317"/>
                    <a:pt x="87" y="305"/>
                  </a:cubicBezTo>
                  <a:cubicBezTo>
                    <a:pt x="81" y="297"/>
                    <a:pt x="82" y="286"/>
                    <a:pt x="80" y="277"/>
                  </a:cubicBezTo>
                  <a:cubicBezTo>
                    <a:pt x="76" y="254"/>
                    <a:pt x="57" y="236"/>
                    <a:pt x="49" y="215"/>
                  </a:cubicBezTo>
                  <a:cubicBezTo>
                    <a:pt x="36" y="183"/>
                    <a:pt x="44" y="142"/>
                    <a:pt x="21" y="116"/>
                  </a:cubicBezTo>
                  <a:cubicBezTo>
                    <a:pt x="20" y="114"/>
                    <a:pt x="19" y="113"/>
                    <a:pt x="17" y="111"/>
                  </a:cubicBezTo>
                  <a:cubicBezTo>
                    <a:pt x="30" y="76"/>
                    <a:pt x="49" y="44"/>
                    <a:pt x="72" y="16"/>
                  </a:cubicBezTo>
                  <a:moveTo>
                    <a:pt x="72" y="0"/>
                  </a:moveTo>
                  <a:cubicBezTo>
                    <a:pt x="67" y="0"/>
                    <a:pt x="62" y="2"/>
                    <a:pt x="59" y="6"/>
                  </a:cubicBezTo>
                  <a:cubicBezTo>
                    <a:pt x="35" y="36"/>
                    <a:pt x="15" y="70"/>
                    <a:pt x="2" y="106"/>
                  </a:cubicBezTo>
                  <a:cubicBezTo>
                    <a:pt x="0" y="112"/>
                    <a:pt x="1" y="119"/>
                    <a:pt x="6" y="123"/>
                  </a:cubicBezTo>
                  <a:cubicBezTo>
                    <a:pt x="8" y="125"/>
                    <a:pt x="9" y="125"/>
                    <a:pt x="9" y="126"/>
                  </a:cubicBezTo>
                  <a:cubicBezTo>
                    <a:pt x="20" y="138"/>
                    <a:pt x="22" y="155"/>
                    <a:pt x="24" y="175"/>
                  </a:cubicBezTo>
                  <a:cubicBezTo>
                    <a:pt x="26" y="190"/>
                    <a:pt x="28" y="206"/>
                    <a:pt x="34" y="221"/>
                  </a:cubicBezTo>
                  <a:cubicBezTo>
                    <a:pt x="38" y="231"/>
                    <a:pt x="44" y="240"/>
                    <a:pt x="49" y="249"/>
                  </a:cubicBezTo>
                  <a:cubicBezTo>
                    <a:pt x="56" y="259"/>
                    <a:pt x="62" y="269"/>
                    <a:pt x="64" y="280"/>
                  </a:cubicBezTo>
                  <a:cubicBezTo>
                    <a:pt x="65" y="282"/>
                    <a:pt x="65" y="284"/>
                    <a:pt x="65" y="286"/>
                  </a:cubicBezTo>
                  <a:cubicBezTo>
                    <a:pt x="66" y="295"/>
                    <a:pt x="68" y="305"/>
                    <a:pt x="75" y="314"/>
                  </a:cubicBezTo>
                  <a:cubicBezTo>
                    <a:pt x="83" y="326"/>
                    <a:pt x="96" y="329"/>
                    <a:pt x="106" y="331"/>
                  </a:cubicBezTo>
                  <a:cubicBezTo>
                    <a:pt x="112" y="333"/>
                    <a:pt x="117" y="334"/>
                    <a:pt x="120" y="336"/>
                  </a:cubicBezTo>
                  <a:cubicBezTo>
                    <a:pt x="124" y="339"/>
                    <a:pt x="127" y="345"/>
                    <a:pt x="130" y="351"/>
                  </a:cubicBezTo>
                  <a:cubicBezTo>
                    <a:pt x="136" y="362"/>
                    <a:pt x="145" y="377"/>
                    <a:pt x="163" y="380"/>
                  </a:cubicBezTo>
                  <a:cubicBezTo>
                    <a:pt x="165" y="381"/>
                    <a:pt x="167" y="381"/>
                    <a:pt x="170" y="381"/>
                  </a:cubicBezTo>
                  <a:cubicBezTo>
                    <a:pt x="173" y="381"/>
                    <a:pt x="176" y="381"/>
                    <a:pt x="179" y="380"/>
                  </a:cubicBezTo>
                  <a:cubicBezTo>
                    <a:pt x="181" y="380"/>
                    <a:pt x="183" y="380"/>
                    <a:pt x="184" y="380"/>
                  </a:cubicBezTo>
                  <a:cubicBezTo>
                    <a:pt x="186" y="381"/>
                    <a:pt x="189" y="384"/>
                    <a:pt x="190" y="386"/>
                  </a:cubicBezTo>
                  <a:cubicBezTo>
                    <a:pt x="191" y="387"/>
                    <a:pt x="191" y="387"/>
                    <a:pt x="191" y="387"/>
                  </a:cubicBezTo>
                  <a:cubicBezTo>
                    <a:pt x="192" y="388"/>
                    <a:pt x="192" y="389"/>
                    <a:pt x="193" y="389"/>
                  </a:cubicBezTo>
                  <a:cubicBezTo>
                    <a:pt x="196" y="392"/>
                    <a:pt x="199" y="396"/>
                    <a:pt x="203" y="400"/>
                  </a:cubicBezTo>
                  <a:cubicBezTo>
                    <a:pt x="204" y="400"/>
                    <a:pt x="204" y="400"/>
                    <a:pt x="205" y="401"/>
                  </a:cubicBezTo>
                  <a:cubicBezTo>
                    <a:pt x="208" y="403"/>
                    <a:pt x="213" y="408"/>
                    <a:pt x="221" y="408"/>
                  </a:cubicBezTo>
                  <a:cubicBezTo>
                    <a:pt x="228" y="408"/>
                    <a:pt x="234" y="405"/>
                    <a:pt x="239" y="400"/>
                  </a:cubicBezTo>
                  <a:cubicBezTo>
                    <a:pt x="251" y="386"/>
                    <a:pt x="247" y="364"/>
                    <a:pt x="238" y="348"/>
                  </a:cubicBezTo>
                  <a:cubicBezTo>
                    <a:pt x="236" y="345"/>
                    <a:pt x="233" y="342"/>
                    <a:pt x="231" y="339"/>
                  </a:cubicBezTo>
                  <a:cubicBezTo>
                    <a:pt x="229" y="337"/>
                    <a:pt x="227" y="334"/>
                    <a:pt x="226" y="332"/>
                  </a:cubicBezTo>
                  <a:cubicBezTo>
                    <a:pt x="221" y="322"/>
                    <a:pt x="212" y="317"/>
                    <a:pt x="202" y="317"/>
                  </a:cubicBezTo>
                  <a:cubicBezTo>
                    <a:pt x="199" y="317"/>
                    <a:pt x="196" y="317"/>
                    <a:pt x="193" y="318"/>
                  </a:cubicBezTo>
                  <a:cubicBezTo>
                    <a:pt x="191" y="319"/>
                    <a:pt x="188" y="320"/>
                    <a:pt x="185" y="320"/>
                  </a:cubicBezTo>
                  <a:cubicBezTo>
                    <a:pt x="184" y="316"/>
                    <a:pt x="184" y="314"/>
                    <a:pt x="184" y="311"/>
                  </a:cubicBezTo>
                  <a:cubicBezTo>
                    <a:pt x="184" y="308"/>
                    <a:pt x="186" y="306"/>
                    <a:pt x="186" y="306"/>
                  </a:cubicBezTo>
                  <a:cubicBezTo>
                    <a:pt x="187" y="305"/>
                    <a:pt x="190" y="305"/>
                    <a:pt x="192" y="305"/>
                  </a:cubicBezTo>
                  <a:cubicBezTo>
                    <a:pt x="193" y="305"/>
                    <a:pt x="196" y="305"/>
                    <a:pt x="198" y="305"/>
                  </a:cubicBezTo>
                  <a:cubicBezTo>
                    <a:pt x="204" y="304"/>
                    <a:pt x="209" y="303"/>
                    <a:pt x="214" y="301"/>
                  </a:cubicBezTo>
                  <a:cubicBezTo>
                    <a:pt x="219" y="300"/>
                    <a:pt x="223" y="299"/>
                    <a:pt x="226" y="299"/>
                  </a:cubicBezTo>
                  <a:cubicBezTo>
                    <a:pt x="226" y="299"/>
                    <a:pt x="226" y="299"/>
                    <a:pt x="226" y="299"/>
                  </a:cubicBezTo>
                  <a:cubicBezTo>
                    <a:pt x="227" y="299"/>
                    <a:pt x="227" y="299"/>
                    <a:pt x="227" y="299"/>
                  </a:cubicBezTo>
                  <a:cubicBezTo>
                    <a:pt x="251" y="299"/>
                    <a:pt x="279" y="253"/>
                    <a:pt x="287" y="234"/>
                  </a:cubicBezTo>
                  <a:cubicBezTo>
                    <a:pt x="289" y="229"/>
                    <a:pt x="295" y="214"/>
                    <a:pt x="301" y="213"/>
                  </a:cubicBezTo>
                  <a:cubicBezTo>
                    <a:pt x="302" y="213"/>
                    <a:pt x="303" y="213"/>
                    <a:pt x="305" y="213"/>
                  </a:cubicBezTo>
                  <a:cubicBezTo>
                    <a:pt x="308" y="213"/>
                    <a:pt x="313" y="212"/>
                    <a:pt x="318" y="211"/>
                  </a:cubicBezTo>
                  <a:cubicBezTo>
                    <a:pt x="333" y="205"/>
                    <a:pt x="340" y="190"/>
                    <a:pt x="338" y="169"/>
                  </a:cubicBezTo>
                  <a:cubicBezTo>
                    <a:pt x="341" y="168"/>
                    <a:pt x="345" y="168"/>
                    <a:pt x="349" y="168"/>
                  </a:cubicBezTo>
                  <a:cubicBezTo>
                    <a:pt x="356" y="167"/>
                    <a:pt x="363" y="163"/>
                    <a:pt x="368" y="158"/>
                  </a:cubicBezTo>
                  <a:cubicBezTo>
                    <a:pt x="372" y="152"/>
                    <a:pt x="374" y="145"/>
                    <a:pt x="373" y="138"/>
                  </a:cubicBezTo>
                  <a:cubicBezTo>
                    <a:pt x="369" y="110"/>
                    <a:pt x="349" y="86"/>
                    <a:pt x="324" y="78"/>
                  </a:cubicBezTo>
                  <a:cubicBezTo>
                    <a:pt x="323" y="77"/>
                    <a:pt x="322" y="77"/>
                    <a:pt x="321" y="77"/>
                  </a:cubicBezTo>
                  <a:cubicBezTo>
                    <a:pt x="320" y="77"/>
                    <a:pt x="318" y="76"/>
                    <a:pt x="317" y="76"/>
                  </a:cubicBezTo>
                  <a:cubicBezTo>
                    <a:pt x="317" y="75"/>
                    <a:pt x="317" y="74"/>
                    <a:pt x="316" y="74"/>
                  </a:cubicBezTo>
                  <a:cubicBezTo>
                    <a:pt x="316" y="72"/>
                    <a:pt x="315" y="71"/>
                    <a:pt x="314" y="69"/>
                  </a:cubicBezTo>
                  <a:cubicBezTo>
                    <a:pt x="307" y="57"/>
                    <a:pt x="294" y="50"/>
                    <a:pt x="279" y="50"/>
                  </a:cubicBezTo>
                  <a:cubicBezTo>
                    <a:pt x="261" y="50"/>
                    <a:pt x="246" y="60"/>
                    <a:pt x="240" y="75"/>
                  </a:cubicBezTo>
                  <a:cubicBezTo>
                    <a:pt x="237" y="84"/>
                    <a:pt x="237" y="92"/>
                    <a:pt x="237" y="98"/>
                  </a:cubicBezTo>
                  <a:cubicBezTo>
                    <a:pt x="237" y="108"/>
                    <a:pt x="237" y="108"/>
                    <a:pt x="237" y="108"/>
                  </a:cubicBezTo>
                  <a:cubicBezTo>
                    <a:pt x="232" y="101"/>
                    <a:pt x="226" y="97"/>
                    <a:pt x="221" y="93"/>
                  </a:cubicBezTo>
                  <a:cubicBezTo>
                    <a:pt x="219" y="92"/>
                    <a:pt x="217" y="91"/>
                    <a:pt x="216" y="89"/>
                  </a:cubicBezTo>
                  <a:cubicBezTo>
                    <a:pt x="214" y="88"/>
                    <a:pt x="213" y="87"/>
                    <a:pt x="213" y="86"/>
                  </a:cubicBezTo>
                  <a:cubicBezTo>
                    <a:pt x="214" y="85"/>
                    <a:pt x="216" y="83"/>
                    <a:pt x="217" y="83"/>
                  </a:cubicBezTo>
                  <a:cubicBezTo>
                    <a:pt x="221" y="80"/>
                    <a:pt x="226" y="76"/>
                    <a:pt x="230" y="71"/>
                  </a:cubicBezTo>
                  <a:cubicBezTo>
                    <a:pt x="236" y="64"/>
                    <a:pt x="238" y="54"/>
                    <a:pt x="236" y="44"/>
                  </a:cubicBezTo>
                  <a:cubicBezTo>
                    <a:pt x="234" y="33"/>
                    <a:pt x="227" y="22"/>
                    <a:pt x="218" y="15"/>
                  </a:cubicBezTo>
                  <a:cubicBezTo>
                    <a:pt x="203" y="5"/>
                    <a:pt x="185" y="4"/>
                    <a:pt x="173" y="3"/>
                  </a:cubicBezTo>
                  <a:cubicBezTo>
                    <a:pt x="166" y="3"/>
                    <a:pt x="158" y="2"/>
                    <a:pt x="150" y="2"/>
                  </a:cubicBezTo>
                  <a:cubicBezTo>
                    <a:pt x="137" y="2"/>
                    <a:pt x="126" y="4"/>
                    <a:pt x="117" y="6"/>
                  </a:cubicBezTo>
                  <a:cubicBezTo>
                    <a:pt x="115" y="7"/>
                    <a:pt x="114" y="7"/>
                    <a:pt x="112" y="8"/>
                  </a:cubicBezTo>
                  <a:cubicBezTo>
                    <a:pt x="109" y="8"/>
                    <a:pt x="106" y="9"/>
                    <a:pt x="104" y="9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100" y="9"/>
                    <a:pt x="94" y="7"/>
                    <a:pt x="89" y="5"/>
                  </a:cubicBezTo>
                  <a:cubicBezTo>
                    <a:pt x="85" y="3"/>
                    <a:pt x="81" y="2"/>
                    <a:pt x="76" y="0"/>
                  </a:cubicBezTo>
                  <a:cubicBezTo>
                    <a:pt x="75" y="0"/>
                    <a:pt x="73" y="0"/>
                    <a:pt x="72" y="0"/>
                  </a:cubicBez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24"/>
            <p:cNvSpPr/>
            <p:nvPr/>
          </p:nvSpPr>
          <p:spPr>
            <a:xfrm>
              <a:off x="6589713" y="3013075"/>
              <a:ext cx="620712" cy="173037"/>
            </a:xfrm>
            <a:custGeom>
              <a:avLst/>
              <a:gdLst/>
              <a:ahLst/>
              <a:cxnLst/>
              <a:rect l="l" t="t" r="r" b="b"/>
              <a:pathLst>
                <a:path w="165" h="46" extrusionOk="0">
                  <a:moveTo>
                    <a:pt x="42" y="27"/>
                  </a:moveTo>
                  <a:cubicBezTo>
                    <a:pt x="47" y="26"/>
                    <a:pt x="52" y="24"/>
                    <a:pt x="58" y="23"/>
                  </a:cubicBezTo>
                  <a:cubicBezTo>
                    <a:pt x="74" y="18"/>
                    <a:pt x="91" y="19"/>
                    <a:pt x="108" y="20"/>
                  </a:cubicBezTo>
                  <a:cubicBezTo>
                    <a:pt x="121" y="21"/>
                    <a:pt x="135" y="22"/>
                    <a:pt x="145" y="30"/>
                  </a:cubicBezTo>
                  <a:cubicBezTo>
                    <a:pt x="151" y="33"/>
                    <a:pt x="155" y="40"/>
                    <a:pt x="157" y="46"/>
                  </a:cubicBezTo>
                  <a:cubicBezTo>
                    <a:pt x="157" y="46"/>
                    <a:pt x="157" y="46"/>
                    <a:pt x="157" y="46"/>
                  </a:cubicBezTo>
                  <a:cubicBezTo>
                    <a:pt x="165" y="35"/>
                    <a:pt x="159" y="19"/>
                    <a:pt x="149" y="12"/>
                  </a:cubicBezTo>
                  <a:cubicBezTo>
                    <a:pt x="138" y="5"/>
                    <a:pt x="124" y="4"/>
                    <a:pt x="112" y="3"/>
                  </a:cubicBezTo>
                  <a:cubicBezTo>
                    <a:pt x="95" y="2"/>
                    <a:pt x="77" y="1"/>
                    <a:pt x="61" y="6"/>
                  </a:cubicBezTo>
                  <a:cubicBezTo>
                    <a:pt x="56" y="7"/>
                    <a:pt x="51" y="9"/>
                    <a:pt x="45" y="9"/>
                  </a:cubicBezTo>
                  <a:cubicBezTo>
                    <a:pt x="34" y="10"/>
                    <a:pt x="23" y="3"/>
                    <a:pt x="12" y="0"/>
                  </a:cubicBezTo>
                  <a:cubicBezTo>
                    <a:pt x="8" y="5"/>
                    <a:pt x="4" y="10"/>
                    <a:pt x="0" y="15"/>
                  </a:cubicBezTo>
                  <a:cubicBezTo>
                    <a:pt x="2" y="15"/>
                    <a:pt x="3" y="16"/>
                    <a:pt x="5" y="16"/>
                  </a:cubicBezTo>
                  <a:cubicBezTo>
                    <a:pt x="18" y="19"/>
                    <a:pt x="29" y="28"/>
                    <a:pt x="42" y="27"/>
                  </a:cubicBezTo>
                  <a:close/>
                </a:path>
              </a:pathLst>
            </a:custGeom>
            <a:solidFill>
              <a:srgbClr val="51D6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24"/>
            <p:cNvSpPr/>
            <p:nvPr/>
          </p:nvSpPr>
          <p:spPr>
            <a:xfrm>
              <a:off x="7478713" y="2601913"/>
              <a:ext cx="877887" cy="731837"/>
            </a:xfrm>
            <a:custGeom>
              <a:avLst/>
              <a:gdLst/>
              <a:ahLst/>
              <a:cxnLst/>
              <a:rect l="l" t="t" r="r" b="b"/>
              <a:pathLst>
                <a:path w="233" h="194" extrusionOk="0">
                  <a:moveTo>
                    <a:pt x="51" y="0"/>
                  </a:moveTo>
                  <a:cubicBezTo>
                    <a:pt x="48" y="0"/>
                    <a:pt x="45" y="1"/>
                    <a:pt x="42" y="3"/>
                  </a:cubicBezTo>
                  <a:cubicBezTo>
                    <a:pt x="35" y="8"/>
                    <a:pt x="33" y="19"/>
                    <a:pt x="26" y="25"/>
                  </a:cubicBezTo>
                  <a:cubicBezTo>
                    <a:pt x="21" y="30"/>
                    <a:pt x="14" y="33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0" y="42"/>
                    <a:pt x="2" y="55"/>
                    <a:pt x="12" y="57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52" y="66"/>
                    <a:pt x="56" y="67"/>
                    <a:pt x="59" y="70"/>
                  </a:cubicBezTo>
                  <a:cubicBezTo>
                    <a:pt x="63" y="72"/>
                    <a:pt x="65" y="76"/>
                    <a:pt x="67" y="80"/>
                  </a:cubicBezTo>
                  <a:cubicBezTo>
                    <a:pt x="74" y="92"/>
                    <a:pt x="81" y="104"/>
                    <a:pt x="82" y="118"/>
                  </a:cubicBezTo>
                  <a:cubicBezTo>
                    <a:pt x="84" y="143"/>
                    <a:pt x="66" y="170"/>
                    <a:pt x="98" y="192"/>
                  </a:cubicBezTo>
                  <a:cubicBezTo>
                    <a:pt x="100" y="193"/>
                    <a:pt x="102" y="193"/>
                    <a:pt x="103" y="193"/>
                  </a:cubicBezTo>
                  <a:cubicBezTo>
                    <a:pt x="106" y="194"/>
                    <a:pt x="108" y="194"/>
                    <a:pt x="109" y="194"/>
                  </a:cubicBezTo>
                  <a:cubicBezTo>
                    <a:pt x="150" y="194"/>
                    <a:pt x="147" y="151"/>
                    <a:pt x="171" y="136"/>
                  </a:cubicBezTo>
                  <a:cubicBezTo>
                    <a:pt x="186" y="127"/>
                    <a:pt x="210" y="127"/>
                    <a:pt x="214" y="111"/>
                  </a:cubicBezTo>
                  <a:cubicBezTo>
                    <a:pt x="215" y="105"/>
                    <a:pt x="213" y="99"/>
                    <a:pt x="214" y="94"/>
                  </a:cubicBezTo>
                  <a:cubicBezTo>
                    <a:pt x="215" y="82"/>
                    <a:pt x="224" y="74"/>
                    <a:pt x="233" y="65"/>
                  </a:cubicBezTo>
                  <a:cubicBezTo>
                    <a:pt x="181" y="27"/>
                    <a:pt x="119" y="3"/>
                    <a:pt x="51" y="0"/>
                  </a:cubicBezTo>
                </a:path>
              </a:pathLst>
            </a:custGeom>
            <a:solidFill>
              <a:srgbClr val="52A3D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24"/>
            <p:cNvSpPr/>
            <p:nvPr/>
          </p:nvSpPr>
          <p:spPr>
            <a:xfrm>
              <a:off x="7426325" y="2541588"/>
              <a:ext cx="990600" cy="852487"/>
            </a:xfrm>
            <a:custGeom>
              <a:avLst/>
              <a:gdLst/>
              <a:ahLst/>
              <a:cxnLst/>
              <a:rect l="l" t="t" r="r" b="b"/>
              <a:pathLst>
                <a:path w="263" h="226" extrusionOk="0">
                  <a:moveTo>
                    <a:pt x="232" y="117"/>
                  </a:moveTo>
                  <a:cubicBezTo>
                    <a:pt x="232" y="115"/>
                    <a:pt x="232" y="113"/>
                    <a:pt x="232" y="111"/>
                  </a:cubicBezTo>
                  <a:cubicBezTo>
                    <a:pt x="233" y="107"/>
                    <a:pt x="234" y="104"/>
                    <a:pt x="236" y="100"/>
                  </a:cubicBezTo>
                  <a:cubicBezTo>
                    <a:pt x="236" y="104"/>
                    <a:pt x="236" y="107"/>
                    <a:pt x="236" y="111"/>
                  </a:cubicBezTo>
                  <a:cubicBezTo>
                    <a:pt x="235" y="113"/>
                    <a:pt x="234" y="115"/>
                    <a:pt x="232" y="117"/>
                  </a:cubicBezTo>
                  <a:moveTo>
                    <a:pt x="123" y="210"/>
                  </a:moveTo>
                  <a:cubicBezTo>
                    <a:pt x="122" y="210"/>
                    <a:pt x="120" y="210"/>
                    <a:pt x="117" y="209"/>
                  </a:cubicBezTo>
                  <a:cubicBezTo>
                    <a:pt x="116" y="209"/>
                    <a:pt x="114" y="209"/>
                    <a:pt x="112" y="208"/>
                  </a:cubicBezTo>
                  <a:cubicBezTo>
                    <a:pt x="80" y="186"/>
                    <a:pt x="98" y="159"/>
                    <a:pt x="96" y="134"/>
                  </a:cubicBezTo>
                  <a:cubicBezTo>
                    <a:pt x="95" y="120"/>
                    <a:pt x="88" y="108"/>
                    <a:pt x="81" y="96"/>
                  </a:cubicBezTo>
                  <a:cubicBezTo>
                    <a:pt x="79" y="92"/>
                    <a:pt x="77" y="88"/>
                    <a:pt x="73" y="86"/>
                  </a:cubicBezTo>
                  <a:cubicBezTo>
                    <a:pt x="70" y="83"/>
                    <a:pt x="66" y="82"/>
                    <a:pt x="62" y="82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6" y="71"/>
                    <a:pt x="14" y="58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8" y="49"/>
                    <a:pt x="35" y="46"/>
                    <a:pt x="40" y="41"/>
                  </a:cubicBezTo>
                  <a:cubicBezTo>
                    <a:pt x="47" y="35"/>
                    <a:pt x="49" y="24"/>
                    <a:pt x="56" y="19"/>
                  </a:cubicBezTo>
                  <a:cubicBezTo>
                    <a:pt x="59" y="17"/>
                    <a:pt x="62" y="16"/>
                    <a:pt x="65" y="16"/>
                  </a:cubicBezTo>
                  <a:cubicBezTo>
                    <a:pt x="133" y="19"/>
                    <a:pt x="195" y="43"/>
                    <a:pt x="247" y="81"/>
                  </a:cubicBezTo>
                  <a:cubicBezTo>
                    <a:pt x="238" y="90"/>
                    <a:pt x="229" y="98"/>
                    <a:pt x="228" y="110"/>
                  </a:cubicBezTo>
                  <a:cubicBezTo>
                    <a:pt x="227" y="115"/>
                    <a:pt x="229" y="121"/>
                    <a:pt x="228" y="127"/>
                  </a:cubicBezTo>
                  <a:cubicBezTo>
                    <a:pt x="224" y="143"/>
                    <a:pt x="200" y="143"/>
                    <a:pt x="185" y="152"/>
                  </a:cubicBezTo>
                  <a:cubicBezTo>
                    <a:pt x="161" y="167"/>
                    <a:pt x="164" y="210"/>
                    <a:pt x="123" y="210"/>
                  </a:cubicBezTo>
                  <a:moveTo>
                    <a:pt x="65" y="0"/>
                  </a:moveTo>
                  <a:cubicBezTo>
                    <a:pt x="63" y="0"/>
                    <a:pt x="62" y="0"/>
                    <a:pt x="61" y="0"/>
                  </a:cubicBezTo>
                  <a:cubicBezTo>
                    <a:pt x="57" y="1"/>
                    <a:pt x="52" y="2"/>
                    <a:pt x="47" y="6"/>
                  </a:cubicBezTo>
                  <a:cubicBezTo>
                    <a:pt x="40" y="11"/>
                    <a:pt x="36" y="18"/>
                    <a:pt x="33" y="24"/>
                  </a:cubicBezTo>
                  <a:cubicBezTo>
                    <a:pt x="32" y="26"/>
                    <a:pt x="30" y="29"/>
                    <a:pt x="29" y="30"/>
                  </a:cubicBezTo>
                  <a:cubicBezTo>
                    <a:pt x="28" y="31"/>
                    <a:pt x="25" y="33"/>
                    <a:pt x="22" y="34"/>
                  </a:cubicBezTo>
                  <a:cubicBezTo>
                    <a:pt x="19" y="36"/>
                    <a:pt x="16" y="37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4" y="45"/>
                    <a:pt x="0" y="56"/>
                    <a:pt x="2" y="66"/>
                  </a:cubicBezTo>
                  <a:cubicBezTo>
                    <a:pt x="3" y="77"/>
                    <a:pt x="12" y="86"/>
                    <a:pt x="22" y="88"/>
                  </a:cubicBezTo>
                  <a:cubicBezTo>
                    <a:pt x="59" y="97"/>
                    <a:pt x="59" y="97"/>
                    <a:pt x="59" y="97"/>
                  </a:cubicBezTo>
                  <a:cubicBezTo>
                    <a:pt x="60" y="97"/>
                    <a:pt x="63" y="98"/>
                    <a:pt x="64" y="99"/>
                  </a:cubicBezTo>
                  <a:cubicBezTo>
                    <a:pt x="65" y="99"/>
                    <a:pt x="66" y="102"/>
                    <a:pt x="67" y="104"/>
                  </a:cubicBezTo>
                  <a:cubicBezTo>
                    <a:pt x="73" y="114"/>
                    <a:pt x="79" y="125"/>
                    <a:pt x="80" y="135"/>
                  </a:cubicBezTo>
                  <a:cubicBezTo>
                    <a:pt x="80" y="141"/>
                    <a:pt x="80" y="147"/>
                    <a:pt x="79" y="154"/>
                  </a:cubicBezTo>
                  <a:cubicBezTo>
                    <a:pt x="76" y="173"/>
                    <a:pt x="72" y="200"/>
                    <a:pt x="103" y="221"/>
                  </a:cubicBezTo>
                  <a:cubicBezTo>
                    <a:pt x="107" y="223"/>
                    <a:pt x="111" y="225"/>
                    <a:pt x="116" y="225"/>
                  </a:cubicBezTo>
                  <a:cubicBezTo>
                    <a:pt x="119" y="226"/>
                    <a:pt x="121" y="226"/>
                    <a:pt x="123" y="226"/>
                  </a:cubicBezTo>
                  <a:cubicBezTo>
                    <a:pt x="158" y="226"/>
                    <a:pt x="170" y="202"/>
                    <a:pt x="179" y="185"/>
                  </a:cubicBezTo>
                  <a:cubicBezTo>
                    <a:pt x="184" y="177"/>
                    <a:pt x="188" y="169"/>
                    <a:pt x="193" y="166"/>
                  </a:cubicBezTo>
                  <a:cubicBezTo>
                    <a:pt x="197" y="163"/>
                    <a:pt x="202" y="162"/>
                    <a:pt x="207" y="160"/>
                  </a:cubicBezTo>
                  <a:cubicBezTo>
                    <a:pt x="220" y="156"/>
                    <a:pt x="239" y="150"/>
                    <a:pt x="243" y="130"/>
                  </a:cubicBezTo>
                  <a:cubicBezTo>
                    <a:pt x="245" y="125"/>
                    <a:pt x="244" y="120"/>
                    <a:pt x="244" y="116"/>
                  </a:cubicBezTo>
                  <a:cubicBezTo>
                    <a:pt x="244" y="114"/>
                    <a:pt x="244" y="112"/>
                    <a:pt x="244" y="111"/>
                  </a:cubicBezTo>
                  <a:cubicBezTo>
                    <a:pt x="244" y="106"/>
                    <a:pt x="251" y="100"/>
                    <a:pt x="257" y="94"/>
                  </a:cubicBezTo>
                  <a:cubicBezTo>
                    <a:pt x="258" y="93"/>
                    <a:pt x="258" y="93"/>
                    <a:pt x="258" y="93"/>
                  </a:cubicBezTo>
                  <a:cubicBezTo>
                    <a:pt x="261" y="89"/>
                    <a:pt x="263" y="85"/>
                    <a:pt x="263" y="80"/>
                  </a:cubicBezTo>
                  <a:cubicBezTo>
                    <a:pt x="263" y="75"/>
                    <a:pt x="260" y="71"/>
                    <a:pt x="256" y="68"/>
                  </a:cubicBezTo>
                  <a:cubicBezTo>
                    <a:pt x="201" y="27"/>
                    <a:pt x="135" y="3"/>
                    <a:pt x="66" y="0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52A3D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24"/>
            <p:cNvSpPr/>
            <p:nvPr/>
          </p:nvSpPr>
          <p:spPr>
            <a:xfrm>
              <a:off x="8299450" y="2919413"/>
              <a:ext cx="15875" cy="63500"/>
            </a:xfrm>
            <a:custGeom>
              <a:avLst/>
              <a:gdLst/>
              <a:ahLst/>
              <a:cxnLst/>
              <a:rect l="l" t="t" r="r" b="b"/>
              <a:pathLst>
                <a:path w="4" h="17" extrusionOk="0">
                  <a:moveTo>
                    <a:pt x="4" y="0"/>
                  </a:moveTo>
                  <a:cubicBezTo>
                    <a:pt x="2" y="4"/>
                    <a:pt x="1" y="7"/>
                    <a:pt x="0" y="11"/>
                  </a:cubicBezTo>
                  <a:cubicBezTo>
                    <a:pt x="0" y="13"/>
                    <a:pt x="0" y="15"/>
                    <a:pt x="0" y="17"/>
                  </a:cubicBezTo>
                  <a:cubicBezTo>
                    <a:pt x="2" y="15"/>
                    <a:pt x="3" y="13"/>
                    <a:pt x="4" y="11"/>
                  </a:cubicBezTo>
                  <a:cubicBezTo>
                    <a:pt x="4" y="7"/>
                    <a:pt x="4" y="4"/>
                    <a:pt x="4" y="0"/>
                  </a:cubicBezTo>
                </a:path>
              </a:pathLst>
            </a:custGeom>
            <a:solidFill>
              <a:srgbClr val="4BC2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4"/>
            <p:cNvSpPr/>
            <p:nvPr/>
          </p:nvSpPr>
          <p:spPr>
            <a:xfrm>
              <a:off x="7486650" y="2511425"/>
              <a:ext cx="930275" cy="792162"/>
            </a:xfrm>
            <a:custGeom>
              <a:avLst/>
              <a:gdLst/>
              <a:ahLst/>
              <a:cxnLst/>
              <a:rect l="l" t="t" r="r" b="b"/>
              <a:pathLst>
                <a:path w="247" h="210" extrusionOk="0">
                  <a:moveTo>
                    <a:pt x="115" y="210"/>
                  </a:moveTo>
                  <a:cubicBezTo>
                    <a:pt x="113" y="210"/>
                    <a:pt x="111" y="210"/>
                    <a:pt x="109" y="209"/>
                  </a:cubicBezTo>
                  <a:cubicBezTo>
                    <a:pt x="106" y="209"/>
                    <a:pt x="102" y="208"/>
                    <a:pt x="100" y="206"/>
                  </a:cubicBezTo>
                  <a:cubicBezTo>
                    <a:pt x="73" y="188"/>
                    <a:pt x="76" y="165"/>
                    <a:pt x="78" y="147"/>
                  </a:cubicBezTo>
                  <a:cubicBezTo>
                    <a:pt x="80" y="139"/>
                    <a:pt x="80" y="133"/>
                    <a:pt x="80" y="126"/>
                  </a:cubicBezTo>
                  <a:cubicBezTo>
                    <a:pt x="79" y="114"/>
                    <a:pt x="72" y="103"/>
                    <a:pt x="66" y="92"/>
                  </a:cubicBezTo>
                  <a:cubicBezTo>
                    <a:pt x="65" y="89"/>
                    <a:pt x="63" y="86"/>
                    <a:pt x="60" y="84"/>
                  </a:cubicBezTo>
                  <a:cubicBezTo>
                    <a:pt x="58" y="83"/>
                    <a:pt x="55" y="82"/>
                    <a:pt x="52" y="81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9" y="71"/>
                    <a:pt x="3" y="65"/>
                    <a:pt x="1" y="57"/>
                  </a:cubicBezTo>
                  <a:cubicBezTo>
                    <a:pt x="0" y="49"/>
                    <a:pt x="3" y="42"/>
                    <a:pt x="10" y="38"/>
                  </a:cubicBezTo>
                  <a:cubicBezTo>
                    <a:pt x="12" y="36"/>
                    <a:pt x="15" y="35"/>
                    <a:pt x="17" y="33"/>
                  </a:cubicBezTo>
                  <a:cubicBezTo>
                    <a:pt x="21" y="32"/>
                    <a:pt x="24" y="30"/>
                    <a:pt x="27" y="28"/>
                  </a:cubicBezTo>
                  <a:cubicBezTo>
                    <a:pt x="29" y="26"/>
                    <a:pt x="30" y="23"/>
                    <a:pt x="32" y="19"/>
                  </a:cubicBezTo>
                  <a:cubicBezTo>
                    <a:pt x="35" y="14"/>
                    <a:pt x="38" y="9"/>
                    <a:pt x="43" y="5"/>
                  </a:cubicBezTo>
                  <a:cubicBezTo>
                    <a:pt x="47" y="2"/>
                    <a:pt x="52" y="0"/>
                    <a:pt x="55" y="0"/>
                  </a:cubicBezTo>
                  <a:cubicBezTo>
                    <a:pt x="55" y="0"/>
                    <a:pt x="56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125" y="3"/>
                    <a:pt x="189" y="27"/>
                    <a:pt x="244" y="67"/>
                  </a:cubicBezTo>
                  <a:cubicBezTo>
                    <a:pt x="246" y="68"/>
                    <a:pt x="247" y="70"/>
                    <a:pt x="247" y="73"/>
                  </a:cubicBezTo>
                  <a:cubicBezTo>
                    <a:pt x="247" y="75"/>
                    <a:pt x="246" y="77"/>
                    <a:pt x="244" y="79"/>
                  </a:cubicBezTo>
                  <a:cubicBezTo>
                    <a:pt x="243" y="80"/>
                    <a:pt x="243" y="80"/>
                    <a:pt x="243" y="80"/>
                  </a:cubicBezTo>
                  <a:cubicBezTo>
                    <a:pt x="236" y="87"/>
                    <a:pt x="229" y="94"/>
                    <a:pt x="228" y="102"/>
                  </a:cubicBezTo>
                  <a:cubicBezTo>
                    <a:pt x="228" y="104"/>
                    <a:pt x="228" y="106"/>
                    <a:pt x="228" y="108"/>
                  </a:cubicBezTo>
                  <a:cubicBezTo>
                    <a:pt x="228" y="112"/>
                    <a:pt x="229" y="116"/>
                    <a:pt x="227" y="120"/>
                  </a:cubicBezTo>
                  <a:cubicBezTo>
                    <a:pt x="224" y="136"/>
                    <a:pt x="209" y="141"/>
                    <a:pt x="197" y="144"/>
                  </a:cubicBezTo>
                  <a:cubicBezTo>
                    <a:pt x="191" y="146"/>
                    <a:pt x="185" y="148"/>
                    <a:pt x="181" y="151"/>
                  </a:cubicBezTo>
                  <a:cubicBezTo>
                    <a:pt x="174" y="155"/>
                    <a:pt x="169" y="164"/>
                    <a:pt x="164" y="174"/>
                  </a:cubicBezTo>
                  <a:cubicBezTo>
                    <a:pt x="156" y="190"/>
                    <a:pt x="145" y="210"/>
                    <a:pt x="115" y="210"/>
                  </a:cubicBezTo>
                  <a:close/>
                </a:path>
              </a:pathLst>
            </a:custGeom>
            <a:solidFill>
              <a:srgbClr val="4AC6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4"/>
            <p:cNvSpPr/>
            <p:nvPr/>
          </p:nvSpPr>
          <p:spPr>
            <a:xfrm>
              <a:off x="7456488" y="2481263"/>
              <a:ext cx="990600" cy="852487"/>
            </a:xfrm>
            <a:custGeom>
              <a:avLst/>
              <a:gdLst/>
              <a:ahLst/>
              <a:cxnLst/>
              <a:rect l="l" t="t" r="r" b="b"/>
              <a:pathLst>
                <a:path w="263" h="226" extrusionOk="0">
                  <a:moveTo>
                    <a:pt x="65" y="16"/>
                  </a:moveTo>
                  <a:cubicBezTo>
                    <a:pt x="133" y="19"/>
                    <a:pt x="195" y="43"/>
                    <a:pt x="247" y="81"/>
                  </a:cubicBezTo>
                  <a:cubicBezTo>
                    <a:pt x="238" y="90"/>
                    <a:pt x="229" y="98"/>
                    <a:pt x="228" y="110"/>
                  </a:cubicBezTo>
                  <a:cubicBezTo>
                    <a:pt x="227" y="115"/>
                    <a:pt x="229" y="121"/>
                    <a:pt x="228" y="127"/>
                  </a:cubicBezTo>
                  <a:cubicBezTo>
                    <a:pt x="224" y="143"/>
                    <a:pt x="200" y="143"/>
                    <a:pt x="185" y="152"/>
                  </a:cubicBezTo>
                  <a:cubicBezTo>
                    <a:pt x="161" y="167"/>
                    <a:pt x="164" y="210"/>
                    <a:pt x="123" y="210"/>
                  </a:cubicBezTo>
                  <a:cubicBezTo>
                    <a:pt x="122" y="210"/>
                    <a:pt x="120" y="210"/>
                    <a:pt x="117" y="209"/>
                  </a:cubicBezTo>
                  <a:cubicBezTo>
                    <a:pt x="116" y="209"/>
                    <a:pt x="114" y="209"/>
                    <a:pt x="112" y="208"/>
                  </a:cubicBezTo>
                  <a:cubicBezTo>
                    <a:pt x="80" y="186"/>
                    <a:pt x="98" y="159"/>
                    <a:pt x="96" y="134"/>
                  </a:cubicBezTo>
                  <a:cubicBezTo>
                    <a:pt x="95" y="120"/>
                    <a:pt x="88" y="108"/>
                    <a:pt x="81" y="96"/>
                  </a:cubicBezTo>
                  <a:cubicBezTo>
                    <a:pt x="79" y="92"/>
                    <a:pt x="77" y="88"/>
                    <a:pt x="73" y="86"/>
                  </a:cubicBezTo>
                  <a:cubicBezTo>
                    <a:pt x="70" y="83"/>
                    <a:pt x="66" y="82"/>
                    <a:pt x="62" y="82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6" y="71"/>
                    <a:pt x="14" y="58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8" y="49"/>
                    <a:pt x="35" y="46"/>
                    <a:pt x="40" y="41"/>
                  </a:cubicBezTo>
                  <a:cubicBezTo>
                    <a:pt x="47" y="35"/>
                    <a:pt x="49" y="24"/>
                    <a:pt x="56" y="19"/>
                  </a:cubicBezTo>
                  <a:cubicBezTo>
                    <a:pt x="59" y="17"/>
                    <a:pt x="62" y="16"/>
                    <a:pt x="65" y="16"/>
                  </a:cubicBezTo>
                  <a:moveTo>
                    <a:pt x="65" y="0"/>
                  </a:moveTo>
                  <a:cubicBezTo>
                    <a:pt x="63" y="0"/>
                    <a:pt x="62" y="0"/>
                    <a:pt x="61" y="0"/>
                  </a:cubicBezTo>
                  <a:cubicBezTo>
                    <a:pt x="57" y="1"/>
                    <a:pt x="52" y="2"/>
                    <a:pt x="47" y="6"/>
                  </a:cubicBezTo>
                  <a:cubicBezTo>
                    <a:pt x="40" y="11"/>
                    <a:pt x="36" y="18"/>
                    <a:pt x="33" y="24"/>
                  </a:cubicBezTo>
                  <a:cubicBezTo>
                    <a:pt x="32" y="26"/>
                    <a:pt x="30" y="29"/>
                    <a:pt x="29" y="30"/>
                  </a:cubicBezTo>
                  <a:cubicBezTo>
                    <a:pt x="28" y="31"/>
                    <a:pt x="25" y="33"/>
                    <a:pt x="22" y="34"/>
                  </a:cubicBezTo>
                  <a:cubicBezTo>
                    <a:pt x="19" y="36"/>
                    <a:pt x="16" y="37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4" y="45"/>
                    <a:pt x="0" y="56"/>
                    <a:pt x="2" y="66"/>
                  </a:cubicBezTo>
                  <a:cubicBezTo>
                    <a:pt x="3" y="77"/>
                    <a:pt x="12" y="86"/>
                    <a:pt x="22" y="88"/>
                  </a:cubicBezTo>
                  <a:cubicBezTo>
                    <a:pt x="59" y="97"/>
                    <a:pt x="59" y="97"/>
                    <a:pt x="59" y="97"/>
                  </a:cubicBezTo>
                  <a:cubicBezTo>
                    <a:pt x="60" y="97"/>
                    <a:pt x="63" y="98"/>
                    <a:pt x="64" y="99"/>
                  </a:cubicBezTo>
                  <a:cubicBezTo>
                    <a:pt x="65" y="99"/>
                    <a:pt x="66" y="102"/>
                    <a:pt x="67" y="104"/>
                  </a:cubicBezTo>
                  <a:cubicBezTo>
                    <a:pt x="73" y="114"/>
                    <a:pt x="79" y="125"/>
                    <a:pt x="80" y="135"/>
                  </a:cubicBezTo>
                  <a:cubicBezTo>
                    <a:pt x="80" y="141"/>
                    <a:pt x="80" y="147"/>
                    <a:pt x="79" y="154"/>
                  </a:cubicBezTo>
                  <a:cubicBezTo>
                    <a:pt x="76" y="173"/>
                    <a:pt x="72" y="200"/>
                    <a:pt x="103" y="221"/>
                  </a:cubicBezTo>
                  <a:cubicBezTo>
                    <a:pt x="107" y="223"/>
                    <a:pt x="111" y="225"/>
                    <a:pt x="116" y="225"/>
                  </a:cubicBezTo>
                  <a:cubicBezTo>
                    <a:pt x="119" y="226"/>
                    <a:pt x="121" y="226"/>
                    <a:pt x="123" y="226"/>
                  </a:cubicBezTo>
                  <a:cubicBezTo>
                    <a:pt x="158" y="226"/>
                    <a:pt x="170" y="202"/>
                    <a:pt x="179" y="185"/>
                  </a:cubicBezTo>
                  <a:cubicBezTo>
                    <a:pt x="184" y="177"/>
                    <a:pt x="188" y="169"/>
                    <a:pt x="193" y="166"/>
                  </a:cubicBezTo>
                  <a:cubicBezTo>
                    <a:pt x="197" y="163"/>
                    <a:pt x="202" y="162"/>
                    <a:pt x="207" y="160"/>
                  </a:cubicBezTo>
                  <a:cubicBezTo>
                    <a:pt x="220" y="156"/>
                    <a:pt x="239" y="150"/>
                    <a:pt x="243" y="130"/>
                  </a:cubicBezTo>
                  <a:cubicBezTo>
                    <a:pt x="245" y="125"/>
                    <a:pt x="244" y="120"/>
                    <a:pt x="244" y="116"/>
                  </a:cubicBezTo>
                  <a:cubicBezTo>
                    <a:pt x="244" y="114"/>
                    <a:pt x="244" y="112"/>
                    <a:pt x="244" y="111"/>
                  </a:cubicBezTo>
                  <a:cubicBezTo>
                    <a:pt x="244" y="106"/>
                    <a:pt x="251" y="100"/>
                    <a:pt x="257" y="94"/>
                  </a:cubicBezTo>
                  <a:cubicBezTo>
                    <a:pt x="258" y="93"/>
                    <a:pt x="258" y="93"/>
                    <a:pt x="258" y="93"/>
                  </a:cubicBezTo>
                  <a:cubicBezTo>
                    <a:pt x="261" y="89"/>
                    <a:pt x="263" y="85"/>
                    <a:pt x="263" y="80"/>
                  </a:cubicBezTo>
                  <a:cubicBezTo>
                    <a:pt x="263" y="75"/>
                    <a:pt x="260" y="71"/>
                    <a:pt x="256" y="68"/>
                  </a:cubicBezTo>
                  <a:cubicBezTo>
                    <a:pt x="201" y="27"/>
                    <a:pt x="135" y="3"/>
                    <a:pt x="66" y="0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24"/>
            <p:cNvSpPr/>
            <p:nvPr/>
          </p:nvSpPr>
          <p:spPr>
            <a:xfrm>
              <a:off x="7516813" y="2541588"/>
              <a:ext cx="669925" cy="200025"/>
            </a:xfrm>
            <a:custGeom>
              <a:avLst/>
              <a:gdLst/>
              <a:ahLst/>
              <a:cxnLst/>
              <a:rect l="l" t="t" r="r" b="b"/>
              <a:pathLst>
                <a:path w="178" h="53" extrusionOk="0">
                  <a:moveTo>
                    <a:pt x="24" y="25"/>
                  </a:moveTo>
                  <a:cubicBezTo>
                    <a:pt x="19" y="30"/>
                    <a:pt x="12" y="33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0" y="40"/>
                    <a:pt x="0" y="48"/>
                    <a:pt x="4" y="53"/>
                  </a:cubicBezTo>
                  <a:cubicBezTo>
                    <a:pt x="9" y="50"/>
                    <a:pt x="16" y="47"/>
                    <a:pt x="21" y="43"/>
                  </a:cubicBezTo>
                  <a:cubicBezTo>
                    <a:pt x="27" y="36"/>
                    <a:pt x="29" y="26"/>
                    <a:pt x="37" y="20"/>
                  </a:cubicBezTo>
                  <a:cubicBezTo>
                    <a:pt x="41" y="17"/>
                    <a:pt x="47" y="16"/>
                    <a:pt x="52" y="16"/>
                  </a:cubicBezTo>
                  <a:cubicBezTo>
                    <a:pt x="83" y="12"/>
                    <a:pt x="117" y="8"/>
                    <a:pt x="145" y="22"/>
                  </a:cubicBezTo>
                  <a:cubicBezTo>
                    <a:pt x="151" y="25"/>
                    <a:pt x="156" y="29"/>
                    <a:pt x="162" y="31"/>
                  </a:cubicBezTo>
                  <a:cubicBezTo>
                    <a:pt x="167" y="33"/>
                    <a:pt x="173" y="33"/>
                    <a:pt x="178" y="33"/>
                  </a:cubicBezTo>
                  <a:cubicBezTo>
                    <a:pt x="139" y="14"/>
                    <a:pt x="95" y="2"/>
                    <a:pt x="49" y="0"/>
                  </a:cubicBezTo>
                  <a:cubicBezTo>
                    <a:pt x="46" y="0"/>
                    <a:pt x="43" y="1"/>
                    <a:pt x="40" y="3"/>
                  </a:cubicBezTo>
                  <a:cubicBezTo>
                    <a:pt x="33" y="8"/>
                    <a:pt x="31" y="19"/>
                    <a:pt x="24" y="25"/>
                  </a:cubicBezTo>
                  <a:close/>
                </a:path>
              </a:pathLst>
            </a:custGeom>
            <a:solidFill>
              <a:srgbClr val="51D6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4"/>
            <p:cNvSpPr/>
            <p:nvPr/>
          </p:nvSpPr>
          <p:spPr>
            <a:xfrm>
              <a:off x="7251700" y="4462463"/>
              <a:ext cx="833437" cy="614362"/>
            </a:xfrm>
            <a:custGeom>
              <a:avLst/>
              <a:gdLst/>
              <a:ahLst/>
              <a:cxnLst/>
              <a:rect l="l" t="t" r="r" b="b"/>
              <a:pathLst>
                <a:path w="221" h="163" extrusionOk="0">
                  <a:moveTo>
                    <a:pt x="57" y="0"/>
                  </a:moveTo>
                  <a:cubicBezTo>
                    <a:pt x="37" y="0"/>
                    <a:pt x="23" y="22"/>
                    <a:pt x="17" y="42"/>
                  </a:cubicBezTo>
                  <a:cubicBezTo>
                    <a:pt x="15" y="46"/>
                    <a:pt x="14" y="50"/>
                    <a:pt x="13" y="54"/>
                  </a:cubicBezTo>
                  <a:cubicBezTo>
                    <a:pt x="14" y="44"/>
                    <a:pt x="17" y="34"/>
                    <a:pt x="20" y="25"/>
                  </a:cubicBezTo>
                  <a:cubicBezTo>
                    <a:pt x="21" y="23"/>
                    <a:pt x="21" y="22"/>
                    <a:pt x="22" y="20"/>
                  </a:cubicBezTo>
                  <a:cubicBezTo>
                    <a:pt x="18" y="26"/>
                    <a:pt x="14" y="34"/>
                    <a:pt x="12" y="41"/>
                  </a:cubicBezTo>
                  <a:cubicBezTo>
                    <a:pt x="4" y="63"/>
                    <a:pt x="0" y="89"/>
                    <a:pt x="11" y="110"/>
                  </a:cubicBezTo>
                  <a:cubicBezTo>
                    <a:pt x="17" y="122"/>
                    <a:pt x="28" y="131"/>
                    <a:pt x="36" y="142"/>
                  </a:cubicBezTo>
                  <a:cubicBezTo>
                    <a:pt x="38" y="144"/>
                    <a:pt x="39" y="146"/>
                    <a:pt x="41" y="148"/>
                  </a:cubicBezTo>
                  <a:cubicBezTo>
                    <a:pt x="162" y="163"/>
                    <a:pt x="162" y="163"/>
                    <a:pt x="162" y="163"/>
                  </a:cubicBezTo>
                  <a:cubicBezTo>
                    <a:pt x="172" y="162"/>
                    <a:pt x="182" y="159"/>
                    <a:pt x="192" y="156"/>
                  </a:cubicBezTo>
                  <a:cubicBezTo>
                    <a:pt x="192" y="156"/>
                    <a:pt x="192" y="156"/>
                    <a:pt x="192" y="156"/>
                  </a:cubicBezTo>
                  <a:cubicBezTo>
                    <a:pt x="194" y="152"/>
                    <a:pt x="199" y="150"/>
                    <a:pt x="203" y="147"/>
                  </a:cubicBezTo>
                  <a:cubicBezTo>
                    <a:pt x="219" y="136"/>
                    <a:pt x="221" y="110"/>
                    <a:pt x="209" y="94"/>
                  </a:cubicBezTo>
                  <a:cubicBezTo>
                    <a:pt x="203" y="88"/>
                    <a:pt x="197" y="83"/>
                    <a:pt x="189" y="81"/>
                  </a:cubicBezTo>
                  <a:cubicBezTo>
                    <a:pt x="185" y="80"/>
                    <a:pt x="181" y="79"/>
                    <a:pt x="176" y="79"/>
                  </a:cubicBezTo>
                  <a:cubicBezTo>
                    <a:pt x="170" y="79"/>
                    <a:pt x="164" y="80"/>
                    <a:pt x="158" y="82"/>
                  </a:cubicBezTo>
                  <a:cubicBezTo>
                    <a:pt x="158" y="81"/>
                    <a:pt x="158" y="81"/>
                    <a:pt x="157" y="80"/>
                  </a:cubicBezTo>
                  <a:cubicBezTo>
                    <a:pt x="156" y="80"/>
                    <a:pt x="155" y="81"/>
                    <a:pt x="154" y="81"/>
                  </a:cubicBezTo>
                  <a:cubicBezTo>
                    <a:pt x="145" y="42"/>
                    <a:pt x="107" y="19"/>
                    <a:pt x="70" y="3"/>
                  </a:cubicBezTo>
                  <a:cubicBezTo>
                    <a:pt x="68" y="2"/>
                    <a:pt x="66" y="2"/>
                    <a:pt x="64" y="1"/>
                  </a:cubicBezTo>
                  <a:cubicBezTo>
                    <a:pt x="62" y="0"/>
                    <a:pt x="61" y="0"/>
                    <a:pt x="60" y="0"/>
                  </a:cubicBezTo>
                  <a:cubicBezTo>
                    <a:pt x="59" y="0"/>
                    <a:pt x="58" y="0"/>
                    <a:pt x="57" y="0"/>
                  </a:cubicBezTo>
                </a:path>
              </a:pathLst>
            </a:custGeom>
            <a:solidFill>
              <a:srgbClr val="52A3D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24"/>
            <p:cNvSpPr/>
            <p:nvPr/>
          </p:nvSpPr>
          <p:spPr>
            <a:xfrm>
              <a:off x="7862888" y="5051425"/>
              <a:ext cx="112712" cy="41275"/>
            </a:xfrm>
            <a:custGeom>
              <a:avLst/>
              <a:gdLst/>
              <a:ahLst/>
              <a:cxnLst/>
              <a:rect l="l" t="t" r="r" b="b"/>
              <a:pathLst>
                <a:path w="30" h="11" extrusionOk="0">
                  <a:moveTo>
                    <a:pt x="30" y="0"/>
                  </a:moveTo>
                  <a:cubicBezTo>
                    <a:pt x="20" y="3"/>
                    <a:pt x="10" y="6"/>
                    <a:pt x="0" y="7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9" y="7"/>
                    <a:pt x="29" y="4"/>
                    <a:pt x="30" y="0"/>
                  </a:cubicBezTo>
                </a:path>
              </a:pathLst>
            </a:custGeom>
            <a:solidFill>
              <a:srgbClr val="24578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4"/>
            <p:cNvSpPr/>
            <p:nvPr/>
          </p:nvSpPr>
          <p:spPr>
            <a:xfrm>
              <a:off x="7300913" y="4459288"/>
              <a:ext cx="663575" cy="312737"/>
            </a:xfrm>
            <a:custGeom>
              <a:avLst/>
              <a:gdLst/>
              <a:ahLst/>
              <a:cxnLst/>
              <a:rect l="l" t="t" r="r" b="b"/>
              <a:pathLst>
                <a:path w="176" h="83" extrusionOk="0">
                  <a:moveTo>
                    <a:pt x="159" y="79"/>
                  </a:moveTo>
                  <a:cubicBezTo>
                    <a:pt x="154" y="79"/>
                    <a:pt x="149" y="80"/>
                    <a:pt x="144" y="81"/>
                  </a:cubicBezTo>
                  <a:cubicBezTo>
                    <a:pt x="145" y="82"/>
                    <a:pt x="145" y="82"/>
                    <a:pt x="145" y="83"/>
                  </a:cubicBezTo>
                  <a:cubicBezTo>
                    <a:pt x="151" y="81"/>
                    <a:pt x="157" y="80"/>
                    <a:pt x="163" y="80"/>
                  </a:cubicBezTo>
                  <a:cubicBezTo>
                    <a:pt x="168" y="80"/>
                    <a:pt x="172" y="81"/>
                    <a:pt x="176" y="82"/>
                  </a:cubicBezTo>
                  <a:cubicBezTo>
                    <a:pt x="171" y="80"/>
                    <a:pt x="165" y="79"/>
                    <a:pt x="159" y="79"/>
                  </a:cubicBezTo>
                  <a:moveTo>
                    <a:pt x="40" y="0"/>
                  </a:moveTo>
                  <a:cubicBezTo>
                    <a:pt x="27" y="0"/>
                    <a:pt x="16" y="9"/>
                    <a:pt x="9" y="21"/>
                  </a:cubicBezTo>
                  <a:cubicBezTo>
                    <a:pt x="8" y="23"/>
                    <a:pt x="8" y="24"/>
                    <a:pt x="7" y="26"/>
                  </a:cubicBezTo>
                  <a:cubicBezTo>
                    <a:pt x="4" y="35"/>
                    <a:pt x="1" y="45"/>
                    <a:pt x="0" y="55"/>
                  </a:cubicBezTo>
                  <a:cubicBezTo>
                    <a:pt x="1" y="51"/>
                    <a:pt x="2" y="47"/>
                    <a:pt x="4" y="43"/>
                  </a:cubicBezTo>
                  <a:cubicBezTo>
                    <a:pt x="10" y="23"/>
                    <a:pt x="24" y="1"/>
                    <a:pt x="44" y="1"/>
                  </a:cubicBezTo>
                  <a:cubicBezTo>
                    <a:pt x="45" y="1"/>
                    <a:pt x="46" y="1"/>
                    <a:pt x="47" y="1"/>
                  </a:cubicBezTo>
                  <a:cubicBezTo>
                    <a:pt x="48" y="1"/>
                    <a:pt x="49" y="1"/>
                    <a:pt x="51" y="2"/>
                  </a:cubicBezTo>
                  <a:cubicBezTo>
                    <a:pt x="48" y="1"/>
                    <a:pt x="45" y="0"/>
                    <a:pt x="42" y="0"/>
                  </a:cubicBezTo>
                  <a:cubicBezTo>
                    <a:pt x="42" y="0"/>
                    <a:pt x="41" y="0"/>
                    <a:pt x="40" y="0"/>
                  </a:cubicBezTo>
                </a:path>
              </a:pathLst>
            </a:custGeom>
            <a:solidFill>
              <a:srgbClr val="4BC2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4"/>
            <p:cNvSpPr/>
            <p:nvPr/>
          </p:nvSpPr>
          <p:spPr>
            <a:xfrm>
              <a:off x="7975600" y="5092700"/>
              <a:ext cx="30162" cy="3175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5" y="0"/>
                  </a:moveTo>
                  <a:cubicBezTo>
                    <a:pt x="5" y="0"/>
                    <a:pt x="5" y="1"/>
                    <a:pt x="5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0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4578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4"/>
            <p:cNvSpPr/>
            <p:nvPr/>
          </p:nvSpPr>
          <p:spPr>
            <a:xfrm>
              <a:off x="7989888" y="5092700"/>
              <a:ext cx="4762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BC2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24"/>
            <p:cNvSpPr/>
            <p:nvPr/>
          </p:nvSpPr>
          <p:spPr>
            <a:xfrm>
              <a:off x="7196138" y="4398963"/>
              <a:ext cx="941387" cy="685800"/>
            </a:xfrm>
            <a:custGeom>
              <a:avLst/>
              <a:gdLst/>
              <a:ahLst/>
              <a:cxnLst/>
              <a:rect l="l" t="t" r="r" b="b"/>
              <a:pathLst>
                <a:path w="250" h="182" extrusionOk="0">
                  <a:moveTo>
                    <a:pt x="204" y="98"/>
                  </a:moveTo>
                  <a:cubicBezTo>
                    <a:pt x="212" y="100"/>
                    <a:pt x="218" y="105"/>
                    <a:pt x="224" y="111"/>
                  </a:cubicBezTo>
                  <a:cubicBezTo>
                    <a:pt x="236" y="127"/>
                    <a:pt x="234" y="153"/>
                    <a:pt x="218" y="164"/>
                  </a:cubicBezTo>
                  <a:cubicBezTo>
                    <a:pt x="214" y="167"/>
                    <a:pt x="209" y="169"/>
                    <a:pt x="207" y="173"/>
                  </a:cubicBezTo>
                  <a:cubicBezTo>
                    <a:pt x="207" y="173"/>
                    <a:pt x="207" y="173"/>
                    <a:pt x="207" y="173"/>
                  </a:cubicBezTo>
                  <a:cubicBezTo>
                    <a:pt x="209" y="173"/>
                    <a:pt x="211" y="172"/>
                    <a:pt x="213" y="172"/>
                  </a:cubicBezTo>
                  <a:cubicBezTo>
                    <a:pt x="214" y="171"/>
                    <a:pt x="214" y="171"/>
                    <a:pt x="215" y="170"/>
                  </a:cubicBezTo>
                  <a:cubicBezTo>
                    <a:pt x="215" y="170"/>
                    <a:pt x="215" y="171"/>
                    <a:pt x="215" y="171"/>
                  </a:cubicBezTo>
                  <a:cubicBezTo>
                    <a:pt x="224" y="168"/>
                    <a:pt x="233" y="165"/>
                    <a:pt x="241" y="162"/>
                  </a:cubicBezTo>
                  <a:cubicBezTo>
                    <a:pt x="244" y="157"/>
                    <a:pt x="246" y="150"/>
                    <a:pt x="247" y="144"/>
                  </a:cubicBezTo>
                  <a:cubicBezTo>
                    <a:pt x="250" y="128"/>
                    <a:pt x="245" y="112"/>
                    <a:pt x="236" y="101"/>
                  </a:cubicBezTo>
                  <a:cubicBezTo>
                    <a:pt x="235" y="100"/>
                    <a:pt x="235" y="100"/>
                    <a:pt x="235" y="99"/>
                  </a:cubicBezTo>
                  <a:cubicBezTo>
                    <a:pt x="241" y="110"/>
                    <a:pt x="242" y="124"/>
                    <a:pt x="236" y="135"/>
                  </a:cubicBezTo>
                  <a:cubicBezTo>
                    <a:pt x="236" y="127"/>
                    <a:pt x="233" y="119"/>
                    <a:pt x="228" y="112"/>
                  </a:cubicBezTo>
                  <a:cubicBezTo>
                    <a:pt x="222" y="105"/>
                    <a:pt x="213" y="100"/>
                    <a:pt x="204" y="98"/>
                  </a:cubicBezTo>
                  <a:moveTo>
                    <a:pt x="165" y="56"/>
                  </a:moveTo>
                  <a:cubicBezTo>
                    <a:pt x="171" y="64"/>
                    <a:pt x="175" y="72"/>
                    <a:pt x="177" y="82"/>
                  </a:cubicBezTo>
                  <a:cubicBezTo>
                    <a:pt x="181" y="80"/>
                    <a:pt x="186" y="79"/>
                    <a:pt x="191" y="79"/>
                  </a:cubicBezTo>
                  <a:cubicBezTo>
                    <a:pt x="190" y="79"/>
                    <a:pt x="188" y="79"/>
                    <a:pt x="187" y="79"/>
                  </a:cubicBezTo>
                  <a:cubicBezTo>
                    <a:pt x="184" y="79"/>
                    <a:pt x="182" y="79"/>
                    <a:pt x="179" y="79"/>
                  </a:cubicBezTo>
                  <a:cubicBezTo>
                    <a:pt x="176" y="71"/>
                    <a:pt x="171" y="63"/>
                    <a:pt x="165" y="56"/>
                  </a:cubicBezTo>
                  <a:moveTo>
                    <a:pt x="79" y="18"/>
                  </a:moveTo>
                  <a:cubicBezTo>
                    <a:pt x="81" y="19"/>
                    <a:pt x="83" y="19"/>
                    <a:pt x="85" y="20"/>
                  </a:cubicBezTo>
                  <a:cubicBezTo>
                    <a:pt x="122" y="36"/>
                    <a:pt x="160" y="59"/>
                    <a:pt x="169" y="98"/>
                  </a:cubicBezTo>
                  <a:cubicBezTo>
                    <a:pt x="170" y="98"/>
                    <a:pt x="171" y="97"/>
                    <a:pt x="172" y="97"/>
                  </a:cubicBezTo>
                  <a:cubicBezTo>
                    <a:pt x="163" y="60"/>
                    <a:pt x="125" y="37"/>
                    <a:pt x="90" y="22"/>
                  </a:cubicBezTo>
                  <a:cubicBezTo>
                    <a:pt x="86" y="20"/>
                    <a:pt x="83" y="19"/>
                    <a:pt x="79" y="18"/>
                  </a:cubicBezTo>
                  <a:moveTo>
                    <a:pt x="68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44" y="0"/>
                    <a:pt x="23" y="19"/>
                    <a:pt x="12" y="53"/>
                  </a:cubicBezTo>
                  <a:cubicBezTo>
                    <a:pt x="0" y="86"/>
                    <a:pt x="0" y="113"/>
                    <a:pt x="12" y="134"/>
                  </a:cubicBezTo>
                  <a:cubicBezTo>
                    <a:pt x="16" y="144"/>
                    <a:pt x="23" y="151"/>
                    <a:pt x="29" y="157"/>
                  </a:cubicBezTo>
                  <a:cubicBezTo>
                    <a:pt x="33" y="161"/>
                    <a:pt x="43" y="174"/>
                    <a:pt x="46" y="178"/>
                  </a:cubicBezTo>
                  <a:cubicBezTo>
                    <a:pt x="47" y="179"/>
                    <a:pt x="47" y="179"/>
                    <a:pt x="47" y="179"/>
                  </a:cubicBezTo>
                  <a:cubicBezTo>
                    <a:pt x="59" y="182"/>
                    <a:pt x="59" y="182"/>
                    <a:pt x="59" y="182"/>
                  </a:cubicBezTo>
                  <a:cubicBezTo>
                    <a:pt x="59" y="182"/>
                    <a:pt x="59" y="182"/>
                    <a:pt x="59" y="182"/>
                  </a:cubicBezTo>
                  <a:cubicBezTo>
                    <a:pt x="63" y="182"/>
                    <a:pt x="63" y="182"/>
                    <a:pt x="63" y="182"/>
                  </a:cubicBezTo>
                  <a:cubicBezTo>
                    <a:pt x="61" y="176"/>
                    <a:pt x="59" y="170"/>
                    <a:pt x="56" y="165"/>
                  </a:cubicBezTo>
                  <a:cubicBezTo>
                    <a:pt x="54" y="163"/>
                    <a:pt x="53" y="161"/>
                    <a:pt x="51" y="159"/>
                  </a:cubicBezTo>
                  <a:cubicBezTo>
                    <a:pt x="43" y="148"/>
                    <a:pt x="32" y="139"/>
                    <a:pt x="26" y="127"/>
                  </a:cubicBezTo>
                  <a:cubicBezTo>
                    <a:pt x="15" y="106"/>
                    <a:pt x="19" y="80"/>
                    <a:pt x="27" y="58"/>
                  </a:cubicBezTo>
                  <a:cubicBezTo>
                    <a:pt x="29" y="51"/>
                    <a:pt x="33" y="43"/>
                    <a:pt x="37" y="37"/>
                  </a:cubicBezTo>
                  <a:cubicBezTo>
                    <a:pt x="44" y="20"/>
                    <a:pt x="56" y="2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1" y="0"/>
                    <a:pt x="69" y="0"/>
                    <a:pt x="68" y="0"/>
                  </a:cubicBezTo>
                </a:path>
              </a:pathLst>
            </a:custGeom>
            <a:solidFill>
              <a:srgbClr val="52A3D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24"/>
            <p:cNvSpPr/>
            <p:nvPr/>
          </p:nvSpPr>
          <p:spPr>
            <a:xfrm>
              <a:off x="7418388" y="5008563"/>
              <a:ext cx="685800" cy="84137"/>
            </a:xfrm>
            <a:custGeom>
              <a:avLst/>
              <a:gdLst/>
              <a:ahLst/>
              <a:cxnLst/>
              <a:rect l="l" t="t" r="r" b="b"/>
              <a:pathLst>
                <a:path w="182" h="22" extrusionOk="0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154" y="10"/>
                  </a:moveTo>
                  <a:cubicBezTo>
                    <a:pt x="152" y="10"/>
                    <a:pt x="150" y="11"/>
                    <a:pt x="148" y="11"/>
                  </a:cubicBezTo>
                  <a:cubicBezTo>
                    <a:pt x="147" y="15"/>
                    <a:pt x="147" y="18"/>
                    <a:pt x="148" y="22"/>
                  </a:cubicBezTo>
                  <a:cubicBezTo>
                    <a:pt x="148" y="22"/>
                    <a:pt x="148" y="22"/>
                    <a:pt x="148" y="22"/>
                  </a:cubicBezTo>
                  <a:cubicBezTo>
                    <a:pt x="148" y="22"/>
                    <a:pt x="148" y="22"/>
                    <a:pt x="148" y="22"/>
                  </a:cubicBezTo>
                  <a:cubicBezTo>
                    <a:pt x="152" y="22"/>
                    <a:pt x="152" y="22"/>
                    <a:pt x="152" y="22"/>
                  </a:cubicBezTo>
                  <a:cubicBezTo>
                    <a:pt x="152" y="19"/>
                    <a:pt x="151" y="15"/>
                    <a:pt x="153" y="12"/>
                  </a:cubicBezTo>
                  <a:cubicBezTo>
                    <a:pt x="153" y="11"/>
                    <a:pt x="154" y="10"/>
                    <a:pt x="154" y="10"/>
                  </a:cubicBezTo>
                  <a:moveTo>
                    <a:pt x="182" y="0"/>
                  </a:moveTo>
                  <a:cubicBezTo>
                    <a:pt x="174" y="3"/>
                    <a:pt x="165" y="6"/>
                    <a:pt x="156" y="9"/>
                  </a:cubicBezTo>
                  <a:cubicBezTo>
                    <a:pt x="156" y="9"/>
                    <a:pt x="156" y="9"/>
                    <a:pt x="156" y="9"/>
                  </a:cubicBezTo>
                  <a:cubicBezTo>
                    <a:pt x="156" y="14"/>
                    <a:pt x="155" y="18"/>
                    <a:pt x="153" y="22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64" y="22"/>
                    <a:pt x="164" y="22"/>
                    <a:pt x="164" y="22"/>
                  </a:cubicBezTo>
                  <a:cubicBezTo>
                    <a:pt x="164" y="21"/>
                    <a:pt x="164" y="20"/>
                    <a:pt x="163" y="19"/>
                  </a:cubicBezTo>
                  <a:cubicBezTo>
                    <a:pt x="163" y="19"/>
                    <a:pt x="163" y="18"/>
                    <a:pt x="163" y="18"/>
                  </a:cubicBezTo>
                  <a:cubicBezTo>
                    <a:pt x="164" y="17"/>
                    <a:pt x="164" y="17"/>
                    <a:pt x="164" y="17"/>
                  </a:cubicBezTo>
                  <a:cubicBezTo>
                    <a:pt x="165" y="17"/>
                    <a:pt x="166" y="16"/>
                    <a:pt x="167" y="15"/>
                  </a:cubicBezTo>
                  <a:cubicBezTo>
                    <a:pt x="174" y="12"/>
                    <a:pt x="178" y="6"/>
                    <a:pt x="182" y="0"/>
                  </a:cubicBezTo>
                </a:path>
              </a:pathLst>
            </a:custGeom>
            <a:solidFill>
              <a:srgbClr val="24578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24"/>
            <p:cNvSpPr/>
            <p:nvPr/>
          </p:nvSpPr>
          <p:spPr>
            <a:xfrm>
              <a:off x="7335838" y="4398963"/>
              <a:ext cx="771525" cy="508000"/>
            </a:xfrm>
            <a:custGeom>
              <a:avLst/>
              <a:gdLst/>
              <a:ahLst/>
              <a:cxnLst/>
              <a:rect l="l" t="t" r="r" b="b"/>
              <a:pathLst>
                <a:path w="205" h="135" extrusionOk="0">
                  <a:moveTo>
                    <a:pt x="35" y="0"/>
                  </a:moveTo>
                  <a:cubicBezTo>
                    <a:pt x="19" y="2"/>
                    <a:pt x="7" y="20"/>
                    <a:pt x="0" y="37"/>
                  </a:cubicBezTo>
                  <a:cubicBezTo>
                    <a:pt x="7" y="25"/>
                    <a:pt x="18" y="16"/>
                    <a:pt x="31" y="16"/>
                  </a:cubicBezTo>
                  <a:cubicBezTo>
                    <a:pt x="32" y="16"/>
                    <a:pt x="33" y="16"/>
                    <a:pt x="33" y="16"/>
                  </a:cubicBezTo>
                  <a:cubicBezTo>
                    <a:pt x="36" y="16"/>
                    <a:pt x="39" y="17"/>
                    <a:pt x="42" y="18"/>
                  </a:cubicBezTo>
                  <a:cubicBezTo>
                    <a:pt x="46" y="19"/>
                    <a:pt x="49" y="20"/>
                    <a:pt x="53" y="22"/>
                  </a:cubicBezTo>
                  <a:cubicBezTo>
                    <a:pt x="88" y="37"/>
                    <a:pt x="126" y="60"/>
                    <a:pt x="135" y="97"/>
                  </a:cubicBezTo>
                  <a:cubicBezTo>
                    <a:pt x="140" y="96"/>
                    <a:pt x="145" y="95"/>
                    <a:pt x="150" y="95"/>
                  </a:cubicBezTo>
                  <a:cubicBezTo>
                    <a:pt x="156" y="95"/>
                    <a:pt x="162" y="96"/>
                    <a:pt x="167" y="98"/>
                  </a:cubicBezTo>
                  <a:cubicBezTo>
                    <a:pt x="176" y="100"/>
                    <a:pt x="185" y="105"/>
                    <a:pt x="191" y="112"/>
                  </a:cubicBezTo>
                  <a:cubicBezTo>
                    <a:pt x="196" y="119"/>
                    <a:pt x="199" y="127"/>
                    <a:pt x="199" y="135"/>
                  </a:cubicBezTo>
                  <a:cubicBezTo>
                    <a:pt x="205" y="124"/>
                    <a:pt x="204" y="110"/>
                    <a:pt x="198" y="99"/>
                  </a:cubicBezTo>
                  <a:cubicBezTo>
                    <a:pt x="187" y="87"/>
                    <a:pt x="171" y="80"/>
                    <a:pt x="154" y="79"/>
                  </a:cubicBezTo>
                  <a:cubicBezTo>
                    <a:pt x="149" y="79"/>
                    <a:pt x="144" y="80"/>
                    <a:pt x="140" y="82"/>
                  </a:cubicBezTo>
                  <a:cubicBezTo>
                    <a:pt x="138" y="72"/>
                    <a:pt x="134" y="64"/>
                    <a:pt x="128" y="56"/>
                  </a:cubicBezTo>
                  <a:cubicBezTo>
                    <a:pt x="113" y="37"/>
                    <a:pt x="88" y="20"/>
                    <a:pt x="55" y="6"/>
                  </a:cubicBezTo>
                  <a:cubicBezTo>
                    <a:pt x="49" y="3"/>
                    <a:pt x="42" y="1"/>
                    <a:pt x="35" y="0"/>
                  </a:cubicBezTo>
                </a:path>
              </a:pathLst>
            </a:custGeom>
            <a:solidFill>
              <a:srgbClr val="4BC2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24"/>
            <p:cNvSpPr/>
            <p:nvPr/>
          </p:nvSpPr>
          <p:spPr>
            <a:xfrm>
              <a:off x="7986713" y="5038725"/>
              <a:ext cx="19050" cy="53975"/>
            </a:xfrm>
            <a:custGeom>
              <a:avLst/>
              <a:gdLst/>
              <a:ahLst/>
              <a:cxnLst/>
              <a:rect l="l" t="t" r="r" b="b"/>
              <a:pathLst>
                <a:path w="5" h="14" extrusionOk="0">
                  <a:moveTo>
                    <a:pt x="5" y="0"/>
                  </a:moveTo>
                  <a:cubicBezTo>
                    <a:pt x="4" y="1"/>
                    <a:pt x="4" y="1"/>
                    <a:pt x="3" y="2"/>
                  </a:cubicBezTo>
                  <a:cubicBezTo>
                    <a:pt x="3" y="2"/>
                    <a:pt x="2" y="3"/>
                    <a:pt x="2" y="4"/>
                  </a:cubicBezTo>
                  <a:cubicBezTo>
                    <a:pt x="0" y="7"/>
                    <a:pt x="1" y="11"/>
                    <a:pt x="1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4" y="10"/>
                    <a:pt x="5" y="6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0"/>
                    <a:pt x="5" y="0"/>
                  </a:cubicBezTo>
                </a:path>
              </a:pathLst>
            </a:custGeom>
            <a:solidFill>
              <a:srgbClr val="4BC2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24"/>
            <p:cNvSpPr/>
            <p:nvPr/>
          </p:nvSpPr>
          <p:spPr>
            <a:xfrm>
              <a:off x="7432675" y="5084763"/>
              <a:ext cx="361950" cy="14287"/>
            </a:xfrm>
            <a:custGeom>
              <a:avLst/>
              <a:gdLst/>
              <a:ahLst/>
              <a:cxnLst/>
              <a:rect l="l" t="t" r="r" b="b"/>
              <a:pathLst>
                <a:path w="96" h="4" extrusionOk="0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7" y="3"/>
                    <a:pt x="35" y="4"/>
                    <a:pt x="52" y="4"/>
                  </a:cubicBezTo>
                  <a:cubicBezTo>
                    <a:pt x="67" y="4"/>
                    <a:pt x="81" y="3"/>
                    <a:pt x="96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2A3D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24"/>
            <p:cNvSpPr/>
            <p:nvPr/>
          </p:nvSpPr>
          <p:spPr>
            <a:xfrm>
              <a:off x="7437438" y="5084763"/>
              <a:ext cx="538162" cy="71437"/>
            </a:xfrm>
            <a:custGeom>
              <a:avLst/>
              <a:gdLst/>
              <a:ahLst/>
              <a:cxnLst/>
              <a:rect l="l" t="t" r="r" b="b"/>
              <a:pathLst>
                <a:path w="143" h="19" extrusionOk="0">
                  <a:moveTo>
                    <a:pt x="0" y="0"/>
                  </a:moveTo>
                  <a:cubicBezTo>
                    <a:pt x="2" y="6"/>
                    <a:pt x="3" y="11"/>
                    <a:pt x="4" y="17"/>
                  </a:cubicBezTo>
                  <a:cubicBezTo>
                    <a:pt x="17" y="18"/>
                    <a:pt x="29" y="19"/>
                    <a:pt x="42" y="19"/>
                  </a:cubicBezTo>
                  <a:cubicBezTo>
                    <a:pt x="77" y="19"/>
                    <a:pt x="111" y="14"/>
                    <a:pt x="143" y="4"/>
                  </a:cubicBezTo>
                  <a:cubicBezTo>
                    <a:pt x="143" y="3"/>
                    <a:pt x="143" y="3"/>
                    <a:pt x="143" y="2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80" y="3"/>
                    <a:pt x="66" y="4"/>
                    <a:pt x="51" y="4"/>
                  </a:cubicBezTo>
                  <a:cubicBezTo>
                    <a:pt x="34" y="4"/>
                    <a:pt x="16" y="3"/>
                    <a:pt x="0" y="0"/>
                  </a:cubicBezTo>
                </a:path>
              </a:pathLst>
            </a:custGeom>
            <a:solidFill>
              <a:srgbClr val="24578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24"/>
            <p:cNvSpPr/>
            <p:nvPr/>
          </p:nvSpPr>
          <p:spPr>
            <a:xfrm>
              <a:off x="7256463" y="4368800"/>
              <a:ext cx="877887" cy="757237"/>
            </a:xfrm>
            <a:custGeom>
              <a:avLst/>
              <a:gdLst/>
              <a:ahLst/>
              <a:cxnLst/>
              <a:rect l="l" t="t" r="r" b="b"/>
              <a:pathLst>
                <a:path w="233" h="201" extrusionOk="0">
                  <a:moveTo>
                    <a:pt x="98" y="201"/>
                  </a:moveTo>
                  <a:cubicBezTo>
                    <a:pt x="86" y="201"/>
                    <a:pt x="72" y="200"/>
                    <a:pt x="59" y="199"/>
                  </a:cubicBezTo>
                  <a:cubicBezTo>
                    <a:pt x="55" y="198"/>
                    <a:pt x="53" y="196"/>
                    <a:pt x="52" y="192"/>
                  </a:cubicBezTo>
                  <a:cubicBezTo>
                    <a:pt x="50" y="178"/>
                    <a:pt x="45" y="166"/>
                    <a:pt x="37" y="156"/>
                  </a:cubicBezTo>
                  <a:cubicBezTo>
                    <a:pt x="34" y="152"/>
                    <a:pt x="31" y="148"/>
                    <a:pt x="27" y="144"/>
                  </a:cubicBezTo>
                  <a:cubicBezTo>
                    <a:pt x="21" y="138"/>
                    <a:pt x="15" y="131"/>
                    <a:pt x="11" y="123"/>
                  </a:cubicBezTo>
                  <a:cubicBezTo>
                    <a:pt x="0" y="104"/>
                    <a:pt x="1" y="79"/>
                    <a:pt x="11" y="47"/>
                  </a:cubicBezTo>
                  <a:cubicBezTo>
                    <a:pt x="22" y="17"/>
                    <a:pt x="40" y="0"/>
                    <a:pt x="60" y="0"/>
                  </a:cubicBezTo>
                  <a:cubicBezTo>
                    <a:pt x="61" y="0"/>
                    <a:pt x="62" y="0"/>
                    <a:pt x="63" y="0"/>
                  </a:cubicBezTo>
                  <a:cubicBezTo>
                    <a:pt x="69" y="0"/>
                    <a:pt x="75" y="3"/>
                    <a:pt x="81" y="5"/>
                  </a:cubicBezTo>
                  <a:cubicBezTo>
                    <a:pt x="128" y="26"/>
                    <a:pt x="156" y="50"/>
                    <a:pt x="166" y="80"/>
                  </a:cubicBezTo>
                  <a:cubicBezTo>
                    <a:pt x="170" y="79"/>
                    <a:pt x="174" y="79"/>
                    <a:pt x="179" y="79"/>
                  </a:cubicBezTo>
                  <a:cubicBezTo>
                    <a:pt x="196" y="79"/>
                    <a:pt x="212" y="86"/>
                    <a:pt x="222" y="98"/>
                  </a:cubicBezTo>
                  <a:cubicBezTo>
                    <a:pt x="230" y="108"/>
                    <a:pt x="233" y="121"/>
                    <a:pt x="231" y="135"/>
                  </a:cubicBezTo>
                  <a:cubicBezTo>
                    <a:pt x="230" y="147"/>
                    <a:pt x="223" y="157"/>
                    <a:pt x="214" y="163"/>
                  </a:cubicBezTo>
                  <a:cubicBezTo>
                    <a:pt x="213" y="163"/>
                    <a:pt x="212" y="164"/>
                    <a:pt x="211" y="165"/>
                  </a:cubicBezTo>
                  <a:cubicBezTo>
                    <a:pt x="209" y="166"/>
                    <a:pt x="207" y="167"/>
                    <a:pt x="206" y="168"/>
                  </a:cubicBezTo>
                  <a:cubicBezTo>
                    <a:pt x="206" y="169"/>
                    <a:pt x="206" y="172"/>
                    <a:pt x="207" y="174"/>
                  </a:cubicBezTo>
                  <a:cubicBezTo>
                    <a:pt x="207" y="175"/>
                    <a:pt x="207" y="176"/>
                    <a:pt x="207" y="177"/>
                  </a:cubicBezTo>
                  <a:cubicBezTo>
                    <a:pt x="207" y="181"/>
                    <a:pt x="205" y="184"/>
                    <a:pt x="201" y="186"/>
                  </a:cubicBezTo>
                  <a:cubicBezTo>
                    <a:pt x="168" y="196"/>
                    <a:pt x="133" y="201"/>
                    <a:pt x="98" y="201"/>
                  </a:cubicBezTo>
                  <a:close/>
                </a:path>
              </a:pathLst>
            </a:custGeom>
            <a:solidFill>
              <a:srgbClr val="4AC6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24"/>
            <p:cNvSpPr/>
            <p:nvPr/>
          </p:nvSpPr>
          <p:spPr>
            <a:xfrm>
              <a:off x="7226300" y="4338638"/>
              <a:ext cx="941387" cy="817562"/>
            </a:xfrm>
            <a:custGeom>
              <a:avLst/>
              <a:gdLst/>
              <a:ahLst/>
              <a:cxnLst/>
              <a:rect l="l" t="t" r="r" b="b"/>
              <a:pathLst>
                <a:path w="250" h="217" extrusionOk="0">
                  <a:moveTo>
                    <a:pt x="68" y="16"/>
                  </a:moveTo>
                  <a:cubicBezTo>
                    <a:pt x="69" y="16"/>
                    <a:pt x="70" y="16"/>
                    <a:pt x="70" y="16"/>
                  </a:cubicBezTo>
                  <a:cubicBezTo>
                    <a:pt x="76" y="16"/>
                    <a:pt x="81" y="18"/>
                    <a:pt x="85" y="20"/>
                  </a:cubicBezTo>
                  <a:cubicBezTo>
                    <a:pt x="122" y="36"/>
                    <a:pt x="160" y="59"/>
                    <a:pt x="169" y="98"/>
                  </a:cubicBezTo>
                  <a:cubicBezTo>
                    <a:pt x="174" y="96"/>
                    <a:pt x="181" y="95"/>
                    <a:pt x="187" y="95"/>
                  </a:cubicBezTo>
                  <a:cubicBezTo>
                    <a:pt x="201" y="95"/>
                    <a:pt x="215" y="100"/>
                    <a:pt x="224" y="111"/>
                  </a:cubicBezTo>
                  <a:cubicBezTo>
                    <a:pt x="236" y="127"/>
                    <a:pt x="234" y="153"/>
                    <a:pt x="218" y="164"/>
                  </a:cubicBezTo>
                  <a:cubicBezTo>
                    <a:pt x="214" y="167"/>
                    <a:pt x="209" y="169"/>
                    <a:pt x="207" y="173"/>
                  </a:cubicBezTo>
                  <a:cubicBezTo>
                    <a:pt x="205" y="177"/>
                    <a:pt x="206" y="181"/>
                    <a:pt x="207" y="186"/>
                  </a:cubicBezTo>
                  <a:cubicBezTo>
                    <a:pt x="175" y="196"/>
                    <a:pt x="141" y="201"/>
                    <a:pt x="106" y="201"/>
                  </a:cubicBezTo>
                  <a:cubicBezTo>
                    <a:pt x="93" y="201"/>
                    <a:pt x="81" y="200"/>
                    <a:pt x="68" y="199"/>
                  </a:cubicBezTo>
                  <a:cubicBezTo>
                    <a:pt x="65" y="184"/>
                    <a:pt x="60" y="171"/>
                    <a:pt x="51" y="159"/>
                  </a:cubicBezTo>
                  <a:cubicBezTo>
                    <a:pt x="43" y="148"/>
                    <a:pt x="32" y="139"/>
                    <a:pt x="26" y="127"/>
                  </a:cubicBezTo>
                  <a:cubicBezTo>
                    <a:pt x="15" y="106"/>
                    <a:pt x="19" y="80"/>
                    <a:pt x="27" y="58"/>
                  </a:cubicBezTo>
                  <a:cubicBezTo>
                    <a:pt x="34" y="38"/>
                    <a:pt x="48" y="16"/>
                    <a:pt x="68" y="16"/>
                  </a:cubicBezTo>
                  <a:moveTo>
                    <a:pt x="68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44" y="0"/>
                    <a:pt x="23" y="19"/>
                    <a:pt x="12" y="53"/>
                  </a:cubicBezTo>
                  <a:cubicBezTo>
                    <a:pt x="0" y="86"/>
                    <a:pt x="0" y="113"/>
                    <a:pt x="12" y="134"/>
                  </a:cubicBezTo>
                  <a:cubicBezTo>
                    <a:pt x="16" y="144"/>
                    <a:pt x="23" y="151"/>
                    <a:pt x="29" y="157"/>
                  </a:cubicBezTo>
                  <a:cubicBezTo>
                    <a:pt x="33" y="161"/>
                    <a:pt x="36" y="165"/>
                    <a:pt x="39" y="168"/>
                  </a:cubicBezTo>
                  <a:cubicBezTo>
                    <a:pt x="45" y="178"/>
                    <a:pt x="50" y="188"/>
                    <a:pt x="52" y="201"/>
                  </a:cubicBezTo>
                  <a:cubicBezTo>
                    <a:pt x="53" y="208"/>
                    <a:pt x="59" y="214"/>
                    <a:pt x="66" y="215"/>
                  </a:cubicBezTo>
                  <a:cubicBezTo>
                    <a:pt x="80" y="216"/>
                    <a:pt x="93" y="217"/>
                    <a:pt x="106" y="217"/>
                  </a:cubicBezTo>
                  <a:cubicBezTo>
                    <a:pt x="142" y="217"/>
                    <a:pt x="178" y="212"/>
                    <a:pt x="212" y="201"/>
                  </a:cubicBezTo>
                  <a:cubicBezTo>
                    <a:pt x="219" y="199"/>
                    <a:pt x="223" y="192"/>
                    <a:pt x="223" y="184"/>
                  </a:cubicBezTo>
                  <a:cubicBezTo>
                    <a:pt x="223" y="183"/>
                    <a:pt x="223" y="182"/>
                    <a:pt x="222" y="181"/>
                  </a:cubicBezTo>
                  <a:cubicBezTo>
                    <a:pt x="222" y="181"/>
                    <a:pt x="222" y="180"/>
                    <a:pt x="222" y="180"/>
                  </a:cubicBezTo>
                  <a:cubicBezTo>
                    <a:pt x="223" y="179"/>
                    <a:pt x="223" y="179"/>
                    <a:pt x="223" y="179"/>
                  </a:cubicBezTo>
                  <a:cubicBezTo>
                    <a:pt x="224" y="179"/>
                    <a:pt x="225" y="178"/>
                    <a:pt x="226" y="177"/>
                  </a:cubicBezTo>
                  <a:cubicBezTo>
                    <a:pt x="238" y="170"/>
                    <a:pt x="245" y="158"/>
                    <a:pt x="247" y="144"/>
                  </a:cubicBezTo>
                  <a:cubicBezTo>
                    <a:pt x="250" y="128"/>
                    <a:pt x="245" y="112"/>
                    <a:pt x="236" y="101"/>
                  </a:cubicBezTo>
                  <a:cubicBezTo>
                    <a:pt x="224" y="87"/>
                    <a:pt x="207" y="79"/>
                    <a:pt x="187" y="79"/>
                  </a:cubicBezTo>
                  <a:cubicBezTo>
                    <a:pt x="184" y="79"/>
                    <a:pt x="182" y="79"/>
                    <a:pt x="179" y="79"/>
                  </a:cubicBezTo>
                  <a:cubicBezTo>
                    <a:pt x="167" y="50"/>
                    <a:pt x="138" y="26"/>
                    <a:pt x="92" y="6"/>
                  </a:cubicBezTo>
                  <a:cubicBezTo>
                    <a:pt x="86" y="3"/>
                    <a:pt x="79" y="1"/>
                    <a:pt x="72" y="0"/>
                  </a:cubicBezTo>
                  <a:cubicBezTo>
                    <a:pt x="71" y="0"/>
                    <a:pt x="69" y="0"/>
                    <a:pt x="68" y="0"/>
                  </a:cubicBez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24"/>
            <p:cNvSpPr/>
            <p:nvPr/>
          </p:nvSpPr>
          <p:spPr>
            <a:xfrm>
              <a:off x="7994650" y="3868738"/>
              <a:ext cx="911225" cy="892175"/>
            </a:xfrm>
            <a:custGeom>
              <a:avLst/>
              <a:gdLst/>
              <a:ahLst/>
              <a:cxnLst/>
              <a:rect l="l" t="t" r="r" b="b"/>
              <a:pathLst>
                <a:path w="242" h="237" extrusionOk="0">
                  <a:moveTo>
                    <a:pt x="221" y="31"/>
                  </a:moveTo>
                  <a:cubicBezTo>
                    <a:pt x="221" y="31"/>
                    <a:pt x="222" y="31"/>
                    <a:pt x="222" y="31"/>
                  </a:cubicBezTo>
                  <a:cubicBezTo>
                    <a:pt x="226" y="31"/>
                    <a:pt x="229" y="32"/>
                    <a:pt x="232" y="33"/>
                  </a:cubicBezTo>
                  <a:cubicBezTo>
                    <a:pt x="221" y="31"/>
                    <a:pt x="221" y="31"/>
                    <a:pt x="221" y="31"/>
                  </a:cubicBezTo>
                  <a:moveTo>
                    <a:pt x="150" y="19"/>
                  </a:moveTo>
                  <a:cubicBezTo>
                    <a:pt x="130" y="16"/>
                    <a:pt x="130" y="16"/>
                    <a:pt x="130" y="16"/>
                  </a:cubicBezTo>
                  <a:cubicBezTo>
                    <a:pt x="132" y="16"/>
                    <a:pt x="135" y="16"/>
                    <a:pt x="137" y="16"/>
                  </a:cubicBezTo>
                  <a:cubicBezTo>
                    <a:pt x="141" y="17"/>
                    <a:pt x="146" y="17"/>
                    <a:pt x="150" y="19"/>
                  </a:cubicBezTo>
                  <a:moveTo>
                    <a:pt x="75" y="190"/>
                  </a:moveTo>
                  <a:cubicBezTo>
                    <a:pt x="75" y="190"/>
                    <a:pt x="75" y="190"/>
                    <a:pt x="75" y="190"/>
                  </a:cubicBezTo>
                  <a:cubicBezTo>
                    <a:pt x="53" y="190"/>
                    <a:pt x="33" y="175"/>
                    <a:pt x="24" y="155"/>
                  </a:cubicBezTo>
                  <a:cubicBezTo>
                    <a:pt x="16" y="135"/>
                    <a:pt x="20" y="111"/>
                    <a:pt x="32" y="93"/>
                  </a:cubicBezTo>
                  <a:cubicBezTo>
                    <a:pt x="43" y="77"/>
                    <a:pt x="60" y="64"/>
                    <a:pt x="64" y="45"/>
                  </a:cubicBezTo>
                  <a:cubicBezTo>
                    <a:pt x="65" y="40"/>
                    <a:pt x="65" y="34"/>
                    <a:pt x="69" y="30"/>
                  </a:cubicBezTo>
                  <a:cubicBezTo>
                    <a:pt x="71" y="27"/>
                    <a:pt x="74" y="26"/>
                    <a:pt x="77" y="25"/>
                  </a:cubicBezTo>
                  <a:cubicBezTo>
                    <a:pt x="94" y="19"/>
                    <a:pt x="112" y="16"/>
                    <a:pt x="130" y="16"/>
                  </a:cubicBezTo>
                  <a:cubicBezTo>
                    <a:pt x="111" y="186"/>
                    <a:pt x="111" y="186"/>
                    <a:pt x="111" y="186"/>
                  </a:cubicBezTo>
                  <a:cubicBezTo>
                    <a:pt x="100" y="186"/>
                    <a:pt x="87" y="190"/>
                    <a:pt x="75" y="190"/>
                  </a:cubicBezTo>
                  <a:moveTo>
                    <a:pt x="130" y="0"/>
                  </a:moveTo>
                  <a:cubicBezTo>
                    <a:pt x="110" y="0"/>
                    <a:pt x="91" y="4"/>
                    <a:pt x="72" y="10"/>
                  </a:cubicBezTo>
                  <a:cubicBezTo>
                    <a:pt x="67" y="12"/>
                    <a:pt x="62" y="14"/>
                    <a:pt x="57" y="19"/>
                  </a:cubicBezTo>
                  <a:cubicBezTo>
                    <a:pt x="51" y="25"/>
                    <a:pt x="50" y="34"/>
                    <a:pt x="49" y="39"/>
                  </a:cubicBezTo>
                  <a:cubicBezTo>
                    <a:pt x="49" y="40"/>
                    <a:pt x="49" y="41"/>
                    <a:pt x="48" y="42"/>
                  </a:cubicBezTo>
                  <a:cubicBezTo>
                    <a:pt x="47" y="50"/>
                    <a:pt x="40" y="58"/>
                    <a:pt x="32" y="67"/>
                  </a:cubicBezTo>
                  <a:cubicBezTo>
                    <a:pt x="27" y="72"/>
                    <a:pt x="23" y="78"/>
                    <a:pt x="18" y="84"/>
                  </a:cubicBezTo>
                  <a:cubicBezTo>
                    <a:pt x="3" y="107"/>
                    <a:pt x="0" y="137"/>
                    <a:pt x="10" y="161"/>
                  </a:cubicBezTo>
                  <a:cubicBezTo>
                    <a:pt x="20" y="188"/>
                    <a:pt x="47" y="206"/>
                    <a:pt x="74" y="206"/>
                  </a:cubicBezTo>
                  <a:cubicBezTo>
                    <a:pt x="75" y="206"/>
                    <a:pt x="75" y="206"/>
                    <a:pt x="75" y="206"/>
                  </a:cubicBezTo>
                  <a:cubicBezTo>
                    <a:pt x="82" y="206"/>
                    <a:pt x="89" y="205"/>
                    <a:pt x="96" y="204"/>
                  </a:cubicBezTo>
                  <a:cubicBezTo>
                    <a:pt x="101" y="203"/>
                    <a:pt x="107" y="202"/>
                    <a:pt x="111" y="202"/>
                  </a:cubicBezTo>
                  <a:cubicBezTo>
                    <a:pt x="117" y="202"/>
                    <a:pt x="119" y="204"/>
                    <a:pt x="121" y="205"/>
                  </a:cubicBezTo>
                  <a:cubicBezTo>
                    <a:pt x="124" y="208"/>
                    <a:pt x="131" y="226"/>
                    <a:pt x="134" y="237"/>
                  </a:cubicBezTo>
                  <a:cubicBezTo>
                    <a:pt x="134" y="237"/>
                    <a:pt x="134" y="237"/>
                    <a:pt x="134" y="237"/>
                  </a:cubicBezTo>
                  <a:cubicBezTo>
                    <a:pt x="142" y="229"/>
                    <a:pt x="142" y="229"/>
                    <a:pt x="142" y="229"/>
                  </a:cubicBezTo>
                  <a:cubicBezTo>
                    <a:pt x="236" y="57"/>
                    <a:pt x="236" y="57"/>
                    <a:pt x="236" y="57"/>
                  </a:cubicBezTo>
                  <a:cubicBezTo>
                    <a:pt x="238" y="45"/>
                    <a:pt x="240" y="32"/>
                    <a:pt x="242" y="20"/>
                  </a:cubicBezTo>
                  <a:cubicBezTo>
                    <a:pt x="240" y="19"/>
                    <a:pt x="239" y="18"/>
                    <a:pt x="238" y="18"/>
                  </a:cubicBezTo>
                  <a:cubicBezTo>
                    <a:pt x="233" y="16"/>
                    <a:pt x="227" y="15"/>
                    <a:pt x="222" y="15"/>
                  </a:cubicBezTo>
                  <a:cubicBezTo>
                    <a:pt x="218" y="15"/>
                    <a:pt x="214" y="16"/>
                    <a:pt x="210" y="17"/>
                  </a:cubicBezTo>
                  <a:cubicBezTo>
                    <a:pt x="204" y="19"/>
                    <a:pt x="199" y="22"/>
                    <a:pt x="195" y="24"/>
                  </a:cubicBezTo>
                  <a:cubicBezTo>
                    <a:pt x="194" y="25"/>
                    <a:pt x="193" y="26"/>
                    <a:pt x="192" y="26"/>
                  </a:cubicBezTo>
                  <a:cubicBezTo>
                    <a:pt x="171" y="23"/>
                    <a:pt x="171" y="23"/>
                    <a:pt x="171" y="23"/>
                  </a:cubicBezTo>
                  <a:cubicBezTo>
                    <a:pt x="171" y="23"/>
                    <a:pt x="171" y="23"/>
                    <a:pt x="171" y="22"/>
                  </a:cubicBezTo>
                  <a:cubicBezTo>
                    <a:pt x="171" y="22"/>
                    <a:pt x="170" y="21"/>
                    <a:pt x="170" y="20"/>
                  </a:cubicBezTo>
                  <a:cubicBezTo>
                    <a:pt x="168" y="17"/>
                    <a:pt x="166" y="13"/>
                    <a:pt x="162" y="9"/>
                  </a:cubicBezTo>
                  <a:cubicBezTo>
                    <a:pt x="154" y="1"/>
                    <a:pt x="143" y="1"/>
                    <a:pt x="138" y="0"/>
                  </a:cubicBezTo>
                  <a:cubicBezTo>
                    <a:pt x="135" y="0"/>
                    <a:pt x="133" y="0"/>
                    <a:pt x="130" y="0"/>
                  </a:cubicBezTo>
                </a:path>
              </a:pathLst>
            </a:custGeom>
            <a:solidFill>
              <a:srgbClr val="52A3D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24"/>
            <p:cNvSpPr/>
            <p:nvPr/>
          </p:nvSpPr>
          <p:spPr>
            <a:xfrm>
              <a:off x="8499475" y="3943350"/>
              <a:ext cx="433387" cy="817562"/>
            </a:xfrm>
            <a:custGeom>
              <a:avLst/>
              <a:gdLst/>
              <a:ahLst/>
              <a:cxnLst/>
              <a:rect l="l" t="t" r="r" b="b"/>
              <a:pathLst>
                <a:path w="115" h="217" extrusionOk="0">
                  <a:moveTo>
                    <a:pt x="0" y="217"/>
                  </a:moveTo>
                  <a:cubicBezTo>
                    <a:pt x="0" y="217"/>
                    <a:pt x="0" y="217"/>
                    <a:pt x="0" y="21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17"/>
                    <a:pt x="0" y="217"/>
                    <a:pt x="0" y="217"/>
                  </a:cubicBezTo>
                  <a:moveTo>
                    <a:pt x="108" y="0"/>
                  </a:moveTo>
                  <a:cubicBezTo>
                    <a:pt x="106" y="12"/>
                    <a:pt x="104" y="25"/>
                    <a:pt x="102" y="37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15" y="9"/>
                    <a:pt x="112" y="3"/>
                    <a:pt x="108" y="0"/>
                  </a:cubicBezTo>
                </a:path>
              </a:pathLst>
            </a:custGeom>
            <a:solidFill>
              <a:srgbClr val="24578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24"/>
            <p:cNvSpPr/>
            <p:nvPr/>
          </p:nvSpPr>
          <p:spPr>
            <a:xfrm>
              <a:off x="8054975" y="3849688"/>
              <a:ext cx="877887" cy="862012"/>
            </a:xfrm>
            <a:custGeom>
              <a:avLst/>
              <a:gdLst/>
              <a:ahLst/>
              <a:cxnLst/>
              <a:rect l="l" t="t" r="r" b="b"/>
              <a:pathLst>
                <a:path w="233" h="229" extrusionOk="0">
                  <a:moveTo>
                    <a:pt x="136" y="229"/>
                  </a:moveTo>
                  <a:cubicBezTo>
                    <a:pt x="136" y="229"/>
                    <a:pt x="135" y="229"/>
                    <a:pt x="134" y="229"/>
                  </a:cubicBezTo>
                  <a:cubicBezTo>
                    <a:pt x="131" y="228"/>
                    <a:pt x="129" y="226"/>
                    <a:pt x="129" y="223"/>
                  </a:cubicBezTo>
                  <a:cubicBezTo>
                    <a:pt x="128" y="220"/>
                    <a:pt x="128" y="218"/>
                    <a:pt x="127" y="215"/>
                  </a:cubicBezTo>
                  <a:cubicBezTo>
                    <a:pt x="126" y="205"/>
                    <a:pt x="124" y="196"/>
                    <a:pt x="118" y="190"/>
                  </a:cubicBezTo>
                  <a:cubicBezTo>
                    <a:pt x="114" y="187"/>
                    <a:pt x="110" y="186"/>
                    <a:pt x="103" y="186"/>
                  </a:cubicBezTo>
                  <a:cubicBezTo>
                    <a:pt x="98" y="186"/>
                    <a:pt x="93" y="187"/>
                    <a:pt x="87" y="188"/>
                  </a:cubicBezTo>
                  <a:cubicBezTo>
                    <a:pt x="80" y="189"/>
                    <a:pt x="73" y="190"/>
                    <a:pt x="67" y="190"/>
                  </a:cubicBezTo>
                  <a:cubicBezTo>
                    <a:pt x="42" y="190"/>
                    <a:pt x="19" y="173"/>
                    <a:pt x="9" y="150"/>
                  </a:cubicBezTo>
                  <a:cubicBezTo>
                    <a:pt x="0" y="128"/>
                    <a:pt x="3" y="101"/>
                    <a:pt x="17" y="80"/>
                  </a:cubicBezTo>
                  <a:cubicBezTo>
                    <a:pt x="21" y="74"/>
                    <a:pt x="26" y="69"/>
                    <a:pt x="30" y="64"/>
                  </a:cubicBezTo>
                  <a:cubicBezTo>
                    <a:pt x="38" y="54"/>
                    <a:pt x="46" y="45"/>
                    <a:pt x="48" y="35"/>
                  </a:cubicBezTo>
                  <a:cubicBezTo>
                    <a:pt x="49" y="34"/>
                    <a:pt x="49" y="33"/>
                    <a:pt x="49" y="32"/>
                  </a:cubicBezTo>
                  <a:cubicBezTo>
                    <a:pt x="50" y="27"/>
                    <a:pt x="51" y="20"/>
                    <a:pt x="55" y="16"/>
                  </a:cubicBezTo>
                  <a:cubicBezTo>
                    <a:pt x="59" y="12"/>
                    <a:pt x="63" y="10"/>
                    <a:pt x="66" y="9"/>
                  </a:cubicBezTo>
                  <a:cubicBezTo>
                    <a:pt x="84" y="3"/>
                    <a:pt x="103" y="0"/>
                    <a:pt x="122" y="0"/>
                  </a:cubicBezTo>
                  <a:cubicBezTo>
                    <a:pt x="125" y="0"/>
                    <a:pt x="127" y="0"/>
                    <a:pt x="129" y="0"/>
                  </a:cubicBezTo>
                  <a:cubicBezTo>
                    <a:pt x="136" y="0"/>
                    <a:pt x="143" y="1"/>
                    <a:pt x="149" y="6"/>
                  </a:cubicBezTo>
                  <a:cubicBezTo>
                    <a:pt x="152" y="9"/>
                    <a:pt x="153" y="12"/>
                    <a:pt x="155" y="15"/>
                  </a:cubicBezTo>
                  <a:cubicBezTo>
                    <a:pt x="155" y="16"/>
                    <a:pt x="156" y="17"/>
                    <a:pt x="156" y="18"/>
                  </a:cubicBezTo>
                  <a:cubicBezTo>
                    <a:pt x="160" y="24"/>
                    <a:pt x="167" y="28"/>
                    <a:pt x="175" y="28"/>
                  </a:cubicBezTo>
                  <a:cubicBezTo>
                    <a:pt x="178" y="28"/>
                    <a:pt x="180" y="28"/>
                    <a:pt x="183" y="27"/>
                  </a:cubicBezTo>
                  <a:cubicBezTo>
                    <a:pt x="185" y="26"/>
                    <a:pt x="188" y="24"/>
                    <a:pt x="191" y="23"/>
                  </a:cubicBezTo>
                  <a:cubicBezTo>
                    <a:pt x="195" y="20"/>
                    <a:pt x="199" y="18"/>
                    <a:pt x="204" y="16"/>
                  </a:cubicBezTo>
                  <a:cubicBezTo>
                    <a:pt x="207" y="15"/>
                    <a:pt x="211" y="14"/>
                    <a:pt x="214" y="14"/>
                  </a:cubicBezTo>
                  <a:cubicBezTo>
                    <a:pt x="218" y="14"/>
                    <a:pt x="223" y="15"/>
                    <a:pt x="227" y="17"/>
                  </a:cubicBezTo>
                  <a:cubicBezTo>
                    <a:pt x="231" y="18"/>
                    <a:pt x="233" y="21"/>
                    <a:pt x="232" y="25"/>
                  </a:cubicBezTo>
                  <a:cubicBezTo>
                    <a:pt x="225" y="101"/>
                    <a:pt x="194" y="170"/>
                    <a:pt x="142" y="227"/>
                  </a:cubicBezTo>
                  <a:cubicBezTo>
                    <a:pt x="141" y="228"/>
                    <a:pt x="139" y="229"/>
                    <a:pt x="136" y="229"/>
                  </a:cubicBezTo>
                  <a:close/>
                </a:path>
              </a:pathLst>
            </a:custGeom>
            <a:solidFill>
              <a:srgbClr val="4AC6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24"/>
            <p:cNvSpPr/>
            <p:nvPr/>
          </p:nvSpPr>
          <p:spPr>
            <a:xfrm>
              <a:off x="8024813" y="3819525"/>
              <a:ext cx="938212" cy="922337"/>
            </a:xfrm>
            <a:custGeom>
              <a:avLst/>
              <a:gdLst/>
              <a:ahLst/>
              <a:cxnLst/>
              <a:rect l="l" t="t" r="r" b="b"/>
              <a:pathLst>
                <a:path w="249" h="245" extrusionOk="0">
                  <a:moveTo>
                    <a:pt x="130" y="16"/>
                  </a:moveTo>
                  <a:cubicBezTo>
                    <a:pt x="132" y="16"/>
                    <a:pt x="135" y="16"/>
                    <a:pt x="137" y="16"/>
                  </a:cubicBezTo>
                  <a:cubicBezTo>
                    <a:pt x="142" y="16"/>
                    <a:pt x="148" y="17"/>
                    <a:pt x="151" y="20"/>
                  </a:cubicBezTo>
                  <a:cubicBezTo>
                    <a:pt x="154" y="23"/>
                    <a:pt x="155" y="26"/>
                    <a:pt x="157" y="30"/>
                  </a:cubicBezTo>
                  <a:cubicBezTo>
                    <a:pt x="162" y="39"/>
                    <a:pt x="173" y="44"/>
                    <a:pt x="183" y="44"/>
                  </a:cubicBezTo>
                  <a:cubicBezTo>
                    <a:pt x="187" y="44"/>
                    <a:pt x="190" y="44"/>
                    <a:pt x="193" y="43"/>
                  </a:cubicBezTo>
                  <a:cubicBezTo>
                    <a:pt x="201" y="40"/>
                    <a:pt x="207" y="34"/>
                    <a:pt x="214" y="32"/>
                  </a:cubicBezTo>
                  <a:cubicBezTo>
                    <a:pt x="217" y="31"/>
                    <a:pt x="220" y="30"/>
                    <a:pt x="222" y="30"/>
                  </a:cubicBezTo>
                  <a:cubicBezTo>
                    <a:pt x="226" y="30"/>
                    <a:pt x="229" y="31"/>
                    <a:pt x="232" y="32"/>
                  </a:cubicBezTo>
                  <a:cubicBezTo>
                    <a:pt x="225" y="108"/>
                    <a:pt x="193" y="176"/>
                    <a:pt x="144" y="229"/>
                  </a:cubicBezTo>
                  <a:cubicBezTo>
                    <a:pt x="142" y="216"/>
                    <a:pt x="141" y="201"/>
                    <a:pt x="131" y="192"/>
                  </a:cubicBezTo>
                  <a:cubicBezTo>
                    <a:pt x="126" y="187"/>
                    <a:pt x="119" y="186"/>
                    <a:pt x="111" y="186"/>
                  </a:cubicBezTo>
                  <a:cubicBezTo>
                    <a:pt x="100" y="186"/>
                    <a:pt x="87" y="190"/>
                    <a:pt x="75" y="190"/>
                  </a:cubicBezTo>
                  <a:cubicBezTo>
                    <a:pt x="75" y="190"/>
                    <a:pt x="75" y="190"/>
                    <a:pt x="75" y="190"/>
                  </a:cubicBezTo>
                  <a:cubicBezTo>
                    <a:pt x="53" y="190"/>
                    <a:pt x="33" y="175"/>
                    <a:pt x="24" y="155"/>
                  </a:cubicBezTo>
                  <a:cubicBezTo>
                    <a:pt x="16" y="135"/>
                    <a:pt x="20" y="111"/>
                    <a:pt x="32" y="93"/>
                  </a:cubicBezTo>
                  <a:cubicBezTo>
                    <a:pt x="43" y="76"/>
                    <a:pt x="60" y="64"/>
                    <a:pt x="64" y="44"/>
                  </a:cubicBezTo>
                  <a:cubicBezTo>
                    <a:pt x="65" y="39"/>
                    <a:pt x="65" y="33"/>
                    <a:pt x="69" y="29"/>
                  </a:cubicBezTo>
                  <a:cubicBezTo>
                    <a:pt x="71" y="27"/>
                    <a:pt x="74" y="26"/>
                    <a:pt x="77" y="25"/>
                  </a:cubicBezTo>
                  <a:cubicBezTo>
                    <a:pt x="94" y="19"/>
                    <a:pt x="112" y="16"/>
                    <a:pt x="130" y="16"/>
                  </a:cubicBezTo>
                  <a:moveTo>
                    <a:pt x="130" y="0"/>
                  </a:moveTo>
                  <a:cubicBezTo>
                    <a:pt x="130" y="0"/>
                    <a:pt x="130" y="0"/>
                    <a:pt x="130" y="0"/>
                  </a:cubicBezTo>
                  <a:cubicBezTo>
                    <a:pt x="110" y="0"/>
                    <a:pt x="91" y="3"/>
                    <a:pt x="72" y="10"/>
                  </a:cubicBezTo>
                  <a:cubicBezTo>
                    <a:pt x="67" y="11"/>
                    <a:pt x="62" y="13"/>
                    <a:pt x="57" y="18"/>
                  </a:cubicBezTo>
                  <a:cubicBezTo>
                    <a:pt x="51" y="25"/>
                    <a:pt x="50" y="33"/>
                    <a:pt x="49" y="38"/>
                  </a:cubicBezTo>
                  <a:cubicBezTo>
                    <a:pt x="49" y="39"/>
                    <a:pt x="49" y="40"/>
                    <a:pt x="48" y="41"/>
                  </a:cubicBezTo>
                  <a:cubicBezTo>
                    <a:pt x="47" y="50"/>
                    <a:pt x="40" y="58"/>
                    <a:pt x="32" y="67"/>
                  </a:cubicBezTo>
                  <a:cubicBezTo>
                    <a:pt x="27" y="72"/>
                    <a:pt x="23" y="77"/>
                    <a:pt x="18" y="84"/>
                  </a:cubicBezTo>
                  <a:cubicBezTo>
                    <a:pt x="3" y="107"/>
                    <a:pt x="0" y="136"/>
                    <a:pt x="10" y="161"/>
                  </a:cubicBezTo>
                  <a:cubicBezTo>
                    <a:pt x="20" y="187"/>
                    <a:pt x="47" y="206"/>
                    <a:pt x="74" y="206"/>
                  </a:cubicBezTo>
                  <a:cubicBezTo>
                    <a:pt x="75" y="206"/>
                    <a:pt x="75" y="206"/>
                    <a:pt x="75" y="206"/>
                  </a:cubicBezTo>
                  <a:cubicBezTo>
                    <a:pt x="82" y="206"/>
                    <a:pt x="89" y="205"/>
                    <a:pt x="96" y="204"/>
                  </a:cubicBezTo>
                  <a:cubicBezTo>
                    <a:pt x="101" y="203"/>
                    <a:pt x="107" y="202"/>
                    <a:pt x="111" y="202"/>
                  </a:cubicBezTo>
                  <a:cubicBezTo>
                    <a:pt x="117" y="202"/>
                    <a:pt x="119" y="203"/>
                    <a:pt x="121" y="204"/>
                  </a:cubicBezTo>
                  <a:cubicBezTo>
                    <a:pt x="125" y="208"/>
                    <a:pt x="126" y="216"/>
                    <a:pt x="127" y="224"/>
                  </a:cubicBezTo>
                  <a:cubicBezTo>
                    <a:pt x="128" y="227"/>
                    <a:pt x="128" y="230"/>
                    <a:pt x="129" y="232"/>
                  </a:cubicBezTo>
                  <a:cubicBezTo>
                    <a:pt x="130" y="238"/>
                    <a:pt x="134" y="243"/>
                    <a:pt x="140" y="245"/>
                  </a:cubicBezTo>
                  <a:cubicBezTo>
                    <a:pt x="141" y="245"/>
                    <a:pt x="143" y="245"/>
                    <a:pt x="144" y="245"/>
                  </a:cubicBezTo>
                  <a:cubicBezTo>
                    <a:pt x="149" y="245"/>
                    <a:pt x="153" y="243"/>
                    <a:pt x="156" y="240"/>
                  </a:cubicBezTo>
                  <a:cubicBezTo>
                    <a:pt x="209" y="183"/>
                    <a:pt x="241" y="111"/>
                    <a:pt x="248" y="34"/>
                  </a:cubicBezTo>
                  <a:cubicBezTo>
                    <a:pt x="249" y="27"/>
                    <a:pt x="245" y="20"/>
                    <a:pt x="238" y="17"/>
                  </a:cubicBezTo>
                  <a:cubicBezTo>
                    <a:pt x="233" y="15"/>
                    <a:pt x="227" y="14"/>
                    <a:pt x="222" y="14"/>
                  </a:cubicBezTo>
                  <a:cubicBezTo>
                    <a:pt x="218" y="14"/>
                    <a:pt x="214" y="15"/>
                    <a:pt x="210" y="16"/>
                  </a:cubicBezTo>
                  <a:cubicBezTo>
                    <a:pt x="204" y="18"/>
                    <a:pt x="199" y="21"/>
                    <a:pt x="195" y="24"/>
                  </a:cubicBezTo>
                  <a:cubicBezTo>
                    <a:pt x="192" y="25"/>
                    <a:pt x="190" y="27"/>
                    <a:pt x="188" y="28"/>
                  </a:cubicBezTo>
                  <a:cubicBezTo>
                    <a:pt x="186" y="28"/>
                    <a:pt x="185" y="28"/>
                    <a:pt x="183" y="28"/>
                  </a:cubicBezTo>
                  <a:cubicBezTo>
                    <a:pt x="178" y="28"/>
                    <a:pt x="173" y="26"/>
                    <a:pt x="171" y="22"/>
                  </a:cubicBezTo>
                  <a:cubicBezTo>
                    <a:pt x="171" y="21"/>
                    <a:pt x="170" y="20"/>
                    <a:pt x="170" y="20"/>
                  </a:cubicBezTo>
                  <a:cubicBezTo>
                    <a:pt x="168" y="17"/>
                    <a:pt x="166" y="12"/>
                    <a:pt x="162" y="8"/>
                  </a:cubicBezTo>
                  <a:cubicBezTo>
                    <a:pt x="154" y="0"/>
                    <a:pt x="143" y="0"/>
                    <a:pt x="138" y="0"/>
                  </a:cubicBezTo>
                  <a:cubicBezTo>
                    <a:pt x="135" y="0"/>
                    <a:pt x="133" y="0"/>
                    <a:pt x="130" y="0"/>
                  </a:cubicBez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24"/>
            <p:cNvSpPr/>
            <p:nvPr/>
          </p:nvSpPr>
          <p:spPr>
            <a:xfrm>
              <a:off x="8099425" y="3875088"/>
              <a:ext cx="798512" cy="422275"/>
            </a:xfrm>
            <a:custGeom>
              <a:avLst/>
              <a:gdLst/>
              <a:ahLst/>
              <a:cxnLst/>
              <a:rect l="l" t="t" r="r" b="b"/>
              <a:pathLst>
                <a:path w="212" h="112" extrusionOk="0">
                  <a:moveTo>
                    <a:pt x="194" y="17"/>
                  </a:moveTo>
                  <a:cubicBezTo>
                    <a:pt x="187" y="19"/>
                    <a:pt x="181" y="25"/>
                    <a:pt x="173" y="28"/>
                  </a:cubicBezTo>
                  <a:cubicBezTo>
                    <a:pt x="160" y="33"/>
                    <a:pt x="144" y="27"/>
                    <a:pt x="137" y="15"/>
                  </a:cubicBezTo>
                  <a:cubicBezTo>
                    <a:pt x="135" y="11"/>
                    <a:pt x="134" y="8"/>
                    <a:pt x="131" y="5"/>
                  </a:cubicBezTo>
                  <a:cubicBezTo>
                    <a:pt x="128" y="2"/>
                    <a:pt x="122" y="1"/>
                    <a:pt x="117" y="1"/>
                  </a:cubicBezTo>
                  <a:cubicBezTo>
                    <a:pt x="97" y="0"/>
                    <a:pt x="76" y="3"/>
                    <a:pt x="57" y="10"/>
                  </a:cubicBezTo>
                  <a:cubicBezTo>
                    <a:pt x="54" y="11"/>
                    <a:pt x="51" y="12"/>
                    <a:pt x="49" y="14"/>
                  </a:cubicBezTo>
                  <a:cubicBezTo>
                    <a:pt x="45" y="18"/>
                    <a:pt x="45" y="24"/>
                    <a:pt x="44" y="29"/>
                  </a:cubicBezTo>
                  <a:cubicBezTo>
                    <a:pt x="40" y="49"/>
                    <a:pt x="23" y="61"/>
                    <a:pt x="12" y="78"/>
                  </a:cubicBezTo>
                  <a:cubicBezTo>
                    <a:pt x="5" y="88"/>
                    <a:pt x="1" y="100"/>
                    <a:pt x="0" y="112"/>
                  </a:cubicBezTo>
                  <a:cubicBezTo>
                    <a:pt x="2" y="106"/>
                    <a:pt x="5" y="100"/>
                    <a:pt x="8" y="95"/>
                  </a:cubicBezTo>
                  <a:cubicBezTo>
                    <a:pt x="19" y="79"/>
                    <a:pt x="37" y="66"/>
                    <a:pt x="41" y="47"/>
                  </a:cubicBezTo>
                  <a:cubicBezTo>
                    <a:pt x="42" y="41"/>
                    <a:pt x="42" y="35"/>
                    <a:pt x="46" y="31"/>
                  </a:cubicBezTo>
                  <a:cubicBezTo>
                    <a:pt x="48" y="29"/>
                    <a:pt x="51" y="28"/>
                    <a:pt x="54" y="27"/>
                  </a:cubicBezTo>
                  <a:cubicBezTo>
                    <a:pt x="73" y="20"/>
                    <a:pt x="93" y="17"/>
                    <a:pt x="114" y="18"/>
                  </a:cubicBezTo>
                  <a:cubicBezTo>
                    <a:pt x="119" y="18"/>
                    <a:pt x="124" y="19"/>
                    <a:pt x="128" y="22"/>
                  </a:cubicBezTo>
                  <a:cubicBezTo>
                    <a:pt x="130" y="25"/>
                    <a:pt x="132" y="29"/>
                    <a:pt x="134" y="32"/>
                  </a:cubicBezTo>
                  <a:cubicBezTo>
                    <a:pt x="140" y="44"/>
                    <a:pt x="157" y="50"/>
                    <a:pt x="170" y="45"/>
                  </a:cubicBezTo>
                  <a:cubicBezTo>
                    <a:pt x="177" y="42"/>
                    <a:pt x="183" y="36"/>
                    <a:pt x="191" y="34"/>
                  </a:cubicBezTo>
                  <a:cubicBezTo>
                    <a:pt x="197" y="32"/>
                    <a:pt x="204" y="33"/>
                    <a:pt x="210" y="35"/>
                  </a:cubicBezTo>
                  <a:cubicBezTo>
                    <a:pt x="211" y="29"/>
                    <a:pt x="212" y="23"/>
                    <a:pt x="212" y="17"/>
                  </a:cubicBezTo>
                  <a:cubicBezTo>
                    <a:pt x="207" y="15"/>
                    <a:pt x="200" y="15"/>
                    <a:pt x="194" y="17"/>
                  </a:cubicBezTo>
                  <a:close/>
                </a:path>
              </a:pathLst>
            </a:custGeom>
            <a:solidFill>
              <a:srgbClr val="51D6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6" name="Google Shape;986;p24"/>
          <p:cNvSpPr/>
          <p:nvPr/>
        </p:nvSpPr>
        <p:spPr>
          <a:xfrm rot="1840270">
            <a:off x="9826801" y="1693364"/>
            <a:ext cx="346359" cy="1324540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24"/>
          <p:cNvSpPr txBox="1"/>
          <p:nvPr/>
        </p:nvSpPr>
        <p:spPr>
          <a:xfrm>
            <a:off x="7636373" y="1580296"/>
            <a:ext cx="237616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Remote Repository</a:t>
            </a:r>
            <a:endParaRPr sz="18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25"/>
          <p:cNvSpPr/>
          <p:nvPr/>
        </p:nvSpPr>
        <p:spPr>
          <a:xfrm>
            <a:off x="3503712" y="2852936"/>
            <a:ext cx="4968552" cy="3240360"/>
          </a:xfrm>
          <a:prstGeom prst="rect">
            <a:avLst/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 scaled="0"/>
          </a:gradFill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25"/>
          <p:cNvSpPr txBox="1">
            <a:spLocks noGrp="1"/>
          </p:cNvSpPr>
          <p:nvPr>
            <p:ph type="title"/>
          </p:nvPr>
        </p:nvSpPr>
        <p:spPr>
          <a:xfrm>
            <a:off x="3781551" y="225969"/>
            <a:ext cx="7717537" cy="1024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icrosoft JhengHei"/>
              <a:buNone/>
            </a:pPr>
            <a:r>
              <a:rPr lang="en-US" sz="3200" b="1"/>
              <a:t>JFrog Artifactory Build</a:t>
            </a:r>
            <a:endParaRPr sz="3200" b="1"/>
          </a:p>
        </p:txBody>
      </p:sp>
      <p:grpSp>
        <p:nvGrpSpPr>
          <p:cNvPr id="994" name="Google Shape;994;p25"/>
          <p:cNvGrpSpPr/>
          <p:nvPr/>
        </p:nvGrpSpPr>
        <p:grpSpPr>
          <a:xfrm>
            <a:off x="5663951" y="3165688"/>
            <a:ext cx="708166" cy="721312"/>
            <a:chOff x="9315" y="4297"/>
            <a:chExt cx="1293" cy="1317"/>
          </a:xfrm>
        </p:grpSpPr>
        <p:sp>
          <p:nvSpPr>
            <p:cNvPr id="995" name="Google Shape;995;p25"/>
            <p:cNvSpPr/>
            <p:nvPr/>
          </p:nvSpPr>
          <p:spPr>
            <a:xfrm>
              <a:off x="9315" y="5415"/>
              <a:ext cx="1293" cy="199"/>
            </a:xfrm>
            <a:custGeom>
              <a:avLst/>
              <a:gdLst/>
              <a:ahLst/>
              <a:cxnLst/>
              <a:rect l="l" t="t" r="r" b="b"/>
              <a:pathLst>
                <a:path w="416" h="64" extrusionOk="0">
                  <a:moveTo>
                    <a:pt x="400" y="64"/>
                  </a:moveTo>
                  <a:cubicBezTo>
                    <a:pt x="16" y="64"/>
                    <a:pt x="16" y="64"/>
                    <a:pt x="16" y="64"/>
                  </a:cubicBezTo>
                  <a:cubicBezTo>
                    <a:pt x="7" y="64"/>
                    <a:pt x="0" y="57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48"/>
                    <a:pt x="416" y="48"/>
                    <a:pt x="416" y="48"/>
                  </a:cubicBezTo>
                  <a:cubicBezTo>
                    <a:pt x="416" y="57"/>
                    <a:pt x="409" y="64"/>
                    <a:pt x="400" y="64"/>
                  </a:cubicBez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25"/>
            <p:cNvSpPr/>
            <p:nvPr/>
          </p:nvSpPr>
          <p:spPr>
            <a:xfrm>
              <a:off x="9340" y="4322"/>
              <a:ext cx="1243" cy="397"/>
            </a:xfrm>
            <a:custGeom>
              <a:avLst/>
              <a:gdLst/>
              <a:ahLst/>
              <a:cxnLst/>
              <a:rect l="l" t="t" r="r" b="b"/>
              <a:pathLst>
                <a:path w="400" h="128" extrusionOk="0">
                  <a:moveTo>
                    <a:pt x="400" y="128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384" y="0"/>
                    <a:pt x="384" y="0"/>
                    <a:pt x="384" y="0"/>
                  </a:cubicBezTo>
                  <a:cubicBezTo>
                    <a:pt x="393" y="0"/>
                    <a:pt x="400" y="7"/>
                    <a:pt x="400" y="16"/>
                  </a:cubicBezTo>
                  <a:cubicBezTo>
                    <a:pt x="400" y="128"/>
                    <a:pt x="400" y="128"/>
                    <a:pt x="400" y="128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25"/>
            <p:cNvSpPr/>
            <p:nvPr/>
          </p:nvSpPr>
          <p:spPr>
            <a:xfrm>
              <a:off x="9315" y="4297"/>
              <a:ext cx="1293" cy="447"/>
            </a:xfrm>
            <a:custGeom>
              <a:avLst/>
              <a:gdLst/>
              <a:ahLst/>
              <a:cxnLst/>
              <a:rect l="l" t="t" r="r" b="b"/>
              <a:pathLst>
                <a:path w="416" h="144" extrusionOk="0">
                  <a:moveTo>
                    <a:pt x="408" y="144"/>
                  </a:moveTo>
                  <a:cubicBezTo>
                    <a:pt x="8" y="144"/>
                    <a:pt x="8" y="144"/>
                    <a:pt x="8" y="144"/>
                  </a:cubicBezTo>
                  <a:cubicBezTo>
                    <a:pt x="4" y="144"/>
                    <a:pt x="0" y="140"/>
                    <a:pt x="0" y="13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92" y="0"/>
                    <a:pt x="392" y="0"/>
                    <a:pt x="392" y="0"/>
                  </a:cubicBezTo>
                  <a:cubicBezTo>
                    <a:pt x="405" y="0"/>
                    <a:pt x="416" y="11"/>
                    <a:pt x="416" y="24"/>
                  </a:cubicBezTo>
                  <a:cubicBezTo>
                    <a:pt x="416" y="136"/>
                    <a:pt x="416" y="136"/>
                    <a:pt x="416" y="136"/>
                  </a:cubicBezTo>
                  <a:cubicBezTo>
                    <a:pt x="416" y="140"/>
                    <a:pt x="412" y="144"/>
                    <a:pt x="408" y="144"/>
                  </a:cubicBezTo>
                  <a:moveTo>
                    <a:pt x="16" y="128"/>
                  </a:moveTo>
                  <a:cubicBezTo>
                    <a:pt x="400" y="128"/>
                    <a:pt x="400" y="128"/>
                    <a:pt x="400" y="128"/>
                  </a:cubicBezTo>
                  <a:cubicBezTo>
                    <a:pt x="400" y="24"/>
                    <a:pt x="400" y="24"/>
                    <a:pt x="400" y="24"/>
                  </a:cubicBezTo>
                  <a:cubicBezTo>
                    <a:pt x="400" y="19"/>
                    <a:pt x="396" y="16"/>
                    <a:pt x="392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0" y="16"/>
                    <a:pt x="16" y="19"/>
                    <a:pt x="16" y="24"/>
                  </a:cubicBezTo>
                  <a:cubicBezTo>
                    <a:pt x="16" y="128"/>
                    <a:pt x="16" y="128"/>
                    <a:pt x="16" y="128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25"/>
            <p:cNvSpPr/>
            <p:nvPr/>
          </p:nvSpPr>
          <p:spPr>
            <a:xfrm>
              <a:off x="9365" y="4645"/>
              <a:ext cx="1193" cy="49"/>
            </a:xfrm>
            <a:prstGeom prst="rect">
              <a:avLst/>
            </a:pr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25"/>
            <p:cNvSpPr/>
            <p:nvPr/>
          </p:nvSpPr>
          <p:spPr>
            <a:xfrm>
              <a:off x="9365" y="4645"/>
              <a:ext cx="1193" cy="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25"/>
            <p:cNvSpPr/>
            <p:nvPr/>
          </p:nvSpPr>
          <p:spPr>
            <a:xfrm>
              <a:off x="9340" y="4645"/>
              <a:ext cx="1243" cy="53"/>
            </a:xfrm>
            <a:custGeom>
              <a:avLst/>
              <a:gdLst/>
              <a:ahLst/>
              <a:cxnLst/>
              <a:rect l="l" t="t" r="r" b="b"/>
              <a:pathLst>
                <a:path w="1243" h="53" extrusionOk="0">
                  <a:moveTo>
                    <a:pt x="1243" y="0"/>
                  </a:moveTo>
                  <a:lnTo>
                    <a:pt x="1218" y="0"/>
                  </a:lnTo>
                  <a:lnTo>
                    <a:pt x="1218" y="49"/>
                  </a:lnTo>
                  <a:lnTo>
                    <a:pt x="25" y="49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53"/>
                  </a:lnTo>
                  <a:lnTo>
                    <a:pt x="1243" y="53"/>
                  </a:lnTo>
                  <a:lnTo>
                    <a:pt x="1243" y="0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25"/>
            <p:cNvSpPr/>
            <p:nvPr/>
          </p:nvSpPr>
          <p:spPr>
            <a:xfrm>
              <a:off x="9340" y="4645"/>
              <a:ext cx="1243" cy="53"/>
            </a:xfrm>
            <a:custGeom>
              <a:avLst/>
              <a:gdLst/>
              <a:ahLst/>
              <a:cxnLst/>
              <a:rect l="l" t="t" r="r" b="b"/>
              <a:pathLst>
                <a:path w="1243" h="53" extrusionOk="0">
                  <a:moveTo>
                    <a:pt x="1243" y="0"/>
                  </a:moveTo>
                  <a:lnTo>
                    <a:pt x="1218" y="0"/>
                  </a:lnTo>
                  <a:lnTo>
                    <a:pt x="1218" y="49"/>
                  </a:lnTo>
                  <a:lnTo>
                    <a:pt x="25" y="49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53"/>
                  </a:lnTo>
                  <a:lnTo>
                    <a:pt x="1243" y="53"/>
                  </a:lnTo>
                  <a:lnTo>
                    <a:pt x="12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25"/>
            <p:cNvSpPr/>
            <p:nvPr/>
          </p:nvSpPr>
          <p:spPr>
            <a:xfrm>
              <a:off x="10335" y="4452"/>
              <a:ext cx="124" cy="124"/>
            </a:xfrm>
            <a:prstGeom prst="ellipse">
              <a:avLst/>
            </a:prstGeom>
            <a:solidFill>
              <a:srgbClr val="4AC6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03" name="Google Shape;1003;p25"/>
            <p:cNvCxnSpPr/>
            <p:nvPr/>
          </p:nvCxnSpPr>
          <p:spPr>
            <a:xfrm>
              <a:off x="9489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1004" name="Google Shape;1004;p25"/>
            <p:cNvCxnSpPr/>
            <p:nvPr/>
          </p:nvCxnSpPr>
          <p:spPr>
            <a:xfrm>
              <a:off x="9489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1005" name="Google Shape;1005;p25"/>
            <p:cNvSpPr/>
            <p:nvPr/>
          </p:nvSpPr>
          <p:spPr>
            <a:xfrm>
              <a:off x="9464" y="4433"/>
              <a:ext cx="50" cy="162"/>
            </a:xfrm>
            <a:custGeom>
              <a:avLst/>
              <a:gdLst/>
              <a:ahLst/>
              <a:cxnLst/>
              <a:rect l="l" t="t" r="r" b="b"/>
              <a:pathLst>
                <a:path w="50" h="162" extrusionOk="0">
                  <a:moveTo>
                    <a:pt x="5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5" y="162"/>
                  </a:lnTo>
                  <a:lnTo>
                    <a:pt x="50" y="16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25"/>
            <p:cNvSpPr/>
            <p:nvPr/>
          </p:nvSpPr>
          <p:spPr>
            <a:xfrm>
              <a:off x="9464" y="4433"/>
              <a:ext cx="50" cy="162"/>
            </a:xfrm>
            <a:custGeom>
              <a:avLst/>
              <a:gdLst/>
              <a:ahLst/>
              <a:cxnLst/>
              <a:rect l="l" t="t" r="r" b="b"/>
              <a:pathLst>
                <a:path w="50" h="162" extrusionOk="0">
                  <a:moveTo>
                    <a:pt x="5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5" y="162"/>
                  </a:lnTo>
                  <a:lnTo>
                    <a:pt x="50" y="1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07" name="Google Shape;1007;p25"/>
            <p:cNvCxnSpPr/>
            <p:nvPr/>
          </p:nvCxnSpPr>
          <p:spPr>
            <a:xfrm>
              <a:off x="9607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1008" name="Google Shape;1008;p25"/>
            <p:cNvCxnSpPr/>
            <p:nvPr/>
          </p:nvCxnSpPr>
          <p:spPr>
            <a:xfrm>
              <a:off x="9607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1009" name="Google Shape;1009;p25"/>
            <p:cNvSpPr/>
            <p:nvPr/>
          </p:nvSpPr>
          <p:spPr>
            <a:xfrm>
              <a:off x="9582" y="4433"/>
              <a:ext cx="50" cy="162"/>
            </a:xfrm>
            <a:custGeom>
              <a:avLst/>
              <a:gdLst/>
              <a:ahLst/>
              <a:cxnLst/>
              <a:rect l="l" t="t" r="r" b="b"/>
              <a:pathLst>
                <a:path w="50" h="162" extrusionOk="0">
                  <a:moveTo>
                    <a:pt x="5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5" y="162"/>
                  </a:lnTo>
                  <a:lnTo>
                    <a:pt x="50" y="16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25"/>
            <p:cNvSpPr/>
            <p:nvPr/>
          </p:nvSpPr>
          <p:spPr>
            <a:xfrm>
              <a:off x="9582" y="4433"/>
              <a:ext cx="50" cy="162"/>
            </a:xfrm>
            <a:custGeom>
              <a:avLst/>
              <a:gdLst/>
              <a:ahLst/>
              <a:cxnLst/>
              <a:rect l="l" t="t" r="r" b="b"/>
              <a:pathLst>
                <a:path w="50" h="162" extrusionOk="0">
                  <a:moveTo>
                    <a:pt x="5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5" y="162"/>
                  </a:lnTo>
                  <a:lnTo>
                    <a:pt x="50" y="1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11" name="Google Shape;1011;p25"/>
            <p:cNvCxnSpPr/>
            <p:nvPr/>
          </p:nvCxnSpPr>
          <p:spPr>
            <a:xfrm>
              <a:off x="9725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1012" name="Google Shape;1012;p25"/>
            <p:cNvCxnSpPr/>
            <p:nvPr/>
          </p:nvCxnSpPr>
          <p:spPr>
            <a:xfrm>
              <a:off x="9725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1013" name="Google Shape;1013;p25"/>
            <p:cNvSpPr/>
            <p:nvPr/>
          </p:nvSpPr>
          <p:spPr>
            <a:xfrm>
              <a:off x="9701" y="4433"/>
              <a:ext cx="49" cy="162"/>
            </a:xfrm>
            <a:custGeom>
              <a:avLst/>
              <a:gdLst/>
              <a:ahLst/>
              <a:cxnLst/>
              <a:rect l="l" t="t" r="r" b="b"/>
              <a:pathLst>
                <a:path w="49" h="162" extrusionOk="0">
                  <a:moveTo>
                    <a:pt x="49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4" y="162"/>
                  </a:lnTo>
                  <a:lnTo>
                    <a:pt x="49" y="16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25"/>
            <p:cNvSpPr/>
            <p:nvPr/>
          </p:nvSpPr>
          <p:spPr>
            <a:xfrm>
              <a:off x="9701" y="4433"/>
              <a:ext cx="49" cy="162"/>
            </a:xfrm>
            <a:custGeom>
              <a:avLst/>
              <a:gdLst/>
              <a:ahLst/>
              <a:cxnLst/>
              <a:rect l="l" t="t" r="r" b="b"/>
              <a:pathLst>
                <a:path w="49" h="162" extrusionOk="0">
                  <a:moveTo>
                    <a:pt x="49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4" y="162"/>
                  </a:lnTo>
                  <a:lnTo>
                    <a:pt x="49" y="162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25"/>
            <p:cNvSpPr/>
            <p:nvPr/>
          </p:nvSpPr>
          <p:spPr>
            <a:xfrm>
              <a:off x="9340" y="4722"/>
              <a:ext cx="1243" cy="398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25"/>
            <p:cNvSpPr/>
            <p:nvPr/>
          </p:nvSpPr>
          <p:spPr>
            <a:xfrm>
              <a:off x="9340" y="4722"/>
              <a:ext cx="1243" cy="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25"/>
            <p:cNvSpPr/>
            <p:nvPr/>
          </p:nvSpPr>
          <p:spPr>
            <a:xfrm>
              <a:off x="9315" y="4698"/>
              <a:ext cx="1293" cy="447"/>
            </a:xfrm>
            <a:custGeom>
              <a:avLst/>
              <a:gdLst/>
              <a:ahLst/>
              <a:cxnLst/>
              <a:rect l="l" t="t" r="r" b="b"/>
              <a:pathLst>
                <a:path w="416" h="144" extrusionOk="0">
                  <a:moveTo>
                    <a:pt x="408" y="144"/>
                  </a:moveTo>
                  <a:cubicBezTo>
                    <a:pt x="8" y="144"/>
                    <a:pt x="8" y="144"/>
                    <a:pt x="8" y="144"/>
                  </a:cubicBezTo>
                  <a:cubicBezTo>
                    <a:pt x="4" y="144"/>
                    <a:pt x="0" y="140"/>
                    <a:pt x="0" y="13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408" y="0"/>
                    <a:pt x="408" y="0"/>
                    <a:pt x="408" y="0"/>
                  </a:cubicBezTo>
                  <a:cubicBezTo>
                    <a:pt x="412" y="0"/>
                    <a:pt x="416" y="3"/>
                    <a:pt x="416" y="8"/>
                  </a:cubicBezTo>
                  <a:cubicBezTo>
                    <a:pt x="416" y="136"/>
                    <a:pt x="416" y="136"/>
                    <a:pt x="416" y="136"/>
                  </a:cubicBezTo>
                  <a:cubicBezTo>
                    <a:pt x="416" y="140"/>
                    <a:pt x="412" y="144"/>
                    <a:pt x="408" y="144"/>
                  </a:cubicBezTo>
                  <a:moveTo>
                    <a:pt x="16" y="128"/>
                  </a:moveTo>
                  <a:cubicBezTo>
                    <a:pt x="400" y="128"/>
                    <a:pt x="400" y="128"/>
                    <a:pt x="400" y="128"/>
                  </a:cubicBezTo>
                  <a:cubicBezTo>
                    <a:pt x="400" y="16"/>
                    <a:pt x="400" y="16"/>
                    <a:pt x="400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28"/>
                    <a:pt x="16" y="128"/>
                    <a:pt x="16" y="128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25"/>
            <p:cNvSpPr/>
            <p:nvPr/>
          </p:nvSpPr>
          <p:spPr>
            <a:xfrm>
              <a:off x="9365" y="5045"/>
              <a:ext cx="1193" cy="50"/>
            </a:xfrm>
            <a:prstGeom prst="rect">
              <a:avLst/>
            </a:pr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25"/>
            <p:cNvSpPr/>
            <p:nvPr/>
          </p:nvSpPr>
          <p:spPr>
            <a:xfrm>
              <a:off x="9365" y="5045"/>
              <a:ext cx="1193" cy="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25"/>
            <p:cNvSpPr/>
            <p:nvPr/>
          </p:nvSpPr>
          <p:spPr>
            <a:xfrm>
              <a:off x="9340" y="5045"/>
              <a:ext cx="1243" cy="50"/>
            </a:xfrm>
            <a:custGeom>
              <a:avLst/>
              <a:gdLst/>
              <a:ahLst/>
              <a:cxnLst/>
              <a:rect l="l" t="t" r="r" b="b"/>
              <a:pathLst>
                <a:path w="1243" h="50" extrusionOk="0">
                  <a:moveTo>
                    <a:pt x="25" y="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25" y="50"/>
                  </a:lnTo>
                  <a:lnTo>
                    <a:pt x="25" y="0"/>
                  </a:lnTo>
                  <a:close/>
                  <a:moveTo>
                    <a:pt x="1243" y="0"/>
                  </a:moveTo>
                  <a:lnTo>
                    <a:pt x="1218" y="0"/>
                  </a:lnTo>
                  <a:lnTo>
                    <a:pt x="1218" y="50"/>
                  </a:lnTo>
                  <a:lnTo>
                    <a:pt x="1243" y="50"/>
                  </a:lnTo>
                  <a:lnTo>
                    <a:pt x="1243" y="0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25"/>
            <p:cNvSpPr/>
            <p:nvPr/>
          </p:nvSpPr>
          <p:spPr>
            <a:xfrm>
              <a:off x="9340" y="5045"/>
              <a:ext cx="1243" cy="50"/>
            </a:xfrm>
            <a:custGeom>
              <a:avLst/>
              <a:gdLst/>
              <a:ahLst/>
              <a:cxnLst/>
              <a:rect l="l" t="t" r="r" b="b"/>
              <a:pathLst>
                <a:path w="1243" h="50" extrusionOk="0">
                  <a:moveTo>
                    <a:pt x="25" y="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25" y="50"/>
                  </a:lnTo>
                  <a:lnTo>
                    <a:pt x="25" y="0"/>
                  </a:lnTo>
                  <a:moveTo>
                    <a:pt x="1243" y="0"/>
                  </a:moveTo>
                  <a:lnTo>
                    <a:pt x="1218" y="0"/>
                  </a:lnTo>
                  <a:lnTo>
                    <a:pt x="1218" y="50"/>
                  </a:lnTo>
                  <a:lnTo>
                    <a:pt x="1243" y="50"/>
                  </a:lnTo>
                  <a:lnTo>
                    <a:pt x="12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25"/>
            <p:cNvSpPr/>
            <p:nvPr/>
          </p:nvSpPr>
          <p:spPr>
            <a:xfrm>
              <a:off x="10335" y="4837"/>
              <a:ext cx="124" cy="125"/>
            </a:xfrm>
            <a:prstGeom prst="ellipse">
              <a:avLst/>
            </a:prstGeom>
            <a:solidFill>
              <a:srgbClr val="4AC6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23" name="Google Shape;1023;p25"/>
            <p:cNvCxnSpPr/>
            <p:nvPr/>
          </p:nvCxnSpPr>
          <p:spPr>
            <a:xfrm>
              <a:off x="9489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1024" name="Google Shape;1024;p25"/>
            <p:cNvCxnSpPr/>
            <p:nvPr/>
          </p:nvCxnSpPr>
          <p:spPr>
            <a:xfrm>
              <a:off x="9489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1025" name="Google Shape;1025;p25"/>
            <p:cNvSpPr/>
            <p:nvPr/>
          </p:nvSpPr>
          <p:spPr>
            <a:xfrm>
              <a:off x="9464" y="481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25"/>
            <p:cNvSpPr/>
            <p:nvPr/>
          </p:nvSpPr>
          <p:spPr>
            <a:xfrm>
              <a:off x="9464" y="481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27" name="Google Shape;1027;p25"/>
            <p:cNvCxnSpPr/>
            <p:nvPr/>
          </p:nvCxnSpPr>
          <p:spPr>
            <a:xfrm>
              <a:off x="9607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1028" name="Google Shape;1028;p25"/>
            <p:cNvCxnSpPr/>
            <p:nvPr/>
          </p:nvCxnSpPr>
          <p:spPr>
            <a:xfrm>
              <a:off x="9607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1029" name="Google Shape;1029;p25"/>
            <p:cNvSpPr/>
            <p:nvPr/>
          </p:nvSpPr>
          <p:spPr>
            <a:xfrm>
              <a:off x="9582" y="481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25"/>
            <p:cNvSpPr/>
            <p:nvPr/>
          </p:nvSpPr>
          <p:spPr>
            <a:xfrm>
              <a:off x="9582" y="481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31" name="Google Shape;1031;p25"/>
            <p:cNvCxnSpPr/>
            <p:nvPr/>
          </p:nvCxnSpPr>
          <p:spPr>
            <a:xfrm>
              <a:off x="9725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1032" name="Google Shape;1032;p25"/>
            <p:cNvCxnSpPr/>
            <p:nvPr/>
          </p:nvCxnSpPr>
          <p:spPr>
            <a:xfrm>
              <a:off x="9725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1033" name="Google Shape;1033;p25"/>
            <p:cNvSpPr/>
            <p:nvPr/>
          </p:nvSpPr>
          <p:spPr>
            <a:xfrm>
              <a:off x="9701" y="4819"/>
              <a:ext cx="49" cy="161"/>
            </a:xfrm>
            <a:custGeom>
              <a:avLst/>
              <a:gdLst/>
              <a:ahLst/>
              <a:cxnLst/>
              <a:rect l="l" t="t" r="r" b="b"/>
              <a:pathLst>
                <a:path w="49" h="161" extrusionOk="0">
                  <a:moveTo>
                    <a:pt x="49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4" y="161"/>
                  </a:lnTo>
                  <a:lnTo>
                    <a:pt x="49" y="16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25"/>
            <p:cNvSpPr/>
            <p:nvPr/>
          </p:nvSpPr>
          <p:spPr>
            <a:xfrm>
              <a:off x="9701" y="4819"/>
              <a:ext cx="49" cy="161"/>
            </a:xfrm>
            <a:custGeom>
              <a:avLst/>
              <a:gdLst/>
              <a:ahLst/>
              <a:cxnLst/>
              <a:rect l="l" t="t" r="r" b="b"/>
              <a:pathLst>
                <a:path w="49" h="161" extrusionOk="0">
                  <a:moveTo>
                    <a:pt x="49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4" y="161"/>
                  </a:lnTo>
                  <a:lnTo>
                    <a:pt x="49" y="161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25"/>
            <p:cNvSpPr/>
            <p:nvPr/>
          </p:nvSpPr>
          <p:spPr>
            <a:xfrm>
              <a:off x="9340" y="5120"/>
              <a:ext cx="1243" cy="398"/>
            </a:xfrm>
            <a:custGeom>
              <a:avLst/>
              <a:gdLst/>
              <a:ahLst/>
              <a:cxnLst/>
              <a:rect l="l" t="t" r="r" b="b"/>
              <a:pathLst>
                <a:path w="400" h="128" extrusionOk="0">
                  <a:moveTo>
                    <a:pt x="384" y="128"/>
                  </a:moveTo>
                  <a:cubicBezTo>
                    <a:pt x="16" y="128"/>
                    <a:pt x="16" y="128"/>
                    <a:pt x="16" y="128"/>
                  </a:cubicBezTo>
                  <a:cubicBezTo>
                    <a:pt x="7" y="128"/>
                    <a:pt x="0" y="121"/>
                    <a:pt x="0" y="1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400" y="112"/>
                    <a:pt x="400" y="112"/>
                    <a:pt x="400" y="112"/>
                  </a:cubicBezTo>
                  <a:cubicBezTo>
                    <a:pt x="400" y="121"/>
                    <a:pt x="393" y="128"/>
                    <a:pt x="384" y="128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25"/>
            <p:cNvSpPr/>
            <p:nvPr/>
          </p:nvSpPr>
          <p:spPr>
            <a:xfrm>
              <a:off x="9315" y="5095"/>
              <a:ext cx="1293" cy="448"/>
            </a:xfrm>
            <a:custGeom>
              <a:avLst/>
              <a:gdLst/>
              <a:ahLst/>
              <a:cxnLst/>
              <a:rect l="l" t="t" r="r" b="b"/>
              <a:pathLst>
                <a:path w="416" h="144" extrusionOk="0">
                  <a:moveTo>
                    <a:pt x="392" y="144"/>
                  </a:moveTo>
                  <a:cubicBezTo>
                    <a:pt x="24" y="144"/>
                    <a:pt x="24" y="144"/>
                    <a:pt x="24" y="144"/>
                  </a:cubicBezTo>
                  <a:cubicBezTo>
                    <a:pt x="11" y="144"/>
                    <a:pt x="0" y="133"/>
                    <a:pt x="0" y="12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408" y="0"/>
                    <a:pt x="408" y="0"/>
                    <a:pt x="408" y="0"/>
                  </a:cubicBezTo>
                  <a:cubicBezTo>
                    <a:pt x="412" y="0"/>
                    <a:pt x="416" y="3"/>
                    <a:pt x="416" y="8"/>
                  </a:cubicBezTo>
                  <a:cubicBezTo>
                    <a:pt x="416" y="120"/>
                    <a:pt x="416" y="120"/>
                    <a:pt x="416" y="120"/>
                  </a:cubicBezTo>
                  <a:cubicBezTo>
                    <a:pt x="416" y="133"/>
                    <a:pt x="405" y="144"/>
                    <a:pt x="392" y="144"/>
                  </a:cubicBezTo>
                  <a:moveTo>
                    <a:pt x="16" y="16"/>
                  </a:moveTo>
                  <a:cubicBezTo>
                    <a:pt x="16" y="120"/>
                    <a:pt x="16" y="120"/>
                    <a:pt x="16" y="120"/>
                  </a:cubicBezTo>
                  <a:cubicBezTo>
                    <a:pt x="16" y="124"/>
                    <a:pt x="20" y="128"/>
                    <a:pt x="24" y="128"/>
                  </a:cubicBezTo>
                  <a:cubicBezTo>
                    <a:pt x="392" y="128"/>
                    <a:pt x="392" y="128"/>
                    <a:pt x="392" y="128"/>
                  </a:cubicBezTo>
                  <a:cubicBezTo>
                    <a:pt x="396" y="128"/>
                    <a:pt x="400" y="124"/>
                    <a:pt x="400" y="120"/>
                  </a:cubicBezTo>
                  <a:cubicBezTo>
                    <a:pt x="400" y="16"/>
                    <a:pt x="400" y="16"/>
                    <a:pt x="400" y="16"/>
                  </a:cubicBezTo>
                  <a:cubicBezTo>
                    <a:pt x="16" y="16"/>
                    <a:pt x="16" y="16"/>
                    <a:pt x="16" y="16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25"/>
            <p:cNvSpPr/>
            <p:nvPr/>
          </p:nvSpPr>
          <p:spPr>
            <a:xfrm>
              <a:off x="10335" y="5247"/>
              <a:ext cx="124" cy="125"/>
            </a:xfrm>
            <a:prstGeom prst="ellipse">
              <a:avLst/>
            </a:prstGeom>
            <a:solidFill>
              <a:srgbClr val="4AC6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38" name="Google Shape;1038;p25"/>
            <p:cNvCxnSpPr/>
            <p:nvPr/>
          </p:nvCxnSpPr>
          <p:spPr>
            <a:xfrm>
              <a:off x="9489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1039" name="Google Shape;1039;p25"/>
            <p:cNvCxnSpPr/>
            <p:nvPr/>
          </p:nvCxnSpPr>
          <p:spPr>
            <a:xfrm>
              <a:off x="9489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1040" name="Google Shape;1040;p25"/>
            <p:cNvSpPr/>
            <p:nvPr/>
          </p:nvSpPr>
          <p:spPr>
            <a:xfrm>
              <a:off x="9464" y="522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25"/>
            <p:cNvSpPr/>
            <p:nvPr/>
          </p:nvSpPr>
          <p:spPr>
            <a:xfrm>
              <a:off x="9464" y="522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42" name="Google Shape;1042;p25"/>
            <p:cNvCxnSpPr/>
            <p:nvPr/>
          </p:nvCxnSpPr>
          <p:spPr>
            <a:xfrm>
              <a:off x="9607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1043" name="Google Shape;1043;p25"/>
            <p:cNvCxnSpPr/>
            <p:nvPr/>
          </p:nvCxnSpPr>
          <p:spPr>
            <a:xfrm>
              <a:off x="9607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1044" name="Google Shape;1044;p25"/>
            <p:cNvSpPr/>
            <p:nvPr/>
          </p:nvSpPr>
          <p:spPr>
            <a:xfrm>
              <a:off x="9582" y="522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25"/>
            <p:cNvSpPr/>
            <p:nvPr/>
          </p:nvSpPr>
          <p:spPr>
            <a:xfrm>
              <a:off x="9582" y="522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46" name="Google Shape;1046;p25"/>
            <p:cNvCxnSpPr/>
            <p:nvPr/>
          </p:nvCxnSpPr>
          <p:spPr>
            <a:xfrm>
              <a:off x="9725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1047" name="Google Shape;1047;p25"/>
            <p:cNvCxnSpPr/>
            <p:nvPr/>
          </p:nvCxnSpPr>
          <p:spPr>
            <a:xfrm>
              <a:off x="9725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1048" name="Google Shape;1048;p25"/>
            <p:cNvSpPr/>
            <p:nvPr/>
          </p:nvSpPr>
          <p:spPr>
            <a:xfrm>
              <a:off x="9701" y="5229"/>
              <a:ext cx="49" cy="161"/>
            </a:xfrm>
            <a:custGeom>
              <a:avLst/>
              <a:gdLst/>
              <a:ahLst/>
              <a:cxnLst/>
              <a:rect l="l" t="t" r="r" b="b"/>
              <a:pathLst>
                <a:path w="49" h="161" extrusionOk="0">
                  <a:moveTo>
                    <a:pt x="49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4" y="161"/>
                  </a:lnTo>
                  <a:lnTo>
                    <a:pt x="49" y="16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25"/>
            <p:cNvSpPr/>
            <p:nvPr/>
          </p:nvSpPr>
          <p:spPr>
            <a:xfrm>
              <a:off x="9701" y="5229"/>
              <a:ext cx="49" cy="161"/>
            </a:xfrm>
            <a:custGeom>
              <a:avLst/>
              <a:gdLst/>
              <a:ahLst/>
              <a:cxnLst/>
              <a:rect l="l" t="t" r="r" b="b"/>
              <a:pathLst>
                <a:path w="49" h="161" extrusionOk="0">
                  <a:moveTo>
                    <a:pt x="49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4" y="161"/>
                  </a:lnTo>
                  <a:lnTo>
                    <a:pt x="49" y="161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50" name="Google Shape;1050;p25" descr="Apache Maven-icon | Brands AP - A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0340" y="1115295"/>
            <a:ext cx="1500204" cy="15002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51" name="Google Shape;1051;p25"/>
          <p:cNvGrpSpPr/>
          <p:nvPr/>
        </p:nvGrpSpPr>
        <p:grpSpPr>
          <a:xfrm>
            <a:off x="3958888" y="4761023"/>
            <a:ext cx="708166" cy="721312"/>
            <a:chOff x="9315" y="4297"/>
            <a:chExt cx="1293" cy="1317"/>
          </a:xfrm>
        </p:grpSpPr>
        <p:sp>
          <p:nvSpPr>
            <p:cNvPr id="1052" name="Google Shape;1052;p25"/>
            <p:cNvSpPr/>
            <p:nvPr/>
          </p:nvSpPr>
          <p:spPr>
            <a:xfrm>
              <a:off x="9315" y="5415"/>
              <a:ext cx="1293" cy="199"/>
            </a:xfrm>
            <a:custGeom>
              <a:avLst/>
              <a:gdLst/>
              <a:ahLst/>
              <a:cxnLst/>
              <a:rect l="l" t="t" r="r" b="b"/>
              <a:pathLst>
                <a:path w="416" h="64" extrusionOk="0">
                  <a:moveTo>
                    <a:pt x="400" y="64"/>
                  </a:moveTo>
                  <a:cubicBezTo>
                    <a:pt x="16" y="64"/>
                    <a:pt x="16" y="64"/>
                    <a:pt x="16" y="64"/>
                  </a:cubicBezTo>
                  <a:cubicBezTo>
                    <a:pt x="7" y="64"/>
                    <a:pt x="0" y="57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48"/>
                    <a:pt x="416" y="48"/>
                    <a:pt x="416" y="48"/>
                  </a:cubicBezTo>
                  <a:cubicBezTo>
                    <a:pt x="416" y="57"/>
                    <a:pt x="409" y="64"/>
                    <a:pt x="400" y="64"/>
                  </a:cubicBez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25"/>
            <p:cNvSpPr/>
            <p:nvPr/>
          </p:nvSpPr>
          <p:spPr>
            <a:xfrm>
              <a:off x="9340" y="4322"/>
              <a:ext cx="1243" cy="397"/>
            </a:xfrm>
            <a:custGeom>
              <a:avLst/>
              <a:gdLst/>
              <a:ahLst/>
              <a:cxnLst/>
              <a:rect l="l" t="t" r="r" b="b"/>
              <a:pathLst>
                <a:path w="400" h="128" extrusionOk="0">
                  <a:moveTo>
                    <a:pt x="400" y="128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384" y="0"/>
                    <a:pt x="384" y="0"/>
                    <a:pt x="384" y="0"/>
                  </a:cubicBezTo>
                  <a:cubicBezTo>
                    <a:pt x="393" y="0"/>
                    <a:pt x="400" y="7"/>
                    <a:pt x="400" y="16"/>
                  </a:cubicBezTo>
                  <a:cubicBezTo>
                    <a:pt x="400" y="128"/>
                    <a:pt x="400" y="128"/>
                    <a:pt x="400" y="128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25"/>
            <p:cNvSpPr/>
            <p:nvPr/>
          </p:nvSpPr>
          <p:spPr>
            <a:xfrm>
              <a:off x="9315" y="4297"/>
              <a:ext cx="1293" cy="447"/>
            </a:xfrm>
            <a:custGeom>
              <a:avLst/>
              <a:gdLst/>
              <a:ahLst/>
              <a:cxnLst/>
              <a:rect l="l" t="t" r="r" b="b"/>
              <a:pathLst>
                <a:path w="416" h="144" extrusionOk="0">
                  <a:moveTo>
                    <a:pt x="408" y="144"/>
                  </a:moveTo>
                  <a:cubicBezTo>
                    <a:pt x="8" y="144"/>
                    <a:pt x="8" y="144"/>
                    <a:pt x="8" y="144"/>
                  </a:cubicBezTo>
                  <a:cubicBezTo>
                    <a:pt x="4" y="144"/>
                    <a:pt x="0" y="140"/>
                    <a:pt x="0" y="13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92" y="0"/>
                    <a:pt x="392" y="0"/>
                    <a:pt x="392" y="0"/>
                  </a:cubicBezTo>
                  <a:cubicBezTo>
                    <a:pt x="405" y="0"/>
                    <a:pt x="416" y="11"/>
                    <a:pt x="416" y="24"/>
                  </a:cubicBezTo>
                  <a:cubicBezTo>
                    <a:pt x="416" y="136"/>
                    <a:pt x="416" y="136"/>
                    <a:pt x="416" y="136"/>
                  </a:cubicBezTo>
                  <a:cubicBezTo>
                    <a:pt x="416" y="140"/>
                    <a:pt x="412" y="144"/>
                    <a:pt x="408" y="144"/>
                  </a:cubicBezTo>
                  <a:moveTo>
                    <a:pt x="16" y="128"/>
                  </a:moveTo>
                  <a:cubicBezTo>
                    <a:pt x="400" y="128"/>
                    <a:pt x="400" y="128"/>
                    <a:pt x="400" y="128"/>
                  </a:cubicBezTo>
                  <a:cubicBezTo>
                    <a:pt x="400" y="24"/>
                    <a:pt x="400" y="24"/>
                    <a:pt x="400" y="24"/>
                  </a:cubicBezTo>
                  <a:cubicBezTo>
                    <a:pt x="400" y="19"/>
                    <a:pt x="396" y="16"/>
                    <a:pt x="392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0" y="16"/>
                    <a:pt x="16" y="19"/>
                    <a:pt x="16" y="24"/>
                  </a:cubicBezTo>
                  <a:cubicBezTo>
                    <a:pt x="16" y="128"/>
                    <a:pt x="16" y="128"/>
                    <a:pt x="16" y="128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25"/>
            <p:cNvSpPr/>
            <p:nvPr/>
          </p:nvSpPr>
          <p:spPr>
            <a:xfrm>
              <a:off x="9365" y="4645"/>
              <a:ext cx="1193" cy="49"/>
            </a:xfrm>
            <a:prstGeom prst="rect">
              <a:avLst/>
            </a:pr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25"/>
            <p:cNvSpPr/>
            <p:nvPr/>
          </p:nvSpPr>
          <p:spPr>
            <a:xfrm>
              <a:off x="9365" y="4645"/>
              <a:ext cx="1193" cy="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25"/>
            <p:cNvSpPr/>
            <p:nvPr/>
          </p:nvSpPr>
          <p:spPr>
            <a:xfrm>
              <a:off x="9340" y="4645"/>
              <a:ext cx="1243" cy="53"/>
            </a:xfrm>
            <a:custGeom>
              <a:avLst/>
              <a:gdLst/>
              <a:ahLst/>
              <a:cxnLst/>
              <a:rect l="l" t="t" r="r" b="b"/>
              <a:pathLst>
                <a:path w="1243" h="53" extrusionOk="0">
                  <a:moveTo>
                    <a:pt x="1243" y="0"/>
                  </a:moveTo>
                  <a:lnTo>
                    <a:pt x="1218" y="0"/>
                  </a:lnTo>
                  <a:lnTo>
                    <a:pt x="1218" y="49"/>
                  </a:lnTo>
                  <a:lnTo>
                    <a:pt x="25" y="49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53"/>
                  </a:lnTo>
                  <a:lnTo>
                    <a:pt x="1243" y="53"/>
                  </a:lnTo>
                  <a:lnTo>
                    <a:pt x="1243" y="0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25"/>
            <p:cNvSpPr/>
            <p:nvPr/>
          </p:nvSpPr>
          <p:spPr>
            <a:xfrm>
              <a:off x="9340" y="4645"/>
              <a:ext cx="1243" cy="53"/>
            </a:xfrm>
            <a:custGeom>
              <a:avLst/>
              <a:gdLst/>
              <a:ahLst/>
              <a:cxnLst/>
              <a:rect l="l" t="t" r="r" b="b"/>
              <a:pathLst>
                <a:path w="1243" h="53" extrusionOk="0">
                  <a:moveTo>
                    <a:pt x="1243" y="0"/>
                  </a:moveTo>
                  <a:lnTo>
                    <a:pt x="1218" y="0"/>
                  </a:lnTo>
                  <a:lnTo>
                    <a:pt x="1218" y="49"/>
                  </a:lnTo>
                  <a:lnTo>
                    <a:pt x="25" y="49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53"/>
                  </a:lnTo>
                  <a:lnTo>
                    <a:pt x="1243" y="53"/>
                  </a:lnTo>
                  <a:lnTo>
                    <a:pt x="12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25"/>
            <p:cNvSpPr/>
            <p:nvPr/>
          </p:nvSpPr>
          <p:spPr>
            <a:xfrm>
              <a:off x="10335" y="4452"/>
              <a:ext cx="124" cy="124"/>
            </a:xfrm>
            <a:prstGeom prst="ellipse">
              <a:avLst/>
            </a:prstGeom>
            <a:solidFill>
              <a:srgbClr val="4AC6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60" name="Google Shape;1060;p25"/>
            <p:cNvCxnSpPr/>
            <p:nvPr/>
          </p:nvCxnSpPr>
          <p:spPr>
            <a:xfrm>
              <a:off x="9489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1061" name="Google Shape;1061;p25"/>
            <p:cNvCxnSpPr/>
            <p:nvPr/>
          </p:nvCxnSpPr>
          <p:spPr>
            <a:xfrm>
              <a:off x="9489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1062" name="Google Shape;1062;p25"/>
            <p:cNvSpPr/>
            <p:nvPr/>
          </p:nvSpPr>
          <p:spPr>
            <a:xfrm>
              <a:off x="9464" y="4433"/>
              <a:ext cx="50" cy="162"/>
            </a:xfrm>
            <a:custGeom>
              <a:avLst/>
              <a:gdLst/>
              <a:ahLst/>
              <a:cxnLst/>
              <a:rect l="l" t="t" r="r" b="b"/>
              <a:pathLst>
                <a:path w="50" h="162" extrusionOk="0">
                  <a:moveTo>
                    <a:pt x="5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5" y="162"/>
                  </a:lnTo>
                  <a:lnTo>
                    <a:pt x="50" y="16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25"/>
            <p:cNvSpPr/>
            <p:nvPr/>
          </p:nvSpPr>
          <p:spPr>
            <a:xfrm>
              <a:off x="9464" y="4433"/>
              <a:ext cx="50" cy="162"/>
            </a:xfrm>
            <a:custGeom>
              <a:avLst/>
              <a:gdLst/>
              <a:ahLst/>
              <a:cxnLst/>
              <a:rect l="l" t="t" r="r" b="b"/>
              <a:pathLst>
                <a:path w="50" h="162" extrusionOk="0">
                  <a:moveTo>
                    <a:pt x="5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5" y="162"/>
                  </a:lnTo>
                  <a:lnTo>
                    <a:pt x="50" y="1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64" name="Google Shape;1064;p25"/>
            <p:cNvCxnSpPr/>
            <p:nvPr/>
          </p:nvCxnSpPr>
          <p:spPr>
            <a:xfrm>
              <a:off x="9607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1065" name="Google Shape;1065;p25"/>
            <p:cNvCxnSpPr/>
            <p:nvPr/>
          </p:nvCxnSpPr>
          <p:spPr>
            <a:xfrm>
              <a:off x="9607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1066" name="Google Shape;1066;p25"/>
            <p:cNvSpPr/>
            <p:nvPr/>
          </p:nvSpPr>
          <p:spPr>
            <a:xfrm>
              <a:off x="9582" y="4433"/>
              <a:ext cx="50" cy="162"/>
            </a:xfrm>
            <a:custGeom>
              <a:avLst/>
              <a:gdLst/>
              <a:ahLst/>
              <a:cxnLst/>
              <a:rect l="l" t="t" r="r" b="b"/>
              <a:pathLst>
                <a:path w="50" h="162" extrusionOk="0">
                  <a:moveTo>
                    <a:pt x="5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5" y="162"/>
                  </a:lnTo>
                  <a:lnTo>
                    <a:pt x="50" y="16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5"/>
            <p:cNvSpPr/>
            <p:nvPr/>
          </p:nvSpPr>
          <p:spPr>
            <a:xfrm>
              <a:off x="9582" y="4433"/>
              <a:ext cx="50" cy="162"/>
            </a:xfrm>
            <a:custGeom>
              <a:avLst/>
              <a:gdLst/>
              <a:ahLst/>
              <a:cxnLst/>
              <a:rect l="l" t="t" r="r" b="b"/>
              <a:pathLst>
                <a:path w="50" h="162" extrusionOk="0">
                  <a:moveTo>
                    <a:pt x="5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5" y="162"/>
                  </a:lnTo>
                  <a:lnTo>
                    <a:pt x="50" y="1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68" name="Google Shape;1068;p25"/>
            <p:cNvCxnSpPr/>
            <p:nvPr/>
          </p:nvCxnSpPr>
          <p:spPr>
            <a:xfrm>
              <a:off x="9725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1069" name="Google Shape;1069;p25"/>
            <p:cNvCxnSpPr/>
            <p:nvPr/>
          </p:nvCxnSpPr>
          <p:spPr>
            <a:xfrm>
              <a:off x="9725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1070" name="Google Shape;1070;p25"/>
            <p:cNvSpPr/>
            <p:nvPr/>
          </p:nvSpPr>
          <p:spPr>
            <a:xfrm>
              <a:off x="9701" y="4433"/>
              <a:ext cx="49" cy="162"/>
            </a:xfrm>
            <a:custGeom>
              <a:avLst/>
              <a:gdLst/>
              <a:ahLst/>
              <a:cxnLst/>
              <a:rect l="l" t="t" r="r" b="b"/>
              <a:pathLst>
                <a:path w="49" h="162" extrusionOk="0">
                  <a:moveTo>
                    <a:pt x="49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4" y="162"/>
                  </a:lnTo>
                  <a:lnTo>
                    <a:pt x="49" y="16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5"/>
            <p:cNvSpPr/>
            <p:nvPr/>
          </p:nvSpPr>
          <p:spPr>
            <a:xfrm>
              <a:off x="9701" y="4433"/>
              <a:ext cx="49" cy="162"/>
            </a:xfrm>
            <a:custGeom>
              <a:avLst/>
              <a:gdLst/>
              <a:ahLst/>
              <a:cxnLst/>
              <a:rect l="l" t="t" r="r" b="b"/>
              <a:pathLst>
                <a:path w="49" h="162" extrusionOk="0">
                  <a:moveTo>
                    <a:pt x="49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4" y="162"/>
                  </a:lnTo>
                  <a:lnTo>
                    <a:pt x="49" y="162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5"/>
            <p:cNvSpPr/>
            <p:nvPr/>
          </p:nvSpPr>
          <p:spPr>
            <a:xfrm>
              <a:off x="9340" y="4722"/>
              <a:ext cx="1243" cy="398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5"/>
            <p:cNvSpPr/>
            <p:nvPr/>
          </p:nvSpPr>
          <p:spPr>
            <a:xfrm>
              <a:off x="9340" y="4722"/>
              <a:ext cx="1243" cy="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25"/>
            <p:cNvSpPr/>
            <p:nvPr/>
          </p:nvSpPr>
          <p:spPr>
            <a:xfrm>
              <a:off x="9315" y="4698"/>
              <a:ext cx="1293" cy="447"/>
            </a:xfrm>
            <a:custGeom>
              <a:avLst/>
              <a:gdLst/>
              <a:ahLst/>
              <a:cxnLst/>
              <a:rect l="l" t="t" r="r" b="b"/>
              <a:pathLst>
                <a:path w="416" h="144" extrusionOk="0">
                  <a:moveTo>
                    <a:pt x="408" y="144"/>
                  </a:moveTo>
                  <a:cubicBezTo>
                    <a:pt x="8" y="144"/>
                    <a:pt x="8" y="144"/>
                    <a:pt x="8" y="144"/>
                  </a:cubicBezTo>
                  <a:cubicBezTo>
                    <a:pt x="4" y="144"/>
                    <a:pt x="0" y="140"/>
                    <a:pt x="0" y="13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408" y="0"/>
                    <a:pt x="408" y="0"/>
                    <a:pt x="408" y="0"/>
                  </a:cubicBezTo>
                  <a:cubicBezTo>
                    <a:pt x="412" y="0"/>
                    <a:pt x="416" y="3"/>
                    <a:pt x="416" y="8"/>
                  </a:cubicBezTo>
                  <a:cubicBezTo>
                    <a:pt x="416" y="136"/>
                    <a:pt x="416" y="136"/>
                    <a:pt x="416" y="136"/>
                  </a:cubicBezTo>
                  <a:cubicBezTo>
                    <a:pt x="416" y="140"/>
                    <a:pt x="412" y="144"/>
                    <a:pt x="408" y="144"/>
                  </a:cubicBezTo>
                  <a:moveTo>
                    <a:pt x="16" y="128"/>
                  </a:moveTo>
                  <a:cubicBezTo>
                    <a:pt x="400" y="128"/>
                    <a:pt x="400" y="128"/>
                    <a:pt x="400" y="128"/>
                  </a:cubicBezTo>
                  <a:cubicBezTo>
                    <a:pt x="400" y="16"/>
                    <a:pt x="400" y="16"/>
                    <a:pt x="400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28"/>
                    <a:pt x="16" y="128"/>
                    <a:pt x="16" y="128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25"/>
            <p:cNvSpPr/>
            <p:nvPr/>
          </p:nvSpPr>
          <p:spPr>
            <a:xfrm>
              <a:off x="9365" y="5045"/>
              <a:ext cx="1193" cy="50"/>
            </a:xfrm>
            <a:prstGeom prst="rect">
              <a:avLst/>
            </a:pr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5"/>
            <p:cNvSpPr/>
            <p:nvPr/>
          </p:nvSpPr>
          <p:spPr>
            <a:xfrm>
              <a:off x="9365" y="5045"/>
              <a:ext cx="1193" cy="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25"/>
            <p:cNvSpPr/>
            <p:nvPr/>
          </p:nvSpPr>
          <p:spPr>
            <a:xfrm>
              <a:off x="9340" y="5045"/>
              <a:ext cx="1243" cy="50"/>
            </a:xfrm>
            <a:custGeom>
              <a:avLst/>
              <a:gdLst/>
              <a:ahLst/>
              <a:cxnLst/>
              <a:rect l="l" t="t" r="r" b="b"/>
              <a:pathLst>
                <a:path w="1243" h="50" extrusionOk="0">
                  <a:moveTo>
                    <a:pt x="25" y="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25" y="50"/>
                  </a:lnTo>
                  <a:lnTo>
                    <a:pt x="25" y="0"/>
                  </a:lnTo>
                  <a:close/>
                  <a:moveTo>
                    <a:pt x="1243" y="0"/>
                  </a:moveTo>
                  <a:lnTo>
                    <a:pt x="1218" y="0"/>
                  </a:lnTo>
                  <a:lnTo>
                    <a:pt x="1218" y="50"/>
                  </a:lnTo>
                  <a:lnTo>
                    <a:pt x="1243" y="50"/>
                  </a:lnTo>
                  <a:lnTo>
                    <a:pt x="1243" y="0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25"/>
            <p:cNvSpPr/>
            <p:nvPr/>
          </p:nvSpPr>
          <p:spPr>
            <a:xfrm>
              <a:off x="9340" y="5045"/>
              <a:ext cx="1243" cy="50"/>
            </a:xfrm>
            <a:custGeom>
              <a:avLst/>
              <a:gdLst/>
              <a:ahLst/>
              <a:cxnLst/>
              <a:rect l="l" t="t" r="r" b="b"/>
              <a:pathLst>
                <a:path w="1243" h="50" extrusionOk="0">
                  <a:moveTo>
                    <a:pt x="25" y="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25" y="50"/>
                  </a:lnTo>
                  <a:lnTo>
                    <a:pt x="25" y="0"/>
                  </a:lnTo>
                  <a:moveTo>
                    <a:pt x="1243" y="0"/>
                  </a:moveTo>
                  <a:lnTo>
                    <a:pt x="1218" y="0"/>
                  </a:lnTo>
                  <a:lnTo>
                    <a:pt x="1218" y="50"/>
                  </a:lnTo>
                  <a:lnTo>
                    <a:pt x="1243" y="50"/>
                  </a:lnTo>
                  <a:lnTo>
                    <a:pt x="12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25"/>
            <p:cNvSpPr/>
            <p:nvPr/>
          </p:nvSpPr>
          <p:spPr>
            <a:xfrm>
              <a:off x="10335" y="4837"/>
              <a:ext cx="124" cy="125"/>
            </a:xfrm>
            <a:prstGeom prst="ellipse">
              <a:avLst/>
            </a:prstGeom>
            <a:solidFill>
              <a:srgbClr val="4AC6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80" name="Google Shape;1080;p25"/>
            <p:cNvCxnSpPr/>
            <p:nvPr/>
          </p:nvCxnSpPr>
          <p:spPr>
            <a:xfrm>
              <a:off x="9489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1081" name="Google Shape;1081;p25"/>
            <p:cNvCxnSpPr/>
            <p:nvPr/>
          </p:nvCxnSpPr>
          <p:spPr>
            <a:xfrm>
              <a:off x="9489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1082" name="Google Shape;1082;p25"/>
            <p:cNvSpPr/>
            <p:nvPr/>
          </p:nvSpPr>
          <p:spPr>
            <a:xfrm>
              <a:off x="9464" y="481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5"/>
            <p:cNvSpPr/>
            <p:nvPr/>
          </p:nvSpPr>
          <p:spPr>
            <a:xfrm>
              <a:off x="9464" y="481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84" name="Google Shape;1084;p25"/>
            <p:cNvCxnSpPr/>
            <p:nvPr/>
          </p:nvCxnSpPr>
          <p:spPr>
            <a:xfrm>
              <a:off x="9607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1085" name="Google Shape;1085;p25"/>
            <p:cNvCxnSpPr/>
            <p:nvPr/>
          </p:nvCxnSpPr>
          <p:spPr>
            <a:xfrm>
              <a:off x="9607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1086" name="Google Shape;1086;p25"/>
            <p:cNvSpPr/>
            <p:nvPr/>
          </p:nvSpPr>
          <p:spPr>
            <a:xfrm>
              <a:off x="9582" y="481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25"/>
            <p:cNvSpPr/>
            <p:nvPr/>
          </p:nvSpPr>
          <p:spPr>
            <a:xfrm>
              <a:off x="9582" y="481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88" name="Google Shape;1088;p25"/>
            <p:cNvCxnSpPr/>
            <p:nvPr/>
          </p:nvCxnSpPr>
          <p:spPr>
            <a:xfrm>
              <a:off x="9725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1089" name="Google Shape;1089;p25"/>
            <p:cNvCxnSpPr/>
            <p:nvPr/>
          </p:nvCxnSpPr>
          <p:spPr>
            <a:xfrm>
              <a:off x="9725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1090" name="Google Shape;1090;p25"/>
            <p:cNvSpPr/>
            <p:nvPr/>
          </p:nvSpPr>
          <p:spPr>
            <a:xfrm>
              <a:off x="9701" y="4819"/>
              <a:ext cx="49" cy="161"/>
            </a:xfrm>
            <a:custGeom>
              <a:avLst/>
              <a:gdLst/>
              <a:ahLst/>
              <a:cxnLst/>
              <a:rect l="l" t="t" r="r" b="b"/>
              <a:pathLst>
                <a:path w="49" h="161" extrusionOk="0">
                  <a:moveTo>
                    <a:pt x="49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4" y="161"/>
                  </a:lnTo>
                  <a:lnTo>
                    <a:pt x="49" y="16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5"/>
            <p:cNvSpPr/>
            <p:nvPr/>
          </p:nvSpPr>
          <p:spPr>
            <a:xfrm>
              <a:off x="9701" y="4819"/>
              <a:ext cx="49" cy="161"/>
            </a:xfrm>
            <a:custGeom>
              <a:avLst/>
              <a:gdLst/>
              <a:ahLst/>
              <a:cxnLst/>
              <a:rect l="l" t="t" r="r" b="b"/>
              <a:pathLst>
                <a:path w="49" h="161" extrusionOk="0">
                  <a:moveTo>
                    <a:pt x="49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4" y="161"/>
                  </a:lnTo>
                  <a:lnTo>
                    <a:pt x="49" y="161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5"/>
            <p:cNvSpPr/>
            <p:nvPr/>
          </p:nvSpPr>
          <p:spPr>
            <a:xfrm>
              <a:off x="9340" y="5120"/>
              <a:ext cx="1243" cy="398"/>
            </a:xfrm>
            <a:custGeom>
              <a:avLst/>
              <a:gdLst/>
              <a:ahLst/>
              <a:cxnLst/>
              <a:rect l="l" t="t" r="r" b="b"/>
              <a:pathLst>
                <a:path w="400" h="128" extrusionOk="0">
                  <a:moveTo>
                    <a:pt x="384" y="128"/>
                  </a:moveTo>
                  <a:cubicBezTo>
                    <a:pt x="16" y="128"/>
                    <a:pt x="16" y="128"/>
                    <a:pt x="16" y="128"/>
                  </a:cubicBezTo>
                  <a:cubicBezTo>
                    <a:pt x="7" y="128"/>
                    <a:pt x="0" y="121"/>
                    <a:pt x="0" y="1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400" y="112"/>
                    <a:pt x="400" y="112"/>
                    <a:pt x="400" y="112"/>
                  </a:cubicBezTo>
                  <a:cubicBezTo>
                    <a:pt x="400" y="121"/>
                    <a:pt x="393" y="128"/>
                    <a:pt x="384" y="128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5"/>
            <p:cNvSpPr/>
            <p:nvPr/>
          </p:nvSpPr>
          <p:spPr>
            <a:xfrm>
              <a:off x="9315" y="5095"/>
              <a:ext cx="1293" cy="448"/>
            </a:xfrm>
            <a:custGeom>
              <a:avLst/>
              <a:gdLst/>
              <a:ahLst/>
              <a:cxnLst/>
              <a:rect l="l" t="t" r="r" b="b"/>
              <a:pathLst>
                <a:path w="416" h="144" extrusionOk="0">
                  <a:moveTo>
                    <a:pt x="392" y="144"/>
                  </a:moveTo>
                  <a:cubicBezTo>
                    <a:pt x="24" y="144"/>
                    <a:pt x="24" y="144"/>
                    <a:pt x="24" y="144"/>
                  </a:cubicBezTo>
                  <a:cubicBezTo>
                    <a:pt x="11" y="144"/>
                    <a:pt x="0" y="133"/>
                    <a:pt x="0" y="12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408" y="0"/>
                    <a:pt x="408" y="0"/>
                    <a:pt x="408" y="0"/>
                  </a:cubicBezTo>
                  <a:cubicBezTo>
                    <a:pt x="412" y="0"/>
                    <a:pt x="416" y="3"/>
                    <a:pt x="416" y="8"/>
                  </a:cubicBezTo>
                  <a:cubicBezTo>
                    <a:pt x="416" y="120"/>
                    <a:pt x="416" y="120"/>
                    <a:pt x="416" y="120"/>
                  </a:cubicBezTo>
                  <a:cubicBezTo>
                    <a:pt x="416" y="133"/>
                    <a:pt x="405" y="144"/>
                    <a:pt x="392" y="144"/>
                  </a:cubicBezTo>
                  <a:moveTo>
                    <a:pt x="16" y="16"/>
                  </a:moveTo>
                  <a:cubicBezTo>
                    <a:pt x="16" y="120"/>
                    <a:pt x="16" y="120"/>
                    <a:pt x="16" y="120"/>
                  </a:cubicBezTo>
                  <a:cubicBezTo>
                    <a:pt x="16" y="124"/>
                    <a:pt x="20" y="128"/>
                    <a:pt x="24" y="128"/>
                  </a:cubicBezTo>
                  <a:cubicBezTo>
                    <a:pt x="392" y="128"/>
                    <a:pt x="392" y="128"/>
                    <a:pt x="392" y="128"/>
                  </a:cubicBezTo>
                  <a:cubicBezTo>
                    <a:pt x="396" y="128"/>
                    <a:pt x="400" y="124"/>
                    <a:pt x="400" y="120"/>
                  </a:cubicBezTo>
                  <a:cubicBezTo>
                    <a:pt x="400" y="16"/>
                    <a:pt x="400" y="16"/>
                    <a:pt x="400" y="16"/>
                  </a:cubicBezTo>
                  <a:cubicBezTo>
                    <a:pt x="16" y="16"/>
                    <a:pt x="16" y="16"/>
                    <a:pt x="16" y="16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5"/>
            <p:cNvSpPr/>
            <p:nvPr/>
          </p:nvSpPr>
          <p:spPr>
            <a:xfrm>
              <a:off x="10335" y="5247"/>
              <a:ext cx="124" cy="125"/>
            </a:xfrm>
            <a:prstGeom prst="ellipse">
              <a:avLst/>
            </a:prstGeom>
            <a:solidFill>
              <a:srgbClr val="4AC6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95" name="Google Shape;1095;p25"/>
            <p:cNvCxnSpPr/>
            <p:nvPr/>
          </p:nvCxnSpPr>
          <p:spPr>
            <a:xfrm>
              <a:off x="9489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1096" name="Google Shape;1096;p25"/>
            <p:cNvCxnSpPr/>
            <p:nvPr/>
          </p:nvCxnSpPr>
          <p:spPr>
            <a:xfrm>
              <a:off x="9489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1097" name="Google Shape;1097;p25"/>
            <p:cNvSpPr/>
            <p:nvPr/>
          </p:nvSpPr>
          <p:spPr>
            <a:xfrm>
              <a:off x="9464" y="522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5"/>
            <p:cNvSpPr/>
            <p:nvPr/>
          </p:nvSpPr>
          <p:spPr>
            <a:xfrm>
              <a:off x="9464" y="522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99" name="Google Shape;1099;p25"/>
            <p:cNvCxnSpPr/>
            <p:nvPr/>
          </p:nvCxnSpPr>
          <p:spPr>
            <a:xfrm>
              <a:off x="9607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1100" name="Google Shape;1100;p25"/>
            <p:cNvCxnSpPr/>
            <p:nvPr/>
          </p:nvCxnSpPr>
          <p:spPr>
            <a:xfrm>
              <a:off x="9607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1101" name="Google Shape;1101;p25"/>
            <p:cNvSpPr/>
            <p:nvPr/>
          </p:nvSpPr>
          <p:spPr>
            <a:xfrm>
              <a:off x="9582" y="522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25"/>
            <p:cNvSpPr/>
            <p:nvPr/>
          </p:nvSpPr>
          <p:spPr>
            <a:xfrm>
              <a:off x="9582" y="522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03" name="Google Shape;1103;p25"/>
            <p:cNvCxnSpPr/>
            <p:nvPr/>
          </p:nvCxnSpPr>
          <p:spPr>
            <a:xfrm>
              <a:off x="9725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1104" name="Google Shape;1104;p25"/>
            <p:cNvCxnSpPr/>
            <p:nvPr/>
          </p:nvCxnSpPr>
          <p:spPr>
            <a:xfrm>
              <a:off x="9725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1105" name="Google Shape;1105;p25"/>
            <p:cNvSpPr/>
            <p:nvPr/>
          </p:nvSpPr>
          <p:spPr>
            <a:xfrm>
              <a:off x="9701" y="5229"/>
              <a:ext cx="49" cy="161"/>
            </a:xfrm>
            <a:custGeom>
              <a:avLst/>
              <a:gdLst/>
              <a:ahLst/>
              <a:cxnLst/>
              <a:rect l="l" t="t" r="r" b="b"/>
              <a:pathLst>
                <a:path w="49" h="161" extrusionOk="0">
                  <a:moveTo>
                    <a:pt x="49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4" y="161"/>
                  </a:lnTo>
                  <a:lnTo>
                    <a:pt x="49" y="16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25"/>
            <p:cNvSpPr/>
            <p:nvPr/>
          </p:nvSpPr>
          <p:spPr>
            <a:xfrm>
              <a:off x="9701" y="5229"/>
              <a:ext cx="49" cy="161"/>
            </a:xfrm>
            <a:custGeom>
              <a:avLst/>
              <a:gdLst/>
              <a:ahLst/>
              <a:cxnLst/>
              <a:rect l="l" t="t" r="r" b="b"/>
              <a:pathLst>
                <a:path w="49" h="161" extrusionOk="0">
                  <a:moveTo>
                    <a:pt x="49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4" y="161"/>
                  </a:lnTo>
                  <a:lnTo>
                    <a:pt x="49" y="161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7" name="Google Shape;1107;p25"/>
          <p:cNvGrpSpPr/>
          <p:nvPr/>
        </p:nvGrpSpPr>
        <p:grpSpPr>
          <a:xfrm>
            <a:off x="7170865" y="4774715"/>
            <a:ext cx="708166" cy="721312"/>
            <a:chOff x="9315" y="4297"/>
            <a:chExt cx="1293" cy="1317"/>
          </a:xfrm>
        </p:grpSpPr>
        <p:sp>
          <p:nvSpPr>
            <p:cNvPr id="1108" name="Google Shape;1108;p25"/>
            <p:cNvSpPr/>
            <p:nvPr/>
          </p:nvSpPr>
          <p:spPr>
            <a:xfrm>
              <a:off x="9315" y="5415"/>
              <a:ext cx="1293" cy="199"/>
            </a:xfrm>
            <a:custGeom>
              <a:avLst/>
              <a:gdLst/>
              <a:ahLst/>
              <a:cxnLst/>
              <a:rect l="l" t="t" r="r" b="b"/>
              <a:pathLst>
                <a:path w="416" h="64" extrusionOk="0">
                  <a:moveTo>
                    <a:pt x="400" y="64"/>
                  </a:moveTo>
                  <a:cubicBezTo>
                    <a:pt x="16" y="64"/>
                    <a:pt x="16" y="64"/>
                    <a:pt x="16" y="64"/>
                  </a:cubicBezTo>
                  <a:cubicBezTo>
                    <a:pt x="7" y="64"/>
                    <a:pt x="0" y="57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48"/>
                    <a:pt x="416" y="48"/>
                    <a:pt x="416" y="48"/>
                  </a:cubicBezTo>
                  <a:cubicBezTo>
                    <a:pt x="416" y="57"/>
                    <a:pt x="409" y="64"/>
                    <a:pt x="400" y="64"/>
                  </a:cubicBez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25"/>
            <p:cNvSpPr/>
            <p:nvPr/>
          </p:nvSpPr>
          <p:spPr>
            <a:xfrm>
              <a:off x="9340" y="4322"/>
              <a:ext cx="1243" cy="397"/>
            </a:xfrm>
            <a:custGeom>
              <a:avLst/>
              <a:gdLst/>
              <a:ahLst/>
              <a:cxnLst/>
              <a:rect l="l" t="t" r="r" b="b"/>
              <a:pathLst>
                <a:path w="400" h="128" extrusionOk="0">
                  <a:moveTo>
                    <a:pt x="400" y="128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384" y="0"/>
                    <a:pt x="384" y="0"/>
                    <a:pt x="384" y="0"/>
                  </a:cubicBezTo>
                  <a:cubicBezTo>
                    <a:pt x="393" y="0"/>
                    <a:pt x="400" y="7"/>
                    <a:pt x="400" y="16"/>
                  </a:cubicBezTo>
                  <a:cubicBezTo>
                    <a:pt x="400" y="128"/>
                    <a:pt x="400" y="128"/>
                    <a:pt x="400" y="128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25"/>
            <p:cNvSpPr/>
            <p:nvPr/>
          </p:nvSpPr>
          <p:spPr>
            <a:xfrm>
              <a:off x="9315" y="4297"/>
              <a:ext cx="1293" cy="447"/>
            </a:xfrm>
            <a:custGeom>
              <a:avLst/>
              <a:gdLst/>
              <a:ahLst/>
              <a:cxnLst/>
              <a:rect l="l" t="t" r="r" b="b"/>
              <a:pathLst>
                <a:path w="416" h="144" extrusionOk="0">
                  <a:moveTo>
                    <a:pt x="408" y="144"/>
                  </a:moveTo>
                  <a:cubicBezTo>
                    <a:pt x="8" y="144"/>
                    <a:pt x="8" y="144"/>
                    <a:pt x="8" y="144"/>
                  </a:cubicBezTo>
                  <a:cubicBezTo>
                    <a:pt x="4" y="144"/>
                    <a:pt x="0" y="140"/>
                    <a:pt x="0" y="13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92" y="0"/>
                    <a:pt x="392" y="0"/>
                    <a:pt x="392" y="0"/>
                  </a:cubicBezTo>
                  <a:cubicBezTo>
                    <a:pt x="405" y="0"/>
                    <a:pt x="416" y="11"/>
                    <a:pt x="416" y="24"/>
                  </a:cubicBezTo>
                  <a:cubicBezTo>
                    <a:pt x="416" y="136"/>
                    <a:pt x="416" y="136"/>
                    <a:pt x="416" y="136"/>
                  </a:cubicBezTo>
                  <a:cubicBezTo>
                    <a:pt x="416" y="140"/>
                    <a:pt x="412" y="144"/>
                    <a:pt x="408" y="144"/>
                  </a:cubicBezTo>
                  <a:moveTo>
                    <a:pt x="16" y="128"/>
                  </a:moveTo>
                  <a:cubicBezTo>
                    <a:pt x="400" y="128"/>
                    <a:pt x="400" y="128"/>
                    <a:pt x="400" y="128"/>
                  </a:cubicBezTo>
                  <a:cubicBezTo>
                    <a:pt x="400" y="24"/>
                    <a:pt x="400" y="24"/>
                    <a:pt x="400" y="24"/>
                  </a:cubicBezTo>
                  <a:cubicBezTo>
                    <a:pt x="400" y="19"/>
                    <a:pt x="396" y="16"/>
                    <a:pt x="392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0" y="16"/>
                    <a:pt x="16" y="19"/>
                    <a:pt x="16" y="24"/>
                  </a:cubicBezTo>
                  <a:cubicBezTo>
                    <a:pt x="16" y="128"/>
                    <a:pt x="16" y="128"/>
                    <a:pt x="16" y="128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25"/>
            <p:cNvSpPr/>
            <p:nvPr/>
          </p:nvSpPr>
          <p:spPr>
            <a:xfrm>
              <a:off x="9365" y="4645"/>
              <a:ext cx="1193" cy="49"/>
            </a:xfrm>
            <a:prstGeom prst="rect">
              <a:avLst/>
            </a:pr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25"/>
            <p:cNvSpPr/>
            <p:nvPr/>
          </p:nvSpPr>
          <p:spPr>
            <a:xfrm>
              <a:off x="9365" y="4645"/>
              <a:ext cx="1193" cy="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25"/>
            <p:cNvSpPr/>
            <p:nvPr/>
          </p:nvSpPr>
          <p:spPr>
            <a:xfrm>
              <a:off x="9340" y="4645"/>
              <a:ext cx="1243" cy="53"/>
            </a:xfrm>
            <a:custGeom>
              <a:avLst/>
              <a:gdLst/>
              <a:ahLst/>
              <a:cxnLst/>
              <a:rect l="l" t="t" r="r" b="b"/>
              <a:pathLst>
                <a:path w="1243" h="53" extrusionOk="0">
                  <a:moveTo>
                    <a:pt x="1243" y="0"/>
                  </a:moveTo>
                  <a:lnTo>
                    <a:pt x="1218" y="0"/>
                  </a:lnTo>
                  <a:lnTo>
                    <a:pt x="1218" y="49"/>
                  </a:lnTo>
                  <a:lnTo>
                    <a:pt x="25" y="49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53"/>
                  </a:lnTo>
                  <a:lnTo>
                    <a:pt x="1243" y="53"/>
                  </a:lnTo>
                  <a:lnTo>
                    <a:pt x="1243" y="0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25"/>
            <p:cNvSpPr/>
            <p:nvPr/>
          </p:nvSpPr>
          <p:spPr>
            <a:xfrm>
              <a:off x="9340" y="4645"/>
              <a:ext cx="1243" cy="53"/>
            </a:xfrm>
            <a:custGeom>
              <a:avLst/>
              <a:gdLst/>
              <a:ahLst/>
              <a:cxnLst/>
              <a:rect l="l" t="t" r="r" b="b"/>
              <a:pathLst>
                <a:path w="1243" h="53" extrusionOk="0">
                  <a:moveTo>
                    <a:pt x="1243" y="0"/>
                  </a:moveTo>
                  <a:lnTo>
                    <a:pt x="1218" y="0"/>
                  </a:lnTo>
                  <a:lnTo>
                    <a:pt x="1218" y="49"/>
                  </a:lnTo>
                  <a:lnTo>
                    <a:pt x="25" y="49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53"/>
                  </a:lnTo>
                  <a:lnTo>
                    <a:pt x="1243" y="53"/>
                  </a:lnTo>
                  <a:lnTo>
                    <a:pt x="12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25"/>
            <p:cNvSpPr/>
            <p:nvPr/>
          </p:nvSpPr>
          <p:spPr>
            <a:xfrm>
              <a:off x="10335" y="4452"/>
              <a:ext cx="124" cy="124"/>
            </a:xfrm>
            <a:prstGeom prst="ellipse">
              <a:avLst/>
            </a:prstGeom>
            <a:solidFill>
              <a:srgbClr val="4AC6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16" name="Google Shape;1116;p25"/>
            <p:cNvCxnSpPr/>
            <p:nvPr/>
          </p:nvCxnSpPr>
          <p:spPr>
            <a:xfrm>
              <a:off x="9489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1117" name="Google Shape;1117;p25"/>
            <p:cNvCxnSpPr/>
            <p:nvPr/>
          </p:nvCxnSpPr>
          <p:spPr>
            <a:xfrm>
              <a:off x="9489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1118" name="Google Shape;1118;p25"/>
            <p:cNvSpPr/>
            <p:nvPr/>
          </p:nvSpPr>
          <p:spPr>
            <a:xfrm>
              <a:off x="9464" y="4433"/>
              <a:ext cx="50" cy="162"/>
            </a:xfrm>
            <a:custGeom>
              <a:avLst/>
              <a:gdLst/>
              <a:ahLst/>
              <a:cxnLst/>
              <a:rect l="l" t="t" r="r" b="b"/>
              <a:pathLst>
                <a:path w="50" h="162" extrusionOk="0">
                  <a:moveTo>
                    <a:pt x="5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5" y="162"/>
                  </a:lnTo>
                  <a:lnTo>
                    <a:pt x="50" y="16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25"/>
            <p:cNvSpPr/>
            <p:nvPr/>
          </p:nvSpPr>
          <p:spPr>
            <a:xfrm>
              <a:off x="9464" y="4433"/>
              <a:ext cx="50" cy="162"/>
            </a:xfrm>
            <a:custGeom>
              <a:avLst/>
              <a:gdLst/>
              <a:ahLst/>
              <a:cxnLst/>
              <a:rect l="l" t="t" r="r" b="b"/>
              <a:pathLst>
                <a:path w="50" h="162" extrusionOk="0">
                  <a:moveTo>
                    <a:pt x="5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5" y="162"/>
                  </a:lnTo>
                  <a:lnTo>
                    <a:pt x="50" y="1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20" name="Google Shape;1120;p25"/>
            <p:cNvCxnSpPr/>
            <p:nvPr/>
          </p:nvCxnSpPr>
          <p:spPr>
            <a:xfrm>
              <a:off x="9607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1121" name="Google Shape;1121;p25"/>
            <p:cNvCxnSpPr/>
            <p:nvPr/>
          </p:nvCxnSpPr>
          <p:spPr>
            <a:xfrm>
              <a:off x="9607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1122" name="Google Shape;1122;p25"/>
            <p:cNvSpPr/>
            <p:nvPr/>
          </p:nvSpPr>
          <p:spPr>
            <a:xfrm>
              <a:off x="9582" y="4433"/>
              <a:ext cx="50" cy="162"/>
            </a:xfrm>
            <a:custGeom>
              <a:avLst/>
              <a:gdLst/>
              <a:ahLst/>
              <a:cxnLst/>
              <a:rect l="l" t="t" r="r" b="b"/>
              <a:pathLst>
                <a:path w="50" h="162" extrusionOk="0">
                  <a:moveTo>
                    <a:pt x="5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5" y="162"/>
                  </a:lnTo>
                  <a:lnTo>
                    <a:pt x="50" y="16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25"/>
            <p:cNvSpPr/>
            <p:nvPr/>
          </p:nvSpPr>
          <p:spPr>
            <a:xfrm>
              <a:off x="9582" y="4433"/>
              <a:ext cx="50" cy="162"/>
            </a:xfrm>
            <a:custGeom>
              <a:avLst/>
              <a:gdLst/>
              <a:ahLst/>
              <a:cxnLst/>
              <a:rect l="l" t="t" r="r" b="b"/>
              <a:pathLst>
                <a:path w="50" h="162" extrusionOk="0">
                  <a:moveTo>
                    <a:pt x="5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5" y="162"/>
                  </a:lnTo>
                  <a:lnTo>
                    <a:pt x="50" y="1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24" name="Google Shape;1124;p25"/>
            <p:cNvCxnSpPr/>
            <p:nvPr/>
          </p:nvCxnSpPr>
          <p:spPr>
            <a:xfrm>
              <a:off x="9725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1125" name="Google Shape;1125;p25"/>
            <p:cNvCxnSpPr/>
            <p:nvPr/>
          </p:nvCxnSpPr>
          <p:spPr>
            <a:xfrm>
              <a:off x="9725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1126" name="Google Shape;1126;p25"/>
            <p:cNvSpPr/>
            <p:nvPr/>
          </p:nvSpPr>
          <p:spPr>
            <a:xfrm>
              <a:off x="9701" y="4433"/>
              <a:ext cx="49" cy="162"/>
            </a:xfrm>
            <a:custGeom>
              <a:avLst/>
              <a:gdLst/>
              <a:ahLst/>
              <a:cxnLst/>
              <a:rect l="l" t="t" r="r" b="b"/>
              <a:pathLst>
                <a:path w="49" h="162" extrusionOk="0">
                  <a:moveTo>
                    <a:pt x="49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4" y="162"/>
                  </a:lnTo>
                  <a:lnTo>
                    <a:pt x="49" y="16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25"/>
            <p:cNvSpPr/>
            <p:nvPr/>
          </p:nvSpPr>
          <p:spPr>
            <a:xfrm>
              <a:off x="9701" y="4433"/>
              <a:ext cx="49" cy="162"/>
            </a:xfrm>
            <a:custGeom>
              <a:avLst/>
              <a:gdLst/>
              <a:ahLst/>
              <a:cxnLst/>
              <a:rect l="l" t="t" r="r" b="b"/>
              <a:pathLst>
                <a:path w="49" h="162" extrusionOk="0">
                  <a:moveTo>
                    <a:pt x="49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4" y="162"/>
                  </a:lnTo>
                  <a:lnTo>
                    <a:pt x="49" y="162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25"/>
            <p:cNvSpPr/>
            <p:nvPr/>
          </p:nvSpPr>
          <p:spPr>
            <a:xfrm>
              <a:off x="9340" y="4722"/>
              <a:ext cx="1243" cy="398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25"/>
            <p:cNvSpPr/>
            <p:nvPr/>
          </p:nvSpPr>
          <p:spPr>
            <a:xfrm>
              <a:off x="9340" y="4722"/>
              <a:ext cx="1243" cy="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25"/>
            <p:cNvSpPr/>
            <p:nvPr/>
          </p:nvSpPr>
          <p:spPr>
            <a:xfrm>
              <a:off x="9315" y="4698"/>
              <a:ext cx="1293" cy="447"/>
            </a:xfrm>
            <a:custGeom>
              <a:avLst/>
              <a:gdLst/>
              <a:ahLst/>
              <a:cxnLst/>
              <a:rect l="l" t="t" r="r" b="b"/>
              <a:pathLst>
                <a:path w="416" h="144" extrusionOk="0">
                  <a:moveTo>
                    <a:pt x="408" y="144"/>
                  </a:moveTo>
                  <a:cubicBezTo>
                    <a:pt x="8" y="144"/>
                    <a:pt x="8" y="144"/>
                    <a:pt x="8" y="144"/>
                  </a:cubicBezTo>
                  <a:cubicBezTo>
                    <a:pt x="4" y="144"/>
                    <a:pt x="0" y="140"/>
                    <a:pt x="0" y="13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408" y="0"/>
                    <a:pt x="408" y="0"/>
                    <a:pt x="408" y="0"/>
                  </a:cubicBezTo>
                  <a:cubicBezTo>
                    <a:pt x="412" y="0"/>
                    <a:pt x="416" y="3"/>
                    <a:pt x="416" y="8"/>
                  </a:cubicBezTo>
                  <a:cubicBezTo>
                    <a:pt x="416" y="136"/>
                    <a:pt x="416" y="136"/>
                    <a:pt x="416" y="136"/>
                  </a:cubicBezTo>
                  <a:cubicBezTo>
                    <a:pt x="416" y="140"/>
                    <a:pt x="412" y="144"/>
                    <a:pt x="408" y="144"/>
                  </a:cubicBezTo>
                  <a:moveTo>
                    <a:pt x="16" y="128"/>
                  </a:moveTo>
                  <a:cubicBezTo>
                    <a:pt x="400" y="128"/>
                    <a:pt x="400" y="128"/>
                    <a:pt x="400" y="128"/>
                  </a:cubicBezTo>
                  <a:cubicBezTo>
                    <a:pt x="400" y="16"/>
                    <a:pt x="400" y="16"/>
                    <a:pt x="400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28"/>
                    <a:pt x="16" y="128"/>
                    <a:pt x="16" y="128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25"/>
            <p:cNvSpPr/>
            <p:nvPr/>
          </p:nvSpPr>
          <p:spPr>
            <a:xfrm>
              <a:off x="9365" y="5045"/>
              <a:ext cx="1193" cy="50"/>
            </a:xfrm>
            <a:prstGeom prst="rect">
              <a:avLst/>
            </a:pr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25"/>
            <p:cNvSpPr/>
            <p:nvPr/>
          </p:nvSpPr>
          <p:spPr>
            <a:xfrm>
              <a:off x="9365" y="5045"/>
              <a:ext cx="1193" cy="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25"/>
            <p:cNvSpPr/>
            <p:nvPr/>
          </p:nvSpPr>
          <p:spPr>
            <a:xfrm>
              <a:off x="9340" y="5045"/>
              <a:ext cx="1243" cy="50"/>
            </a:xfrm>
            <a:custGeom>
              <a:avLst/>
              <a:gdLst/>
              <a:ahLst/>
              <a:cxnLst/>
              <a:rect l="l" t="t" r="r" b="b"/>
              <a:pathLst>
                <a:path w="1243" h="50" extrusionOk="0">
                  <a:moveTo>
                    <a:pt x="25" y="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25" y="50"/>
                  </a:lnTo>
                  <a:lnTo>
                    <a:pt x="25" y="0"/>
                  </a:lnTo>
                  <a:close/>
                  <a:moveTo>
                    <a:pt x="1243" y="0"/>
                  </a:moveTo>
                  <a:lnTo>
                    <a:pt x="1218" y="0"/>
                  </a:lnTo>
                  <a:lnTo>
                    <a:pt x="1218" y="50"/>
                  </a:lnTo>
                  <a:lnTo>
                    <a:pt x="1243" y="50"/>
                  </a:lnTo>
                  <a:lnTo>
                    <a:pt x="1243" y="0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25"/>
            <p:cNvSpPr/>
            <p:nvPr/>
          </p:nvSpPr>
          <p:spPr>
            <a:xfrm>
              <a:off x="9340" y="5045"/>
              <a:ext cx="1243" cy="50"/>
            </a:xfrm>
            <a:custGeom>
              <a:avLst/>
              <a:gdLst/>
              <a:ahLst/>
              <a:cxnLst/>
              <a:rect l="l" t="t" r="r" b="b"/>
              <a:pathLst>
                <a:path w="1243" h="50" extrusionOk="0">
                  <a:moveTo>
                    <a:pt x="25" y="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25" y="50"/>
                  </a:lnTo>
                  <a:lnTo>
                    <a:pt x="25" y="0"/>
                  </a:lnTo>
                  <a:moveTo>
                    <a:pt x="1243" y="0"/>
                  </a:moveTo>
                  <a:lnTo>
                    <a:pt x="1218" y="0"/>
                  </a:lnTo>
                  <a:lnTo>
                    <a:pt x="1218" y="50"/>
                  </a:lnTo>
                  <a:lnTo>
                    <a:pt x="1243" y="50"/>
                  </a:lnTo>
                  <a:lnTo>
                    <a:pt x="12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25"/>
            <p:cNvSpPr/>
            <p:nvPr/>
          </p:nvSpPr>
          <p:spPr>
            <a:xfrm>
              <a:off x="10335" y="4837"/>
              <a:ext cx="124" cy="125"/>
            </a:xfrm>
            <a:prstGeom prst="ellipse">
              <a:avLst/>
            </a:prstGeom>
            <a:solidFill>
              <a:srgbClr val="4AC6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36" name="Google Shape;1136;p25"/>
            <p:cNvCxnSpPr/>
            <p:nvPr/>
          </p:nvCxnSpPr>
          <p:spPr>
            <a:xfrm>
              <a:off x="9489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1137" name="Google Shape;1137;p25"/>
            <p:cNvCxnSpPr/>
            <p:nvPr/>
          </p:nvCxnSpPr>
          <p:spPr>
            <a:xfrm>
              <a:off x="9489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1138" name="Google Shape;1138;p25"/>
            <p:cNvSpPr/>
            <p:nvPr/>
          </p:nvSpPr>
          <p:spPr>
            <a:xfrm>
              <a:off x="9464" y="481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25"/>
            <p:cNvSpPr/>
            <p:nvPr/>
          </p:nvSpPr>
          <p:spPr>
            <a:xfrm>
              <a:off x="9464" y="481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40" name="Google Shape;1140;p25"/>
            <p:cNvCxnSpPr/>
            <p:nvPr/>
          </p:nvCxnSpPr>
          <p:spPr>
            <a:xfrm>
              <a:off x="9607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1141" name="Google Shape;1141;p25"/>
            <p:cNvCxnSpPr/>
            <p:nvPr/>
          </p:nvCxnSpPr>
          <p:spPr>
            <a:xfrm>
              <a:off x="9607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1142" name="Google Shape;1142;p25"/>
            <p:cNvSpPr/>
            <p:nvPr/>
          </p:nvSpPr>
          <p:spPr>
            <a:xfrm>
              <a:off x="9582" y="481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25"/>
            <p:cNvSpPr/>
            <p:nvPr/>
          </p:nvSpPr>
          <p:spPr>
            <a:xfrm>
              <a:off x="9582" y="481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44" name="Google Shape;1144;p25"/>
            <p:cNvCxnSpPr/>
            <p:nvPr/>
          </p:nvCxnSpPr>
          <p:spPr>
            <a:xfrm>
              <a:off x="9725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1145" name="Google Shape;1145;p25"/>
            <p:cNvCxnSpPr/>
            <p:nvPr/>
          </p:nvCxnSpPr>
          <p:spPr>
            <a:xfrm>
              <a:off x="9725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1146" name="Google Shape;1146;p25"/>
            <p:cNvSpPr/>
            <p:nvPr/>
          </p:nvSpPr>
          <p:spPr>
            <a:xfrm>
              <a:off x="9701" y="4819"/>
              <a:ext cx="49" cy="161"/>
            </a:xfrm>
            <a:custGeom>
              <a:avLst/>
              <a:gdLst/>
              <a:ahLst/>
              <a:cxnLst/>
              <a:rect l="l" t="t" r="r" b="b"/>
              <a:pathLst>
                <a:path w="49" h="161" extrusionOk="0">
                  <a:moveTo>
                    <a:pt x="49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4" y="161"/>
                  </a:lnTo>
                  <a:lnTo>
                    <a:pt x="49" y="16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25"/>
            <p:cNvSpPr/>
            <p:nvPr/>
          </p:nvSpPr>
          <p:spPr>
            <a:xfrm>
              <a:off x="9701" y="4819"/>
              <a:ext cx="49" cy="161"/>
            </a:xfrm>
            <a:custGeom>
              <a:avLst/>
              <a:gdLst/>
              <a:ahLst/>
              <a:cxnLst/>
              <a:rect l="l" t="t" r="r" b="b"/>
              <a:pathLst>
                <a:path w="49" h="161" extrusionOk="0">
                  <a:moveTo>
                    <a:pt x="49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4" y="161"/>
                  </a:lnTo>
                  <a:lnTo>
                    <a:pt x="49" y="161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25"/>
            <p:cNvSpPr/>
            <p:nvPr/>
          </p:nvSpPr>
          <p:spPr>
            <a:xfrm>
              <a:off x="9340" y="5120"/>
              <a:ext cx="1243" cy="398"/>
            </a:xfrm>
            <a:custGeom>
              <a:avLst/>
              <a:gdLst/>
              <a:ahLst/>
              <a:cxnLst/>
              <a:rect l="l" t="t" r="r" b="b"/>
              <a:pathLst>
                <a:path w="400" h="128" extrusionOk="0">
                  <a:moveTo>
                    <a:pt x="384" y="128"/>
                  </a:moveTo>
                  <a:cubicBezTo>
                    <a:pt x="16" y="128"/>
                    <a:pt x="16" y="128"/>
                    <a:pt x="16" y="128"/>
                  </a:cubicBezTo>
                  <a:cubicBezTo>
                    <a:pt x="7" y="128"/>
                    <a:pt x="0" y="121"/>
                    <a:pt x="0" y="1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400" y="112"/>
                    <a:pt x="400" y="112"/>
                    <a:pt x="400" y="112"/>
                  </a:cubicBezTo>
                  <a:cubicBezTo>
                    <a:pt x="400" y="121"/>
                    <a:pt x="393" y="128"/>
                    <a:pt x="384" y="128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25"/>
            <p:cNvSpPr/>
            <p:nvPr/>
          </p:nvSpPr>
          <p:spPr>
            <a:xfrm>
              <a:off x="9315" y="5095"/>
              <a:ext cx="1293" cy="448"/>
            </a:xfrm>
            <a:custGeom>
              <a:avLst/>
              <a:gdLst/>
              <a:ahLst/>
              <a:cxnLst/>
              <a:rect l="l" t="t" r="r" b="b"/>
              <a:pathLst>
                <a:path w="416" h="144" extrusionOk="0">
                  <a:moveTo>
                    <a:pt x="392" y="144"/>
                  </a:moveTo>
                  <a:cubicBezTo>
                    <a:pt x="24" y="144"/>
                    <a:pt x="24" y="144"/>
                    <a:pt x="24" y="144"/>
                  </a:cubicBezTo>
                  <a:cubicBezTo>
                    <a:pt x="11" y="144"/>
                    <a:pt x="0" y="133"/>
                    <a:pt x="0" y="12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408" y="0"/>
                    <a:pt x="408" y="0"/>
                    <a:pt x="408" y="0"/>
                  </a:cubicBezTo>
                  <a:cubicBezTo>
                    <a:pt x="412" y="0"/>
                    <a:pt x="416" y="3"/>
                    <a:pt x="416" y="8"/>
                  </a:cubicBezTo>
                  <a:cubicBezTo>
                    <a:pt x="416" y="120"/>
                    <a:pt x="416" y="120"/>
                    <a:pt x="416" y="120"/>
                  </a:cubicBezTo>
                  <a:cubicBezTo>
                    <a:pt x="416" y="133"/>
                    <a:pt x="405" y="144"/>
                    <a:pt x="392" y="144"/>
                  </a:cubicBezTo>
                  <a:moveTo>
                    <a:pt x="16" y="16"/>
                  </a:moveTo>
                  <a:cubicBezTo>
                    <a:pt x="16" y="120"/>
                    <a:pt x="16" y="120"/>
                    <a:pt x="16" y="120"/>
                  </a:cubicBezTo>
                  <a:cubicBezTo>
                    <a:pt x="16" y="124"/>
                    <a:pt x="20" y="128"/>
                    <a:pt x="24" y="128"/>
                  </a:cubicBezTo>
                  <a:cubicBezTo>
                    <a:pt x="392" y="128"/>
                    <a:pt x="392" y="128"/>
                    <a:pt x="392" y="128"/>
                  </a:cubicBezTo>
                  <a:cubicBezTo>
                    <a:pt x="396" y="128"/>
                    <a:pt x="400" y="124"/>
                    <a:pt x="400" y="120"/>
                  </a:cubicBezTo>
                  <a:cubicBezTo>
                    <a:pt x="400" y="16"/>
                    <a:pt x="400" y="16"/>
                    <a:pt x="400" y="16"/>
                  </a:cubicBezTo>
                  <a:cubicBezTo>
                    <a:pt x="16" y="16"/>
                    <a:pt x="16" y="16"/>
                    <a:pt x="16" y="16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25"/>
            <p:cNvSpPr/>
            <p:nvPr/>
          </p:nvSpPr>
          <p:spPr>
            <a:xfrm>
              <a:off x="10335" y="5247"/>
              <a:ext cx="124" cy="125"/>
            </a:xfrm>
            <a:prstGeom prst="ellipse">
              <a:avLst/>
            </a:prstGeom>
            <a:solidFill>
              <a:srgbClr val="4AC6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51" name="Google Shape;1151;p25"/>
            <p:cNvCxnSpPr/>
            <p:nvPr/>
          </p:nvCxnSpPr>
          <p:spPr>
            <a:xfrm>
              <a:off x="9489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1152" name="Google Shape;1152;p25"/>
            <p:cNvCxnSpPr/>
            <p:nvPr/>
          </p:nvCxnSpPr>
          <p:spPr>
            <a:xfrm>
              <a:off x="9489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1153" name="Google Shape;1153;p25"/>
            <p:cNvSpPr/>
            <p:nvPr/>
          </p:nvSpPr>
          <p:spPr>
            <a:xfrm>
              <a:off x="9464" y="522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25"/>
            <p:cNvSpPr/>
            <p:nvPr/>
          </p:nvSpPr>
          <p:spPr>
            <a:xfrm>
              <a:off x="9464" y="522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55" name="Google Shape;1155;p25"/>
            <p:cNvCxnSpPr/>
            <p:nvPr/>
          </p:nvCxnSpPr>
          <p:spPr>
            <a:xfrm>
              <a:off x="9607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1156" name="Google Shape;1156;p25"/>
            <p:cNvCxnSpPr/>
            <p:nvPr/>
          </p:nvCxnSpPr>
          <p:spPr>
            <a:xfrm>
              <a:off x="9607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1157" name="Google Shape;1157;p25"/>
            <p:cNvSpPr/>
            <p:nvPr/>
          </p:nvSpPr>
          <p:spPr>
            <a:xfrm>
              <a:off x="9582" y="522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25"/>
            <p:cNvSpPr/>
            <p:nvPr/>
          </p:nvSpPr>
          <p:spPr>
            <a:xfrm>
              <a:off x="9582" y="522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59" name="Google Shape;1159;p25"/>
            <p:cNvCxnSpPr/>
            <p:nvPr/>
          </p:nvCxnSpPr>
          <p:spPr>
            <a:xfrm>
              <a:off x="9725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1160" name="Google Shape;1160;p25"/>
            <p:cNvCxnSpPr/>
            <p:nvPr/>
          </p:nvCxnSpPr>
          <p:spPr>
            <a:xfrm>
              <a:off x="9725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1161" name="Google Shape;1161;p25"/>
            <p:cNvSpPr/>
            <p:nvPr/>
          </p:nvSpPr>
          <p:spPr>
            <a:xfrm>
              <a:off x="9701" y="5229"/>
              <a:ext cx="49" cy="161"/>
            </a:xfrm>
            <a:custGeom>
              <a:avLst/>
              <a:gdLst/>
              <a:ahLst/>
              <a:cxnLst/>
              <a:rect l="l" t="t" r="r" b="b"/>
              <a:pathLst>
                <a:path w="49" h="161" extrusionOk="0">
                  <a:moveTo>
                    <a:pt x="49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4" y="161"/>
                  </a:lnTo>
                  <a:lnTo>
                    <a:pt x="49" y="16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25"/>
            <p:cNvSpPr/>
            <p:nvPr/>
          </p:nvSpPr>
          <p:spPr>
            <a:xfrm>
              <a:off x="9701" y="5229"/>
              <a:ext cx="49" cy="161"/>
            </a:xfrm>
            <a:custGeom>
              <a:avLst/>
              <a:gdLst/>
              <a:ahLst/>
              <a:cxnLst/>
              <a:rect l="l" t="t" r="r" b="b"/>
              <a:pathLst>
                <a:path w="49" h="161" extrusionOk="0">
                  <a:moveTo>
                    <a:pt x="49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4" y="161"/>
                  </a:lnTo>
                  <a:lnTo>
                    <a:pt x="49" y="161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63" name="Google Shape;1163;p25"/>
          <p:cNvSpPr/>
          <p:nvPr/>
        </p:nvSpPr>
        <p:spPr>
          <a:xfrm>
            <a:off x="5914422" y="2237078"/>
            <a:ext cx="207222" cy="803111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25"/>
          <p:cNvSpPr/>
          <p:nvPr/>
        </p:nvSpPr>
        <p:spPr>
          <a:xfrm rot="2085742">
            <a:off x="5018618" y="3959813"/>
            <a:ext cx="207222" cy="803111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25"/>
          <p:cNvSpPr/>
          <p:nvPr/>
        </p:nvSpPr>
        <p:spPr>
          <a:xfrm rot="-2475864">
            <a:off x="6704193" y="3934449"/>
            <a:ext cx="207222" cy="803111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66" name="Google Shape;1166;p25"/>
          <p:cNvGrpSpPr/>
          <p:nvPr/>
        </p:nvGrpSpPr>
        <p:grpSpPr>
          <a:xfrm>
            <a:off x="9417027" y="4782246"/>
            <a:ext cx="776894" cy="776894"/>
            <a:chOff x="6288088" y="2478088"/>
            <a:chExt cx="2681287" cy="2681287"/>
          </a:xfrm>
        </p:grpSpPr>
        <p:sp>
          <p:nvSpPr>
            <p:cNvPr id="1167" name="Google Shape;1167;p25"/>
            <p:cNvSpPr/>
            <p:nvPr/>
          </p:nvSpPr>
          <p:spPr>
            <a:xfrm>
              <a:off x="6318250" y="2508250"/>
              <a:ext cx="2620962" cy="2620962"/>
            </a:xfrm>
            <a:prstGeom prst="ellipse">
              <a:avLst/>
            </a:prstGeom>
            <a:solidFill>
              <a:srgbClr val="59AFE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5"/>
            <p:cNvSpPr/>
            <p:nvPr/>
          </p:nvSpPr>
          <p:spPr>
            <a:xfrm>
              <a:off x="6288088" y="2478088"/>
              <a:ext cx="2681287" cy="2681287"/>
            </a:xfrm>
            <a:custGeom>
              <a:avLst/>
              <a:gdLst/>
              <a:ahLst/>
              <a:cxnLst/>
              <a:rect l="l" t="t" r="r" b="b"/>
              <a:pathLst>
                <a:path w="712" h="712" extrusionOk="0">
                  <a:moveTo>
                    <a:pt x="356" y="16"/>
                  </a:moveTo>
                  <a:cubicBezTo>
                    <a:pt x="544" y="16"/>
                    <a:pt x="696" y="168"/>
                    <a:pt x="696" y="356"/>
                  </a:cubicBezTo>
                  <a:cubicBezTo>
                    <a:pt x="696" y="544"/>
                    <a:pt x="544" y="696"/>
                    <a:pt x="356" y="696"/>
                  </a:cubicBezTo>
                  <a:cubicBezTo>
                    <a:pt x="168" y="696"/>
                    <a:pt x="16" y="544"/>
                    <a:pt x="16" y="356"/>
                  </a:cubicBezTo>
                  <a:cubicBezTo>
                    <a:pt x="16" y="168"/>
                    <a:pt x="168" y="16"/>
                    <a:pt x="356" y="16"/>
                  </a:cubicBezTo>
                  <a:moveTo>
                    <a:pt x="356" y="0"/>
                  </a:moveTo>
                  <a:cubicBezTo>
                    <a:pt x="160" y="0"/>
                    <a:pt x="0" y="160"/>
                    <a:pt x="0" y="356"/>
                  </a:cubicBezTo>
                  <a:cubicBezTo>
                    <a:pt x="0" y="552"/>
                    <a:pt x="160" y="712"/>
                    <a:pt x="356" y="712"/>
                  </a:cubicBezTo>
                  <a:cubicBezTo>
                    <a:pt x="552" y="712"/>
                    <a:pt x="712" y="552"/>
                    <a:pt x="712" y="356"/>
                  </a:cubicBezTo>
                  <a:cubicBezTo>
                    <a:pt x="712" y="160"/>
                    <a:pt x="552" y="0"/>
                    <a:pt x="356" y="0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5"/>
            <p:cNvSpPr/>
            <p:nvPr/>
          </p:nvSpPr>
          <p:spPr>
            <a:xfrm>
              <a:off x="7083425" y="3298825"/>
              <a:ext cx="217487" cy="268287"/>
            </a:xfrm>
            <a:custGeom>
              <a:avLst/>
              <a:gdLst/>
              <a:ahLst/>
              <a:cxnLst/>
              <a:rect l="l" t="t" r="r" b="b"/>
              <a:pathLst>
                <a:path w="58" h="71" extrusionOk="0">
                  <a:moveTo>
                    <a:pt x="33" y="25"/>
                  </a:moveTo>
                  <a:cubicBezTo>
                    <a:pt x="37" y="31"/>
                    <a:pt x="39" y="39"/>
                    <a:pt x="43" y="45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7" y="51"/>
                    <a:pt x="54" y="51"/>
                    <a:pt x="58" y="47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67"/>
                    <a:pt x="45" y="71"/>
                    <a:pt x="39" y="63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5" y="56"/>
                    <a:pt x="34" y="48"/>
                    <a:pt x="29" y="42"/>
                  </a:cubicBezTo>
                  <a:cubicBezTo>
                    <a:pt x="25" y="36"/>
                    <a:pt x="17" y="32"/>
                    <a:pt x="11" y="27"/>
                  </a:cubicBezTo>
                  <a:cubicBezTo>
                    <a:pt x="5" y="22"/>
                    <a:pt x="0" y="14"/>
                    <a:pt x="2" y="6"/>
                  </a:cubicBezTo>
                  <a:cubicBezTo>
                    <a:pt x="3" y="4"/>
                    <a:pt x="5" y="2"/>
                    <a:pt x="7" y="0"/>
                  </a:cubicBezTo>
                  <a:cubicBezTo>
                    <a:pt x="8" y="3"/>
                    <a:pt x="11" y="7"/>
                    <a:pt x="15" y="10"/>
                  </a:cubicBezTo>
                  <a:cubicBezTo>
                    <a:pt x="21" y="15"/>
                    <a:pt x="28" y="19"/>
                    <a:pt x="33" y="25"/>
                  </a:cubicBezTo>
                </a:path>
              </a:pathLst>
            </a:custGeom>
            <a:solidFill>
              <a:srgbClr val="51D6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25"/>
            <p:cNvSpPr/>
            <p:nvPr/>
          </p:nvSpPr>
          <p:spPr>
            <a:xfrm>
              <a:off x="7558088" y="3608388"/>
              <a:ext cx="22225" cy="60325"/>
            </a:xfrm>
            <a:custGeom>
              <a:avLst/>
              <a:gdLst/>
              <a:ahLst/>
              <a:cxnLst/>
              <a:rect l="l" t="t" r="r" b="b"/>
              <a:pathLst>
                <a:path w="6" h="16" extrusionOk="0">
                  <a:moveTo>
                    <a:pt x="1" y="10"/>
                  </a:moveTo>
                  <a:cubicBezTo>
                    <a:pt x="1" y="12"/>
                    <a:pt x="1" y="14"/>
                    <a:pt x="2" y="16"/>
                  </a:cubicBezTo>
                  <a:cubicBezTo>
                    <a:pt x="5" y="12"/>
                    <a:pt x="6" y="6"/>
                    <a:pt x="5" y="0"/>
                  </a:cubicBezTo>
                  <a:cubicBezTo>
                    <a:pt x="2" y="2"/>
                    <a:pt x="0" y="6"/>
                    <a:pt x="1" y="10"/>
                  </a:cubicBezTo>
                </a:path>
              </a:pathLst>
            </a:custGeom>
            <a:solidFill>
              <a:srgbClr val="51D6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5"/>
            <p:cNvSpPr/>
            <p:nvPr/>
          </p:nvSpPr>
          <p:spPr>
            <a:xfrm>
              <a:off x="7316788" y="3182938"/>
              <a:ext cx="395287" cy="334962"/>
            </a:xfrm>
            <a:custGeom>
              <a:avLst/>
              <a:gdLst/>
              <a:ahLst/>
              <a:cxnLst/>
              <a:rect l="l" t="t" r="r" b="b"/>
              <a:pathLst>
                <a:path w="105" h="89" extrusionOk="0">
                  <a:moveTo>
                    <a:pt x="44" y="34"/>
                  </a:moveTo>
                  <a:cubicBezTo>
                    <a:pt x="46" y="37"/>
                    <a:pt x="47" y="41"/>
                    <a:pt x="49" y="43"/>
                  </a:cubicBezTo>
                  <a:cubicBezTo>
                    <a:pt x="53" y="47"/>
                    <a:pt x="58" y="48"/>
                    <a:pt x="62" y="49"/>
                  </a:cubicBezTo>
                  <a:cubicBezTo>
                    <a:pt x="80" y="55"/>
                    <a:pt x="94" y="71"/>
                    <a:pt x="99" y="89"/>
                  </a:cubicBezTo>
                  <a:cubicBezTo>
                    <a:pt x="103" y="87"/>
                    <a:pt x="105" y="83"/>
                    <a:pt x="104" y="79"/>
                  </a:cubicBezTo>
                  <a:cubicBezTo>
                    <a:pt x="101" y="58"/>
                    <a:pt x="86" y="39"/>
                    <a:pt x="66" y="32"/>
                  </a:cubicBezTo>
                  <a:cubicBezTo>
                    <a:pt x="61" y="30"/>
                    <a:pt x="56" y="29"/>
                    <a:pt x="53" y="26"/>
                  </a:cubicBezTo>
                  <a:cubicBezTo>
                    <a:pt x="50" y="23"/>
                    <a:pt x="49" y="20"/>
                    <a:pt x="47" y="16"/>
                  </a:cubicBezTo>
                  <a:cubicBezTo>
                    <a:pt x="38" y="0"/>
                    <a:pt x="9" y="2"/>
                    <a:pt x="2" y="20"/>
                  </a:cubicBezTo>
                  <a:cubicBezTo>
                    <a:pt x="0" y="25"/>
                    <a:pt x="0" y="30"/>
                    <a:pt x="0" y="34"/>
                  </a:cubicBezTo>
                  <a:cubicBezTo>
                    <a:pt x="8" y="19"/>
                    <a:pt x="35" y="18"/>
                    <a:pt x="44" y="34"/>
                  </a:cubicBezTo>
                </a:path>
              </a:pathLst>
            </a:custGeom>
            <a:solidFill>
              <a:srgbClr val="51D6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25"/>
            <p:cNvSpPr/>
            <p:nvPr/>
          </p:nvSpPr>
          <p:spPr>
            <a:xfrm>
              <a:off x="8299450" y="2919413"/>
              <a:ext cx="15875" cy="63500"/>
            </a:xfrm>
            <a:custGeom>
              <a:avLst/>
              <a:gdLst/>
              <a:ahLst/>
              <a:cxnLst/>
              <a:rect l="l" t="t" r="r" b="b"/>
              <a:pathLst>
                <a:path w="4" h="17" extrusionOk="0">
                  <a:moveTo>
                    <a:pt x="0" y="17"/>
                  </a:moveTo>
                  <a:cubicBezTo>
                    <a:pt x="2" y="15"/>
                    <a:pt x="3" y="13"/>
                    <a:pt x="4" y="11"/>
                  </a:cubicBezTo>
                  <a:cubicBezTo>
                    <a:pt x="4" y="7"/>
                    <a:pt x="4" y="4"/>
                    <a:pt x="4" y="0"/>
                  </a:cubicBezTo>
                  <a:cubicBezTo>
                    <a:pt x="2" y="4"/>
                    <a:pt x="1" y="7"/>
                    <a:pt x="0" y="11"/>
                  </a:cubicBezTo>
                  <a:cubicBezTo>
                    <a:pt x="0" y="13"/>
                    <a:pt x="0" y="15"/>
                    <a:pt x="0" y="17"/>
                  </a:cubicBezTo>
                </a:path>
              </a:pathLst>
            </a:custGeom>
            <a:solidFill>
              <a:srgbClr val="51D6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25"/>
            <p:cNvSpPr/>
            <p:nvPr/>
          </p:nvSpPr>
          <p:spPr>
            <a:xfrm>
              <a:off x="6981825" y="4143375"/>
              <a:ext cx="263525" cy="277812"/>
            </a:xfrm>
            <a:custGeom>
              <a:avLst/>
              <a:gdLst/>
              <a:ahLst/>
              <a:cxnLst/>
              <a:rect l="l" t="t" r="r" b="b"/>
              <a:pathLst>
                <a:path w="70" h="74" extrusionOk="0">
                  <a:moveTo>
                    <a:pt x="48" y="23"/>
                  </a:moveTo>
                  <a:cubicBezTo>
                    <a:pt x="45" y="18"/>
                    <a:pt x="40" y="15"/>
                    <a:pt x="35" y="17"/>
                  </a:cubicBezTo>
                  <a:cubicBezTo>
                    <a:pt x="29" y="20"/>
                    <a:pt x="22" y="20"/>
                    <a:pt x="15" y="20"/>
                  </a:cubicBezTo>
                  <a:cubicBezTo>
                    <a:pt x="11" y="19"/>
                    <a:pt x="8" y="16"/>
                    <a:pt x="7" y="13"/>
                  </a:cubicBezTo>
                  <a:cubicBezTo>
                    <a:pt x="5" y="8"/>
                    <a:pt x="4" y="4"/>
                    <a:pt x="4" y="0"/>
                  </a:cubicBezTo>
                  <a:cubicBezTo>
                    <a:pt x="2" y="3"/>
                    <a:pt x="1" y="8"/>
                    <a:pt x="0" y="12"/>
                  </a:cubicBezTo>
                  <a:cubicBezTo>
                    <a:pt x="0" y="18"/>
                    <a:pt x="1" y="24"/>
                    <a:pt x="3" y="30"/>
                  </a:cubicBezTo>
                  <a:cubicBezTo>
                    <a:pt x="4" y="34"/>
                    <a:pt x="8" y="37"/>
                    <a:pt x="12" y="37"/>
                  </a:cubicBezTo>
                  <a:cubicBezTo>
                    <a:pt x="18" y="38"/>
                    <a:pt x="25" y="37"/>
                    <a:pt x="31" y="35"/>
                  </a:cubicBezTo>
                  <a:cubicBezTo>
                    <a:pt x="37" y="33"/>
                    <a:pt x="42" y="35"/>
                    <a:pt x="44" y="40"/>
                  </a:cubicBezTo>
                  <a:cubicBezTo>
                    <a:pt x="48" y="47"/>
                    <a:pt x="53" y="52"/>
                    <a:pt x="56" y="58"/>
                  </a:cubicBezTo>
                  <a:cubicBezTo>
                    <a:pt x="59" y="62"/>
                    <a:pt x="61" y="68"/>
                    <a:pt x="63" y="74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70" y="66"/>
                    <a:pt x="66" y="50"/>
                    <a:pt x="60" y="41"/>
                  </a:cubicBezTo>
                  <a:cubicBezTo>
                    <a:pt x="56" y="34"/>
                    <a:pt x="51" y="29"/>
                    <a:pt x="48" y="23"/>
                  </a:cubicBezTo>
                </a:path>
              </a:pathLst>
            </a:custGeom>
            <a:solidFill>
              <a:srgbClr val="51D6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25"/>
            <p:cNvSpPr/>
            <p:nvPr/>
          </p:nvSpPr>
          <p:spPr>
            <a:xfrm>
              <a:off x="7300913" y="4391025"/>
              <a:ext cx="806450" cy="515937"/>
            </a:xfrm>
            <a:custGeom>
              <a:avLst/>
              <a:gdLst/>
              <a:ahLst/>
              <a:cxnLst/>
              <a:rect l="l" t="t" r="r" b="b"/>
              <a:pathLst>
                <a:path w="214" h="137" extrusionOk="0">
                  <a:moveTo>
                    <a:pt x="149" y="84"/>
                  </a:moveTo>
                  <a:cubicBezTo>
                    <a:pt x="140" y="45"/>
                    <a:pt x="102" y="22"/>
                    <a:pt x="65" y="6"/>
                  </a:cubicBezTo>
                  <a:cubicBezTo>
                    <a:pt x="61" y="4"/>
                    <a:pt x="56" y="2"/>
                    <a:pt x="50" y="2"/>
                  </a:cubicBezTo>
                  <a:cubicBezTo>
                    <a:pt x="29" y="0"/>
                    <a:pt x="14" y="23"/>
                    <a:pt x="7" y="44"/>
                  </a:cubicBezTo>
                  <a:cubicBezTo>
                    <a:pt x="4" y="53"/>
                    <a:pt x="1" y="63"/>
                    <a:pt x="0" y="73"/>
                  </a:cubicBezTo>
                  <a:cubicBezTo>
                    <a:pt x="1" y="69"/>
                    <a:pt x="2" y="65"/>
                    <a:pt x="4" y="61"/>
                  </a:cubicBezTo>
                  <a:cubicBezTo>
                    <a:pt x="11" y="40"/>
                    <a:pt x="25" y="17"/>
                    <a:pt x="47" y="19"/>
                  </a:cubicBezTo>
                  <a:cubicBezTo>
                    <a:pt x="52" y="20"/>
                    <a:pt x="57" y="22"/>
                    <a:pt x="62" y="24"/>
                  </a:cubicBezTo>
                  <a:cubicBezTo>
                    <a:pt x="98" y="39"/>
                    <a:pt x="137" y="63"/>
                    <a:pt x="145" y="101"/>
                  </a:cubicBezTo>
                  <a:cubicBezTo>
                    <a:pt x="164" y="95"/>
                    <a:pt x="187" y="99"/>
                    <a:pt x="200" y="114"/>
                  </a:cubicBezTo>
                  <a:cubicBezTo>
                    <a:pt x="205" y="121"/>
                    <a:pt x="208" y="129"/>
                    <a:pt x="208" y="137"/>
                  </a:cubicBezTo>
                  <a:cubicBezTo>
                    <a:pt x="214" y="125"/>
                    <a:pt x="213" y="108"/>
                    <a:pt x="204" y="97"/>
                  </a:cubicBezTo>
                  <a:cubicBezTo>
                    <a:pt x="191" y="82"/>
                    <a:pt x="167" y="77"/>
                    <a:pt x="149" y="84"/>
                  </a:cubicBezTo>
                </a:path>
              </a:pathLst>
            </a:custGeom>
            <a:solidFill>
              <a:srgbClr val="51D6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25"/>
            <p:cNvSpPr/>
            <p:nvPr/>
          </p:nvSpPr>
          <p:spPr>
            <a:xfrm>
              <a:off x="7986713" y="5038725"/>
              <a:ext cx="19050" cy="60325"/>
            </a:xfrm>
            <a:custGeom>
              <a:avLst/>
              <a:gdLst/>
              <a:ahLst/>
              <a:cxnLst/>
              <a:rect l="l" t="t" r="r" b="b"/>
              <a:pathLst>
                <a:path w="5" h="16" extrusionOk="0">
                  <a:moveTo>
                    <a:pt x="2" y="4"/>
                  </a:moveTo>
                  <a:cubicBezTo>
                    <a:pt x="0" y="8"/>
                    <a:pt x="1" y="12"/>
                    <a:pt x="1" y="16"/>
                  </a:cubicBezTo>
                  <a:cubicBezTo>
                    <a:pt x="4" y="11"/>
                    <a:pt x="5" y="6"/>
                    <a:pt x="5" y="1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4" y="1"/>
                    <a:pt x="3" y="2"/>
                    <a:pt x="2" y="4"/>
                  </a:cubicBezTo>
                </a:path>
              </a:pathLst>
            </a:custGeom>
            <a:solidFill>
              <a:srgbClr val="51D6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25"/>
            <p:cNvSpPr/>
            <p:nvPr/>
          </p:nvSpPr>
          <p:spPr>
            <a:xfrm>
              <a:off x="6405563" y="3073400"/>
              <a:ext cx="1276350" cy="1416050"/>
            </a:xfrm>
            <a:custGeom>
              <a:avLst/>
              <a:gdLst/>
              <a:ahLst/>
              <a:cxnLst/>
              <a:rect l="l" t="t" r="r" b="b"/>
              <a:pathLst>
                <a:path w="339" h="376" extrusionOk="0">
                  <a:moveTo>
                    <a:pt x="53" y="0"/>
                  </a:moveTo>
                  <a:cubicBezTo>
                    <a:pt x="40" y="16"/>
                    <a:pt x="28" y="33"/>
                    <a:pt x="18" y="52"/>
                  </a:cubicBezTo>
                  <a:cubicBezTo>
                    <a:pt x="11" y="66"/>
                    <a:pt x="5" y="82"/>
                    <a:pt x="0" y="97"/>
                  </a:cubicBezTo>
                  <a:cubicBezTo>
                    <a:pt x="1" y="98"/>
                    <a:pt x="2" y="99"/>
                    <a:pt x="2" y="100"/>
                  </a:cubicBezTo>
                  <a:cubicBezTo>
                    <a:pt x="25" y="126"/>
                    <a:pt x="17" y="167"/>
                    <a:pt x="30" y="199"/>
                  </a:cubicBezTo>
                  <a:cubicBezTo>
                    <a:pt x="38" y="220"/>
                    <a:pt x="57" y="238"/>
                    <a:pt x="61" y="261"/>
                  </a:cubicBezTo>
                  <a:cubicBezTo>
                    <a:pt x="63" y="270"/>
                    <a:pt x="62" y="281"/>
                    <a:pt x="68" y="289"/>
                  </a:cubicBezTo>
                  <a:cubicBezTo>
                    <a:pt x="78" y="301"/>
                    <a:pt x="98" y="298"/>
                    <a:pt x="111" y="307"/>
                  </a:cubicBezTo>
                  <a:cubicBezTo>
                    <a:pt x="126" y="318"/>
                    <a:pt x="128" y="345"/>
                    <a:pt x="147" y="349"/>
                  </a:cubicBezTo>
                  <a:cubicBezTo>
                    <a:pt x="148" y="349"/>
                    <a:pt x="149" y="349"/>
                    <a:pt x="151" y="349"/>
                  </a:cubicBezTo>
                  <a:cubicBezTo>
                    <a:pt x="156" y="349"/>
                    <a:pt x="160" y="348"/>
                    <a:pt x="165" y="348"/>
                  </a:cubicBezTo>
                  <a:cubicBezTo>
                    <a:pt x="166" y="348"/>
                    <a:pt x="166" y="348"/>
                    <a:pt x="166" y="348"/>
                  </a:cubicBezTo>
                  <a:cubicBezTo>
                    <a:pt x="174" y="348"/>
                    <a:pt x="179" y="355"/>
                    <a:pt x="184" y="361"/>
                  </a:cubicBezTo>
                  <a:cubicBezTo>
                    <a:pt x="187" y="364"/>
                    <a:pt x="190" y="368"/>
                    <a:pt x="194" y="371"/>
                  </a:cubicBezTo>
                  <a:cubicBezTo>
                    <a:pt x="197" y="373"/>
                    <a:pt x="199" y="376"/>
                    <a:pt x="202" y="376"/>
                  </a:cubicBezTo>
                  <a:cubicBezTo>
                    <a:pt x="204" y="376"/>
                    <a:pt x="206" y="375"/>
                    <a:pt x="208" y="373"/>
                  </a:cubicBezTo>
                  <a:cubicBezTo>
                    <a:pt x="215" y="366"/>
                    <a:pt x="211" y="350"/>
                    <a:pt x="205" y="341"/>
                  </a:cubicBezTo>
                  <a:cubicBezTo>
                    <a:pt x="201" y="334"/>
                    <a:pt x="196" y="329"/>
                    <a:pt x="193" y="323"/>
                  </a:cubicBezTo>
                  <a:cubicBezTo>
                    <a:pt x="192" y="321"/>
                    <a:pt x="190" y="319"/>
                    <a:pt x="188" y="318"/>
                  </a:cubicBezTo>
                  <a:cubicBezTo>
                    <a:pt x="188" y="318"/>
                    <a:pt x="188" y="318"/>
                    <a:pt x="188" y="318"/>
                  </a:cubicBezTo>
                  <a:cubicBezTo>
                    <a:pt x="187" y="318"/>
                    <a:pt x="186" y="318"/>
                    <a:pt x="184" y="319"/>
                  </a:cubicBezTo>
                  <a:cubicBezTo>
                    <a:pt x="180" y="320"/>
                    <a:pt x="174" y="321"/>
                    <a:pt x="169" y="321"/>
                  </a:cubicBezTo>
                  <a:cubicBezTo>
                    <a:pt x="168" y="321"/>
                    <a:pt x="166" y="321"/>
                    <a:pt x="165" y="321"/>
                  </a:cubicBezTo>
                  <a:cubicBezTo>
                    <a:pt x="163" y="321"/>
                    <a:pt x="162" y="321"/>
                    <a:pt x="161" y="320"/>
                  </a:cubicBezTo>
                  <a:cubicBezTo>
                    <a:pt x="161" y="320"/>
                    <a:pt x="160" y="320"/>
                    <a:pt x="160" y="320"/>
                  </a:cubicBezTo>
                  <a:cubicBezTo>
                    <a:pt x="156" y="319"/>
                    <a:pt x="153" y="316"/>
                    <a:pt x="152" y="313"/>
                  </a:cubicBezTo>
                  <a:cubicBezTo>
                    <a:pt x="150" y="307"/>
                    <a:pt x="148" y="301"/>
                    <a:pt x="149" y="294"/>
                  </a:cubicBezTo>
                  <a:cubicBezTo>
                    <a:pt x="149" y="286"/>
                    <a:pt x="154" y="278"/>
                    <a:pt x="161" y="275"/>
                  </a:cubicBezTo>
                  <a:cubicBezTo>
                    <a:pt x="166" y="273"/>
                    <a:pt x="172" y="274"/>
                    <a:pt x="177" y="273"/>
                  </a:cubicBezTo>
                  <a:cubicBezTo>
                    <a:pt x="187" y="272"/>
                    <a:pt x="197" y="267"/>
                    <a:pt x="207" y="267"/>
                  </a:cubicBezTo>
                  <a:cubicBezTo>
                    <a:pt x="208" y="267"/>
                    <a:pt x="208" y="267"/>
                    <a:pt x="208" y="267"/>
                  </a:cubicBezTo>
                  <a:cubicBezTo>
                    <a:pt x="208" y="267"/>
                    <a:pt x="208" y="267"/>
                    <a:pt x="208" y="267"/>
                  </a:cubicBezTo>
                  <a:cubicBezTo>
                    <a:pt x="219" y="267"/>
                    <a:pt x="243" y="237"/>
                    <a:pt x="253" y="212"/>
                  </a:cubicBezTo>
                  <a:cubicBezTo>
                    <a:pt x="258" y="199"/>
                    <a:pt x="265" y="184"/>
                    <a:pt x="279" y="181"/>
                  </a:cubicBezTo>
                  <a:cubicBezTo>
                    <a:pt x="284" y="181"/>
                    <a:pt x="289" y="181"/>
                    <a:pt x="293" y="180"/>
                  </a:cubicBezTo>
                  <a:cubicBezTo>
                    <a:pt x="303" y="176"/>
                    <a:pt x="304" y="163"/>
                    <a:pt x="302" y="151"/>
                  </a:cubicBezTo>
                  <a:cubicBezTo>
                    <a:pt x="301" y="146"/>
                    <a:pt x="304" y="141"/>
                    <a:pt x="309" y="139"/>
                  </a:cubicBezTo>
                  <a:cubicBezTo>
                    <a:pt x="316" y="137"/>
                    <a:pt x="322" y="136"/>
                    <a:pt x="328" y="136"/>
                  </a:cubicBezTo>
                  <a:cubicBezTo>
                    <a:pt x="335" y="135"/>
                    <a:pt x="339" y="130"/>
                    <a:pt x="338" y="124"/>
                  </a:cubicBezTo>
                  <a:cubicBezTo>
                    <a:pt x="335" y="103"/>
                    <a:pt x="320" y="84"/>
                    <a:pt x="300" y="77"/>
                  </a:cubicBezTo>
                  <a:cubicBezTo>
                    <a:pt x="295" y="75"/>
                    <a:pt x="290" y="74"/>
                    <a:pt x="287" y="71"/>
                  </a:cubicBezTo>
                  <a:cubicBezTo>
                    <a:pt x="284" y="68"/>
                    <a:pt x="283" y="65"/>
                    <a:pt x="281" y="61"/>
                  </a:cubicBezTo>
                  <a:cubicBezTo>
                    <a:pt x="279" y="57"/>
                    <a:pt x="275" y="54"/>
                    <a:pt x="270" y="52"/>
                  </a:cubicBezTo>
                  <a:cubicBezTo>
                    <a:pt x="269" y="52"/>
                    <a:pt x="267" y="52"/>
                    <a:pt x="265" y="52"/>
                  </a:cubicBezTo>
                  <a:cubicBezTo>
                    <a:pt x="256" y="52"/>
                    <a:pt x="246" y="56"/>
                    <a:pt x="242" y="63"/>
                  </a:cubicBezTo>
                  <a:cubicBezTo>
                    <a:pt x="242" y="61"/>
                    <a:pt x="242" y="59"/>
                    <a:pt x="242" y="56"/>
                  </a:cubicBezTo>
                  <a:cubicBezTo>
                    <a:pt x="240" y="59"/>
                    <a:pt x="237" y="61"/>
                    <a:pt x="236" y="65"/>
                  </a:cubicBezTo>
                  <a:cubicBezTo>
                    <a:pt x="234" y="70"/>
                    <a:pt x="234" y="76"/>
                    <a:pt x="234" y="82"/>
                  </a:cubicBezTo>
                  <a:cubicBezTo>
                    <a:pt x="234" y="109"/>
                    <a:pt x="234" y="109"/>
                    <a:pt x="234" y="109"/>
                  </a:cubicBezTo>
                  <a:cubicBezTo>
                    <a:pt x="235" y="109"/>
                    <a:pt x="237" y="108"/>
                    <a:pt x="238" y="107"/>
                  </a:cubicBezTo>
                  <a:cubicBezTo>
                    <a:pt x="238" y="107"/>
                    <a:pt x="238" y="107"/>
                    <a:pt x="238" y="107"/>
                  </a:cubicBezTo>
                  <a:cubicBezTo>
                    <a:pt x="238" y="107"/>
                    <a:pt x="238" y="107"/>
                    <a:pt x="238" y="107"/>
                  </a:cubicBezTo>
                  <a:cubicBezTo>
                    <a:pt x="238" y="116"/>
                    <a:pt x="238" y="116"/>
                    <a:pt x="238" y="116"/>
                  </a:cubicBezTo>
                  <a:cubicBezTo>
                    <a:pt x="238" y="123"/>
                    <a:pt x="233" y="127"/>
                    <a:pt x="228" y="127"/>
                  </a:cubicBezTo>
                  <a:cubicBezTo>
                    <a:pt x="226" y="127"/>
                    <a:pt x="224" y="127"/>
                    <a:pt x="223" y="126"/>
                  </a:cubicBezTo>
                  <a:cubicBezTo>
                    <a:pt x="220" y="125"/>
                    <a:pt x="217" y="124"/>
                    <a:pt x="215" y="121"/>
                  </a:cubicBezTo>
                  <a:cubicBezTo>
                    <a:pt x="215" y="121"/>
                    <a:pt x="215" y="121"/>
                    <a:pt x="215" y="121"/>
                  </a:cubicBezTo>
                  <a:cubicBezTo>
                    <a:pt x="211" y="115"/>
                    <a:pt x="209" y="107"/>
                    <a:pt x="205" y="101"/>
                  </a:cubicBezTo>
                  <a:cubicBezTo>
                    <a:pt x="200" y="95"/>
                    <a:pt x="193" y="91"/>
                    <a:pt x="187" y="86"/>
                  </a:cubicBezTo>
                  <a:cubicBezTo>
                    <a:pt x="181" y="81"/>
                    <a:pt x="175" y="73"/>
                    <a:pt x="178" y="65"/>
                  </a:cubicBezTo>
                  <a:cubicBezTo>
                    <a:pt x="181" y="56"/>
                    <a:pt x="192" y="53"/>
                    <a:pt x="198" y="46"/>
                  </a:cubicBezTo>
                  <a:cubicBezTo>
                    <a:pt x="206" y="35"/>
                    <a:pt x="200" y="19"/>
                    <a:pt x="190" y="12"/>
                  </a:cubicBezTo>
                  <a:cubicBezTo>
                    <a:pt x="179" y="5"/>
                    <a:pt x="165" y="4"/>
                    <a:pt x="153" y="3"/>
                  </a:cubicBezTo>
                  <a:cubicBezTo>
                    <a:pt x="145" y="3"/>
                    <a:pt x="138" y="2"/>
                    <a:pt x="131" y="2"/>
                  </a:cubicBezTo>
                  <a:cubicBezTo>
                    <a:pt x="121" y="2"/>
                    <a:pt x="111" y="3"/>
                    <a:pt x="102" y="6"/>
                  </a:cubicBezTo>
                  <a:cubicBezTo>
                    <a:pt x="97" y="7"/>
                    <a:pt x="92" y="9"/>
                    <a:pt x="86" y="9"/>
                  </a:cubicBezTo>
                  <a:cubicBezTo>
                    <a:pt x="86" y="9"/>
                    <a:pt x="85" y="9"/>
                    <a:pt x="85" y="9"/>
                  </a:cubicBezTo>
                  <a:cubicBezTo>
                    <a:pt x="74" y="9"/>
                    <a:pt x="64" y="3"/>
                    <a:pt x="53" y="0"/>
                  </a:cubicBezTo>
                </a:path>
              </a:pathLst>
            </a:custGeom>
            <a:solidFill>
              <a:srgbClr val="52A3D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25"/>
            <p:cNvSpPr/>
            <p:nvPr/>
          </p:nvSpPr>
          <p:spPr>
            <a:xfrm>
              <a:off x="6397625" y="3268663"/>
              <a:ext cx="74612" cy="169862"/>
            </a:xfrm>
            <a:custGeom>
              <a:avLst/>
              <a:gdLst/>
              <a:ahLst/>
              <a:cxnLst/>
              <a:rect l="l" t="t" r="r" b="b"/>
              <a:pathLst>
                <a:path w="20" h="45" extrusionOk="0">
                  <a:moveTo>
                    <a:pt x="20" y="0"/>
                  </a:moveTo>
                  <a:cubicBezTo>
                    <a:pt x="12" y="14"/>
                    <a:pt x="6" y="28"/>
                    <a:pt x="0" y="43"/>
                  </a:cubicBezTo>
                  <a:cubicBezTo>
                    <a:pt x="1" y="44"/>
                    <a:pt x="1" y="45"/>
                    <a:pt x="2" y="45"/>
                  </a:cubicBezTo>
                  <a:cubicBezTo>
                    <a:pt x="7" y="30"/>
                    <a:pt x="13" y="14"/>
                    <a:pt x="20" y="0"/>
                  </a:cubicBezTo>
                </a:path>
              </a:pathLst>
            </a:custGeom>
            <a:solidFill>
              <a:srgbClr val="24578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25"/>
            <p:cNvSpPr/>
            <p:nvPr/>
          </p:nvSpPr>
          <p:spPr>
            <a:xfrm>
              <a:off x="7245350" y="3476625"/>
              <a:ext cx="55562" cy="74612"/>
            </a:xfrm>
            <a:custGeom>
              <a:avLst/>
              <a:gdLst/>
              <a:ahLst/>
              <a:cxnLst/>
              <a:rect l="l" t="t" r="r" b="b"/>
              <a:pathLst>
                <a:path w="15" h="20" extrusionOk="0">
                  <a:moveTo>
                    <a:pt x="15" y="0"/>
                  </a:moveTo>
                  <a:cubicBezTo>
                    <a:pt x="14" y="1"/>
                    <a:pt x="12" y="2"/>
                    <a:pt x="11" y="2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5"/>
                    <a:pt x="5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20"/>
                    <a:pt x="3" y="20"/>
                    <a:pt x="5" y="20"/>
                  </a:cubicBezTo>
                  <a:cubicBezTo>
                    <a:pt x="10" y="20"/>
                    <a:pt x="15" y="16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4BC2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25"/>
            <p:cNvSpPr/>
            <p:nvPr/>
          </p:nvSpPr>
          <p:spPr>
            <a:xfrm>
              <a:off x="7316788" y="3262313"/>
              <a:ext cx="104775" cy="47625"/>
            </a:xfrm>
            <a:custGeom>
              <a:avLst/>
              <a:gdLst/>
              <a:ahLst/>
              <a:cxnLst/>
              <a:rect l="l" t="t" r="r" b="b"/>
              <a:pathLst>
                <a:path w="28" h="13" extrusionOk="0">
                  <a:moveTo>
                    <a:pt x="18" y="0"/>
                  </a:moveTo>
                  <a:cubicBezTo>
                    <a:pt x="12" y="0"/>
                    <a:pt x="5" y="2"/>
                    <a:pt x="0" y="6"/>
                  </a:cubicBezTo>
                  <a:cubicBezTo>
                    <a:pt x="0" y="9"/>
                    <a:pt x="0" y="11"/>
                    <a:pt x="0" y="13"/>
                  </a:cubicBezTo>
                  <a:cubicBezTo>
                    <a:pt x="4" y="6"/>
                    <a:pt x="14" y="2"/>
                    <a:pt x="23" y="2"/>
                  </a:cubicBezTo>
                  <a:cubicBezTo>
                    <a:pt x="25" y="2"/>
                    <a:pt x="27" y="2"/>
                    <a:pt x="28" y="2"/>
                  </a:cubicBezTo>
                  <a:cubicBezTo>
                    <a:pt x="25" y="1"/>
                    <a:pt x="22" y="0"/>
                    <a:pt x="18" y="0"/>
                  </a:cubicBezTo>
                </a:path>
              </a:pathLst>
            </a:custGeom>
            <a:solidFill>
              <a:srgbClr val="4BC2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25"/>
            <p:cNvSpPr/>
            <p:nvPr/>
          </p:nvSpPr>
          <p:spPr>
            <a:xfrm>
              <a:off x="7011988" y="4267200"/>
              <a:ext cx="101600" cy="15875"/>
            </a:xfrm>
            <a:custGeom>
              <a:avLst/>
              <a:gdLst/>
              <a:ahLst/>
              <a:cxnLst/>
              <a:rect l="l" t="t" r="r" b="b"/>
              <a:pathLst>
                <a:path w="27" h="4" extrusionOk="0">
                  <a:moveTo>
                    <a:pt x="22" y="0"/>
                  </a:moveTo>
                  <a:cubicBezTo>
                    <a:pt x="21" y="0"/>
                    <a:pt x="20" y="0"/>
                    <a:pt x="19" y="0"/>
                  </a:cubicBezTo>
                  <a:cubicBezTo>
                    <a:pt x="14" y="2"/>
                    <a:pt x="9" y="3"/>
                    <a:pt x="4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1" y="4"/>
                    <a:pt x="2" y="4"/>
                    <a:pt x="4" y="4"/>
                  </a:cubicBezTo>
                  <a:cubicBezTo>
                    <a:pt x="5" y="4"/>
                    <a:pt x="7" y="4"/>
                    <a:pt x="8" y="4"/>
                  </a:cubicBezTo>
                  <a:cubicBezTo>
                    <a:pt x="13" y="4"/>
                    <a:pt x="19" y="3"/>
                    <a:pt x="23" y="2"/>
                  </a:cubicBezTo>
                  <a:cubicBezTo>
                    <a:pt x="25" y="1"/>
                    <a:pt x="26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6" y="0"/>
                    <a:pt x="24" y="0"/>
                    <a:pt x="22" y="0"/>
                  </a:cubicBezTo>
                </a:path>
              </a:pathLst>
            </a:custGeom>
            <a:solidFill>
              <a:srgbClr val="4BC2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25"/>
            <p:cNvSpPr/>
            <p:nvPr/>
          </p:nvSpPr>
          <p:spPr>
            <a:xfrm>
              <a:off x="6386513" y="3016250"/>
              <a:ext cx="1355725" cy="1533525"/>
            </a:xfrm>
            <a:custGeom>
              <a:avLst/>
              <a:gdLst/>
              <a:ahLst/>
              <a:cxnLst/>
              <a:rect l="l" t="t" r="r" b="b"/>
              <a:pathLst>
                <a:path w="360" h="407" extrusionOk="0">
                  <a:moveTo>
                    <a:pt x="206" y="323"/>
                  </a:moveTo>
                  <a:cubicBezTo>
                    <a:pt x="208" y="327"/>
                    <a:pt x="211" y="330"/>
                    <a:pt x="214" y="334"/>
                  </a:cubicBezTo>
                  <a:cubicBezTo>
                    <a:pt x="213" y="333"/>
                    <a:pt x="213" y="332"/>
                    <a:pt x="212" y="331"/>
                  </a:cubicBezTo>
                  <a:cubicBezTo>
                    <a:pt x="211" y="328"/>
                    <a:pt x="209" y="325"/>
                    <a:pt x="206" y="323"/>
                  </a:cubicBezTo>
                  <a:moveTo>
                    <a:pt x="188" y="316"/>
                  </a:moveTo>
                  <a:cubicBezTo>
                    <a:pt x="185" y="316"/>
                    <a:pt x="182" y="316"/>
                    <a:pt x="179" y="317"/>
                  </a:cubicBezTo>
                  <a:cubicBezTo>
                    <a:pt x="177" y="318"/>
                    <a:pt x="175" y="319"/>
                    <a:pt x="173" y="319"/>
                  </a:cubicBezTo>
                  <a:cubicBezTo>
                    <a:pt x="175" y="319"/>
                    <a:pt x="176" y="319"/>
                    <a:pt x="178" y="319"/>
                  </a:cubicBezTo>
                  <a:cubicBezTo>
                    <a:pt x="183" y="319"/>
                    <a:pt x="188" y="318"/>
                    <a:pt x="193" y="316"/>
                  </a:cubicBezTo>
                  <a:cubicBezTo>
                    <a:pt x="193" y="316"/>
                    <a:pt x="193" y="316"/>
                    <a:pt x="193" y="316"/>
                  </a:cubicBezTo>
                  <a:cubicBezTo>
                    <a:pt x="192" y="316"/>
                    <a:pt x="190" y="316"/>
                    <a:pt x="188" y="316"/>
                  </a:cubicBezTo>
                  <a:moveTo>
                    <a:pt x="5" y="112"/>
                  </a:moveTo>
                  <a:cubicBezTo>
                    <a:pt x="3" y="119"/>
                    <a:pt x="1" y="125"/>
                    <a:pt x="0" y="131"/>
                  </a:cubicBezTo>
                  <a:cubicBezTo>
                    <a:pt x="6" y="143"/>
                    <a:pt x="8" y="158"/>
                    <a:pt x="10" y="174"/>
                  </a:cubicBezTo>
                  <a:cubicBezTo>
                    <a:pt x="12" y="189"/>
                    <a:pt x="14" y="205"/>
                    <a:pt x="20" y="220"/>
                  </a:cubicBezTo>
                  <a:cubicBezTo>
                    <a:pt x="24" y="230"/>
                    <a:pt x="30" y="239"/>
                    <a:pt x="35" y="248"/>
                  </a:cubicBezTo>
                  <a:cubicBezTo>
                    <a:pt x="42" y="258"/>
                    <a:pt x="48" y="268"/>
                    <a:pt x="50" y="279"/>
                  </a:cubicBezTo>
                  <a:cubicBezTo>
                    <a:pt x="51" y="281"/>
                    <a:pt x="51" y="283"/>
                    <a:pt x="51" y="285"/>
                  </a:cubicBezTo>
                  <a:cubicBezTo>
                    <a:pt x="52" y="294"/>
                    <a:pt x="54" y="304"/>
                    <a:pt x="61" y="313"/>
                  </a:cubicBezTo>
                  <a:cubicBezTo>
                    <a:pt x="69" y="325"/>
                    <a:pt x="82" y="328"/>
                    <a:pt x="92" y="330"/>
                  </a:cubicBezTo>
                  <a:cubicBezTo>
                    <a:pt x="98" y="332"/>
                    <a:pt x="103" y="333"/>
                    <a:pt x="106" y="335"/>
                  </a:cubicBezTo>
                  <a:cubicBezTo>
                    <a:pt x="110" y="338"/>
                    <a:pt x="113" y="344"/>
                    <a:pt x="116" y="350"/>
                  </a:cubicBezTo>
                  <a:cubicBezTo>
                    <a:pt x="122" y="361"/>
                    <a:pt x="131" y="376"/>
                    <a:pt x="149" y="379"/>
                  </a:cubicBezTo>
                  <a:cubicBezTo>
                    <a:pt x="151" y="380"/>
                    <a:pt x="153" y="380"/>
                    <a:pt x="156" y="380"/>
                  </a:cubicBezTo>
                  <a:cubicBezTo>
                    <a:pt x="159" y="380"/>
                    <a:pt x="162" y="380"/>
                    <a:pt x="165" y="379"/>
                  </a:cubicBezTo>
                  <a:cubicBezTo>
                    <a:pt x="167" y="379"/>
                    <a:pt x="169" y="379"/>
                    <a:pt x="170" y="379"/>
                  </a:cubicBezTo>
                  <a:cubicBezTo>
                    <a:pt x="172" y="380"/>
                    <a:pt x="175" y="383"/>
                    <a:pt x="176" y="385"/>
                  </a:cubicBezTo>
                  <a:cubicBezTo>
                    <a:pt x="177" y="386"/>
                    <a:pt x="177" y="386"/>
                    <a:pt x="177" y="386"/>
                  </a:cubicBezTo>
                  <a:cubicBezTo>
                    <a:pt x="178" y="387"/>
                    <a:pt x="178" y="388"/>
                    <a:pt x="179" y="388"/>
                  </a:cubicBezTo>
                  <a:cubicBezTo>
                    <a:pt x="182" y="391"/>
                    <a:pt x="185" y="395"/>
                    <a:pt x="189" y="399"/>
                  </a:cubicBezTo>
                  <a:cubicBezTo>
                    <a:pt x="190" y="399"/>
                    <a:pt x="190" y="399"/>
                    <a:pt x="191" y="400"/>
                  </a:cubicBezTo>
                  <a:cubicBezTo>
                    <a:pt x="194" y="402"/>
                    <a:pt x="199" y="407"/>
                    <a:pt x="207" y="407"/>
                  </a:cubicBezTo>
                  <a:cubicBezTo>
                    <a:pt x="214" y="407"/>
                    <a:pt x="220" y="404"/>
                    <a:pt x="225" y="399"/>
                  </a:cubicBezTo>
                  <a:cubicBezTo>
                    <a:pt x="237" y="385"/>
                    <a:pt x="233" y="363"/>
                    <a:pt x="224" y="347"/>
                  </a:cubicBezTo>
                  <a:cubicBezTo>
                    <a:pt x="222" y="344"/>
                    <a:pt x="219" y="341"/>
                    <a:pt x="217" y="338"/>
                  </a:cubicBezTo>
                  <a:cubicBezTo>
                    <a:pt x="217" y="338"/>
                    <a:pt x="217" y="337"/>
                    <a:pt x="216" y="337"/>
                  </a:cubicBezTo>
                  <a:cubicBezTo>
                    <a:pt x="217" y="338"/>
                    <a:pt x="217" y="339"/>
                    <a:pt x="218" y="340"/>
                  </a:cubicBezTo>
                  <a:cubicBezTo>
                    <a:pt x="224" y="349"/>
                    <a:pt x="228" y="365"/>
                    <a:pt x="221" y="372"/>
                  </a:cubicBezTo>
                  <a:cubicBezTo>
                    <a:pt x="221" y="373"/>
                    <a:pt x="221" y="373"/>
                    <a:pt x="221" y="373"/>
                  </a:cubicBezTo>
                  <a:cubicBezTo>
                    <a:pt x="219" y="367"/>
                    <a:pt x="217" y="361"/>
                    <a:pt x="214" y="357"/>
                  </a:cubicBezTo>
                  <a:cubicBezTo>
                    <a:pt x="211" y="351"/>
                    <a:pt x="206" y="346"/>
                    <a:pt x="202" y="339"/>
                  </a:cubicBezTo>
                  <a:cubicBezTo>
                    <a:pt x="200" y="336"/>
                    <a:pt x="197" y="333"/>
                    <a:pt x="193" y="333"/>
                  </a:cubicBezTo>
                  <a:cubicBezTo>
                    <a:pt x="195" y="334"/>
                    <a:pt x="197" y="336"/>
                    <a:pt x="198" y="338"/>
                  </a:cubicBezTo>
                  <a:cubicBezTo>
                    <a:pt x="201" y="344"/>
                    <a:pt x="206" y="349"/>
                    <a:pt x="210" y="356"/>
                  </a:cubicBezTo>
                  <a:cubicBezTo>
                    <a:pt x="216" y="365"/>
                    <a:pt x="220" y="381"/>
                    <a:pt x="213" y="388"/>
                  </a:cubicBezTo>
                  <a:cubicBezTo>
                    <a:pt x="211" y="390"/>
                    <a:pt x="209" y="391"/>
                    <a:pt x="207" y="391"/>
                  </a:cubicBezTo>
                  <a:cubicBezTo>
                    <a:pt x="204" y="391"/>
                    <a:pt x="202" y="388"/>
                    <a:pt x="199" y="386"/>
                  </a:cubicBezTo>
                  <a:cubicBezTo>
                    <a:pt x="195" y="383"/>
                    <a:pt x="192" y="379"/>
                    <a:pt x="189" y="376"/>
                  </a:cubicBezTo>
                  <a:cubicBezTo>
                    <a:pt x="184" y="370"/>
                    <a:pt x="179" y="363"/>
                    <a:pt x="171" y="363"/>
                  </a:cubicBezTo>
                  <a:cubicBezTo>
                    <a:pt x="170" y="363"/>
                    <a:pt x="170" y="363"/>
                    <a:pt x="170" y="363"/>
                  </a:cubicBezTo>
                  <a:cubicBezTo>
                    <a:pt x="165" y="363"/>
                    <a:pt x="161" y="364"/>
                    <a:pt x="156" y="364"/>
                  </a:cubicBezTo>
                  <a:cubicBezTo>
                    <a:pt x="154" y="364"/>
                    <a:pt x="153" y="364"/>
                    <a:pt x="152" y="364"/>
                  </a:cubicBezTo>
                  <a:cubicBezTo>
                    <a:pt x="133" y="360"/>
                    <a:pt x="131" y="333"/>
                    <a:pt x="116" y="322"/>
                  </a:cubicBezTo>
                  <a:cubicBezTo>
                    <a:pt x="103" y="313"/>
                    <a:pt x="83" y="316"/>
                    <a:pt x="73" y="304"/>
                  </a:cubicBezTo>
                  <a:cubicBezTo>
                    <a:pt x="67" y="296"/>
                    <a:pt x="68" y="285"/>
                    <a:pt x="66" y="276"/>
                  </a:cubicBezTo>
                  <a:cubicBezTo>
                    <a:pt x="62" y="253"/>
                    <a:pt x="43" y="235"/>
                    <a:pt x="35" y="214"/>
                  </a:cubicBezTo>
                  <a:cubicBezTo>
                    <a:pt x="22" y="182"/>
                    <a:pt x="30" y="141"/>
                    <a:pt x="7" y="115"/>
                  </a:cubicBezTo>
                  <a:cubicBezTo>
                    <a:pt x="7" y="114"/>
                    <a:pt x="6" y="113"/>
                    <a:pt x="5" y="112"/>
                  </a:cubicBezTo>
                  <a:moveTo>
                    <a:pt x="313" y="173"/>
                  </a:moveTo>
                  <a:cubicBezTo>
                    <a:pt x="312" y="171"/>
                    <a:pt x="312" y="169"/>
                    <a:pt x="312" y="167"/>
                  </a:cubicBezTo>
                  <a:cubicBezTo>
                    <a:pt x="311" y="163"/>
                    <a:pt x="313" y="159"/>
                    <a:pt x="316" y="157"/>
                  </a:cubicBezTo>
                  <a:cubicBezTo>
                    <a:pt x="317" y="163"/>
                    <a:pt x="316" y="169"/>
                    <a:pt x="313" y="173"/>
                  </a:cubicBezTo>
                  <a:moveTo>
                    <a:pt x="275" y="67"/>
                  </a:moveTo>
                  <a:cubicBezTo>
                    <a:pt x="280" y="69"/>
                    <a:pt x="284" y="72"/>
                    <a:pt x="286" y="76"/>
                  </a:cubicBezTo>
                  <a:cubicBezTo>
                    <a:pt x="288" y="80"/>
                    <a:pt x="289" y="83"/>
                    <a:pt x="292" y="86"/>
                  </a:cubicBezTo>
                  <a:cubicBezTo>
                    <a:pt x="295" y="89"/>
                    <a:pt x="300" y="90"/>
                    <a:pt x="305" y="92"/>
                  </a:cubicBezTo>
                  <a:cubicBezTo>
                    <a:pt x="325" y="99"/>
                    <a:pt x="340" y="118"/>
                    <a:pt x="343" y="139"/>
                  </a:cubicBezTo>
                  <a:cubicBezTo>
                    <a:pt x="344" y="145"/>
                    <a:pt x="340" y="150"/>
                    <a:pt x="333" y="151"/>
                  </a:cubicBezTo>
                  <a:cubicBezTo>
                    <a:pt x="327" y="151"/>
                    <a:pt x="321" y="152"/>
                    <a:pt x="314" y="154"/>
                  </a:cubicBezTo>
                  <a:cubicBezTo>
                    <a:pt x="309" y="156"/>
                    <a:pt x="306" y="161"/>
                    <a:pt x="307" y="166"/>
                  </a:cubicBezTo>
                  <a:cubicBezTo>
                    <a:pt x="309" y="178"/>
                    <a:pt x="308" y="191"/>
                    <a:pt x="298" y="195"/>
                  </a:cubicBezTo>
                  <a:cubicBezTo>
                    <a:pt x="294" y="196"/>
                    <a:pt x="289" y="196"/>
                    <a:pt x="284" y="196"/>
                  </a:cubicBezTo>
                  <a:cubicBezTo>
                    <a:pt x="270" y="199"/>
                    <a:pt x="263" y="214"/>
                    <a:pt x="258" y="227"/>
                  </a:cubicBezTo>
                  <a:cubicBezTo>
                    <a:pt x="248" y="252"/>
                    <a:pt x="224" y="282"/>
                    <a:pt x="213" y="282"/>
                  </a:cubicBezTo>
                  <a:cubicBezTo>
                    <a:pt x="213" y="282"/>
                    <a:pt x="213" y="282"/>
                    <a:pt x="213" y="282"/>
                  </a:cubicBezTo>
                  <a:cubicBezTo>
                    <a:pt x="212" y="282"/>
                    <a:pt x="212" y="282"/>
                    <a:pt x="212" y="282"/>
                  </a:cubicBezTo>
                  <a:cubicBezTo>
                    <a:pt x="202" y="282"/>
                    <a:pt x="192" y="287"/>
                    <a:pt x="182" y="288"/>
                  </a:cubicBezTo>
                  <a:cubicBezTo>
                    <a:pt x="177" y="289"/>
                    <a:pt x="171" y="288"/>
                    <a:pt x="166" y="290"/>
                  </a:cubicBezTo>
                  <a:cubicBezTo>
                    <a:pt x="159" y="293"/>
                    <a:pt x="154" y="301"/>
                    <a:pt x="154" y="309"/>
                  </a:cubicBezTo>
                  <a:cubicBezTo>
                    <a:pt x="153" y="316"/>
                    <a:pt x="155" y="322"/>
                    <a:pt x="157" y="328"/>
                  </a:cubicBezTo>
                  <a:cubicBezTo>
                    <a:pt x="158" y="331"/>
                    <a:pt x="161" y="334"/>
                    <a:pt x="165" y="335"/>
                  </a:cubicBezTo>
                  <a:cubicBezTo>
                    <a:pt x="165" y="335"/>
                    <a:pt x="166" y="335"/>
                    <a:pt x="166" y="335"/>
                  </a:cubicBezTo>
                  <a:cubicBezTo>
                    <a:pt x="164" y="334"/>
                    <a:pt x="162" y="331"/>
                    <a:pt x="161" y="329"/>
                  </a:cubicBezTo>
                  <a:cubicBezTo>
                    <a:pt x="159" y="323"/>
                    <a:pt x="158" y="317"/>
                    <a:pt x="158" y="311"/>
                  </a:cubicBezTo>
                  <a:cubicBezTo>
                    <a:pt x="159" y="307"/>
                    <a:pt x="160" y="302"/>
                    <a:pt x="162" y="299"/>
                  </a:cubicBezTo>
                  <a:cubicBezTo>
                    <a:pt x="162" y="303"/>
                    <a:pt x="163" y="307"/>
                    <a:pt x="165" y="312"/>
                  </a:cubicBezTo>
                  <a:cubicBezTo>
                    <a:pt x="166" y="315"/>
                    <a:pt x="168" y="317"/>
                    <a:pt x="171" y="318"/>
                  </a:cubicBezTo>
                  <a:cubicBezTo>
                    <a:pt x="170" y="315"/>
                    <a:pt x="170" y="313"/>
                    <a:pt x="170" y="310"/>
                  </a:cubicBezTo>
                  <a:cubicBezTo>
                    <a:pt x="170" y="307"/>
                    <a:pt x="172" y="305"/>
                    <a:pt x="172" y="305"/>
                  </a:cubicBezTo>
                  <a:cubicBezTo>
                    <a:pt x="173" y="304"/>
                    <a:pt x="176" y="304"/>
                    <a:pt x="178" y="304"/>
                  </a:cubicBezTo>
                  <a:cubicBezTo>
                    <a:pt x="179" y="304"/>
                    <a:pt x="182" y="304"/>
                    <a:pt x="184" y="304"/>
                  </a:cubicBezTo>
                  <a:cubicBezTo>
                    <a:pt x="190" y="303"/>
                    <a:pt x="195" y="302"/>
                    <a:pt x="200" y="300"/>
                  </a:cubicBezTo>
                  <a:cubicBezTo>
                    <a:pt x="205" y="299"/>
                    <a:pt x="209" y="298"/>
                    <a:pt x="212" y="298"/>
                  </a:cubicBezTo>
                  <a:cubicBezTo>
                    <a:pt x="212" y="298"/>
                    <a:pt x="212" y="298"/>
                    <a:pt x="212" y="298"/>
                  </a:cubicBezTo>
                  <a:cubicBezTo>
                    <a:pt x="213" y="298"/>
                    <a:pt x="213" y="298"/>
                    <a:pt x="213" y="298"/>
                  </a:cubicBezTo>
                  <a:cubicBezTo>
                    <a:pt x="237" y="298"/>
                    <a:pt x="265" y="252"/>
                    <a:pt x="273" y="233"/>
                  </a:cubicBezTo>
                  <a:cubicBezTo>
                    <a:pt x="275" y="228"/>
                    <a:pt x="281" y="213"/>
                    <a:pt x="287" y="212"/>
                  </a:cubicBezTo>
                  <a:cubicBezTo>
                    <a:pt x="288" y="212"/>
                    <a:pt x="289" y="212"/>
                    <a:pt x="291" y="212"/>
                  </a:cubicBezTo>
                  <a:cubicBezTo>
                    <a:pt x="294" y="212"/>
                    <a:pt x="299" y="211"/>
                    <a:pt x="304" y="209"/>
                  </a:cubicBezTo>
                  <a:cubicBezTo>
                    <a:pt x="319" y="204"/>
                    <a:pt x="326" y="189"/>
                    <a:pt x="324" y="168"/>
                  </a:cubicBezTo>
                  <a:cubicBezTo>
                    <a:pt x="327" y="167"/>
                    <a:pt x="331" y="167"/>
                    <a:pt x="335" y="167"/>
                  </a:cubicBezTo>
                  <a:cubicBezTo>
                    <a:pt x="342" y="166"/>
                    <a:pt x="349" y="162"/>
                    <a:pt x="354" y="157"/>
                  </a:cubicBezTo>
                  <a:cubicBezTo>
                    <a:pt x="358" y="151"/>
                    <a:pt x="360" y="144"/>
                    <a:pt x="359" y="137"/>
                  </a:cubicBezTo>
                  <a:cubicBezTo>
                    <a:pt x="357" y="123"/>
                    <a:pt x="351" y="110"/>
                    <a:pt x="342" y="99"/>
                  </a:cubicBezTo>
                  <a:cubicBezTo>
                    <a:pt x="347" y="106"/>
                    <a:pt x="350" y="115"/>
                    <a:pt x="351" y="123"/>
                  </a:cubicBezTo>
                  <a:cubicBezTo>
                    <a:pt x="352" y="127"/>
                    <a:pt x="350" y="131"/>
                    <a:pt x="346" y="133"/>
                  </a:cubicBezTo>
                  <a:cubicBezTo>
                    <a:pt x="341" y="115"/>
                    <a:pt x="327" y="99"/>
                    <a:pt x="309" y="93"/>
                  </a:cubicBezTo>
                  <a:cubicBezTo>
                    <a:pt x="305" y="92"/>
                    <a:pt x="300" y="91"/>
                    <a:pt x="296" y="87"/>
                  </a:cubicBezTo>
                  <a:cubicBezTo>
                    <a:pt x="294" y="85"/>
                    <a:pt x="293" y="81"/>
                    <a:pt x="291" y="78"/>
                  </a:cubicBezTo>
                  <a:cubicBezTo>
                    <a:pt x="288" y="72"/>
                    <a:pt x="282" y="68"/>
                    <a:pt x="275" y="67"/>
                  </a:cubicBezTo>
                  <a:moveTo>
                    <a:pt x="295" y="61"/>
                  </a:moveTo>
                  <a:cubicBezTo>
                    <a:pt x="296" y="64"/>
                    <a:pt x="298" y="68"/>
                    <a:pt x="300" y="70"/>
                  </a:cubicBezTo>
                  <a:cubicBezTo>
                    <a:pt x="301" y="71"/>
                    <a:pt x="301" y="71"/>
                    <a:pt x="302" y="72"/>
                  </a:cubicBezTo>
                  <a:cubicBezTo>
                    <a:pt x="301" y="71"/>
                    <a:pt x="301" y="70"/>
                    <a:pt x="300" y="68"/>
                  </a:cubicBezTo>
                  <a:cubicBezTo>
                    <a:pt x="299" y="66"/>
                    <a:pt x="297" y="63"/>
                    <a:pt x="295" y="61"/>
                  </a:cubicBezTo>
                  <a:moveTo>
                    <a:pt x="265" y="49"/>
                  </a:moveTo>
                  <a:cubicBezTo>
                    <a:pt x="247" y="49"/>
                    <a:pt x="232" y="59"/>
                    <a:pt x="226" y="74"/>
                  </a:cubicBezTo>
                  <a:cubicBezTo>
                    <a:pt x="223" y="83"/>
                    <a:pt x="223" y="91"/>
                    <a:pt x="223" y="97"/>
                  </a:cubicBezTo>
                  <a:cubicBezTo>
                    <a:pt x="223" y="107"/>
                    <a:pt x="223" y="107"/>
                    <a:pt x="223" y="107"/>
                  </a:cubicBezTo>
                  <a:cubicBezTo>
                    <a:pt x="222" y="105"/>
                    <a:pt x="221" y="104"/>
                    <a:pt x="220" y="103"/>
                  </a:cubicBezTo>
                  <a:cubicBezTo>
                    <a:pt x="223" y="108"/>
                    <a:pt x="224" y="115"/>
                    <a:pt x="228" y="120"/>
                  </a:cubicBezTo>
                  <a:cubicBezTo>
                    <a:pt x="228" y="120"/>
                    <a:pt x="228" y="120"/>
                    <a:pt x="228" y="120"/>
                  </a:cubicBezTo>
                  <a:cubicBezTo>
                    <a:pt x="230" y="123"/>
                    <a:pt x="233" y="125"/>
                    <a:pt x="236" y="125"/>
                  </a:cubicBezTo>
                  <a:cubicBezTo>
                    <a:pt x="237" y="125"/>
                    <a:pt x="238" y="124"/>
                    <a:pt x="239" y="124"/>
                  </a:cubicBezTo>
                  <a:cubicBezTo>
                    <a:pt x="239" y="97"/>
                    <a:pt x="239" y="97"/>
                    <a:pt x="239" y="97"/>
                  </a:cubicBezTo>
                  <a:cubicBezTo>
                    <a:pt x="239" y="91"/>
                    <a:pt x="239" y="85"/>
                    <a:pt x="241" y="80"/>
                  </a:cubicBezTo>
                  <a:cubicBezTo>
                    <a:pt x="242" y="76"/>
                    <a:pt x="245" y="74"/>
                    <a:pt x="247" y="71"/>
                  </a:cubicBezTo>
                  <a:cubicBezTo>
                    <a:pt x="248" y="69"/>
                    <a:pt x="248" y="66"/>
                    <a:pt x="249" y="64"/>
                  </a:cubicBezTo>
                  <a:cubicBezTo>
                    <a:pt x="252" y="55"/>
                    <a:pt x="261" y="51"/>
                    <a:pt x="270" y="49"/>
                  </a:cubicBezTo>
                  <a:cubicBezTo>
                    <a:pt x="268" y="49"/>
                    <a:pt x="267" y="49"/>
                    <a:pt x="265" y="49"/>
                  </a:cubicBezTo>
                  <a:moveTo>
                    <a:pt x="65" y="0"/>
                  </a:moveTo>
                  <a:cubicBezTo>
                    <a:pt x="48" y="20"/>
                    <a:pt x="34" y="43"/>
                    <a:pt x="23" y="67"/>
                  </a:cubicBezTo>
                  <a:cubicBezTo>
                    <a:pt x="33" y="48"/>
                    <a:pt x="45" y="31"/>
                    <a:pt x="58" y="15"/>
                  </a:cubicBezTo>
                  <a:cubicBezTo>
                    <a:pt x="69" y="18"/>
                    <a:pt x="79" y="24"/>
                    <a:pt x="90" y="24"/>
                  </a:cubicBezTo>
                  <a:cubicBezTo>
                    <a:pt x="90" y="24"/>
                    <a:pt x="91" y="24"/>
                    <a:pt x="91" y="24"/>
                  </a:cubicBezTo>
                  <a:cubicBezTo>
                    <a:pt x="97" y="24"/>
                    <a:pt x="102" y="22"/>
                    <a:pt x="107" y="21"/>
                  </a:cubicBezTo>
                  <a:cubicBezTo>
                    <a:pt x="116" y="18"/>
                    <a:pt x="126" y="17"/>
                    <a:pt x="136" y="17"/>
                  </a:cubicBezTo>
                  <a:cubicBezTo>
                    <a:pt x="143" y="17"/>
                    <a:pt x="150" y="18"/>
                    <a:pt x="158" y="18"/>
                  </a:cubicBezTo>
                  <a:cubicBezTo>
                    <a:pt x="170" y="19"/>
                    <a:pt x="184" y="20"/>
                    <a:pt x="195" y="27"/>
                  </a:cubicBezTo>
                  <a:cubicBezTo>
                    <a:pt x="205" y="34"/>
                    <a:pt x="211" y="50"/>
                    <a:pt x="203" y="61"/>
                  </a:cubicBezTo>
                  <a:cubicBezTo>
                    <a:pt x="197" y="68"/>
                    <a:pt x="186" y="71"/>
                    <a:pt x="183" y="80"/>
                  </a:cubicBezTo>
                  <a:cubicBezTo>
                    <a:pt x="180" y="88"/>
                    <a:pt x="186" y="96"/>
                    <a:pt x="192" y="101"/>
                  </a:cubicBezTo>
                  <a:cubicBezTo>
                    <a:pt x="198" y="106"/>
                    <a:pt x="205" y="110"/>
                    <a:pt x="210" y="116"/>
                  </a:cubicBezTo>
                  <a:cubicBezTo>
                    <a:pt x="214" y="122"/>
                    <a:pt x="216" y="130"/>
                    <a:pt x="220" y="136"/>
                  </a:cubicBezTo>
                  <a:cubicBezTo>
                    <a:pt x="220" y="136"/>
                    <a:pt x="220" y="136"/>
                    <a:pt x="220" y="136"/>
                  </a:cubicBezTo>
                  <a:cubicBezTo>
                    <a:pt x="222" y="139"/>
                    <a:pt x="225" y="140"/>
                    <a:pt x="228" y="141"/>
                  </a:cubicBezTo>
                  <a:cubicBezTo>
                    <a:pt x="226" y="140"/>
                    <a:pt x="225" y="139"/>
                    <a:pt x="224" y="138"/>
                  </a:cubicBezTo>
                  <a:cubicBezTo>
                    <a:pt x="224" y="137"/>
                    <a:pt x="224" y="137"/>
                    <a:pt x="224" y="137"/>
                  </a:cubicBezTo>
                  <a:cubicBezTo>
                    <a:pt x="220" y="131"/>
                    <a:pt x="219" y="123"/>
                    <a:pt x="214" y="117"/>
                  </a:cubicBezTo>
                  <a:cubicBezTo>
                    <a:pt x="210" y="111"/>
                    <a:pt x="202" y="107"/>
                    <a:pt x="196" y="102"/>
                  </a:cubicBezTo>
                  <a:cubicBezTo>
                    <a:pt x="190" y="97"/>
                    <a:pt x="185" y="89"/>
                    <a:pt x="187" y="81"/>
                  </a:cubicBezTo>
                  <a:cubicBezTo>
                    <a:pt x="188" y="79"/>
                    <a:pt x="190" y="77"/>
                    <a:pt x="192" y="75"/>
                  </a:cubicBezTo>
                  <a:cubicBezTo>
                    <a:pt x="193" y="78"/>
                    <a:pt x="196" y="82"/>
                    <a:pt x="199" y="84"/>
                  </a:cubicBezTo>
                  <a:cubicBezTo>
                    <a:pt x="200" y="83"/>
                    <a:pt x="202" y="82"/>
                    <a:pt x="203" y="82"/>
                  </a:cubicBezTo>
                  <a:cubicBezTo>
                    <a:pt x="207" y="79"/>
                    <a:pt x="212" y="75"/>
                    <a:pt x="216" y="70"/>
                  </a:cubicBezTo>
                  <a:cubicBezTo>
                    <a:pt x="222" y="63"/>
                    <a:pt x="224" y="53"/>
                    <a:pt x="222" y="43"/>
                  </a:cubicBezTo>
                  <a:cubicBezTo>
                    <a:pt x="220" y="32"/>
                    <a:pt x="213" y="21"/>
                    <a:pt x="204" y="14"/>
                  </a:cubicBezTo>
                  <a:cubicBezTo>
                    <a:pt x="189" y="4"/>
                    <a:pt x="171" y="3"/>
                    <a:pt x="159" y="2"/>
                  </a:cubicBezTo>
                  <a:cubicBezTo>
                    <a:pt x="152" y="2"/>
                    <a:pt x="144" y="1"/>
                    <a:pt x="136" y="1"/>
                  </a:cubicBezTo>
                  <a:cubicBezTo>
                    <a:pt x="123" y="1"/>
                    <a:pt x="112" y="3"/>
                    <a:pt x="103" y="5"/>
                  </a:cubicBezTo>
                  <a:cubicBezTo>
                    <a:pt x="101" y="6"/>
                    <a:pt x="100" y="6"/>
                    <a:pt x="98" y="7"/>
                  </a:cubicBezTo>
                  <a:cubicBezTo>
                    <a:pt x="95" y="7"/>
                    <a:pt x="92" y="8"/>
                    <a:pt x="90" y="8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86" y="8"/>
                    <a:pt x="80" y="6"/>
                    <a:pt x="75" y="4"/>
                  </a:cubicBezTo>
                  <a:cubicBezTo>
                    <a:pt x="72" y="3"/>
                    <a:pt x="68" y="1"/>
                    <a:pt x="65" y="0"/>
                  </a:cubicBezTo>
                </a:path>
              </a:pathLst>
            </a:custGeom>
            <a:solidFill>
              <a:srgbClr val="52A3D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25"/>
            <p:cNvSpPr/>
            <p:nvPr/>
          </p:nvSpPr>
          <p:spPr>
            <a:xfrm>
              <a:off x="6340475" y="3013075"/>
              <a:ext cx="290512" cy="496887"/>
            </a:xfrm>
            <a:custGeom>
              <a:avLst/>
              <a:gdLst/>
              <a:ahLst/>
              <a:cxnLst/>
              <a:rect l="l" t="t" r="r" b="b"/>
              <a:pathLst>
                <a:path w="77" h="132" extrusionOk="0">
                  <a:moveTo>
                    <a:pt x="70" y="0"/>
                  </a:moveTo>
                  <a:cubicBezTo>
                    <a:pt x="65" y="0"/>
                    <a:pt x="60" y="2"/>
                    <a:pt x="57" y="6"/>
                  </a:cubicBezTo>
                  <a:cubicBezTo>
                    <a:pt x="44" y="22"/>
                    <a:pt x="32" y="40"/>
                    <a:pt x="22" y="58"/>
                  </a:cubicBezTo>
                  <a:cubicBezTo>
                    <a:pt x="13" y="77"/>
                    <a:pt x="5" y="96"/>
                    <a:pt x="0" y="116"/>
                  </a:cubicBezTo>
                  <a:cubicBezTo>
                    <a:pt x="0" y="119"/>
                    <a:pt x="2" y="121"/>
                    <a:pt x="4" y="123"/>
                  </a:cubicBezTo>
                  <a:cubicBezTo>
                    <a:pt x="6" y="125"/>
                    <a:pt x="7" y="125"/>
                    <a:pt x="7" y="126"/>
                  </a:cubicBezTo>
                  <a:cubicBezTo>
                    <a:pt x="9" y="128"/>
                    <a:pt x="11" y="130"/>
                    <a:pt x="12" y="132"/>
                  </a:cubicBezTo>
                  <a:cubicBezTo>
                    <a:pt x="13" y="126"/>
                    <a:pt x="15" y="120"/>
                    <a:pt x="17" y="113"/>
                  </a:cubicBezTo>
                  <a:cubicBezTo>
                    <a:pt x="16" y="113"/>
                    <a:pt x="16" y="112"/>
                    <a:pt x="15" y="111"/>
                  </a:cubicBezTo>
                  <a:cubicBezTo>
                    <a:pt x="21" y="96"/>
                    <a:pt x="27" y="82"/>
                    <a:pt x="35" y="68"/>
                  </a:cubicBezTo>
                  <a:cubicBezTo>
                    <a:pt x="46" y="44"/>
                    <a:pt x="60" y="21"/>
                    <a:pt x="77" y="1"/>
                  </a:cubicBezTo>
                  <a:cubicBezTo>
                    <a:pt x="76" y="1"/>
                    <a:pt x="75" y="1"/>
                    <a:pt x="74" y="0"/>
                  </a:cubicBezTo>
                  <a:cubicBezTo>
                    <a:pt x="73" y="0"/>
                    <a:pt x="71" y="0"/>
                    <a:pt x="70" y="0"/>
                  </a:cubicBezTo>
                </a:path>
              </a:pathLst>
            </a:custGeom>
            <a:solidFill>
              <a:srgbClr val="24578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25"/>
            <p:cNvSpPr/>
            <p:nvPr/>
          </p:nvSpPr>
          <p:spPr>
            <a:xfrm>
              <a:off x="7083425" y="3298825"/>
              <a:ext cx="203200" cy="249237"/>
            </a:xfrm>
            <a:custGeom>
              <a:avLst/>
              <a:gdLst/>
              <a:ahLst/>
              <a:cxnLst/>
              <a:rect l="l" t="t" r="r" b="b"/>
              <a:pathLst>
                <a:path w="54" h="66" extrusionOk="0">
                  <a:moveTo>
                    <a:pt x="7" y="0"/>
                  </a:moveTo>
                  <a:cubicBezTo>
                    <a:pt x="5" y="2"/>
                    <a:pt x="3" y="4"/>
                    <a:pt x="2" y="6"/>
                  </a:cubicBezTo>
                  <a:cubicBezTo>
                    <a:pt x="0" y="14"/>
                    <a:pt x="5" y="22"/>
                    <a:pt x="11" y="27"/>
                  </a:cubicBezTo>
                  <a:cubicBezTo>
                    <a:pt x="17" y="32"/>
                    <a:pt x="25" y="36"/>
                    <a:pt x="29" y="42"/>
                  </a:cubicBezTo>
                  <a:cubicBezTo>
                    <a:pt x="34" y="48"/>
                    <a:pt x="35" y="56"/>
                    <a:pt x="39" y="62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0" y="64"/>
                    <a:pt x="41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8" y="66"/>
                    <a:pt x="54" y="62"/>
                    <a:pt x="54" y="55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53" y="49"/>
                    <a:pt x="52" y="50"/>
                    <a:pt x="51" y="50"/>
                  </a:cubicBezTo>
                  <a:cubicBezTo>
                    <a:pt x="48" y="50"/>
                    <a:pt x="45" y="48"/>
                    <a:pt x="43" y="45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39" y="40"/>
                    <a:pt x="38" y="33"/>
                    <a:pt x="35" y="28"/>
                  </a:cubicBezTo>
                  <a:cubicBezTo>
                    <a:pt x="31" y="23"/>
                    <a:pt x="26" y="20"/>
                    <a:pt x="22" y="17"/>
                  </a:cubicBezTo>
                  <a:cubicBezTo>
                    <a:pt x="20" y="16"/>
                    <a:pt x="18" y="15"/>
                    <a:pt x="17" y="13"/>
                  </a:cubicBezTo>
                  <a:cubicBezTo>
                    <a:pt x="15" y="12"/>
                    <a:pt x="14" y="11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1" y="7"/>
                    <a:pt x="8" y="3"/>
                    <a:pt x="7" y="0"/>
                  </a:cubicBezTo>
                </a:path>
              </a:pathLst>
            </a:custGeom>
            <a:solidFill>
              <a:srgbClr val="4BC2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25"/>
            <p:cNvSpPr/>
            <p:nvPr/>
          </p:nvSpPr>
          <p:spPr>
            <a:xfrm>
              <a:off x="7558088" y="3608388"/>
              <a:ext cx="22225" cy="60325"/>
            </a:xfrm>
            <a:custGeom>
              <a:avLst/>
              <a:gdLst/>
              <a:ahLst/>
              <a:cxnLst/>
              <a:rect l="l" t="t" r="r" b="b"/>
              <a:pathLst>
                <a:path w="6" h="16" extrusionOk="0">
                  <a:moveTo>
                    <a:pt x="5" y="0"/>
                  </a:moveTo>
                  <a:cubicBezTo>
                    <a:pt x="2" y="2"/>
                    <a:pt x="0" y="6"/>
                    <a:pt x="1" y="10"/>
                  </a:cubicBezTo>
                  <a:cubicBezTo>
                    <a:pt x="1" y="12"/>
                    <a:pt x="1" y="14"/>
                    <a:pt x="2" y="16"/>
                  </a:cubicBezTo>
                  <a:cubicBezTo>
                    <a:pt x="5" y="12"/>
                    <a:pt x="6" y="6"/>
                    <a:pt x="5" y="0"/>
                  </a:cubicBezTo>
                </a:path>
              </a:pathLst>
            </a:custGeom>
            <a:solidFill>
              <a:srgbClr val="4BC2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25"/>
            <p:cNvSpPr/>
            <p:nvPr/>
          </p:nvSpPr>
          <p:spPr>
            <a:xfrm>
              <a:off x="7316788" y="3201988"/>
              <a:ext cx="395287" cy="315912"/>
            </a:xfrm>
            <a:custGeom>
              <a:avLst/>
              <a:gdLst/>
              <a:ahLst/>
              <a:cxnLst/>
              <a:rect l="l" t="t" r="r" b="b"/>
              <a:pathLst>
                <a:path w="105" h="84" extrusionOk="0">
                  <a:moveTo>
                    <a:pt x="23" y="0"/>
                  </a:moveTo>
                  <a:cubicBezTo>
                    <a:pt x="14" y="2"/>
                    <a:pt x="5" y="6"/>
                    <a:pt x="2" y="15"/>
                  </a:cubicBezTo>
                  <a:cubicBezTo>
                    <a:pt x="1" y="17"/>
                    <a:pt x="1" y="20"/>
                    <a:pt x="0" y="22"/>
                  </a:cubicBezTo>
                  <a:cubicBezTo>
                    <a:pt x="5" y="18"/>
                    <a:pt x="12" y="16"/>
                    <a:pt x="18" y="16"/>
                  </a:cubicBezTo>
                  <a:cubicBezTo>
                    <a:pt x="22" y="16"/>
                    <a:pt x="25" y="17"/>
                    <a:pt x="28" y="18"/>
                  </a:cubicBezTo>
                  <a:cubicBezTo>
                    <a:pt x="35" y="19"/>
                    <a:pt x="41" y="23"/>
                    <a:pt x="44" y="29"/>
                  </a:cubicBezTo>
                  <a:cubicBezTo>
                    <a:pt x="46" y="32"/>
                    <a:pt x="47" y="36"/>
                    <a:pt x="49" y="38"/>
                  </a:cubicBezTo>
                  <a:cubicBezTo>
                    <a:pt x="53" y="42"/>
                    <a:pt x="58" y="43"/>
                    <a:pt x="62" y="44"/>
                  </a:cubicBezTo>
                  <a:cubicBezTo>
                    <a:pt x="80" y="50"/>
                    <a:pt x="94" y="66"/>
                    <a:pt x="99" y="84"/>
                  </a:cubicBezTo>
                  <a:cubicBezTo>
                    <a:pt x="103" y="82"/>
                    <a:pt x="105" y="78"/>
                    <a:pt x="104" y="74"/>
                  </a:cubicBezTo>
                  <a:cubicBezTo>
                    <a:pt x="103" y="66"/>
                    <a:pt x="100" y="57"/>
                    <a:pt x="95" y="50"/>
                  </a:cubicBezTo>
                  <a:cubicBezTo>
                    <a:pt x="87" y="40"/>
                    <a:pt x="75" y="32"/>
                    <a:pt x="63" y="28"/>
                  </a:cubicBezTo>
                  <a:cubicBezTo>
                    <a:pt x="62" y="27"/>
                    <a:pt x="61" y="27"/>
                    <a:pt x="60" y="27"/>
                  </a:cubicBezTo>
                  <a:cubicBezTo>
                    <a:pt x="59" y="27"/>
                    <a:pt x="57" y="26"/>
                    <a:pt x="56" y="26"/>
                  </a:cubicBezTo>
                  <a:cubicBezTo>
                    <a:pt x="56" y="25"/>
                    <a:pt x="56" y="24"/>
                    <a:pt x="55" y="24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4" y="22"/>
                    <a:pt x="54" y="22"/>
                    <a:pt x="53" y="21"/>
                  </a:cubicBezTo>
                  <a:cubicBezTo>
                    <a:pt x="51" y="19"/>
                    <a:pt x="49" y="15"/>
                    <a:pt x="48" y="12"/>
                  </a:cubicBezTo>
                  <a:cubicBezTo>
                    <a:pt x="41" y="6"/>
                    <a:pt x="33" y="1"/>
                    <a:pt x="23" y="0"/>
                  </a:cubicBezTo>
                </a:path>
              </a:pathLst>
            </a:custGeom>
            <a:solidFill>
              <a:srgbClr val="4BC2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25"/>
            <p:cNvSpPr/>
            <p:nvPr/>
          </p:nvSpPr>
          <p:spPr>
            <a:xfrm>
              <a:off x="6981825" y="4143375"/>
              <a:ext cx="263525" cy="277812"/>
            </a:xfrm>
            <a:custGeom>
              <a:avLst/>
              <a:gdLst/>
              <a:ahLst/>
              <a:cxnLst/>
              <a:rect l="l" t="t" r="r" b="b"/>
              <a:pathLst>
                <a:path w="70" h="74" extrusionOk="0">
                  <a:moveTo>
                    <a:pt x="4" y="0"/>
                  </a:moveTo>
                  <a:cubicBezTo>
                    <a:pt x="2" y="3"/>
                    <a:pt x="1" y="8"/>
                    <a:pt x="0" y="12"/>
                  </a:cubicBezTo>
                  <a:cubicBezTo>
                    <a:pt x="0" y="18"/>
                    <a:pt x="1" y="24"/>
                    <a:pt x="3" y="30"/>
                  </a:cubicBezTo>
                  <a:cubicBezTo>
                    <a:pt x="4" y="32"/>
                    <a:pt x="6" y="35"/>
                    <a:pt x="8" y="36"/>
                  </a:cubicBezTo>
                  <a:cubicBezTo>
                    <a:pt x="9" y="36"/>
                    <a:pt x="10" y="36"/>
                    <a:pt x="12" y="36"/>
                  </a:cubicBezTo>
                  <a:cubicBezTo>
                    <a:pt x="17" y="36"/>
                    <a:pt x="22" y="35"/>
                    <a:pt x="27" y="33"/>
                  </a:cubicBezTo>
                  <a:cubicBezTo>
                    <a:pt x="28" y="33"/>
                    <a:pt x="29" y="33"/>
                    <a:pt x="30" y="33"/>
                  </a:cubicBezTo>
                  <a:cubicBezTo>
                    <a:pt x="32" y="33"/>
                    <a:pt x="34" y="33"/>
                    <a:pt x="35" y="34"/>
                  </a:cubicBezTo>
                  <a:cubicBezTo>
                    <a:pt x="39" y="34"/>
                    <a:pt x="42" y="37"/>
                    <a:pt x="44" y="40"/>
                  </a:cubicBezTo>
                  <a:cubicBezTo>
                    <a:pt x="48" y="47"/>
                    <a:pt x="53" y="52"/>
                    <a:pt x="56" y="58"/>
                  </a:cubicBezTo>
                  <a:cubicBezTo>
                    <a:pt x="59" y="62"/>
                    <a:pt x="61" y="68"/>
                    <a:pt x="63" y="74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70" y="66"/>
                    <a:pt x="66" y="50"/>
                    <a:pt x="60" y="41"/>
                  </a:cubicBezTo>
                  <a:cubicBezTo>
                    <a:pt x="59" y="40"/>
                    <a:pt x="59" y="39"/>
                    <a:pt x="58" y="38"/>
                  </a:cubicBezTo>
                  <a:cubicBezTo>
                    <a:pt x="57" y="37"/>
                    <a:pt x="57" y="36"/>
                    <a:pt x="56" y="35"/>
                  </a:cubicBezTo>
                  <a:cubicBezTo>
                    <a:pt x="53" y="31"/>
                    <a:pt x="50" y="28"/>
                    <a:pt x="48" y="24"/>
                  </a:cubicBezTo>
                  <a:cubicBezTo>
                    <a:pt x="45" y="20"/>
                    <a:pt x="40" y="18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0" y="19"/>
                    <a:pt x="25" y="20"/>
                    <a:pt x="20" y="20"/>
                  </a:cubicBezTo>
                  <a:cubicBezTo>
                    <a:pt x="18" y="20"/>
                    <a:pt x="17" y="20"/>
                    <a:pt x="15" y="20"/>
                  </a:cubicBezTo>
                  <a:cubicBezTo>
                    <a:pt x="14" y="20"/>
                    <a:pt x="14" y="20"/>
                    <a:pt x="13" y="20"/>
                  </a:cubicBezTo>
                  <a:cubicBezTo>
                    <a:pt x="13" y="20"/>
                    <a:pt x="13" y="19"/>
                    <a:pt x="13" y="19"/>
                  </a:cubicBezTo>
                  <a:cubicBezTo>
                    <a:pt x="10" y="18"/>
                    <a:pt x="8" y="16"/>
                    <a:pt x="7" y="13"/>
                  </a:cubicBezTo>
                  <a:cubicBezTo>
                    <a:pt x="5" y="8"/>
                    <a:pt x="4" y="4"/>
                    <a:pt x="4" y="0"/>
                  </a:cubicBezTo>
                </a:path>
              </a:pathLst>
            </a:custGeom>
            <a:solidFill>
              <a:srgbClr val="4BC2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25"/>
            <p:cNvSpPr/>
            <p:nvPr/>
          </p:nvSpPr>
          <p:spPr>
            <a:xfrm>
              <a:off x="6392863" y="2982913"/>
              <a:ext cx="1349375" cy="1476375"/>
            </a:xfrm>
            <a:custGeom>
              <a:avLst/>
              <a:gdLst/>
              <a:ahLst/>
              <a:cxnLst/>
              <a:rect l="l" t="t" r="r" b="b"/>
              <a:pathLst>
                <a:path w="358" h="392" extrusionOk="0">
                  <a:moveTo>
                    <a:pt x="213" y="392"/>
                  </a:moveTo>
                  <a:cubicBezTo>
                    <a:pt x="208" y="392"/>
                    <a:pt x="204" y="389"/>
                    <a:pt x="202" y="387"/>
                  </a:cubicBezTo>
                  <a:cubicBezTo>
                    <a:pt x="201" y="386"/>
                    <a:pt x="201" y="386"/>
                    <a:pt x="200" y="385"/>
                  </a:cubicBezTo>
                  <a:cubicBezTo>
                    <a:pt x="196" y="383"/>
                    <a:pt x="194" y="379"/>
                    <a:pt x="191" y="376"/>
                  </a:cubicBezTo>
                  <a:cubicBezTo>
                    <a:pt x="190" y="375"/>
                    <a:pt x="190" y="375"/>
                    <a:pt x="189" y="37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185" y="369"/>
                    <a:pt x="180" y="364"/>
                    <a:pt x="177" y="364"/>
                  </a:cubicBezTo>
                  <a:cubicBezTo>
                    <a:pt x="176" y="364"/>
                    <a:pt x="176" y="364"/>
                    <a:pt x="176" y="364"/>
                  </a:cubicBezTo>
                  <a:cubicBezTo>
                    <a:pt x="174" y="364"/>
                    <a:pt x="172" y="364"/>
                    <a:pt x="170" y="364"/>
                  </a:cubicBezTo>
                  <a:cubicBezTo>
                    <a:pt x="167" y="365"/>
                    <a:pt x="165" y="365"/>
                    <a:pt x="162" y="365"/>
                  </a:cubicBezTo>
                  <a:cubicBezTo>
                    <a:pt x="162" y="365"/>
                    <a:pt x="162" y="365"/>
                    <a:pt x="162" y="365"/>
                  </a:cubicBezTo>
                  <a:cubicBezTo>
                    <a:pt x="160" y="365"/>
                    <a:pt x="158" y="365"/>
                    <a:pt x="156" y="365"/>
                  </a:cubicBezTo>
                  <a:cubicBezTo>
                    <a:pt x="142" y="362"/>
                    <a:pt x="135" y="350"/>
                    <a:pt x="129" y="339"/>
                  </a:cubicBezTo>
                  <a:cubicBezTo>
                    <a:pt x="126" y="332"/>
                    <a:pt x="122" y="325"/>
                    <a:pt x="117" y="322"/>
                  </a:cubicBezTo>
                  <a:cubicBezTo>
                    <a:pt x="113" y="319"/>
                    <a:pt x="107" y="317"/>
                    <a:pt x="100" y="316"/>
                  </a:cubicBezTo>
                  <a:cubicBezTo>
                    <a:pt x="91" y="313"/>
                    <a:pt x="80" y="311"/>
                    <a:pt x="73" y="301"/>
                  </a:cubicBezTo>
                  <a:cubicBezTo>
                    <a:pt x="67" y="294"/>
                    <a:pt x="66" y="285"/>
                    <a:pt x="65" y="278"/>
                  </a:cubicBezTo>
                  <a:cubicBezTo>
                    <a:pt x="65" y="275"/>
                    <a:pt x="65" y="273"/>
                    <a:pt x="64" y="270"/>
                  </a:cubicBezTo>
                  <a:cubicBezTo>
                    <a:pt x="62" y="258"/>
                    <a:pt x="55" y="248"/>
                    <a:pt x="48" y="236"/>
                  </a:cubicBezTo>
                  <a:cubicBezTo>
                    <a:pt x="43" y="228"/>
                    <a:pt x="37" y="219"/>
                    <a:pt x="33" y="210"/>
                  </a:cubicBezTo>
                  <a:cubicBezTo>
                    <a:pt x="28" y="196"/>
                    <a:pt x="26" y="181"/>
                    <a:pt x="24" y="166"/>
                  </a:cubicBezTo>
                  <a:cubicBezTo>
                    <a:pt x="22" y="146"/>
                    <a:pt x="19" y="127"/>
                    <a:pt x="7" y="113"/>
                  </a:cubicBezTo>
                  <a:cubicBezTo>
                    <a:pt x="6" y="112"/>
                    <a:pt x="5" y="111"/>
                    <a:pt x="4" y="109"/>
                  </a:cubicBezTo>
                  <a:cubicBezTo>
                    <a:pt x="1" y="107"/>
                    <a:pt x="0" y="104"/>
                    <a:pt x="2" y="101"/>
                  </a:cubicBezTo>
                  <a:cubicBezTo>
                    <a:pt x="15" y="65"/>
                    <a:pt x="34" y="32"/>
                    <a:pt x="58" y="3"/>
                  </a:cubicBezTo>
                  <a:cubicBezTo>
                    <a:pt x="59" y="1"/>
                    <a:pt x="61" y="0"/>
                    <a:pt x="64" y="0"/>
                  </a:cubicBezTo>
                  <a:cubicBezTo>
                    <a:pt x="65" y="0"/>
                    <a:pt x="65" y="0"/>
                    <a:pt x="66" y="0"/>
                  </a:cubicBezTo>
                  <a:cubicBezTo>
                    <a:pt x="70" y="1"/>
                    <a:pt x="74" y="3"/>
                    <a:pt x="78" y="4"/>
                  </a:cubicBezTo>
                  <a:cubicBezTo>
                    <a:pt x="84" y="7"/>
                    <a:pt x="90" y="9"/>
                    <a:pt x="96" y="9"/>
                  </a:cubicBezTo>
                  <a:cubicBezTo>
                    <a:pt x="96" y="9"/>
                    <a:pt x="96" y="9"/>
                    <a:pt x="97" y="9"/>
                  </a:cubicBezTo>
                  <a:cubicBezTo>
                    <a:pt x="100" y="9"/>
                    <a:pt x="103" y="8"/>
                    <a:pt x="107" y="7"/>
                  </a:cubicBezTo>
                  <a:cubicBezTo>
                    <a:pt x="108" y="7"/>
                    <a:pt x="110" y="6"/>
                    <a:pt x="111" y="6"/>
                  </a:cubicBezTo>
                  <a:cubicBezTo>
                    <a:pt x="120" y="3"/>
                    <a:pt x="130" y="2"/>
                    <a:pt x="142" y="2"/>
                  </a:cubicBezTo>
                  <a:cubicBezTo>
                    <a:pt x="150" y="2"/>
                    <a:pt x="157" y="3"/>
                    <a:pt x="164" y="3"/>
                  </a:cubicBezTo>
                  <a:cubicBezTo>
                    <a:pt x="177" y="4"/>
                    <a:pt x="192" y="5"/>
                    <a:pt x="205" y="14"/>
                  </a:cubicBezTo>
                  <a:cubicBezTo>
                    <a:pt x="213" y="19"/>
                    <a:pt x="219" y="28"/>
                    <a:pt x="220" y="38"/>
                  </a:cubicBezTo>
                  <a:cubicBezTo>
                    <a:pt x="222" y="45"/>
                    <a:pt x="220" y="53"/>
                    <a:pt x="215" y="58"/>
                  </a:cubicBezTo>
                  <a:cubicBezTo>
                    <a:pt x="212" y="63"/>
                    <a:pt x="208" y="65"/>
                    <a:pt x="204" y="68"/>
                  </a:cubicBezTo>
                  <a:cubicBezTo>
                    <a:pt x="201" y="71"/>
                    <a:pt x="197" y="73"/>
                    <a:pt x="196" y="75"/>
                  </a:cubicBezTo>
                  <a:cubicBezTo>
                    <a:pt x="195" y="79"/>
                    <a:pt x="199" y="84"/>
                    <a:pt x="203" y="87"/>
                  </a:cubicBezTo>
                  <a:cubicBezTo>
                    <a:pt x="205" y="89"/>
                    <a:pt x="206" y="90"/>
                    <a:pt x="209" y="92"/>
                  </a:cubicBezTo>
                  <a:cubicBezTo>
                    <a:pt x="213" y="95"/>
                    <a:pt x="218" y="99"/>
                    <a:pt x="222" y="104"/>
                  </a:cubicBezTo>
                  <a:cubicBezTo>
                    <a:pt x="225" y="108"/>
                    <a:pt x="227" y="113"/>
                    <a:pt x="229" y="117"/>
                  </a:cubicBezTo>
                  <a:cubicBezTo>
                    <a:pt x="230" y="120"/>
                    <a:pt x="231" y="122"/>
                    <a:pt x="233" y="125"/>
                  </a:cubicBezTo>
                  <a:cubicBezTo>
                    <a:pt x="233" y="125"/>
                    <a:pt x="233" y="126"/>
                    <a:pt x="234" y="126"/>
                  </a:cubicBezTo>
                  <a:cubicBezTo>
                    <a:pt x="235" y="126"/>
                    <a:pt x="237" y="125"/>
                    <a:pt x="237" y="123"/>
                  </a:cubicBezTo>
                  <a:cubicBezTo>
                    <a:pt x="237" y="90"/>
                    <a:pt x="237" y="90"/>
                    <a:pt x="237" y="90"/>
                  </a:cubicBezTo>
                  <a:cubicBezTo>
                    <a:pt x="237" y="84"/>
                    <a:pt x="237" y="77"/>
                    <a:pt x="240" y="70"/>
                  </a:cubicBezTo>
                  <a:cubicBezTo>
                    <a:pt x="244" y="58"/>
                    <a:pt x="256" y="50"/>
                    <a:pt x="271" y="50"/>
                  </a:cubicBezTo>
                  <a:cubicBezTo>
                    <a:pt x="283" y="50"/>
                    <a:pt x="294" y="56"/>
                    <a:pt x="299" y="65"/>
                  </a:cubicBezTo>
                  <a:cubicBezTo>
                    <a:pt x="300" y="67"/>
                    <a:pt x="301" y="68"/>
                    <a:pt x="301" y="69"/>
                  </a:cubicBezTo>
                  <a:cubicBezTo>
                    <a:pt x="302" y="71"/>
                    <a:pt x="303" y="73"/>
                    <a:pt x="304" y="73"/>
                  </a:cubicBezTo>
                  <a:cubicBezTo>
                    <a:pt x="305" y="75"/>
                    <a:pt x="308" y="76"/>
                    <a:pt x="311" y="77"/>
                  </a:cubicBezTo>
                  <a:cubicBezTo>
                    <a:pt x="312" y="77"/>
                    <a:pt x="312" y="77"/>
                    <a:pt x="313" y="77"/>
                  </a:cubicBezTo>
                  <a:cubicBezTo>
                    <a:pt x="336" y="85"/>
                    <a:pt x="354" y="106"/>
                    <a:pt x="357" y="131"/>
                  </a:cubicBezTo>
                  <a:cubicBezTo>
                    <a:pt x="358" y="136"/>
                    <a:pt x="357" y="141"/>
                    <a:pt x="353" y="145"/>
                  </a:cubicBezTo>
                  <a:cubicBezTo>
                    <a:pt x="350" y="149"/>
                    <a:pt x="345" y="151"/>
                    <a:pt x="340" y="152"/>
                  </a:cubicBezTo>
                  <a:cubicBezTo>
                    <a:pt x="334" y="152"/>
                    <a:pt x="328" y="153"/>
                    <a:pt x="323" y="155"/>
                  </a:cubicBezTo>
                  <a:cubicBezTo>
                    <a:pt x="321" y="155"/>
                    <a:pt x="321" y="157"/>
                    <a:pt x="321" y="158"/>
                  </a:cubicBezTo>
                  <a:cubicBezTo>
                    <a:pt x="325" y="177"/>
                    <a:pt x="319" y="190"/>
                    <a:pt x="307" y="195"/>
                  </a:cubicBezTo>
                  <a:cubicBezTo>
                    <a:pt x="303" y="196"/>
                    <a:pt x="300" y="197"/>
                    <a:pt x="296" y="197"/>
                  </a:cubicBezTo>
                  <a:cubicBezTo>
                    <a:pt x="295" y="197"/>
                    <a:pt x="293" y="197"/>
                    <a:pt x="292" y="197"/>
                  </a:cubicBezTo>
                  <a:cubicBezTo>
                    <a:pt x="282" y="199"/>
                    <a:pt x="276" y="211"/>
                    <a:pt x="271" y="223"/>
                  </a:cubicBezTo>
                  <a:cubicBezTo>
                    <a:pt x="262" y="247"/>
                    <a:pt x="235" y="283"/>
                    <a:pt x="219" y="283"/>
                  </a:cubicBezTo>
                  <a:cubicBezTo>
                    <a:pt x="218" y="283"/>
                    <a:pt x="218" y="283"/>
                    <a:pt x="218" y="283"/>
                  </a:cubicBezTo>
                  <a:cubicBezTo>
                    <a:pt x="214" y="283"/>
                    <a:pt x="209" y="284"/>
                    <a:pt x="204" y="286"/>
                  </a:cubicBezTo>
                  <a:cubicBezTo>
                    <a:pt x="199" y="287"/>
                    <a:pt x="194" y="289"/>
                    <a:pt x="189" y="289"/>
                  </a:cubicBezTo>
                  <a:cubicBezTo>
                    <a:pt x="187" y="289"/>
                    <a:pt x="185" y="289"/>
                    <a:pt x="183" y="289"/>
                  </a:cubicBezTo>
                  <a:cubicBezTo>
                    <a:pt x="180" y="289"/>
                    <a:pt x="177" y="289"/>
                    <a:pt x="175" y="290"/>
                  </a:cubicBezTo>
                  <a:cubicBezTo>
                    <a:pt x="171" y="292"/>
                    <a:pt x="168" y="298"/>
                    <a:pt x="168" y="303"/>
                  </a:cubicBezTo>
                  <a:cubicBezTo>
                    <a:pt x="167" y="308"/>
                    <a:pt x="169" y="314"/>
                    <a:pt x="170" y="318"/>
                  </a:cubicBezTo>
                  <a:cubicBezTo>
                    <a:pt x="171" y="319"/>
                    <a:pt x="171" y="320"/>
                    <a:pt x="172" y="320"/>
                  </a:cubicBezTo>
                  <a:cubicBezTo>
                    <a:pt x="173" y="320"/>
                    <a:pt x="174" y="320"/>
                    <a:pt x="176" y="320"/>
                  </a:cubicBezTo>
                  <a:cubicBezTo>
                    <a:pt x="180" y="320"/>
                    <a:pt x="184" y="319"/>
                    <a:pt x="188" y="318"/>
                  </a:cubicBezTo>
                  <a:cubicBezTo>
                    <a:pt x="190" y="317"/>
                    <a:pt x="192" y="317"/>
                    <a:pt x="194" y="317"/>
                  </a:cubicBezTo>
                  <a:cubicBezTo>
                    <a:pt x="201" y="317"/>
                    <a:pt x="208" y="321"/>
                    <a:pt x="211" y="327"/>
                  </a:cubicBezTo>
                  <a:cubicBezTo>
                    <a:pt x="212" y="330"/>
                    <a:pt x="215" y="333"/>
                    <a:pt x="217" y="336"/>
                  </a:cubicBezTo>
                  <a:cubicBezTo>
                    <a:pt x="219" y="339"/>
                    <a:pt x="221" y="341"/>
                    <a:pt x="223" y="344"/>
                  </a:cubicBezTo>
                  <a:cubicBezTo>
                    <a:pt x="229" y="355"/>
                    <a:pt x="235" y="375"/>
                    <a:pt x="225" y="386"/>
                  </a:cubicBezTo>
                  <a:cubicBezTo>
                    <a:pt x="222" y="390"/>
                    <a:pt x="218" y="392"/>
                    <a:pt x="213" y="392"/>
                  </a:cubicBezTo>
                  <a:close/>
                </a:path>
              </a:pathLst>
            </a:custGeom>
            <a:solidFill>
              <a:srgbClr val="4AC6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25"/>
            <p:cNvSpPr/>
            <p:nvPr/>
          </p:nvSpPr>
          <p:spPr>
            <a:xfrm>
              <a:off x="6362700" y="2952750"/>
              <a:ext cx="1409700" cy="1536700"/>
            </a:xfrm>
            <a:custGeom>
              <a:avLst/>
              <a:gdLst/>
              <a:ahLst/>
              <a:cxnLst/>
              <a:rect l="l" t="t" r="r" b="b"/>
              <a:pathLst>
                <a:path w="374" h="408" extrusionOk="0">
                  <a:moveTo>
                    <a:pt x="72" y="16"/>
                  </a:moveTo>
                  <a:cubicBezTo>
                    <a:pt x="83" y="19"/>
                    <a:pt x="93" y="25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11" y="25"/>
                    <a:pt x="116" y="23"/>
                    <a:pt x="121" y="22"/>
                  </a:cubicBezTo>
                  <a:cubicBezTo>
                    <a:pt x="130" y="19"/>
                    <a:pt x="140" y="18"/>
                    <a:pt x="150" y="18"/>
                  </a:cubicBezTo>
                  <a:cubicBezTo>
                    <a:pt x="157" y="18"/>
                    <a:pt x="164" y="19"/>
                    <a:pt x="172" y="19"/>
                  </a:cubicBezTo>
                  <a:cubicBezTo>
                    <a:pt x="184" y="20"/>
                    <a:pt x="198" y="21"/>
                    <a:pt x="209" y="28"/>
                  </a:cubicBezTo>
                  <a:cubicBezTo>
                    <a:pt x="219" y="35"/>
                    <a:pt x="225" y="51"/>
                    <a:pt x="217" y="62"/>
                  </a:cubicBezTo>
                  <a:cubicBezTo>
                    <a:pt x="211" y="69"/>
                    <a:pt x="200" y="72"/>
                    <a:pt x="197" y="81"/>
                  </a:cubicBezTo>
                  <a:cubicBezTo>
                    <a:pt x="194" y="89"/>
                    <a:pt x="200" y="97"/>
                    <a:pt x="206" y="102"/>
                  </a:cubicBezTo>
                  <a:cubicBezTo>
                    <a:pt x="212" y="107"/>
                    <a:pt x="219" y="111"/>
                    <a:pt x="224" y="117"/>
                  </a:cubicBezTo>
                  <a:cubicBezTo>
                    <a:pt x="228" y="123"/>
                    <a:pt x="230" y="131"/>
                    <a:pt x="234" y="137"/>
                  </a:cubicBezTo>
                  <a:cubicBezTo>
                    <a:pt x="234" y="137"/>
                    <a:pt x="234" y="137"/>
                    <a:pt x="234" y="137"/>
                  </a:cubicBezTo>
                  <a:cubicBezTo>
                    <a:pt x="236" y="140"/>
                    <a:pt x="239" y="142"/>
                    <a:pt x="242" y="142"/>
                  </a:cubicBezTo>
                  <a:cubicBezTo>
                    <a:pt x="247" y="142"/>
                    <a:pt x="253" y="138"/>
                    <a:pt x="253" y="131"/>
                  </a:cubicBezTo>
                  <a:cubicBezTo>
                    <a:pt x="253" y="98"/>
                    <a:pt x="253" y="98"/>
                    <a:pt x="253" y="98"/>
                  </a:cubicBezTo>
                  <a:cubicBezTo>
                    <a:pt x="253" y="92"/>
                    <a:pt x="253" y="86"/>
                    <a:pt x="255" y="81"/>
                  </a:cubicBezTo>
                  <a:cubicBezTo>
                    <a:pt x="259" y="71"/>
                    <a:pt x="269" y="66"/>
                    <a:pt x="279" y="66"/>
                  </a:cubicBezTo>
                  <a:cubicBezTo>
                    <a:pt x="288" y="66"/>
                    <a:pt x="296" y="70"/>
                    <a:pt x="300" y="77"/>
                  </a:cubicBezTo>
                  <a:cubicBezTo>
                    <a:pt x="302" y="81"/>
                    <a:pt x="303" y="84"/>
                    <a:pt x="306" y="87"/>
                  </a:cubicBezTo>
                  <a:cubicBezTo>
                    <a:pt x="309" y="90"/>
                    <a:pt x="314" y="91"/>
                    <a:pt x="319" y="93"/>
                  </a:cubicBezTo>
                  <a:cubicBezTo>
                    <a:pt x="339" y="100"/>
                    <a:pt x="354" y="119"/>
                    <a:pt x="357" y="140"/>
                  </a:cubicBezTo>
                  <a:cubicBezTo>
                    <a:pt x="358" y="146"/>
                    <a:pt x="354" y="151"/>
                    <a:pt x="347" y="152"/>
                  </a:cubicBezTo>
                  <a:cubicBezTo>
                    <a:pt x="341" y="152"/>
                    <a:pt x="335" y="153"/>
                    <a:pt x="328" y="155"/>
                  </a:cubicBezTo>
                  <a:cubicBezTo>
                    <a:pt x="323" y="157"/>
                    <a:pt x="320" y="162"/>
                    <a:pt x="321" y="167"/>
                  </a:cubicBezTo>
                  <a:cubicBezTo>
                    <a:pt x="323" y="179"/>
                    <a:pt x="322" y="192"/>
                    <a:pt x="312" y="196"/>
                  </a:cubicBezTo>
                  <a:cubicBezTo>
                    <a:pt x="308" y="197"/>
                    <a:pt x="303" y="197"/>
                    <a:pt x="298" y="197"/>
                  </a:cubicBezTo>
                  <a:cubicBezTo>
                    <a:pt x="284" y="200"/>
                    <a:pt x="277" y="215"/>
                    <a:pt x="272" y="228"/>
                  </a:cubicBezTo>
                  <a:cubicBezTo>
                    <a:pt x="262" y="253"/>
                    <a:pt x="238" y="283"/>
                    <a:pt x="227" y="283"/>
                  </a:cubicBezTo>
                  <a:cubicBezTo>
                    <a:pt x="227" y="283"/>
                    <a:pt x="227" y="283"/>
                    <a:pt x="227" y="283"/>
                  </a:cubicBezTo>
                  <a:cubicBezTo>
                    <a:pt x="226" y="283"/>
                    <a:pt x="226" y="283"/>
                    <a:pt x="226" y="283"/>
                  </a:cubicBezTo>
                  <a:cubicBezTo>
                    <a:pt x="216" y="283"/>
                    <a:pt x="206" y="288"/>
                    <a:pt x="196" y="289"/>
                  </a:cubicBezTo>
                  <a:cubicBezTo>
                    <a:pt x="191" y="290"/>
                    <a:pt x="185" y="289"/>
                    <a:pt x="180" y="291"/>
                  </a:cubicBezTo>
                  <a:cubicBezTo>
                    <a:pt x="173" y="294"/>
                    <a:pt x="168" y="302"/>
                    <a:pt x="168" y="310"/>
                  </a:cubicBezTo>
                  <a:cubicBezTo>
                    <a:pt x="167" y="317"/>
                    <a:pt x="169" y="323"/>
                    <a:pt x="171" y="329"/>
                  </a:cubicBezTo>
                  <a:cubicBezTo>
                    <a:pt x="172" y="332"/>
                    <a:pt x="175" y="335"/>
                    <a:pt x="179" y="336"/>
                  </a:cubicBezTo>
                  <a:cubicBezTo>
                    <a:pt x="181" y="336"/>
                    <a:pt x="182" y="336"/>
                    <a:pt x="184" y="336"/>
                  </a:cubicBezTo>
                  <a:cubicBezTo>
                    <a:pt x="189" y="336"/>
                    <a:pt x="194" y="335"/>
                    <a:pt x="199" y="333"/>
                  </a:cubicBezTo>
                  <a:cubicBezTo>
                    <a:pt x="200" y="333"/>
                    <a:pt x="201" y="333"/>
                    <a:pt x="202" y="333"/>
                  </a:cubicBezTo>
                  <a:cubicBezTo>
                    <a:pt x="206" y="333"/>
                    <a:pt x="210" y="335"/>
                    <a:pt x="212" y="339"/>
                  </a:cubicBezTo>
                  <a:cubicBezTo>
                    <a:pt x="215" y="345"/>
                    <a:pt x="220" y="350"/>
                    <a:pt x="224" y="357"/>
                  </a:cubicBezTo>
                  <a:cubicBezTo>
                    <a:pt x="230" y="366"/>
                    <a:pt x="234" y="382"/>
                    <a:pt x="227" y="389"/>
                  </a:cubicBezTo>
                  <a:cubicBezTo>
                    <a:pt x="225" y="391"/>
                    <a:pt x="223" y="392"/>
                    <a:pt x="221" y="392"/>
                  </a:cubicBezTo>
                  <a:cubicBezTo>
                    <a:pt x="218" y="392"/>
                    <a:pt x="216" y="389"/>
                    <a:pt x="213" y="387"/>
                  </a:cubicBezTo>
                  <a:cubicBezTo>
                    <a:pt x="209" y="384"/>
                    <a:pt x="206" y="380"/>
                    <a:pt x="203" y="377"/>
                  </a:cubicBezTo>
                  <a:cubicBezTo>
                    <a:pt x="198" y="371"/>
                    <a:pt x="193" y="364"/>
                    <a:pt x="185" y="364"/>
                  </a:cubicBezTo>
                  <a:cubicBezTo>
                    <a:pt x="184" y="364"/>
                    <a:pt x="184" y="364"/>
                    <a:pt x="184" y="364"/>
                  </a:cubicBezTo>
                  <a:cubicBezTo>
                    <a:pt x="179" y="364"/>
                    <a:pt x="175" y="365"/>
                    <a:pt x="170" y="365"/>
                  </a:cubicBezTo>
                  <a:cubicBezTo>
                    <a:pt x="168" y="365"/>
                    <a:pt x="167" y="365"/>
                    <a:pt x="166" y="365"/>
                  </a:cubicBezTo>
                  <a:cubicBezTo>
                    <a:pt x="147" y="361"/>
                    <a:pt x="145" y="334"/>
                    <a:pt x="130" y="323"/>
                  </a:cubicBezTo>
                  <a:cubicBezTo>
                    <a:pt x="117" y="314"/>
                    <a:pt x="97" y="317"/>
                    <a:pt x="87" y="305"/>
                  </a:cubicBezTo>
                  <a:cubicBezTo>
                    <a:pt x="81" y="297"/>
                    <a:pt x="82" y="286"/>
                    <a:pt x="80" y="277"/>
                  </a:cubicBezTo>
                  <a:cubicBezTo>
                    <a:pt x="76" y="254"/>
                    <a:pt x="57" y="236"/>
                    <a:pt x="49" y="215"/>
                  </a:cubicBezTo>
                  <a:cubicBezTo>
                    <a:pt x="36" y="183"/>
                    <a:pt x="44" y="142"/>
                    <a:pt x="21" y="116"/>
                  </a:cubicBezTo>
                  <a:cubicBezTo>
                    <a:pt x="20" y="114"/>
                    <a:pt x="19" y="113"/>
                    <a:pt x="17" y="111"/>
                  </a:cubicBezTo>
                  <a:cubicBezTo>
                    <a:pt x="30" y="76"/>
                    <a:pt x="49" y="44"/>
                    <a:pt x="72" y="16"/>
                  </a:cubicBezTo>
                  <a:moveTo>
                    <a:pt x="72" y="0"/>
                  </a:moveTo>
                  <a:cubicBezTo>
                    <a:pt x="67" y="0"/>
                    <a:pt x="62" y="2"/>
                    <a:pt x="59" y="6"/>
                  </a:cubicBezTo>
                  <a:cubicBezTo>
                    <a:pt x="35" y="36"/>
                    <a:pt x="15" y="70"/>
                    <a:pt x="2" y="106"/>
                  </a:cubicBezTo>
                  <a:cubicBezTo>
                    <a:pt x="0" y="112"/>
                    <a:pt x="1" y="119"/>
                    <a:pt x="6" y="123"/>
                  </a:cubicBezTo>
                  <a:cubicBezTo>
                    <a:pt x="8" y="125"/>
                    <a:pt x="9" y="125"/>
                    <a:pt x="9" y="126"/>
                  </a:cubicBezTo>
                  <a:cubicBezTo>
                    <a:pt x="20" y="138"/>
                    <a:pt x="22" y="155"/>
                    <a:pt x="24" y="175"/>
                  </a:cubicBezTo>
                  <a:cubicBezTo>
                    <a:pt x="26" y="190"/>
                    <a:pt x="28" y="206"/>
                    <a:pt x="34" y="221"/>
                  </a:cubicBezTo>
                  <a:cubicBezTo>
                    <a:pt x="38" y="231"/>
                    <a:pt x="44" y="240"/>
                    <a:pt x="49" y="249"/>
                  </a:cubicBezTo>
                  <a:cubicBezTo>
                    <a:pt x="56" y="259"/>
                    <a:pt x="62" y="269"/>
                    <a:pt x="64" y="280"/>
                  </a:cubicBezTo>
                  <a:cubicBezTo>
                    <a:pt x="65" y="282"/>
                    <a:pt x="65" y="284"/>
                    <a:pt x="65" y="286"/>
                  </a:cubicBezTo>
                  <a:cubicBezTo>
                    <a:pt x="66" y="295"/>
                    <a:pt x="68" y="305"/>
                    <a:pt x="75" y="314"/>
                  </a:cubicBezTo>
                  <a:cubicBezTo>
                    <a:pt x="83" y="326"/>
                    <a:pt x="96" y="329"/>
                    <a:pt x="106" y="331"/>
                  </a:cubicBezTo>
                  <a:cubicBezTo>
                    <a:pt x="112" y="333"/>
                    <a:pt x="117" y="334"/>
                    <a:pt x="120" y="336"/>
                  </a:cubicBezTo>
                  <a:cubicBezTo>
                    <a:pt x="124" y="339"/>
                    <a:pt x="127" y="345"/>
                    <a:pt x="130" y="351"/>
                  </a:cubicBezTo>
                  <a:cubicBezTo>
                    <a:pt x="136" y="362"/>
                    <a:pt x="145" y="377"/>
                    <a:pt x="163" y="380"/>
                  </a:cubicBezTo>
                  <a:cubicBezTo>
                    <a:pt x="165" y="381"/>
                    <a:pt x="167" y="381"/>
                    <a:pt x="170" y="381"/>
                  </a:cubicBezTo>
                  <a:cubicBezTo>
                    <a:pt x="173" y="381"/>
                    <a:pt x="176" y="381"/>
                    <a:pt x="179" y="380"/>
                  </a:cubicBezTo>
                  <a:cubicBezTo>
                    <a:pt x="181" y="380"/>
                    <a:pt x="183" y="380"/>
                    <a:pt x="184" y="380"/>
                  </a:cubicBezTo>
                  <a:cubicBezTo>
                    <a:pt x="186" y="381"/>
                    <a:pt x="189" y="384"/>
                    <a:pt x="190" y="386"/>
                  </a:cubicBezTo>
                  <a:cubicBezTo>
                    <a:pt x="191" y="387"/>
                    <a:pt x="191" y="387"/>
                    <a:pt x="191" y="387"/>
                  </a:cubicBezTo>
                  <a:cubicBezTo>
                    <a:pt x="192" y="388"/>
                    <a:pt x="192" y="389"/>
                    <a:pt x="193" y="389"/>
                  </a:cubicBezTo>
                  <a:cubicBezTo>
                    <a:pt x="196" y="392"/>
                    <a:pt x="199" y="396"/>
                    <a:pt x="203" y="400"/>
                  </a:cubicBezTo>
                  <a:cubicBezTo>
                    <a:pt x="204" y="400"/>
                    <a:pt x="204" y="400"/>
                    <a:pt x="205" y="401"/>
                  </a:cubicBezTo>
                  <a:cubicBezTo>
                    <a:pt x="208" y="403"/>
                    <a:pt x="213" y="408"/>
                    <a:pt x="221" y="408"/>
                  </a:cubicBezTo>
                  <a:cubicBezTo>
                    <a:pt x="228" y="408"/>
                    <a:pt x="234" y="405"/>
                    <a:pt x="239" y="400"/>
                  </a:cubicBezTo>
                  <a:cubicBezTo>
                    <a:pt x="251" y="386"/>
                    <a:pt x="247" y="364"/>
                    <a:pt x="238" y="348"/>
                  </a:cubicBezTo>
                  <a:cubicBezTo>
                    <a:pt x="236" y="345"/>
                    <a:pt x="233" y="342"/>
                    <a:pt x="231" y="339"/>
                  </a:cubicBezTo>
                  <a:cubicBezTo>
                    <a:pt x="229" y="337"/>
                    <a:pt x="227" y="334"/>
                    <a:pt x="226" y="332"/>
                  </a:cubicBezTo>
                  <a:cubicBezTo>
                    <a:pt x="221" y="322"/>
                    <a:pt x="212" y="317"/>
                    <a:pt x="202" y="317"/>
                  </a:cubicBezTo>
                  <a:cubicBezTo>
                    <a:pt x="199" y="317"/>
                    <a:pt x="196" y="317"/>
                    <a:pt x="193" y="318"/>
                  </a:cubicBezTo>
                  <a:cubicBezTo>
                    <a:pt x="191" y="319"/>
                    <a:pt x="188" y="320"/>
                    <a:pt x="185" y="320"/>
                  </a:cubicBezTo>
                  <a:cubicBezTo>
                    <a:pt x="184" y="316"/>
                    <a:pt x="184" y="314"/>
                    <a:pt x="184" y="311"/>
                  </a:cubicBezTo>
                  <a:cubicBezTo>
                    <a:pt x="184" y="308"/>
                    <a:pt x="186" y="306"/>
                    <a:pt x="186" y="306"/>
                  </a:cubicBezTo>
                  <a:cubicBezTo>
                    <a:pt x="187" y="305"/>
                    <a:pt x="190" y="305"/>
                    <a:pt x="192" y="305"/>
                  </a:cubicBezTo>
                  <a:cubicBezTo>
                    <a:pt x="193" y="305"/>
                    <a:pt x="196" y="305"/>
                    <a:pt x="198" y="305"/>
                  </a:cubicBezTo>
                  <a:cubicBezTo>
                    <a:pt x="204" y="304"/>
                    <a:pt x="209" y="303"/>
                    <a:pt x="214" y="301"/>
                  </a:cubicBezTo>
                  <a:cubicBezTo>
                    <a:pt x="219" y="300"/>
                    <a:pt x="223" y="299"/>
                    <a:pt x="226" y="299"/>
                  </a:cubicBezTo>
                  <a:cubicBezTo>
                    <a:pt x="226" y="299"/>
                    <a:pt x="226" y="299"/>
                    <a:pt x="226" y="299"/>
                  </a:cubicBezTo>
                  <a:cubicBezTo>
                    <a:pt x="227" y="299"/>
                    <a:pt x="227" y="299"/>
                    <a:pt x="227" y="299"/>
                  </a:cubicBezTo>
                  <a:cubicBezTo>
                    <a:pt x="251" y="299"/>
                    <a:pt x="279" y="253"/>
                    <a:pt x="287" y="234"/>
                  </a:cubicBezTo>
                  <a:cubicBezTo>
                    <a:pt x="289" y="229"/>
                    <a:pt x="295" y="214"/>
                    <a:pt x="301" y="213"/>
                  </a:cubicBezTo>
                  <a:cubicBezTo>
                    <a:pt x="302" y="213"/>
                    <a:pt x="303" y="213"/>
                    <a:pt x="305" y="213"/>
                  </a:cubicBezTo>
                  <a:cubicBezTo>
                    <a:pt x="308" y="213"/>
                    <a:pt x="313" y="212"/>
                    <a:pt x="318" y="211"/>
                  </a:cubicBezTo>
                  <a:cubicBezTo>
                    <a:pt x="333" y="205"/>
                    <a:pt x="340" y="190"/>
                    <a:pt x="338" y="169"/>
                  </a:cubicBezTo>
                  <a:cubicBezTo>
                    <a:pt x="341" y="168"/>
                    <a:pt x="345" y="168"/>
                    <a:pt x="349" y="168"/>
                  </a:cubicBezTo>
                  <a:cubicBezTo>
                    <a:pt x="356" y="167"/>
                    <a:pt x="363" y="163"/>
                    <a:pt x="368" y="158"/>
                  </a:cubicBezTo>
                  <a:cubicBezTo>
                    <a:pt x="372" y="152"/>
                    <a:pt x="374" y="145"/>
                    <a:pt x="373" y="138"/>
                  </a:cubicBezTo>
                  <a:cubicBezTo>
                    <a:pt x="369" y="110"/>
                    <a:pt x="349" y="86"/>
                    <a:pt x="324" y="78"/>
                  </a:cubicBezTo>
                  <a:cubicBezTo>
                    <a:pt x="323" y="77"/>
                    <a:pt x="322" y="77"/>
                    <a:pt x="321" y="77"/>
                  </a:cubicBezTo>
                  <a:cubicBezTo>
                    <a:pt x="320" y="77"/>
                    <a:pt x="318" y="76"/>
                    <a:pt x="317" y="76"/>
                  </a:cubicBezTo>
                  <a:cubicBezTo>
                    <a:pt x="317" y="75"/>
                    <a:pt x="317" y="74"/>
                    <a:pt x="316" y="74"/>
                  </a:cubicBezTo>
                  <a:cubicBezTo>
                    <a:pt x="316" y="72"/>
                    <a:pt x="315" y="71"/>
                    <a:pt x="314" y="69"/>
                  </a:cubicBezTo>
                  <a:cubicBezTo>
                    <a:pt x="307" y="57"/>
                    <a:pt x="294" y="50"/>
                    <a:pt x="279" y="50"/>
                  </a:cubicBezTo>
                  <a:cubicBezTo>
                    <a:pt x="261" y="50"/>
                    <a:pt x="246" y="60"/>
                    <a:pt x="240" y="75"/>
                  </a:cubicBezTo>
                  <a:cubicBezTo>
                    <a:pt x="237" y="84"/>
                    <a:pt x="237" y="92"/>
                    <a:pt x="237" y="98"/>
                  </a:cubicBezTo>
                  <a:cubicBezTo>
                    <a:pt x="237" y="108"/>
                    <a:pt x="237" y="108"/>
                    <a:pt x="237" y="108"/>
                  </a:cubicBezTo>
                  <a:cubicBezTo>
                    <a:pt x="232" y="101"/>
                    <a:pt x="226" y="97"/>
                    <a:pt x="221" y="93"/>
                  </a:cubicBezTo>
                  <a:cubicBezTo>
                    <a:pt x="219" y="92"/>
                    <a:pt x="217" y="91"/>
                    <a:pt x="216" y="89"/>
                  </a:cubicBezTo>
                  <a:cubicBezTo>
                    <a:pt x="214" y="88"/>
                    <a:pt x="213" y="87"/>
                    <a:pt x="213" y="86"/>
                  </a:cubicBezTo>
                  <a:cubicBezTo>
                    <a:pt x="214" y="85"/>
                    <a:pt x="216" y="83"/>
                    <a:pt x="217" y="83"/>
                  </a:cubicBezTo>
                  <a:cubicBezTo>
                    <a:pt x="221" y="80"/>
                    <a:pt x="226" y="76"/>
                    <a:pt x="230" y="71"/>
                  </a:cubicBezTo>
                  <a:cubicBezTo>
                    <a:pt x="236" y="64"/>
                    <a:pt x="238" y="54"/>
                    <a:pt x="236" y="44"/>
                  </a:cubicBezTo>
                  <a:cubicBezTo>
                    <a:pt x="234" y="33"/>
                    <a:pt x="227" y="22"/>
                    <a:pt x="218" y="15"/>
                  </a:cubicBezTo>
                  <a:cubicBezTo>
                    <a:pt x="203" y="5"/>
                    <a:pt x="185" y="4"/>
                    <a:pt x="173" y="3"/>
                  </a:cubicBezTo>
                  <a:cubicBezTo>
                    <a:pt x="166" y="3"/>
                    <a:pt x="158" y="2"/>
                    <a:pt x="150" y="2"/>
                  </a:cubicBezTo>
                  <a:cubicBezTo>
                    <a:pt x="137" y="2"/>
                    <a:pt x="126" y="4"/>
                    <a:pt x="117" y="6"/>
                  </a:cubicBezTo>
                  <a:cubicBezTo>
                    <a:pt x="115" y="7"/>
                    <a:pt x="114" y="7"/>
                    <a:pt x="112" y="8"/>
                  </a:cubicBezTo>
                  <a:cubicBezTo>
                    <a:pt x="109" y="8"/>
                    <a:pt x="106" y="9"/>
                    <a:pt x="104" y="9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100" y="9"/>
                    <a:pt x="94" y="7"/>
                    <a:pt x="89" y="5"/>
                  </a:cubicBezTo>
                  <a:cubicBezTo>
                    <a:pt x="85" y="3"/>
                    <a:pt x="81" y="2"/>
                    <a:pt x="76" y="0"/>
                  </a:cubicBezTo>
                  <a:cubicBezTo>
                    <a:pt x="75" y="0"/>
                    <a:pt x="73" y="0"/>
                    <a:pt x="72" y="0"/>
                  </a:cubicBez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6589713" y="3013075"/>
              <a:ext cx="620712" cy="173037"/>
            </a:xfrm>
            <a:custGeom>
              <a:avLst/>
              <a:gdLst/>
              <a:ahLst/>
              <a:cxnLst/>
              <a:rect l="l" t="t" r="r" b="b"/>
              <a:pathLst>
                <a:path w="165" h="46" extrusionOk="0">
                  <a:moveTo>
                    <a:pt x="42" y="27"/>
                  </a:moveTo>
                  <a:cubicBezTo>
                    <a:pt x="47" y="26"/>
                    <a:pt x="52" y="24"/>
                    <a:pt x="58" y="23"/>
                  </a:cubicBezTo>
                  <a:cubicBezTo>
                    <a:pt x="74" y="18"/>
                    <a:pt x="91" y="19"/>
                    <a:pt x="108" y="20"/>
                  </a:cubicBezTo>
                  <a:cubicBezTo>
                    <a:pt x="121" y="21"/>
                    <a:pt x="135" y="22"/>
                    <a:pt x="145" y="30"/>
                  </a:cubicBezTo>
                  <a:cubicBezTo>
                    <a:pt x="151" y="33"/>
                    <a:pt x="155" y="40"/>
                    <a:pt x="157" y="46"/>
                  </a:cubicBezTo>
                  <a:cubicBezTo>
                    <a:pt x="157" y="46"/>
                    <a:pt x="157" y="46"/>
                    <a:pt x="157" y="46"/>
                  </a:cubicBezTo>
                  <a:cubicBezTo>
                    <a:pt x="165" y="35"/>
                    <a:pt x="159" y="19"/>
                    <a:pt x="149" y="12"/>
                  </a:cubicBezTo>
                  <a:cubicBezTo>
                    <a:pt x="138" y="5"/>
                    <a:pt x="124" y="4"/>
                    <a:pt x="112" y="3"/>
                  </a:cubicBezTo>
                  <a:cubicBezTo>
                    <a:pt x="95" y="2"/>
                    <a:pt x="77" y="1"/>
                    <a:pt x="61" y="6"/>
                  </a:cubicBezTo>
                  <a:cubicBezTo>
                    <a:pt x="56" y="7"/>
                    <a:pt x="51" y="9"/>
                    <a:pt x="45" y="9"/>
                  </a:cubicBezTo>
                  <a:cubicBezTo>
                    <a:pt x="34" y="10"/>
                    <a:pt x="23" y="3"/>
                    <a:pt x="12" y="0"/>
                  </a:cubicBezTo>
                  <a:cubicBezTo>
                    <a:pt x="8" y="5"/>
                    <a:pt x="4" y="10"/>
                    <a:pt x="0" y="15"/>
                  </a:cubicBezTo>
                  <a:cubicBezTo>
                    <a:pt x="2" y="15"/>
                    <a:pt x="3" y="16"/>
                    <a:pt x="5" y="16"/>
                  </a:cubicBezTo>
                  <a:cubicBezTo>
                    <a:pt x="18" y="19"/>
                    <a:pt x="29" y="28"/>
                    <a:pt x="42" y="27"/>
                  </a:cubicBezTo>
                  <a:close/>
                </a:path>
              </a:pathLst>
            </a:custGeom>
            <a:solidFill>
              <a:srgbClr val="51D6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7478713" y="2601913"/>
              <a:ext cx="877887" cy="731837"/>
            </a:xfrm>
            <a:custGeom>
              <a:avLst/>
              <a:gdLst/>
              <a:ahLst/>
              <a:cxnLst/>
              <a:rect l="l" t="t" r="r" b="b"/>
              <a:pathLst>
                <a:path w="233" h="194" extrusionOk="0">
                  <a:moveTo>
                    <a:pt x="51" y="0"/>
                  </a:moveTo>
                  <a:cubicBezTo>
                    <a:pt x="48" y="0"/>
                    <a:pt x="45" y="1"/>
                    <a:pt x="42" y="3"/>
                  </a:cubicBezTo>
                  <a:cubicBezTo>
                    <a:pt x="35" y="8"/>
                    <a:pt x="33" y="19"/>
                    <a:pt x="26" y="25"/>
                  </a:cubicBezTo>
                  <a:cubicBezTo>
                    <a:pt x="21" y="30"/>
                    <a:pt x="14" y="33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0" y="42"/>
                    <a:pt x="2" y="55"/>
                    <a:pt x="12" y="57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52" y="66"/>
                    <a:pt x="56" y="67"/>
                    <a:pt x="59" y="70"/>
                  </a:cubicBezTo>
                  <a:cubicBezTo>
                    <a:pt x="63" y="72"/>
                    <a:pt x="65" y="76"/>
                    <a:pt x="67" y="80"/>
                  </a:cubicBezTo>
                  <a:cubicBezTo>
                    <a:pt x="74" y="92"/>
                    <a:pt x="81" y="104"/>
                    <a:pt x="82" y="118"/>
                  </a:cubicBezTo>
                  <a:cubicBezTo>
                    <a:pt x="84" y="143"/>
                    <a:pt x="66" y="170"/>
                    <a:pt x="98" y="192"/>
                  </a:cubicBezTo>
                  <a:cubicBezTo>
                    <a:pt x="100" y="193"/>
                    <a:pt x="102" y="193"/>
                    <a:pt x="103" y="193"/>
                  </a:cubicBezTo>
                  <a:cubicBezTo>
                    <a:pt x="106" y="194"/>
                    <a:pt x="108" y="194"/>
                    <a:pt x="109" y="194"/>
                  </a:cubicBezTo>
                  <a:cubicBezTo>
                    <a:pt x="150" y="194"/>
                    <a:pt x="147" y="151"/>
                    <a:pt x="171" y="136"/>
                  </a:cubicBezTo>
                  <a:cubicBezTo>
                    <a:pt x="186" y="127"/>
                    <a:pt x="210" y="127"/>
                    <a:pt x="214" y="111"/>
                  </a:cubicBezTo>
                  <a:cubicBezTo>
                    <a:pt x="215" y="105"/>
                    <a:pt x="213" y="99"/>
                    <a:pt x="214" y="94"/>
                  </a:cubicBezTo>
                  <a:cubicBezTo>
                    <a:pt x="215" y="82"/>
                    <a:pt x="224" y="74"/>
                    <a:pt x="233" y="65"/>
                  </a:cubicBezTo>
                  <a:cubicBezTo>
                    <a:pt x="181" y="27"/>
                    <a:pt x="119" y="3"/>
                    <a:pt x="51" y="0"/>
                  </a:cubicBezTo>
                </a:path>
              </a:pathLst>
            </a:custGeom>
            <a:solidFill>
              <a:srgbClr val="52A3D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7426325" y="2541588"/>
              <a:ext cx="990600" cy="852487"/>
            </a:xfrm>
            <a:custGeom>
              <a:avLst/>
              <a:gdLst/>
              <a:ahLst/>
              <a:cxnLst/>
              <a:rect l="l" t="t" r="r" b="b"/>
              <a:pathLst>
                <a:path w="263" h="226" extrusionOk="0">
                  <a:moveTo>
                    <a:pt x="232" y="117"/>
                  </a:moveTo>
                  <a:cubicBezTo>
                    <a:pt x="232" y="115"/>
                    <a:pt x="232" y="113"/>
                    <a:pt x="232" y="111"/>
                  </a:cubicBezTo>
                  <a:cubicBezTo>
                    <a:pt x="233" y="107"/>
                    <a:pt x="234" y="104"/>
                    <a:pt x="236" y="100"/>
                  </a:cubicBezTo>
                  <a:cubicBezTo>
                    <a:pt x="236" y="104"/>
                    <a:pt x="236" y="107"/>
                    <a:pt x="236" y="111"/>
                  </a:cubicBezTo>
                  <a:cubicBezTo>
                    <a:pt x="235" y="113"/>
                    <a:pt x="234" y="115"/>
                    <a:pt x="232" y="117"/>
                  </a:cubicBezTo>
                  <a:moveTo>
                    <a:pt x="123" y="210"/>
                  </a:moveTo>
                  <a:cubicBezTo>
                    <a:pt x="122" y="210"/>
                    <a:pt x="120" y="210"/>
                    <a:pt x="117" y="209"/>
                  </a:cubicBezTo>
                  <a:cubicBezTo>
                    <a:pt x="116" y="209"/>
                    <a:pt x="114" y="209"/>
                    <a:pt x="112" y="208"/>
                  </a:cubicBezTo>
                  <a:cubicBezTo>
                    <a:pt x="80" y="186"/>
                    <a:pt x="98" y="159"/>
                    <a:pt x="96" y="134"/>
                  </a:cubicBezTo>
                  <a:cubicBezTo>
                    <a:pt x="95" y="120"/>
                    <a:pt x="88" y="108"/>
                    <a:pt x="81" y="96"/>
                  </a:cubicBezTo>
                  <a:cubicBezTo>
                    <a:pt x="79" y="92"/>
                    <a:pt x="77" y="88"/>
                    <a:pt x="73" y="86"/>
                  </a:cubicBezTo>
                  <a:cubicBezTo>
                    <a:pt x="70" y="83"/>
                    <a:pt x="66" y="82"/>
                    <a:pt x="62" y="82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6" y="71"/>
                    <a:pt x="14" y="58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8" y="49"/>
                    <a:pt x="35" y="46"/>
                    <a:pt x="40" y="41"/>
                  </a:cubicBezTo>
                  <a:cubicBezTo>
                    <a:pt x="47" y="35"/>
                    <a:pt x="49" y="24"/>
                    <a:pt x="56" y="19"/>
                  </a:cubicBezTo>
                  <a:cubicBezTo>
                    <a:pt x="59" y="17"/>
                    <a:pt x="62" y="16"/>
                    <a:pt x="65" y="16"/>
                  </a:cubicBezTo>
                  <a:cubicBezTo>
                    <a:pt x="133" y="19"/>
                    <a:pt x="195" y="43"/>
                    <a:pt x="247" y="81"/>
                  </a:cubicBezTo>
                  <a:cubicBezTo>
                    <a:pt x="238" y="90"/>
                    <a:pt x="229" y="98"/>
                    <a:pt x="228" y="110"/>
                  </a:cubicBezTo>
                  <a:cubicBezTo>
                    <a:pt x="227" y="115"/>
                    <a:pt x="229" y="121"/>
                    <a:pt x="228" y="127"/>
                  </a:cubicBezTo>
                  <a:cubicBezTo>
                    <a:pt x="224" y="143"/>
                    <a:pt x="200" y="143"/>
                    <a:pt x="185" y="152"/>
                  </a:cubicBezTo>
                  <a:cubicBezTo>
                    <a:pt x="161" y="167"/>
                    <a:pt x="164" y="210"/>
                    <a:pt x="123" y="210"/>
                  </a:cubicBezTo>
                  <a:moveTo>
                    <a:pt x="65" y="0"/>
                  </a:moveTo>
                  <a:cubicBezTo>
                    <a:pt x="63" y="0"/>
                    <a:pt x="62" y="0"/>
                    <a:pt x="61" y="0"/>
                  </a:cubicBezTo>
                  <a:cubicBezTo>
                    <a:pt x="57" y="1"/>
                    <a:pt x="52" y="2"/>
                    <a:pt x="47" y="6"/>
                  </a:cubicBezTo>
                  <a:cubicBezTo>
                    <a:pt x="40" y="11"/>
                    <a:pt x="36" y="18"/>
                    <a:pt x="33" y="24"/>
                  </a:cubicBezTo>
                  <a:cubicBezTo>
                    <a:pt x="32" y="26"/>
                    <a:pt x="30" y="29"/>
                    <a:pt x="29" y="30"/>
                  </a:cubicBezTo>
                  <a:cubicBezTo>
                    <a:pt x="28" y="31"/>
                    <a:pt x="25" y="33"/>
                    <a:pt x="22" y="34"/>
                  </a:cubicBezTo>
                  <a:cubicBezTo>
                    <a:pt x="19" y="36"/>
                    <a:pt x="16" y="37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4" y="45"/>
                    <a:pt x="0" y="56"/>
                    <a:pt x="2" y="66"/>
                  </a:cubicBezTo>
                  <a:cubicBezTo>
                    <a:pt x="3" y="77"/>
                    <a:pt x="12" y="86"/>
                    <a:pt x="22" y="88"/>
                  </a:cubicBezTo>
                  <a:cubicBezTo>
                    <a:pt x="59" y="97"/>
                    <a:pt x="59" y="97"/>
                    <a:pt x="59" y="97"/>
                  </a:cubicBezTo>
                  <a:cubicBezTo>
                    <a:pt x="60" y="97"/>
                    <a:pt x="63" y="98"/>
                    <a:pt x="64" y="99"/>
                  </a:cubicBezTo>
                  <a:cubicBezTo>
                    <a:pt x="65" y="99"/>
                    <a:pt x="66" y="102"/>
                    <a:pt x="67" y="104"/>
                  </a:cubicBezTo>
                  <a:cubicBezTo>
                    <a:pt x="73" y="114"/>
                    <a:pt x="79" y="125"/>
                    <a:pt x="80" y="135"/>
                  </a:cubicBezTo>
                  <a:cubicBezTo>
                    <a:pt x="80" y="141"/>
                    <a:pt x="80" y="147"/>
                    <a:pt x="79" y="154"/>
                  </a:cubicBezTo>
                  <a:cubicBezTo>
                    <a:pt x="76" y="173"/>
                    <a:pt x="72" y="200"/>
                    <a:pt x="103" y="221"/>
                  </a:cubicBezTo>
                  <a:cubicBezTo>
                    <a:pt x="107" y="223"/>
                    <a:pt x="111" y="225"/>
                    <a:pt x="116" y="225"/>
                  </a:cubicBezTo>
                  <a:cubicBezTo>
                    <a:pt x="119" y="226"/>
                    <a:pt x="121" y="226"/>
                    <a:pt x="123" y="226"/>
                  </a:cubicBezTo>
                  <a:cubicBezTo>
                    <a:pt x="158" y="226"/>
                    <a:pt x="170" y="202"/>
                    <a:pt x="179" y="185"/>
                  </a:cubicBezTo>
                  <a:cubicBezTo>
                    <a:pt x="184" y="177"/>
                    <a:pt x="188" y="169"/>
                    <a:pt x="193" y="166"/>
                  </a:cubicBezTo>
                  <a:cubicBezTo>
                    <a:pt x="197" y="163"/>
                    <a:pt x="202" y="162"/>
                    <a:pt x="207" y="160"/>
                  </a:cubicBezTo>
                  <a:cubicBezTo>
                    <a:pt x="220" y="156"/>
                    <a:pt x="239" y="150"/>
                    <a:pt x="243" y="130"/>
                  </a:cubicBezTo>
                  <a:cubicBezTo>
                    <a:pt x="245" y="125"/>
                    <a:pt x="244" y="120"/>
                    <a:pt x="244" y="116"/>
                  </a:cubicBezTo>
                  <a:cubicBezTo>
                    <a:pt x="244" y="114"/>
                    <a:pt x="244" y="112"/>
                    <a:pt x="244" y="111"/>
                  </a:cubicBezTo>
                  <a:cubicBezTo>
                    <a:pt x="244" y="106"/>
                    <a:pt x="251" y="100"/>
                    <a:pt x="257" y="94"/>
                  </a:cubicBezTo>
                  <a:cubicBezTo>
                    <a:pt x="258" y="93"/>
                    <a:pt x="258" y="93"/>
                    <a:pt x="258" y="93"/>
                  </a:cubicBezTo>
                  <a:cubicBezTo>
                    <a:pt x="261" y="89"/>
                    <a:pt x="263" y="85"/>
                    <a:pt x="263" y="80"/>
                  </a:cubicBezTo>
                  <a:cubicBezTo>
                    <a:pt x="263" y="75"/>
                    <a:pt x="260" y="71"/>
                    <a:pt x="256" y="68"/>
                  </a:cubicBezTo>
                  <a:cubicBezTo>
                    <a:pt x="201" y="27"/>
                    <a:pt x="135" y="3"/>
                    <a:pt x="66" y="0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52A3D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8299450" y="2919413"/>
              <a:ext cx="15875" cy="63500"/>
            </a:xfrm>
            <a:custGeom>
              <a:avLst/>
              <a:gdLst/>
              <a:ahLst/>
              <a:cxnLst/>
              <a:rect l="l" t="t" r="r" b="b"/>
              <a:pathLst>
                <a:path w="4" h="17" extrusionOk="0">
                  <a:moveTo>
                    <a:pt x="4" y="0"/>
                  </a:moveTo>
                  <a:cubicBezTo>
                    <a:pt x="2" y="4"/>
                    <a:pt x="1" y="7"/>
                    <a:pt x="0" y="11"/>
                  </a:cubicBezTo>
                  <a:cubicBezTo>
                    <a:pt x="0" y="13"/>
                    <a:pt x="0" y="15"/>
                    <a:pt x="0" y="17"/>
                  </a:cubicBezTo>
                  <a:cubicBezTo>
                    <a:pt x="2" y="15"/>
                    <a:pt x="3" y="13"/>
                    <a:pt x="4" y="11"/>
                  </a:cubicBezTo>
                  <a:cubicBezTo>
                    <a:pt x="4" y="7"/>
                    <a:pt x="4" y="4"/>
                    <a:pt x="4" y="0"/>
                  </a:cubicBezTo>
                </a:path>
              </a:pathLst>
            </a:custGeom>
            <a:solidFill>
              <a:srgbClr val="4BC2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7486650" y="2511425"/>
              <a:ext cx="930275" cy="792162"/>
            </a:xfrm>
            <a:custGeom>
              <a:avLst/>
              <a:gdLst/>
              <a:ahLst/>
              <a:cxnLst/>
              <a:rect l="l" t="t" r="r" b="b"/>
              <a:pathLst>
                <a:path w="247" h="210" extrusionOk="0">
                  <a:moveTo>
                    <a:pt x="115" y="210"/>
                  </a:moveTo>
                  <a:cubicBezTo>
                    <a:pt x="113" y="210"/>
                    <a:pt x="111" y="210"/>
                    <a:pt x="109" y="209"/>
                  </a:cubicBezTo>
                  <a:cubicBezTo>
                    <a:pt x="106" y="209"/>
                    <a:pt x="102" y="208"/>
                    <a:pt x="100" y="206"/>
                  </a:cubicBezTo>
                  <a:cubicBezTo>
                    <a:pt x="73" y="188"/>
                    <a:pt x="76" y="165"/>
                    <a:pt x="78" y="147"/>
                  </a:cubicBezTo>
                  <a:cubicBezTo>
                    <a:pt x="80" y="139"/>
                    <a:pt x="80" y="133"/>
                    <a:pt x="80" y="126"/>
                  </a:cubicBezTo>
                  <a:cubicBezTo>
                    <a:pt x="79" y="114"/>
                    <a:pt x="72" y="103"/>
                    <a:pt x="66" y="92"/>
                  </a:cubicBezTo>
                  <a:cubicBezTo>
                    <a:pt x="65" y="89"/>
                    <a:pt x="63" y="86"/>
                    <a:pt x="60" y="84"/>
                  </a:cubicBezTo>
                  <a:cubicBezTo>
                    <a:pt x="58" y="83"/>
                    <a:pt x="55" y="82"/>
                    <a:pt x="52" y="81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9" y="71"/>
                    <a:pt x="3" y="65"/>
                    <a:pt x="1" y="57"/>
                  </a:cubicBezTo>
                  <a:cubicBezTo>
                    <a:pt x="0" y="49"/>
                    <a:pt x="3" y="42"/>
                    <a:pt x="10" y="38"/>
                  </a:cubicBezTo>
                  <a:cubicBezTo>
                    <a:pt x="12" y="36"/>
                    <a:pt x="15" y="35"/>
                    <a:pt x="17" y="33"/>
                  </a:cubicBezTo>
                  <a:cubicBezTo>
                    <a:pt x="21" y="32"/>
                    <a:pt x="24" y="30"/>
                    <a:pt x="27" y="28"/>
                  </a:cubicBezTo>
                  <a:cubicBezTo>
                    <a:pt x="29" y="26"/>
                    <a:pt x="30" y="23"/>
                    <a:pt x="32" y="19"/>
                  </a:cubicBezTo>
                  <a:cubicBezTo>
                    <a:pt x="35" y="14"/>
                    <a:pt x="38" y="9"/>
                    <a:pt x="43" y="5"/>
                  </a:cubicBezTo>
                  <a:cubicBezTo>
                    <a:pt x="47" y="2"/>
                    <a:pt x="52" y="0"/>
                    <a:pt x="55" y="0"/>
                  </a:cubicBezTo>
                  <a:cubicBezTo>
                    <a:pt x="55" y="0"/>
                    <a:pt x="56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125" y="3"/>
                    <a:pt x="189" y="27"/>
                    <a:pt x="244" y="67"/>
                  </a:cubicBezTo>
                  <a:cubicBezTo>
                    <a:pt x="246" y="68"/>
                    <a:pt x="247" y="70"/>
                    <a:pt x="247" y="73"/>
                  </a:cubicBezTo>
                  <a:cubicBezTo>
                    <a:pt x="247" y="75"/>
                    <a:pt x="246" y="77"/>
                    <a:pt x="244" y="79"/>
                  </a:cubicBezTo>
                  <a:cubicBezTo>
                    <a:pt x="243" y="80"/>
                    <a:pt x="243" y="80"/>
                    <a:pt x="243" y="80"/>
                  </a:cubicBezTo>
                  <a:cubicBezTo>
                    <a:pt x="236" y="87"/>
                    <a:pt x="229" y="94"/>
                    <a:pt x="228" y="102"/>
                  </a:cubicBezTo>
                  <a:cubicBezTo>
                    <a:pt x="228" y="104"/>
                    <a:pt x="228" y="106"/>
                    <a:pt x="228" y="108"/>
                  </a:cubicBezTo>
                  <a:cubicBezTo>
                    <a:pt x="228" y="112"/>
                    <a:pt x="229" y="116"/>
                    <a:pt x="227" y="120"/>
                  </a:cubicBezTo>
                  <a:cubicBezTo>
                    <a:pt x="224" y="136"/>
                    <a:pt x="209" y="141"/>
                    <a:pt x="197" y="144"/>
                  </a:cubicBezTo>
                  <a:cubicBezTo>
                    <a:pt x="191" y="146"/>
                    <a:pt x="185" y="148"/>
                    <a:pt x="181" y="151"/>
                  </a:cubicBezTo>
                  <a:cubicBezTo>
                    <a:pt x="174" y="155"/>
                    <a:pt x="169" y="164"/>
                    <a:pt x="164" y="174"/>
                  </a:cubicBezTo>
                  <a:cubicBezTo>
                    <a:pt x="156" y="190"/>
                    <a:pt x="145" y="210"/>
                    <a:pt x="115" y="210"/>
                  </a:cubicBezTo>
                  <a:close/>
                </a:path>
              </a:pathLst>
            </a:custGeom>
            <a:solidFill>
              <a:srgbClr val="4AC6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7456488" y="2481263"/>
              <a:ext cx="990600" cy="852487"/>
            </a:xfrm>
            <a:custGeom>
              <a:avLst/>
              <a:gdLst/>
              <a:ahLst/>
              <a:cxnLst/>
              <a:rect l="l" t="t" r="r" b="b"/>
              <a:pathLst>
                <a:path w="263" h="226" extrusionOk="0">
                  <a:moveTo>
                    <a:pt x="65" y="16"/>
                  </a:moveTo>
                  <a:cubicBezTo>
                    <a:pt x="133" y="19"/>
                    <a:pt x="195" y="43"/>
                    <a:pt x="247" y="81"/>
                  </a:cubicBezTo>
                  <a:cubicBezTo>
                    <a:pt x="238" y="90"/>
                    <a:pt x="229" y="98"/>
                    <a:pt x="228" y="110"/>
                  </a:cubicBezTo>
                  <a:cubicBezTo>
                    <a:pt x="227" y="115"/>
                    <a:pt x="229" y="121"/>
                    <a:pt x="228" y="127"/>
                  </a:cubicBezTo>
                  <a:cubicBezTo>
                    <a:pt x="224" y="143"/>
                    <a:pt x="200" y="143"/>
                    <a:pt x="185" y="152"/>
                  </a:cubicBezTo>
                  <a:cubicBezTo>
                    <a:pt x="161" y="167"/>
                    <a:pt x="164" y="210"/>
                    <a:pt x="123" y="210"/>
                  </a:cubicBezTo>
                  <a:cubicBezTo>
                    <a:pt x="122" y="210"/>
                    <a:pt x="120" y="210"/>
                    <a:pt x="117" y="209"/>
                  </a:cubicBezTo>
                  <a:cubicBezTo>
                    <a:pt x="116" y="209"/>
                    <a:pt x="114" y="209"/>
                    <a:pt x="112" y="208"/>
                  </a:cubicBezTo>
                  <a:cubicBezTo>
                    <a:pt x="80" y="186"/>
                    <a:pt x="98" y="159"/>
                    <a:pt x="96" y="134"/>
                  </a:cubicBezTo>
                  <a:cubicBezTo>
                    <a:pt x="95" y="120"/>
                    <a:pt x="88" y="108"/>
                    <a:pt x="81" y="96"/>
                  </a:cubicBezTo>
                  <a:cubicBezTo>
                    <a:pt x="79" y="92"/>
                    <a:pt x="77" y="88"/>
                    <a:pt x="73" y="86"/>
                  </a:cubicBezTo>
                  <a:cubicBezTo>
                    <a:pt x="70" y="83"/>
                    <a:pt x="66" y="82"/>
                    <a:pt x="62" y="82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6" y="71"/>
                    <a:pt x="14" y="58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8" y="49"/>
                    <a:pt x="35" y="46"/>
                    <a:pt x="40" y="41"/>
                  </a:cubicBezTo>
                  <a:cubicBezTo>
                    <a:pt x="47" y="35"/>
                    <a:pt x="49" y="24"/>
                    <a:pt x="56" y="19"/>
                  </a:cubicBezTo>
                  <a:cubicBezTo>
                    <a:pt x="59" y="17"/>
                    <a:pt x="62" y="16"/>
                    <a:pt x="65" y="16"/>
                  </a:cubicBezTo>
                  <a:moveTo>
                    <a:pt x="65" y="0"/>
                  </a:moveTo>
                  <a:cubicBezTo>
                    <a:pt x="63" y="0"/>
                    <a:pt x="62" y="0"/>
                    <a:pt x="61" y="0"/>
                  </a:cubicBezTo>
                  <a:cubicBezTo>
                    <a:pt x="57" y="1"/>
                    <a:pt x="52" y="2"/>
                    <a:pt x="47" y="6"/>
                  </a:cubicBezTo>
                  <a:cubicBezTo>
                    <a:pt x="40" y="11"/>
                    <a:pt x="36" y="18"/>
                    <a:pt x="33" y="24"/>
                  </a:cubicBezTo>
                  <a:cubicBezTo>
                    <a:pt x="32" y="26"/>
                    <a:pt x="30" y="29"/>
                    <a:pt x="29" y="30"/>
                  </a:cubicBezTo>
                  <a:cubicBezTo>
                    <a:pt x="28" y="31"/>
                    <a:pt x="25" y="33"/>
                    <a:pt x="22" y="34"/>
                  </a:cubicBezTo>
                  <a:cubicBezTo>
                    <a:pt x="19" y="36"/>
                    <a:pt x="16" y="37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4" y="45"/>
                    <a:pt x="0" y="56"/>
                    <a:pt x="2" y="66"/>
                  </a:cubicBezTo>
                  <a:cubicBezTo>
                    <a:pt x="3" y="77"/>
                    <a:pt x="12" y="86"/>
                    <a:pt x="22" y="88"/>
                  </a:cubicBezTo>
                  <a:cubicBezTo>
                    <a:pt x="59" y="97"/>
                    <a:pt x="59" y="97"/>
                    <a:pt x="59" y="97"/>
                  </a:cubicBezTo>
                  <a:cubicBezTo>
                    <a:pt x="60" y="97"/>
                    <a:pt x="63" y="98"/>
                    <a:pt x="64" y="99"/>
                  </a:cubicBezTo>
                  <a:cubicBezTo>
                    <a:pt x="65" y="99"/>
                    <a:pt x="66" y="102"/>
                    <a:pt x="67" y="104"/>
                  </a:cubicBezTo>
                  <a:cubicBezTo>
                    <a:pt x="73" y="114"/>
                    <a:pt x="79" y="125"/>
                    <a:pt x="80" y="135"/>
                  </a:cubicBezTo>
                  <a:cubicBezTo>
                    <a:pt x="80" y="141"/>
                    <a:pt x="80" y="147"/>
                    <a:pt x="79" y="154"/>
                  </a:cubicBezTo>
                  <a:cubicBezTo>
                    <a:pt x="76" y="173"/>
                    <a:pt x="72" y="200"/>
                    <a:pt x="103" y="221"/>
                  </a:cubicBezTo>
                  <a:cubicBezTo>
                    <a:pt x="107" y="223"/>
                    <a:pt x="111" y="225"/>
                    <a:pt x="116" y="225"/>
                  </a:cubicBezTo>
                  <a:cubicBezTo>
                    <a:pt x="119" y="226"/>
                    <a:pt x="121" y="226"/>
                    <a:pt x="123" y="226"/>
                  </a:cubicBezTo>
                  <a:cubicBezTo>
                    <a:pt x="158" y="226"/>
                    <a:pt x="170" y="202"/>
                    <a:pt x="179" y="185"/>
                  </a:cubicBezTo>
                  <a:cubicBezTo>
                    <a:pt x="184" y="177"/>
                    <a:pt x="188" y="169"/>
                    <a:pt x="193" y="166"/>
                  </a:cubicBezTo>
                  <a:cubicBezTo>
                    <a:pt x="197" y="163"/>
                    <a:pt x="202" y="162"/>
                    <a:pt x="207" y="160"/>
                  </a:cubicBezTo>
                  <a:cubicBezTo>
                    <a:pt x="220" y="156"/>
                    <a:pt x="239" y="150"/>
                    <a:pt x="243" y="130"/>
                  </a:cubicBezTo>
                  <a:cubicBezTo>
                    <a:pt x="245" y="125"/>
                    <a:pt x="244" y="120"/>
                    <a:pt x="244" y="116"/>
                  </a:cubicBezTo>
                  <a:cubicBezTo>
                    <a:pt x="244" y="114"/>
                    <a:pt x="244" y="112"/>
                    <a:pt x="244" y="111"/>
                  </a:cubicBezTo>
                  <a:cubicBezTo>
                    <a:pt x="244" y="106"/>
                    <a:pt x="251" y="100"/>
                    <a:pt x="257" y="94"/>
                  </a:cubicBezTo>
                  <a:cubicBezTo>
                    <a:pt x="258" y="93"/>
                    <a:pt x="258" y="93"/>
                    <a:pt x="258" y="93"/>
                  </a:cubicBezTo>
                  <a:cubicBezTo>
                    <a:pt x="261" y="89"/>
                    <a:pt x="263" y="85"/>
                    <a:pt x="263" y="80"/>
                  </a:cubicBezTo>
                  <a:cubicBezTo>
                    <a:pt x="263" y="75"/>
                    <a:pt x="260" y="71"/>
                    <a:pt x="256" y="68"/>
                  </a:cubicBezTo>
                  <a:cubicBezTo>
                    <a:pt x="201" y="27"/>
                    <a:pt x="135" y="3"/>
                    <a:pt x="66" y="0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7516813" y="2541588"/>
              <a:ext cx="669925" cy="200025"/>
            </a:xfrm>
            <a:custGeom>
              <a:avLst/>
              <a:gdLst/>
              <a:ahLst/>
              <a:cxnLst/>
              <a:rect l="l" t="t" r="r" b="b"/>
              <a:pathLst>
                <a:path w="178" h="53" extrusionOk="0">
                  <a:moveTo>
                    <a:pt x="24" y="25"/>
                  </a:moveTo>
                  <a:cubicBezTo>
                    <a:pt x="19" y="30"/>
                    <a:pt x="12" y="33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0" y="40"/>
                    <a:pt x="0" y="48"/>
                    <a:pt x="4" y="53"/>
                  </a:cubicBezTo>
                  <a:cubicBezTo>
                    <a:pt x="9" y="50"/>
                    <a:pt x="16" y="47"/>
                    <a:pt x="21" y="43"/>
                  </a:cubicBezTo>
                  <a:cubicBezTo>
                    <a:pt x="27" y="36"/>
                    <a:pt x="29" y="26"/>
                    <a:pt x="37" y="20"/>
                  </a:cubicBezTo>
                  <a:cubicBezTo>
                    <a:pt x="41" y="17"/>
                    <a:pt x="47" y="16"/>
                    <a:pt x="52" y="16"/>
                  </a:cubicBezTo>
                  <a:cubicBezTo>
                    <a:pt x="83" y="12"/>
                    <a:pt x="117" y="8"/>
                    <a:pt x="145" y="22"/>
                  </a:cubicBezTo>
                  <a:cubicBezTo>
                    <a:pt x="151" y="25"/>
                    <a:pt x="156" y="29"/>
                    <a:pt x="162" y="31"/>
                  </a:cubicBezTo>
                  <a:cubicBezTo>
                    <a:pt x="167" y="33"/>
                    <a:pt x="173" y="33"/>
                    <a:pt x="178" y="33"/>
                  </a:cubicBezTo>
                  <a:cubicBezTo>
                    <a:pt x="139" y="14"/>
                    <a:pt x="95" y="2"/>
                    <a:pt x="49" y="0"/>
                  </a:cubicBezTo>
                  <a:cubicBezTo>
                    <a:pt x="46" y="0"/>
                    <a:pt x="43" y="1"/>
                    <a:pt x="40" y="3"/>
                  </a:cubicBezTo>
                  <a:cubicBezTo>
                    <a:pt x="33" y="8"/>
                    <a:pt x="31" y="19"/>
                    <a:pt x="24" y="25"/>
                  </a:cubicBezTo>
                  <a:close/>
                </a:path>
              </a:pathLst>
            </a:custGeom>
            <a:solidFill>
              <a:srgbClr val="51D6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7251700" y="4462463"/>
              <a:ext cx="833437" cy="614362"/>
            </a:xfrm>
            <a:custGeom>
              <a:avLst/>
              <a:gdLst/>
              <a:ahLst/>
              <a:cxnLst/>
              <a:rect l="l" t="t" r="r" b="b"/>
              <a:pathLst>
                <a:path w="221" h="163" extrusionOk="0">
                  <a:moveTo>
                    <a:pt x="57" y="0"/>
                  </a:moveTo>
                  <a:cubicBezTo>
                    <a:pt x="37" y="0"/>
                    <a:pt x="23" y="22"/>
                    <a:pt x="17" y="42"/>
                  </a:cubicBezTo>
                  <a:cubicBezTo>
                    <a:pt x="15" y="46"/>
                    <a:pt x="14" y="50"/>
                    <a:pt x="13" y="54"/>
                  </a:cubicBezTo>
                  <a:cubicBezTo>
                    <a:pt x="14" y="44"/>
                    <a:pt x="17" y="34"/>
                    <a:pt x="20" y="25"/>
                  </a:cubicBezTo>
                  <a:cubicBezTo>
                    <a:pt x="21" y="23"/>
                    <a:pt x="21" y="22"/>
                    <a:pt x="22" y="20"/>
                  </a:cubicBezTo>
                  <a:cubicBezTo>
                    <a:pt x="18" y="26"/>
                    <a:pt x="14" y="34"/>
                    <a:pt x="12" y="41"/>
                  </a:cubicBezTo>
                  <a:cubicBezTo>
                    <a:pt x="4" y="63"/>
                    <a:pt x="0" y="89"/>
                    <a:pt x="11" y="110"/>
                  </a:cubicBezTo>
                  <a:cubicBezTo>
                    <a:pt x="17" y="122"/>
                    <a:pt x="28" y="131"/>
                    <a:pt x="36" y="142"/>
                  </a:cubicBezTo>
                  <a:cubicBezTo>
                    <a:pt x="38" y="144"/>
                    <a:pt x="39" y="146"/>
                    <a:pt x="41" y="148"/>
                  </a:cubicBezTo>
                  <a:cubicBezTo>
                    <a:pt x="162" y="163"/>
                    <a:pt x="162" y="163"/>
                    <a:pt x="162" y="163"/>
                  </a:cubicBezTo>
                  <a:cubicBezTo>
                    <a:pt x="172" y="162"/>
                    <a:pt x="182" y="159"/>
                    <a:pt x="192" y="156"/>
                  </a:cubicBezTo>
                  <a:cubicBezTo>
                    <a:pt x="192" y="156"/>
                    <a:pt x="192" y="156"/>
                    <a:pt x="192" y="156"/>
                  </a:cubicBezTo>
                  <a:cubicBezTo>
                    <a:pt x="194" y="152"/>
                    <a:pt x="199" y="150"/>
                    <a:pt x="203" y="147"/>
                  </a:cubicBezTo>
                  <a:cubicBezTo>
                    <a:pt x="219" y="136"/>
                    <a:pt x="221" y="110"/>
                    <a:pt x="209" y="94"/>
                  </a:cubicBezTo>
                  <a:cubicBezTo>
                    <a:pt x="203" y="88"/>
                    <a:pt x="197" y="83"/>
                    <a:pt x="189" y="81"/>
                  </a:cubicBezTo>
                  <a:cubicBezTo>
                    <a:pt x="185" y="80"/>
                    <a:pt x="181" y="79"/>
                    <a:pt x="176" y="79"/>
                  </a:cubicBezTo>
                  <a:cubicBezTo>
                    <a:pt x="170" y="79"/>
                    <a:pt x="164" y="80"/>
                    <a:pt x="158" y="82"/>
                  </a:cubicBezTo>
                  <a:cubicBezTo>
                    <a:pt x="158" y="81"/>
                    <a:pt x="158" y="81"/>
                    <a:pt x="157" y="80"/>
                  </a:cubicBezTo>
                  <a:cubicBezTo>
                    <a:pt x="156" y="80"/>
                    <a:pt x="155" y="81"/>
                    <a:pt x="154" y="81"/>
                  </a:cubicBezTo>
                  <a:cubicBezTo>
                    <a:pt x="145" y="42"/>
                    <a:pt x="107" y="19"/>
                    <a:pt x="70" y="3"/>
                  </a:cubicBezTo>
                  <a:cubicBezTo>
                    <a:pt x="68" y="2"/>
                    <a:pt x="66" y="2"/>
                    <a:pt x="64" y="1"/>
                  </a:cubicBezTo>
                  <a:cubicBezTo>
                    <a:pt x="62" y="0"/>
                    <a:pt x="61" y="0"/>
                    <a:pt x="60" y="0"/>
                  </a:cubicBezTo>
                  <a:cubicBezTo>
                    <a:pt x="59" y="0"/>
                    <a:pt x="58" y="0"/>
                    <a:pt x="57" y="0"/>
                  </a:cubicBezTo>
                </a:path>
              </a:pathLst>
            </a:custGeom>
            <a:solidFill>
              <a:srgbClr val="52A3D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7862888" y="5051425"/>
              <a:ext cx="112712" cy="41275"/>
            </a:xfrm>
            <a:custGeom>
              <a:avLst/>
              <a:gdLst/>
              <a:ahLst/>
              <a:cxnLst/>
              <a:rect l="l" t="t" r="r" b="b"/>
              <a:pathLst>
                <a:path w="30" h="11" extrusionOk="0">
                  <a:moveTo>
                    <a:pt x="30" y="0"/>
                  </a:moveTo>
                  <a:cubicBezTo>
                    <a:pt x="20" y="3"/>
                    <a:pt x="10" y="6"/>
                    <a:pt x="0" y="7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9" y="7"/>
                    <a:pt x="29" y="4"/>
                    <a:pt x="30" y="0"/>
                  </a:cubicBezTo>
                </a:path>
              </a:pathLst>
            </a:custGeom>
            <a:solidFill>
              <a:srgbClr val="24578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7300913" y="4459288"/>
              <a:ext cx="663575" cy="312737"/>
            </a:xfrm>
            <a:custGeom>
              <a:avLst/>
              <a:gdLst/>
              <a:ahLst/>
              <a:cxnLst/>
              <a:rect l="l" t="t" r="r" b="b"/>
              <a:pathLst>
                <a:path w="176" h="83" extrusionOk="0">
                  <a:moveTo>
                    <a:pt x="159" y="79"/>
                  </a:moveTo>
                  <a:cubicBezTo>
                    <a:pt x="154" y="79"/>
                    <a:pt x="149" y="80"/>
                    <a:pt x="144" y="81"/>
                  </a:cubicBezTo>
                  <a:cubicBezTo>
                    <a:pt x="145" y="82"/>
                    <a:pt x="145" y="82"/>
                    <a:pt x="145" y="83"/>
                  </a:cubicBezTo>
                  <a:cubicBezTo>
                    <a:pt x="151" y="81"/>
                    <a:pt x="157" y="80"/>
                    <a:pt x="163" y="80"/>
                  </a:cubicBezTo>
                  <a:cubicBezTo>
                    <a:pt x="168" y="80"/>
                    <a:pt x="172" y="81"/>
                    <a:pt x="176" y="82"/>
                  </a:cubicBezTo>
                  <a:cubicBezTo>
                    <a:pt x="171" y="80"/>
                    <a:pt x="165" y="79"/>
                    <a:pt x="159" y="79"/>
                  </a:cubicBezTo>
                  <a:moveTo>
                    <a:pt x="40" y="0"/>
                  </a:moveTo>
                  <a:cubicBezTo>
                    <a:pt x="27" y="0"/>
                    <a:pt x="16" y="9"/>
                    <a:pt x="9" y="21"/>
                  </a:cubicBezTo>
                  <a:cubicBezTo>
                    <a:pt x="8" y="23"/>
                    <a:pt x="8" y="24"/>
                    <a:pt x="7" y="26"/>
                  </a:cubicBezTo>
                  <a:cubicBezTo>
                    <a:pt x="4" y="35"/>
                    <a:pt x="1" y="45"/>
                    <a:pt x="0" y="55"/>
                  </a:cubicBezTo>
                  <a:cubicBezTo>
                    <a:pt x="1" y="51"/>
                    <a:pt x="2" y="47"/>
                    <a:pt x="4" y="43"/>
                  </a:cubicBezTo>
                  <a:cubicBezTo>
                    <a:pt x="10" y="23"/>
                    <a:pt x="24" y="1"/>
                    <a:pt x="44" y="1"/>
                  </a:cubicBezTo>
                  <a:cubicBezTo>
                    <a:pt x="45" y="1"/>
                    <a:pt x="46" y="1"/>
                    <a:pt x="47" y="1"/>
                  </a:cubicBezTo>
                  <a:cubicBezTo>
                    <a:pt x="48" y="1"/>
                    <a:pt x="49" y="1"/>
                    <a:pt x="51" y="2"/>
                  </a:cubicBezTo>
                  <a:cubicBezTo>
                    <a:pt x="48" y="1"/>
                    <a:pt x="45" y="0"/>
                    <a:pt x="42" y="0"/>
                  </a:cubicBezTo>
                  <a:cubicBezTo>
                    <a:pt x="42" y="0"/>
                    <a:pt x="41" y="0"/>
                    <a:pt x="40" y="0"/>
                  </a:cubicBezTo>
                </a:path>
              </a:pathLst>
            </a:custGeom>
            <a:solidFill>
              <a:srgbClr val="4BC2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7975600" y="5092700"/>
              <a:ext cx="30162" cy="3175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5" y="0"/>
                  </a:moveTo>
                  <a:cubicBezTo>
                    <a:pt x="5" y="0"/>
                    <a:pt x="5" y="1"/>
                    <a:pt x="5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0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4578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7989888" y="5092700"/>
              <a:ext cx="4762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BC2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25"/>
            <p:cNvSpPr/>
            <p:nvPr/>
          </p:nvSpPr>
          <p:spPr>
            <a:xfrm>
              <a:off x="7196138" y="4398963"/>
              <a:ext cx="941387" cy="685800"/>
            </a:xfrm>
            <a:custGeom>
              <a:avLst/>
              <a:gdLst/>
              <a:ahLst/>
              <a:cxnLst/>
              <a:rect l="l" t="t" r="r" b="b"/>
              <a:pathLst>
                <a:path w="250" h="182" extrusionOk="0">
                  <a:moveTo>
                    <a:pt x="204" y="98"/>
                  </a:moveTo>
                  <a:cubicBezTo>
                    <a:pt x="212" y="100"/>
                    <a:pt x="218" y="105"/>
                    <a:pt x="224" y="111"/>
                  </a:cubicBezTo>
                  <a:cubicBezTo>
                    <a:pt x="236" y="127"/>
                    <a:pt x="234" y="153"/>
                    <a:pt x="218" y="164"/>
                  </a:cubicBezTo>
                  <a:cubicBezTo>
                    <a:pt x="214" y="167"/>
                    <a:pt x="209" y="169"/>
                    <a:pt x="207" y="173"/>
                  </a:cubicBezTo>
                  <a:cubicBezTo>
                    <a:pt x="207" y="173"/>
                    <a:pt x="207" y="173"/>
                    <a:pt x="207" y="173"/>
                  </a:cubicBezTo>
                  <a:cubicBezTo>
                    <a:pt x="209" y="173"/>
                    <a:pt x="211" y="172"/>
                    <a:pt x="213" y="172"/>
                  </a:cubicBezTo>
                  <a:cubicBezTo>
                    <a:pt x="214" y="171"/>
                    <a:pt x="214" y="171"/>
                    <a:pt x="215" y="170"/>
                  </a:cubicBezTo>
                  <a:cubicBezTo>
                    <a:pt x="215" y="170"/>
                    <a:pt x="215" y="171"/>
                    <a:pt x="215" y="171"/>
                  </a:cubicBezTo>
                  <a:cubicBezTo>
                    <a:pt x="224" y="168"/>
                    <a:pt x="233" y="165"/>
                    <a:pt x="241" y="162"/>
                  </a:cubicBezTo>
                  <a:cubicBezTo>
                    <a:pt x="244" y="157"/>
                    <a:pt x="246" y="150"/>
                    <a:pt x="247" y="144"/>
                  </a:cubicBezTo>
                  <a:cubicBezTo>
                    <a:pt x="250" y="128"/>
                    <a:pt x="245" y="112"/>
                    <a:pt x="236" y="101"/>
                  </a:cubicBezTo>
                  <a:cubicBezTo>
                    <a:pt x="235" y="100"/>
                    <a:pt x="235" y="100"/>
                    <a:pt x="235" y="99"/>
                  </a:cubicBezTo>
                  <a:cubicBezTo>
                    <a:pt x="241" y="110"/>
                    <a:pt x="242" y="124"/>
                    <a:pt x="236" y="135"/>
                  </a:cubicBezTo>
                  <a:cubicBezTo>
                    <a:pt x="236" y="127"/>
                    <a:pt x="233" y="119"/>
                    <a:pt x="228" y="112"/>
                  </a:cubicBezTo>
                  <a:cubicBezTo>
                    <a:pt x="222" y="105"/>
                    <a:pt x="213" y="100"/>
                    <a:pt x="204" y="98"/>
                  </a:cubicBezTo>
                  <a:moveTo>
                    <a:pt x="165" y="56"/>
                  </a:moveTo>
                  <a:cubicBezTo>
                    <a:pt x="171" y="64"/>
                    <a:pt x="175" y="72"/>
                    <a:pt x="177" y="82"/>
                  </a:cubicBezTo>
                  <a:cubicBezTo>
                    <a:pt x="181" y="80"/>
                    <a:pt x="186" y="79"/>
                    <a:pt x="191" y="79"/>
                  </a:cubicBezTo>
                  <a:cubicBezTo>
                    <a:pt x="190" y="79"/>
                    <a:pt x="188" y="79"/>
                    <a:pt x="187" y="79"/>
                  </a:cubicBezTo>
                  <a:cubicBezTo>
                    <a:pt x="184" y="79"/>
                    <a:pt x="182" y="79"/>
                    <a:pt x="179" y="79"/>
                  </a:cubicBezTo>
                  <a:cubicBezTo>
                    <a:pt x="176" y="71"/>
                    <a:pt x="171" y="63"/>
                    <a:pt x="165" y="56"/>
                  </a:cubicBezTo>
                  <a:moveTo>
                    <a:pt x="79" y="18"/>
                  </a:moveTo>
                  <a:cubicBezTo>
                    <a:pt x="81" y="19"/>
                    <a:pt x="83" y="19"/>
                    <a:pt x="85" y="20"/>
                  </a:cubicBezTo>
                  <a:cubicBezTo>
                    <a:pt x="122" y="36"/>
                    <a:pt x="160" y="59"/>
                    <a:pt x="169" y="98"/>
                  </a:cubicBezTo>
                  <a:cubicBezTo>
                    <a:pt x="170" y="98"/>
                    <a:pt x="171" y="97"/>
                    <a:pt x="172" y="97"/>
                  </a:cubicBezTo>
                  <a:cubicBezTo>
                    <a:pt x="163" y="60"/>
                    <a:pt x="125" y="37"/>
                    <a:pt x="90" y="22"/>
                  </a:cubicBezTo>
                  <a:cubicBezTo>
                    <a:pt x="86" y="20"/>
                    <a:pt x="83" y="19"/>
                    <a:pt x="79" y="18"/>
                  </a:cubicBezTo>
                  <a:moveTo>
                    <a:pt x="68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44" y="0"/>
                    <a:pt x="23" y="19"/>
                    <a:pt x="12" y="53"/>
                  </a:cubicBezTo>
                  <a:cubicBezTo>
                    <a:pt x="0" y="86"/>
                    <a:pt x="0" y="113"/>
                    <a:pt x="12" y="134"/>
                  </a:cubicBezTo>
                  <a:cubicBezTo>
                    <a:pt x="16" y="144"/>
                    <a:pt x="23" y="151"/>
                    <a:pt x="29" y="157"/>
                  </a:cubicBezTo>
                  <a:cubicBezTo>
                    <a:pt x="33" y="161"/>
                    <a:pt x="43" y="174"/>
                    <a:pt x="46" y="178"/>
                  </a:cubicBezTo>
                  <a:cubicBezTo>
                    <a:pt x="47" y="179"/>
                    <a:pt x="47" y="179"/>
                    <a:pt x="47" y="179"/>
                  </a:cubicBezTo>
                  <a:cubicBezTo>
                    <a:pt x="59" y="182"/>
                    <a:pt x="59" y="182"/>
                    <a:pt x="59" y="182"/>
                  </a:cubicBezTo>
                  <a:cubicBezTo>
                    <a:pt x="59" y="182"/>
                    <a:pt x="59" y="182"/>
                    <a:pt x="59" y="182"/>
                  </a:cubicBezTo>
                  <a:cubicBezTo>
                    <a:pt x="63" y="182"/>
                    <a:pt x="63" y="182"/>
                    <a:pt x="63" y="182"/>
                  </a:cubicBezTo>
                  <a:cubicBezTo>
                    <a:pt x="61" y="176"/>
                    <a:pt x="59" y="170"/>
                    <a:pt x="56" y="165"/>
                  </a:cubicBezTo>
                  <a:cubicBezTo>
                    <a:pt x="54" y="163"/>
                    <a:pt x="53" y="161"/>
                    <a:pt x="51" y="159"/>
                  </a:cubicBezTo>
                  <a:cubicBezTo>
                    <a:pt x="43" y="148"/>
                    <a:pt x="32" y="139"/>
                    <a:pt x="26" y="127"/>
                  </a:cubicBezTo>
                  <a:cubicBezTo>
                    <a:pt x="15" y="106"/>
                    <a:pt x="19" y="80"/>
                    <a:pt x="27" y="58"/>
                  </a:cubicBezTo>
                  <a:cubicBezTo>
                    <a:pt x="29" y="51"/>
                    <a:pt x="33" y="43"/>
                    <a:pt x="37" y="37"/>
                  </a:cubicBezTo>
                  <a:cubicBezTo>
                    <a:pt x="44" y="20"/>
                    <a:pt x="56" y="2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1" y="0"/>
                    <a:pt x="69" y="0"/>
                    <a:pt x="68" y="0"/>
                  </a:cubicBezTo>
                </a:path>
              </a:pathLst>
            </a:custGeom>
            <a:solidFill>
              <a:srgbClr val="52A3D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25"/>
            <p:cNvSpPr/>
            <p:nvPr/>
          </p:nvSpPr>
          <p:spPr>
            <a:xfrm>
              <a:off x="7418388" y="5008563"/>
              <a:ext cx="685800" cy="84137"/>
            </a:xfrm>
            <a:custGeom>
              <a:avLst/>
              <a:gdLst/>
              <a:ahLst/>
              <a:cxnLst/>
              <a:rect l="l" t="t" r="r" b="b"/>
              <a:pathLst>
                <a:path w="182" h="22" extrusionOk="0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154" y="10"/>
                  </a:moveTo>
                  <a:cubicBezTo>
                    <a:pt x="152" y="10"/>
                    <a:pt x="150" y="11"/>
                    <a:pt x="148" y="11"/>
                  </a:cubicBezTo>
                  <a:cubicBezTo>
                    <a:pt x="147" y="15"/>
                    <a:pt x="147" y="18"/>
                    <a:pt x="148" y="22"/>
                  </a:cubicBezTo>
                  <a:cubicBezTo>
                    <a:pt x="148" y="22"/>
                    <a:pt x="148" y="22"/>
                    <a:pt x="148" y="22"/>
                  </a:cubicBezTo>
                  <a:cubicBezTo>
                    <a:pt x="148" y="22"/>
                    <a:pt x="148" y="22"/>
                    <a:pt x="148" y="22"/>
                  </a:cubicBezTo>
                  <a:cubicBezTo>
                    <a:pt x="152" y="22"/>
                    <a:pt x="152" y="22"/>
                    <a:pt x="152" y="22"/>
                  </a:cubicBezTo>
                  <a:cubicBezTo>
                    <a:pt x="152" y="19"/>
                    <a:pt x="151" y="15"/>
                    <a:pt x="153" y="12"/>
                  </a:cubicBezTo>
                  <a:cubicBezTo>
                    <a:pt x="153" y="11"/>
                    <a:pt x="154" y="10"/>
                    <a:pt x="154" y="10"/>
                  </a:cubicBezTo>
                  <a:moveTo>
                    <a:pt x="182" y="0"/>
                  </a:moveTo>
                  <a:cubicBezTo>
                    <a:pt x="174" y="3"/>
                    <a:pt x="165" y="6"/>
                    <a:pt x="156" y="9"/>
                  </a:cubicBezTo>
                  <a:cubicBezTo>
                    <a:pt x="156" y="9"/>
                    <a:pt x="156" y="9"/>
                    <a:pt x="156" y="9"/>
                  </a:cubicBezTo>
                  <a:cubicBezTo>
                    <a:pt x="156" y="14"/>
                    <a:pt x="155" y="18"/>
                    <a:pt x="153" y="22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64" y="22"/>
                    <a:pt x="164" y="22"/>
                    <a:pt x="164" y="22"/>
                  </a:cubicBezTo>
                  <a:cubicBezTo>
                    <a:pt x="164" y="21"/>
                    <a:pt x="164" y="20"/>
                    <a:pt x="163" y="19"/>
                  </a:cubicBezTo>
                  <a:cubicBezTo>
                    <a:pt x="163" y="19"/>
                    <a:pt x="163" y="18"/>
                    <a:pt x="163" y="18"/>
                  </a:cubicBezTo>
                  <a:cubicBezTo>
                    <a:pt x="164" y="17"/>
                    <a:pt x="164" y="17"/>
                    <a:pt x="164" y="17"/>
                  </a:cubicBezTo>
                  <a:cubicBezTo>
                    <a:pt x="165" y="17"/>
                    <a:pt x="166" y="16"/>
                    <a:pt x="167" y="15"/>
                  </a:cubicBezTo>
                  <a:cubicBezTo>
                    <a:pt x="174" y="12"/>
                    <a:pt x="178" y="6"/>
                    <a:pt x="182" y="0"/>
                  </a:cubicBezTo>
                </a:path>
              </a:pathLst>
            </a:custGeom>
            <a:solidFill>
              <a:srgbClr val="24578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7335838" y="4398963"/>
              <a:ext cx="771525" cy="508000"/>
            </a:xfrm>
            <a:custGeom>
              <a:avLst/>
              <a:gdLst/>
              <a:ahLst/>
              <a:cxnLst/>
              <a:rect l="l" t="t" r="r" b="b"/>
              <a:pathLst>
                <a:path w="205" h="135" extrusionOk="0">
                  <a:moveTo>
                    <a:pt x="35" y="0"/>
                  </a:moveTo>
                  <a:cubicBezTo>
                    <a:pt x="19" y="2"/>
                    <a:pt x="7" y="20"/>
                    <a:pt x="0" y="37"/>
                  </a:cubicBezTo>
                  <a:cubicBezTo>
                    <a:pt x="7" y="25"/>
                    <a:pt x="18" y="16"/>
                    <a:pt x="31" y="16"/>
                  </a:cubicBezTo>
                  <a:cubicBezTo>
                    <a:pt x="32" y="16"/>
                    <a:pt x="33" y="16"/>
                    <a:pt x="33" y="16"/>
                  </a:cubicBezTo>
                  <a:cubicBezTo>
                    <a:pt x="36" y="16"/>
                    <a:pt x="39" y="17"/>
                    <a:pt x="42" y="18"/>
                  </a:cubicBezTo>
                  <a:cubicBezTo>
                    <a:pt x="46" y="19"/>
                    <a:pt x="49" y="20"/>
                    <a:pt x="53" y="22"/>
                  </a:cubicBezTo>
                  <a:cubicBezTo>
                    <a:pt x="88" y="37"/>
                    <a:pt x="126" y="60"/>
                    <a:pt x="135" y="97"/>
                  </a:cubicBezTo>
                  <a:cubicBezTo>
                    <a:pt x="140" y="96"/>
                    <a:pt x="145" y="95"/>
                    <a:pt x="150" y="95"/>
                  </a:cubicBezTo>
                  <a:cubicBezTo>
                    <a:pt x="156" y="95"/>
                    <a:pt x="162" y="96"/>
                    <a:pt x="167" y="98"/>
                  </a:cubicBezTo>
                  <a:cubicBezTo>
                    <a:pt x="176" y="100"/>
                    <a:pt x="185" y="105"/>
                    <a:pt x="191" y="112"/>
                  </a:cubicBezTo>
                  <a:cubicBezTo>
                    <a:pt x="196" y="119"/>
                    <a:pt x="199" y="127"/>
                    <a:pt x="199" y="135"/>
                  </a:cubicBezTo>
                  <a:cubicBezTo>
                    <a:pt x="205" y="124"/>
                    <a:pt x="204" y="110"/>
                    <a:pt x="198" y="99"/>
                  </a:cubicBezTo>
                  <a:cubicBezTo>
                    <a:pt x="187" y="87"/>
                    <a:pt x="171" y="80"/>
                    <a:pt x="154" y="79"/>
                  </a:cubicBezTo>
                  <a:cubicBezTo>
                    <a:pt x="149" y="79"/>
                    <a:pt x="144" y="80"/>
                    <a:pt x="140" y="82"/>
                  </a:cubicBezTo>
                  <a:cubicBezTo>
                    <a:pt x="138" y="72"/>
                    <a:pt x="134" y="64"/>
                    <a:pt x="128" y="56"/>
                  </a:cubicBezTo>
                  <a:cubicBezTo>
                    <a:pt x="113" y="37"/>
                    <a:pt x="88" y="20"/>
                    <a:pt x="55" y="6"/>
                  </a:cubicBezTo>
                  <a:cubicBezTo>
                    <a:pt x="49" y="3"/>
                    <a:pt x="42" y="1"/>
                    <a:pt x="35" y="0"/>
                  </a:cubicBezTo>
                </a:path>
              </a:pathLst>
            </a:custGeom>
            <a:solidFill>
              <a:srgbClr val="4BC2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7986713" y="5038725"/>
              <a:ext cx="19050" cy="53975"/>
            </a:xfrm>
            <a:custGeom>
              <a:avLst/>
              <a:gdLst/>
              <a:ahLst/>
              <a:cxnLst/>
              <a:rect l="l" t="t" r="r" b="b"/>
              <a:pathLst>
                <a:path w="5" h="14" extrusionOk="0">
                  <a:moveTo>
                    <a:pt x="5" y="0"/>
                  </a:moveTo>
                  <a:cubicBezTo>
                    <a:pt x="4" y="1"/>
                    <a:pt x="4" y="1"/>
                    <a:pt x="3" y="2"/>
                  </a:cubicBezTo>
                  <a:cubicBezTo>
                    <a:pt x="3" y="2"/>
                    <a:pt x="2" y="3"/>
                    <a:pt x="2" y="4"/>
                  </a:cubicBezTo>
                  <a:cubicBezTo>
                    <a:pt x="0" y="7"/>
                    <a:pt x="1" y="11"/>
                    <a:pt x="1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4" y="10"/>
                    <a:pt x="5" y="6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0"/>
                    <a:pt x="5" y="0"/>
                  </a:cubicBezTo>
                </a:path>
              </a:pathLst>
            </a:custGeom>
            <a:solidFill>
              <a:srgbClr val="4BC2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7432675" y="5084763"/>
              <a:ext cx="361950" cy="14287"/>
            </a:xfrm>
            <a:custGeom>
              <a:avLst/>
              <a:gdLst/>
              <a:ahLst/>
              <a:cxnLst/>
              <a:rect l="l" t="t" r="r" b="b"/>
              <a:pathLst>
                <a:path w="96" h="4" extrusionOk="0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7" y="3"/>
                    <a:pt x="35" y="4"/>
                    <a:pt x="52" y="4"/>
                  </a:cubicBezTo>
                  <a:cubicBezTo>
                    <a:pt x="67" y="4"/>
                    <a:pt x="81" y="3"/>
                    <a:pt x="96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2A3D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7437438" y="5084763"/>
              <a:ext cx="538162" cy="71437"/>
            </a:xfrm>
            <a:custGeom>
              <a:avLst/>
              <a:gdLst/>
              <a:ahLst/>
              <a:cxnLst/>
              <a:rect l="l" t="t" r="r" b="b"/>
              <a:pathLst>
                <a:path w="143" h="19" extrusionOk="0">
                  <a:moveTo>
                    <a:pt x="0" y="0"/>
                  </a:moveTo>
                  <a:cubicBezTo>
                    <a:pt x="2" y="6"/>
                    <a:pt x="3" y="11"/>
                    <a:pt x="4" y="17"/>
                  </a:cubicBezTo>
                  <a:cubicBezTo>
                    <a:pt x="17" y="18"/>
                    <a:pt x="29" y="19"/>
                    <a:pt x="42" y="19"/>
                  </a:cubicBezTo>
                  <a:cubicBezTo>
                    <a:pt x="77" y="19"/>
                    <a:pt x="111" y="14"/>
                    <a:pt x="143" y="4"/>
                  </a:cubicBezTo>
                  <a:cubicBezTo>
                    <a:pt x="143" y="3"/>
                    <a:pt x="143" y="3"/>
                    <a:pt x="143" y="2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80" y="3"/>
                    <a:pt x="66" y="4"/>
                    <a:pt x="51" y="4"/>
                  </a:cubicBezTo>
                  <a:cubicBezTo>
                    <a:pt x="34" y="4"/>
                    <a:pt x="16" y="3"/>
                    <a:pt x="0" y="0"/>
                  </a:cubicBezTo>
                </a:path>
              </a:pathLst>
            </a:custGeom>
            <a:solidFill>
              <a:srgbClr val="24578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7256463" y="4368800"/>
              <a:ext cx="877887" cy="757237"/>
            </a:xfrm>
            <a:custGeom>
              <a:avLst/>
              <a:gdLst/>
              <a:ahLst/>
              <a:cxnLst/>
              <a:rect l="l" t="t" r="r" b="b"/>
              <a:pathLst>
                <a:path w="233" h="201" extrusionOk="0">
                  <a:moveTo>
                    <a:pt x="98" y="201"/>
                  </a:moveTo>
                  <a:cubicBezTo>
                    <a:pt x="86" y="201"/>
                    <a:pt x="72" y="200"/>
                    <a:pt x="59" y="199"/>
                  </a:cubicBezTo>
                  <a:cubicBezTo>
                    <a:pt x="55" y="198"/>
                    <a:pt x="53" y="196"/>
                    <a:pt x="52" y="192"/>
                  </a:cubicBezTo>
                  <a:cubicBezTo>
                    <a:pt x="50" y="178"/>
                    <a:pt x="45" y="166"/>
                    <a:pt x="37" y="156"/>
                  </a:cubicBezTo>
                  <a:cubicBezTo>
                    <a:pt x="34" y="152"/>
                    <a:pt x="31" y="148"/>
                    <a:pt x="27" y="144"/>
                  </a:cubicBezTo>
                  <a:cubicBezTo>
                    <a:pt x="21" y="138"/>
                    <a:pt x="15" y="131"/>
                    <a:pt x="11" y="123"/>
                  </a:cubicBezTo>
                  <a:cubicBezTo>
                    <a:pt x="0" y="104"/>
                    <a:pt x="1" y="79"/>
                    <a:pt x="11" y="47"/>
                  </a:cubicBezTo>
                  <a:cubicBezTo>
                    <a:pt x="22" y="17"/>
                    <a:pt x="40" y="0"/>
                    <a:pt x="60" y="0"/>
                  </a:cubicBezTo>
                  <a:cubicBezTo>
                    <a:pt x="61" y="0"/>
                    <a:pt x="62" y="0"/>
                    <a:pt x="63" y="0"/>
                  </a:cubicBezTo>
                  <a:cubicBezTo>
                    <a:pt x="69" y="0"/>
                    <a:pt x="75" y="3"/>
                    <a:pt x="81" y="5"/>
                  </a:cubicBezTo>
                  <a:cubicBezTo>
                    <a:pt x="128" y="26"/>
                    <a:pt x="156" y="50"/>
                    <a:pt x="166" y="80"/>
                  </a:cubicBezTo>
                  <a:cubicBezTo>
                    <a:pt x="170" y="79"/>
                    <a:pt x="174" y="79"/>
                    <a:pt x="179" y="79"/>
                  </a:cubicBezTo>
                  <a:cubicBezTo>
                    <a:pt x="196" y="79"/>
                    <a:pt x="212" y="86"/>
                    <a:pt x="222" y="98"/>
                  </a:cubicBezTo>
                  <a:cubicBezTo>
                    <a:pt x="230" y="108"/>
                    <a:pt x="233" y="121"/>
                    <a:pt x="231" y="135"/>
                  </a:cubicBezTo>
                  <a:cubicBezTo>
                    <a:pt x="230" y="147"/>
                    <a:pt x="223" y="157"/>
                    <a:pt x="214" y="163"/>
                  </a:cubicBezTo>
                  <a:cubicBezTo>
                    <a:pt x="213" y="163"/>
                    <a:pt x="212" y="164"/>
                    <a:pt x="211" y="165"/>
                  </a:cubicBezTo>
                  <a:cubicBezTo>
                    <a:pt x="209" y="166"/>
                    <a:pt x="207" y="167"/>
                    <a:pt x="206" y="168"/>
                  </a:cubicBezTo>
                  <a:cubicBezTo>
                    <a:pt x="206" y="169"/>
                    <a:pt x="206" y="172"/>
                    <a:pt x="207" y="174"/>
                  </a:cubicBezTo>
                  <a:cubicBezTo>
                    <a:pt x="207" y="175"/>
                    <a:pt x="207" y="176"/>
                    <a:pt x="207" y="177"/>
                  </a:cubicBezTo>
                  <a:cubicBezTo>
                    <a:pt x="207" y="181"/>
                    <a:pt x="205" y="184"/>
                    <a:pt x="201" y="186"/>
                  </a:cubicBezTo>
                  <a:cubicBezTo>
                    <a:pt x="168" y="196"/>
                    <a:pt x="133" y="201"/>
                    <a:pt x="98" y="201"/>
                  </a:cubicBezTo>
                  <a:close/>
                </a:path>
              </a:pathLst>
            </a:custGeom>
            <a:solidFill>
              <a:srgbClr val="4AC6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7226300" y="4338638"/>
              <a:ext cx="941387" cy="817562"/>
            </a:xfrm>
            <a:custGeom>
              <a:avLst/>
              <a:gdLst/>
              <a:ahLst/>
              <a:cxnLst/>
              <a:rect l="l" t="t" r="r" b="b"/>
              <a:pathLst>
                <a:path w="250" h="217" extrusionOk="0">
                  <a:moveTo>
                    <a:pt x="68" y="16"/>
                  </a:moveTo>
                  <a:cubicBezTo>
                    <a:pt x="69" y="16"/>
                    <a:pt x="70" y="16"/>
                    <a:pt x="70" y="16"/>
                  </a:cubicBezTo>
                  <a:cubicBezTo>
                    <a:pt x="76" y="16"/>
                    <a:pt x="81" y="18"/>
                    <a:pt x="85" y="20"/>
                  </a:cubicBezTo>
                  <a:cubicBezTo>
                    <a:pt x="122" y="36"/>
                    <a:pt x="160" y="59"/>
                    <a:pt x="169" y="98"/>
                  </a:cubicBezTo>
                  <a:cubicBezTo>
                    <a:pt x="174" y="96"/>
                    <a:pt x="181" y="95"/>
                    <a:pt x="187" y="95"/>
                  </a:cubicBezTo>
                  <a:cubicBezTo>
                    <a:pt x="201" y="95"/>
                    <a:pt x="215" y="100"/>
                    <a:pt x="224" y="111"/>
                  </a:cubicBezTo>
                  <a:cubicBezTo>
                    <a:pt x="236" y="127"/>
                    <a:pt x="234" y="153"/>
                    <a:pt x="218" y="164"/>
                  </a:cubicBezTo>
                  <a:cubicBezTo>
                    <a:pt x="214" y="167"/>
                    <a:pt x="209" y="169"/>
                    <a:pt x="207" y="173"/>
                  </a:cubicBezTo>
                  <a:cubicBezTo>
                    <a:pt x="205" y="177"/>
                    <a:pt x="206" y="181"/>
                    <a:pt x="207" y="186"/>
                  </a:cubicBezTo>
                  <a:cubicBezTo>
                    <a:pt x="175" y="196"/>
                    <a:pt x="141" y="201"/>
                    <a:pt x="106" y="201"/>
                  </a:cubicBezTo>
                  <a:cubicBezTo>
                    <a:pt x="93" y="201"/>
                    <a:pt x="81" y="200"/>
                    <a:pt x="68" y="199"/>
                  </a:cubicBezTo>
                  <a:cubicBezTo>
                    <a:pt x="65" y="184"/>
                    <a:pt x="60" y="171"/>
                    <a:pt x="51" y="159"/>
                  </a:cubicBezTo>
                  <a:cubicBezTo>
                    <a:pt x="43" y="148"/>
                    <a:pt x="32" y="139"/>
                    <a:pt x="26" y="127"/>
                  </a:cubicBezTo>
                  <a:cubicBezTo>
                    <a:pt x="15" y="106"/>
                    <a:pt x="19" y="80"/>
                    <a:pt x="27" y="58"/>
                  </a:cubicBezTo>
                  <a:cubicBezTo>
                    <a:pt x="34" y="38"/>
                    <a:pt x="48" y="16"/>
                    <a:pt x="68" y="16"/>
                  </a:cubicBezTo>
                  <a:moveTo>
                    <a:pt x="68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44" y="0"/>
                    <a:pt x="23" y="19"/>
                    <a:pt x="12" y="53"/>
                  </a:cubicBezTo>
                  <a:cubicBezTo>
                    <a:pt x="0" y="86"/>
                    <a:pt x="0" y="113"/>
                    <a:pt x="12" y="134"/>
                  </a:cubicBezTo>
                  <a:cubicBezTo>
                    <a:pt x="16" y="144"/>
                    <a:pt x="23" y="151"/>
                    <a:pt x="29" y="157"/>
                  </a:cubicBezTo>
                  <a:cubicBezTo>
                    <a:pt x="33" y="161"/>
                    <a:pt x="36" y="165"/>
                    <a:pt x="39" y="168"/>
                  </a:cubicBezTo>
                  <a:cubicBezTo>
                    <a:pt x="45" y="178"/>
                    <a:pt x="50" y="188"/>
                    <a:pt x="52" y="201"/>
                  </a:cubicBezTo>
                  <a:cubicBezTo>
                    <a:pt x="53" y="208"/>
                    <a:pt x="59" y="214"/>
                    <a:pt x="66" y="215"/>
                  </a:cubicBezTo>
                  <a:cubicBezTo>
                    <a:pt x="80" y="216"/>
                    <a:pt x="93" y="217"/>
                    <a:pt x="106" y="217"/>
                  </a:cubicBezTo>
                  <a:cubicBezTo>
                    <a:pt x="142" y="217"/>
                    <a:pt x="178" y="212"/>
                    <a:pt x="212" y="201"/>
                  </a:cubicBezTo>
                  <a:cubicBezTo>
                    <a:pt x="219" y="199"/>
                    <a:pt x="223" y="192"/>
                    <a:pt x="223" y="184"/>
                  </a:cubicBezTo>
                  <a:cubicBezTo>
                    <a:pt x="223" y="183"/>
                    <a:pt x="223" y="182"/>
                    <a:pt x="222" y="181"/>
                  </a:cubicBezTo>
                  <a:cubicBezTo>
                    <a:pt x="222" y="181"/>
                    <a:pt x="222" y="180"/>
                    <a:pt x="222" y="180"/>
                  </a:cubicBezTo>
                  <a:cubicBezTo>
                    <a:pt x="223" y="179"/>
                    <a:pt x="223" y="179"/>
                    <a:pt x="223" y="179"/>
                  </a:cubicBezTo>
                  <a:cubicBezTo>
                    <a:pt x="224" y="179"/>
                    <a:pt x="225" y="178"/>
                    <a:pt x="226" y="177"/>
                  </a:cubicBezTo>
                  <a:cubicBezTo>
                    <a:pt x="238" y="170"/>
                    <a:pt x="245" y="158"/>
                    <a:pt x="247" y="144"/>
                  </a:cubicBezTo>
                  <a:cubicBezTo>
                    <a:pt x="250" y="128"/>
                    <a:pt x="245" y="112"/>
                    <a:pt x="236" y="101"/>
                  </a:cubicBezTo>
                  <a:cubicBezTo>
                    <a:pt x="224" y="87"/>
                    <a:pt x="207" y="79"/>
                    <a:pt x="187" y="79"/>
                  </a:cubicBezTo>
                  <a:cubicBezTo>
                    <a:pt x="184" y="79"/>
                    <a:pt x="182" y="79"/>
                    <a:pt x="179" y="79"/>
                  </a:cubicBezTo>
                  <a:cubicBezTo>
                    <a:pt x="167" y="50"/>
                    <a:pt x="138" y="26"/>
                    <a:pt x="92" y="6"/>
                  </a:cubicBezTo>
                  <a:cubicBezTo>
                    <a:pt x="86" y="3"/>
                    <a:pt x="79" y="1"/>
                    <a:pt x="72" y="0"/>
                  </a:cubicBezTo>
                  <a:cubicBezTo>
                    <a:pt x="71" y="0"/>
                    <a:pt x="69" y="0"/>
                    <a:pt x="68" y="0"/>
                  </a:cubicBez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7994650" y="3868738"/>
              <a:ext cx="911225" cy="892175"/>
            </a:xfrm>
            <a:custGeom>
              <a:avLst/>
              <a:gdLst/>
              <a:ahLst/>
              <a:cxnLst/>
              <a:rect l="l" t="t" r="r" b="b"/>
              <a:pathLst>
                <a:path w="242" h="237" extrusionOk="0">
                  <a:moveTo>
                    <a:pt x="221" y="31"/>
                  </a:moveTo>
                  <a:cubicBezTo>
                    <a:pt x="221" y="31"/>
                    <a:pt x="222" y="31"/>
                    <a:pt x="222" y="31"/>
                  </a:cubicBezTo>
                  <a:cubicBezTo>
                    <a:pt x="226" y="31"/>
                    <a:pt x="229" y="32"/>
                    <a:pt x="232" y="33"/>
                  </a:cubicBezTo>
                  <a:cubicBezTo>
                    <a:pt x="221" y="31"/>
                    <a:pt x="221" y="31"/>
                    <a:pt x="221" y="31"/>
                  </a:cubicBezTo>
                  <a:moveTo>
                    <a:pt x="150" y="19"/>
                  </a:moveTo>
                  <a:cubicBezTo>
                    <a:pt x="130" y="16"/>
                    <a:pt x="130" y="16"/>
                    <a:pt x="130" y="16"/>
                  </a:cubicBezTo>
                  <a:cubicBezTo>
                    <a:pt x="132" y="16"/>
                    <a:pt x="135" y="16"/>
                    <a:pt x="137" y="16"/>
                  </a:cubicBezTo>
                  <a:cubicBezTo>
                    <a:pt x="141" y="17"/>
                    <a:pt x="146" y="17"/>
                    <a:pt x="150" y="19"/>
                  </a:cubicBezTo>
                  <a:moveTo>
                    <a:pt x="75" y="190"/>
                  </a:moveTo>
                  <a:cubicBezTo>
                    <a:pt x="75" y="190"/>
                    <a:pt x="75" y="190"/>
                    <a:pt x="75" y="190"/>
                  </a:cubicBezTo>
                  <a:cubicBezTo>
                    <a:pt x="53" y="190"/>
                    <a:pt x="33" y="175"/>
                    <a:pt x="24" y="155"/>
                  </a:cubicBezTo>
                  <a:cubicBezTo>
                    <a:pt x="16" y="135"/>
                    <a:pt x="20" y="111"/>
                    <a:pt x="32" y="93"/>
                  </a:cubicBezTo>
                  <a:cubicBezTo>
                    <a:pt x="43" y="77"/>
                    <a:pt x="60" y="64"/>
                    <a:pt x="64" y="45"/>
                  </a:cubicBezTo>
                  <a:cubicBezTo>
                    <a:pt x="65" y="40"/>
                    <a:pt x="65" y="34"/>
                    <a:pt x="69" y="30"/>
                  </a:cubicBezTo>
                  <a:cubicBezTo>
                    <a:pt x="71" y="27"/>
                    <a:pt x="74" y="26"/>
                    <a:pt x="77" y="25"/>
                  </a:cubicBezTo>
                  <a:cubicBezTo>
                    <a:pt x="94" y="19"/>
                    <a:pt x="112" y="16"/>
                    <a:pt x="130" y="16"/>
                  </a:cubicBezTo>
                  <a:cubicBezTo>
                    <a:pt x="111" y="186"/>
                    <a:pt x="111" y="186"/>
                    <a:pt x="111" y="186"/>
                  </a:cubicBezTo>
                  <a:cubicBezTo>
                    <a:pt x="100" y="186"/>
                    <a:pt x="87" y="190"/>
                    <a:pt x="75" y="190"/>
                  </a:cubicBezTo>
                  <a:moveTo>
                    <a:pt x="130" y="0"/>
                  </a:moveTo>
                  <a:cubicBezTo>
                    <a:pt x="110" y="0"/>
                    <a:pt x="91" y="4"/>
                    <a:pt x="72" y="10"/>
                  </a:cubicBezTo>
                  <a:cubicBezTo>
                    <a:pt x="67" y="12"/>
                    <a:pt x="62" y="14"/>
                    <a:pt x="57" y="19"/>
                  </a:cubicBezTo>
                  <a:cubicBezTo>
                    <a:pt x="51" y="25"/>
                    <a:pt x="50" y="34"/>
                    <a:pt x="49" y="39"/>
                  </a:cubicBezTo>
                  <a:cubicBezTo>
                    <a:pt x="49" y="40"/>
                    <a:pt x="49" y="41"/>
                    <a:pt x="48" y="42"/>
                  </a:cubicBezTo>
                  <a:cubicBezTo>
                    <a:pt x="47" y="50"/>
                    <a:pt x="40" y="58"/>
                    <a:pt x="32" y="67"/>
                  </a:cubicBezTo>
                  <a:cubicBezTo>
                    <a:pt x="27" y="72"/>
                    <a:pt x="23" y="78"/>
                    <a:pt x="18" y="84"/>
                  </a:cubicBezTo>
                  <a:cubicBezTo>
                    <a:pt x="3" y="107"/>
                    <a:pt x="0" y="137"/>
                    <a:pt x="10" y="161"/>
                  </a:cubicBezTo>
                  <a:cubicBezTo>
                    <a:pt x="20" y="188"/>
                    <a:pt x="47" y="206"/>
                    <a:pt x="74" y="206"/>
                  </a:cubicBezTo>
                  <a:cubicBezTo>
                    <a:pt x="75" y="206"/>
                    <a:pt x="75" y="206"/>
                    <a:pt x="75" y="206"/>
                  </a:cubicBezTo>
                  <a:cubicBezTo>
                    <a:pt x="82" y="206"/>
                    <a:pt x="89" y="205"/>
                    <a:pt x="96" y="204"/>
                  </a:cubicBezTo>
                  <a:cubicBezTo>
                    <a:pt x="101" y="203"/>
                    <a:pt x="107" y="202"/>
                    <a:pt x="111" y="202"/>
                  </a:cubicBezTo>
                  <a:cubicBezTo>
                    <a:pt x="117" y="202"/>
                    <a:pt x="119" y="204"/>
                    <a:pt x="121" y="205"/>
                  </a:cubicBezTo>
                  <a:cubicBezTo>
                    <a:pt x="124" y="208"/>
                    <a:pt x="131" y="226"/>
                    <a:pt x="134" y="237"/>
                  </a:cubicBezTo>
                  <a:cubicBezTo>
                    <a:pt x="134" y="237"/>
                    <a:pt x="134" y="237"/>
                    <a:pt x="134" y="237"/>
                  </a:cubicBezTo>
                  <a:cubicBezTo>
                    <a:pt x="142" y="229"/>
                    <a:pt x="142" y="229"/>
                    <a:pt x="142" y="229"/>
                  </a:cubicBezTo>
                  <a:cubicBezTo>
                    <a:pt x="236" y="57"/>
                    <a:pt x="236" y="57"/>
                    <a:pt x="236" y="57"/>
                  </a:cubicBezTo>
                  <a:cubicBezTo>
                    <a:pt x="238" y="45"/>
                    <a:pt x="240" y="32"/>
                    <a:pt x="242" y="20"/>
                  </a:cubicBezTo>
                  <a:cubicBezTo>
                    <a:pt x="240" y="19"/>
                    <a:pt x="239" y="18"/>
                    <a:pt x="238" y="18"/>
                  </a:cubicBezTo>
                  <a:cubicBezTo>
                    <a:pt x="233" y="16"/>
                    <a:pt x="227" y="15"/>
                    <a:pt x="222" y="15"/>
                  </a:cubicBezTo>
                  <a:cubicBezTo>
                    <a:pt x="218" y="15"/>
                    <a:pt x="214" y="16"/>
                    <a:pt x="210" y="17"/>
                  </a:cubicBezTo>
                  <a:cubicBezTo>
                    <a:pt x="204" y="19"/>
                    <a:pt x="199" y="22"/>
                    <a:pt x="195" y="24"/>
                  </a:cubicBezTo>
                  <a:cubicBezTo>
                    <a:pt x="194" y="25"/>
                    <a:pt x="193" y="26"/>
                    <a:pt x="192" y="26"/>
                  </a:cubicBezTo>
                  <a:cubicBezTo>
                    <a:pt x="171" y="23"/>
                    <a:pt x="171" y="23"/>
                    <a:pt x="171" y="23"/>
                  </a:cubicBezTo>
                  <a:cubicBezTo>
                    <a:pt x="171" y="23"/>
                    <a:pt x="171" y="23"/>
                    <a:pt x="171" y="22"/>
                  </a:cubicBezTo>
                  <a:cubicBezTo>
                    <a:pt x="171" y="22"/>
                    <a:pt x="170" y="21"/>
                    <a:pt x="170" y="20"/>
                  </a:cubicBezTo>
                  <a:cubicBezTo>
                    <a:pt x="168" y="17"/>
                    <a:pt x="166" y="13"/>
                    <a:pt x="162" y="9"/>
                  </a:cubicBezTo>
                  <a:cubicBezTo>
                    <a:pt x="154" y="1"/>
                    <a:pt x="143" y="1"/>
                    <a:pt x="138" y="0"/>
                  </a:cubicBezTo>
                  <a:cubicBezTo>
                    <a:pt x="135" y="0"/>
                    <a:pt x="133" y="0"/>
                    <a:pt x="130" y="0"/>
                  </a:cubicBezTo>
                </a:path>
              </a:pathLst>
            </a:custGeom>
            <a:solidFill>
              <a:srgbClr val="52A3D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8499475" y="3943350"/>
              <a:ext cx="433387" cy="817562"/>
            </a:xfrm>
            <a:custGeom>
              <a:avLst/>
              <a:gdLst/>
              <a:ahLst/>
              <a:cxnLst/>
              <a:rect l="l" t="t" r="r" b="b"/>
              <a:pathLst>
                <a:path w="115" h="217" extrusionOk="0">
                  <a:moveTo>
                    <a:pt x="0" y="217"/>
                  </a:moveTo>
                  <a:cubicBezTo>
                    <a:pt x="0" y="217"/>
                    <a:pt x="0" y="217"/>
                    <a:pt x="0" y="21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17"/>
                    <a:pt x="0" y="217"/>
                    <a:pt x="0" y="217"/>
                  </a:cubicBezTo>
                  <a:moveTo>
                    <a:pt x="108" y="0"/>
                  </a:moveTo>
                  <a:cubicBezTo>
                    <a:pt x="106" y="12"/>
                    <a:pt x="104" y="25"/>
                    <a:pt x="102" y="37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15" y="9"/>
                    <a:pt x="112" y="3"/>
                    <a:pt x="108" y="0"/>
                  </a:cubicBezTo>
                </a:path>
              </a:pathLst>
            </a:custGeom>
            <a:solidFill>
              <a:srgbClr val="24578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8054975" y="3849688"/>
              <a:ext cx="877887" cy="862012"/>
            </a:xfrm>
            <a:custGeom>
              <a:avLst/>
              <a:gdLst/>
              <a:ahLst/>
              <a:cxnLst/>
              <a:rect l="l" t="t" r="r" b="b"/>
              <a:pathLst>
                <a:path w="233" h="229" extrusionOk="0">
                  <a:moveTo>
                    <a:pt x="136" y="229"/>
                  </a:moveTo>
                  <a:cubicBezTo>
                    <a:pt x="136" y="229"/>
                    <a:pt x="135" y="229"/>
                    <a:pt x="134" y="229"/>
                  </a:cubicBezTo>
                  <a:cubicBezTo>
                    <a:pt x="131" y="228"/>
                    <a:pt x="129" y="226"/>
                    <a:pt x="129" y="223"/>
                  </a:cubicBezTo>
                  <a:cubicBezTo>
                    <a:pt x="128" y="220"/>
                    <a:pt x="128" y="218"/>
                    <a:pt x="127" y="215"/>
                  </a:cubicBezTo>
                  <a:cubicBezTo>
                    <a:pt x="126" y="205"/>
                    <a:pt x="124" y="196"/>
                    <a:pt x="118" y="190"/>
                  </a:cubicBezTo>
                  <a:cubicBezTo>
                    <a:pt x="114" y="187"/>
                    <a:pt x="110" y="186"/>
                    <a:pt x="103" y="186"/>
                  </a:cubicBezTo>
                  <a:cubicBezTo>
                    <a:pt x="98" y="186"/>
                    <a:pt x="93" y="187"/>
                    <a:pt x="87" y="188"/>
                  </a:cubicBezTo>
                  <a:cubicBezTo>
                    <a:pt x="80" y="189"/>
                    <a:pt x="73" y="190"/>
                    <a:pt x="67" y="190"/>
                  </a:cubicBezTo>
                  <a:cubicBezTo>
                    <a:pt x="42" y="190"/>
                    <a:pt x="19" y="173"/>
                    <a:pt x="9" y="150"/>
                  </a:cubicBezTo>
                  <a:cubicBezTo>
                    <a:pt x="0" y="128"/>
                    <a:pt x="3" y="101"/>
                    <a:pt x="17" y="80"/>
                  </a:cubicBezTo>
                  <a:cubicBezTo>
                    <a:pt x="21" y="74"/>
                    <a:pt x="26" y="69"/>
                    <a:pt x="30" y="64"/>
                  </a:cubicBezTo>
                  <a:cubicBezTo>
                    <a:pt x="38" y="54"/>
                    <a:pt x="46" y="45"/>
                    <a:pt x="48" y="35"/>
                  </a:cubicBezTo>
                  <a:cubicBezTo>
                    <a:pt x="49" y="34"/>
                    <a:pt x="49" y="33"/>
                    <a:pt x="49" y="32"/>
                  </a:cubicBezTo>
                  <a:cubicBezTo>
                    <a:pt x="50" y="27"/>
                    <a:pt x="51" y="20"/>
                    <a:pt x="55" y="16"/>
                  </a:cubicBezTo>
                  <a:cubicBezTo>
                    <a:pt x="59" y="12"/>
                    <a:pt x="63" y="10"/>
                    <a:pt x="66" y="9"/>
                  </a:cubicBezTo>
                  <a:cubicBezTo>
                    <a:pt x="84" y="3"/>
                    <a:pt x="103" y="0"/>
                    <a:pt x="122" y="0"/>
                  </a:cubicBezTo>
                  <a:cubicBezTo>
                    <a:pt x="125" y="0"/>
                    <a:pt x="127" y="0"/>
                    <a:pt x="129" y="0"/>
                  </a:cubicBezTo>
                  <a:cubicBezTo>
                    <a:pt x="136" y="0"/>
                    <a:pt x="143" y="1"/>
                    <a:pt x="149" y="6"/>
                  </a:cubicBezTo>
                  <a:cubicBezTo>
                    <a:pt x="152" y="9"/>
                    <a:pt x="153" y="12"/>
                    <a:pt x="155" y="15"/>
                  </a:cubicBezTo>
                  <a:cubicBezTo>
                    <a:pt x="155" y="16"/>
                    <a:pt x="156" y="17"/>
                    <a:pt x="156" y="18"/>
                  </a:cubicBezTo>
                  <a:cubicBezTo>
                    <a:pt x="160" y="24"/>
                    <a:pt x="167" y="28"/>
                    <a:pt x="175" y="28"/>
                  </a:cubicBezTo>
                  <a:cubicBezTo>
                    <a:pt x="178" y="28"/>
                    <a:pt x="180" y="28"/>
                    <a:pt x="183" y="27"/>
                  </a:cubicBezTo>
                  <a:cubicBezTo>
                    <a:pt x="185" y="26"/>
                    <a:pt x="188" y="24"/>
                    <a:pt x="191" y="23"/>
                  </a:cubicBezTo>
                  <a:cubicBezTo>
                    <a:pt x="195" y="20"/>
                    <a:pt x="199" y="18"/>
                    <a:pt x="204" y="16"/>
                  </a:cubicBezTo>
                  <a:cubicBezTo>
                    <a:pt x="207" y="15"/>
                    <a:pt x="211" y="14"/>
                    <a:pt x="214" y="14"/>
                  </a:cubicBezTo>
                  <a:cubicBezTo>
                    <a:pt x="218" y="14"/>
                    <a:pt x="223" y="15"/>
                    <a:pt x="227" y="17"/>
                  </a:cubicBezTo>
                  <a:cubicBezTo>
                    <a:pt x="231" y="18"/>
                    <a:pt x="233" y="21"/>
                    <a:pt x="232" y="25"/>
                  </a:cubicBezTo>
                  <a:cubicBezTo>
                    <a:pt x="225" y="101"/>
                    <a:pt x="194" y="170"/>
                    <a:pt x="142" y="227"/>
                  </a:cubicBezTo>
                  <a:cubicBezTo>
                    <a:pt x="141" y="228"/>
                    <a:pt x="139" y="229"/>
                    <a:pt x="136" y="229"/>
                  </a:cubicBezTo>
                  <a:close/>
                </a:path>
              </a:pathLst>
            </a:custGeom>
            <a:solidFill>
              <a:srgbClr val="4AC6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8024813" y="3819525"/>
              <a:ext cx="938212" cy="922337"/>
            </a:xfrm>
            <a:custGeom>
              <a:avLst/>
              <a:gdLst/>
              <a:ahLst/>
              <a:cxnLst/>
              <a:rect l="l" t="t" r="r" b="b"/>
              <a:pathLst>
                <a:path w="249" h="245" extrusionOk="0">
                  <a:moveTo>
                    <a:pt x="130" y="16"/>
                  </a:moveTo>
                  <a:cubicBezTo>
                    <a:pt x="132" y="16"/>
                    <a:pt x="135" y="16"/>
                    <a:pt x="137" y="16"/>
                  </a:cubicBezTo>
                  <a:cubicBezTo>
                    <a:pt x="142" y="16"/>
                    <a:pt x="148" y="17"/>
                    <a:pt x="151" y="20"/>
                  </a:cubicBezTo>
                  <a:cubicBezTo>
                    <a:pt x="154" y="23"/>
                    <a:pt x="155" y="26"/>
                    <a:pt x="157" y="30"/>
                  </a:cubicBezTo>
                  <a:cubicBezTo>
                    <a:pt x="162" y="39"/>
                    <a:pt x="173" y="44"/>
                    <a:pt x="183" y="44"/>
                  </a:cubicBezTo>
                  <a:cubicBezTo>
                    <a:pt x="187" y="44"/>
                    <a:pt x="190" y="44"/>
                    <a:pt x="193" y="43"/>
                  </a:cubicBezTo>
                  <a:cubicBezTo>
                    <a:pt x="201" y="40"/>
                    <a:pt x="207" y="34"/>
                    <a:pt x="214" y="32"/>
                  </a:cubicBezTo>
                  <a:cubicBezTo>
                    <a:pt x="217" y="31"/>
                    <a:pt x="220" y="30"/>
                    <a:pt x="222" y="30"/>
                  </a:cubicBezTo>
                  <a:cubicBezTo>
                    <a:pt x="226" y="30"/>
                    <a:pt x="229" y="31"/>
                    <a:pt x="232" y="32"/>
                  </a:cubicBezTo>
                  <a:cubicBezTo>
                    <a:pt x="225" y="108"/>
                    <a:pt x="193" y="176"/>
                    <a:pt x="144" y="229"/>
                  </a:cubicBezTo>
                  <a:cubicBezTo>
                    <a:pt x="142" y="216"/>
                    <a:pt x="141" y="201"/>
                    <a:pt x="131" y="192"/>
                  </a:cubicBezTo>
                  <a:cubicBezTo>
                    <a:pt x="126" y="187"/>
                    <a:pt x="119" y="186"/>
                    <a:pt x="111" y="186"/>
                  </a:cubicBezTo>
                  <a:cubicBezTo>
                    <a:pt x="100" y="186"/>
                    <a:pt x="87" y="190"/>
                    <a:pt x="75" y="190"/>
                  </a:cubicBezTo>
                  <a:cubicBezTo>
                    <a:pt x="75" y="190"/>
                    <a:pt x="75" y="190"/>
                    <a:pt x="75" y="190"/>
                  </a:cubicBezTo>
                  <a:cubicBezTo>
                    <a:pt x="53" y="190"/>
                    <a:pt x="33" y="175"/>
                    <a:pt x="24" y="155"/>
                  </a:cubicBezTo>
                  <a:cubicBezTo>
                    <a:pt x="16" y="135"/>
                    <a:pt x="20" y="111"/>
                    <a:pt x="32" y="93"/>
                  </a:cubicBezTo>
                  <a:cubicBezTo>
                    <a:pt x="43" y="76"/>
                    <a:pt x="60" y="64"/>
                    <a:pt x="64" y="44"/>
                  </a:cubicBezTo>
                  <a:cubicBezTo>
                    <a:pt x="65" y="39"/>
                    <a:pt x="65" y="33"/>
                    <a:pt x="69" y="29"/>
                  </a:cubicBezTo>
                  <a:cubicBezTo>
                    <a:pt x="71" y="27"/>
                    <a:pt x="74" y="26"/>
                    <a:pt x="77" y="25"/>
                  </a:cubicBezTo>
                  <a:cubicBezTo>
                    <a:pt x="94" y="19"/>
                    <a:pt x="112" y="16"/>
                    <a:pt x="130" y="16"/>
                  </a:cubicBezTo>
                  <a:moveTo>
                    <a:pt x="130" y="0"/>
                  </a:moveTo>
                  <a:cubicBezTo>
                    <a:pt x="130" y="0"/>
                    <a:pt x="130" y="0"/>
                    <a:pt x="130" y="0"/>
                  </a:cubicBezTo>
                  <a:cubicBezTo>
                    <a:pt x="110" y="0"/>
                    <a:pt x="91" y="3"/>
                    <a:pt x="72" y="10"/>
                  </a:cubicBezTo>
                  <a:cubicBezTo>
                    <a:pt x="67" y="11"/>
                    <a:pt x="62" y="13"/>
                    <a:pt x="57" y="18"/>
                  </a:cubicBezTo>
                  <a:cubicBezTo>
                    <a:pt x="51" y="25"/>
                    <a:pt x="50" y="33"/>
                    <a:pt x="49" y="38"/>
                  </a:cubicBezTo>
                  <a:cubicBezTo>
                    <a:pt x="49" y="39"/>
                    <a:pt x="49" y="40"/>
                    <a:pt x="48" y="41"/>
                  </a:cubicBezTo>
                  <a:cubicBezTo>
                    <a:pt x="47" y="50"/>
                    <a:pt x="40" y="58"/>
                    <a:pt x="32" y="67"/>
                  </a:cubicBezTo>
                  <a:cubicBezTo>
                    <a:pt x="27" y="72"/>
                    <a:pt x="23" y="77"/>
                    <a:pt x="18" y="84"/>
                  </a:cubicBezTo>
                  <a:cubicBezTo>
                    <a:pt x="3" y="107"/>
                    <a:pt x="0" y="136"/>
                    <a:pt x="10" y="161"/>
                  </a:cubicBezTo>
                  <a:cubicBezTo>
                    <a:pt x="20" y="187"/>
                    <a:pt x="47" y="206"/>
                    <a:pt x="74" y="206"/>
                  </a:cubicBezTo>
                  <a:cubicBezTo>
                    <a:pt x="75" y="206"/>
                    <a:pt x="75" y="206"/>
                    <a:pt x="75" y="206"/>
                  </a:cubicBezTo>
                  <a:cubicBezTo>
                    <a:pt x="82" y="206"/>
                    <a:pt x="89" y="205"/>
                    <a:pt x="96" y="204"/>
                  </a:cubicBezTo>
                  <a:cubicBezTo>
                    <a:pt x="101" y="203"/>
                    <a:pt x="107" y="202"/>
                    <a:pt x="111" y="202"/>
                  </a:cubicBezTo>
                  <a:cubicBezTo>
                    <a:pt x="117" y="202"/>
                    <a:pt x="119" y="203"/>
                    <a:pt x="121" y="204"/>
                  </a:cubicBezTo>
                  <a:cubicBezTo>
                    <a:pt x="125" y="208"/>
                    <a:pt x="126" y="216"/>
                    <a:pt x="127" y="224"/>
                  </a:cubicBezTo>
                  <a:cubicBezTo>
                    <a:pt x="128" y="227"/>
                    <a:pt x="128" y="230"/>
                    <a:pt x="129" y="232"/>
                  </a:cubicBezTo>
                  <a:cubicBezTo>
                    <a:pt x="130" y="238"/>
                    <a:pt x="134" y="243"/>
                    <a:pt x="140" y="245"/>
                  </a:cubicBezTo>
                  <a:cubicBezTo>
                    <a:pt x="141" y="245"/>
                    <a:pt x="143" y="245"/>
                    <a:pt x="144" y="245"/>
                  </a:cubicBezTo>
                  <a:cubicBezTo>
                    <a:pt x="149" y="245"/>
                    <a:pt x="153" y="243"/>
                    <a:pt x="156" y="240"/>
                  </a:cubicBezTo>
                  <a:cubicBezTo>
                    <a:pt x="209" y="183"/>
                    <a:pt x="241" y="111"/>
                    <a:pt x="248" y="34"/>
                  </a:cubicBezTo>
                  <a:cubicBezTo>
                    <a:pt x="249" y="27"/>
                    <a:pt x="245" y="20"/>
                    <a:pt x="238" y="17"/>
                  </a:cubicBezTo>
                  <a:cubicBezTo>
                    <a:pt x="233" y="15"/>
                    <a:pt x="227" y="14"/>
                    <a:pt x="222" y="14"/>
                  </a:cubicBezTo>
                  <a:cubicBezTo>
                    <a:pt x="218" y="14"/>
                    <a:pt x="214" y="15"/>
                    <a:pt x="210" y="16"/>
                  </a:cubicBezTo>
                  <a:cubicBezTo>
                    <a:pt x="204" y="18"/>
                    <a:pt x="199" y="21"/>
                    <a:pt x="195" y="24"/>
                  </a:cubicBezTo>
                  <a:cubicBezTo>
                    <a:pt x="192" y="25"/>
                    <a:pt x="190" y="27"/>
                    <a:pt x="188" y="28"/>
                  </a:cubicBezTo>
                  <a:cubicBezTo>
                    <a:pt x="186" y="28"/>
                    <a:pt x="185" y="28"/>
                    <a:pt x="183" y="28"/>
                  </a:cubicBezTo>
                  <a:cubicBezTo>
                    <a:pt x="178" y="28"/>
                    <a:pt x="173" y="26"/>
                    <a:pt x="171" y="22"/>
                  </a:cubicBezTo>
                  <a:cubicBezTo>
                    <a:pt x="171" y="21"/>
                    <a:pt x="170" y="20"/>
                    <a:pt x="170" y="20"/>
                  </a:cubicBezTo>
                  <a:cubicBezTo>
                    <a:pt x="168" y="17"/>
                    <a:pt x="166" y="12"/>
                    <a:pt x="162" y="8"/>
                  </a:cubicBezTo>
                  <a:cubicBezTo>
                    <a:pt x="154" y="0"/>
                    <a:pt x="143" y="0"/>
                    <a:pt x="138" y="0"/>
                  </a:cubicBezTo>
                  <a:cubicBezTo>
                    <a:pt x="135" y="0"/>
                    <a:pt x="133" y="0"/>
                    <a:pt x="130" y="0"/>
                  </a:cubicBez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8099425" y="3875088"/>
              <a:ext cx="798512" cy="422275"/>
            </a:xfrm>
            <a:custGeom>
              <a:avLst/>
              <a:gdLst/>
              <a:ahLst/>
              <a:cxnLst/>
              <a:rect l="l" t="t" r="r" b="b"/>
              <a:pathLst>
                <a:path w="212" h="112" extrusionOk="0">
                  <a:moveTo>
                    <a:pt x="194" y="17"/>
                  </a:moveTo>
                  <a:cubicBezTo>
                    <a:pt x="187" y="19"/>
                    <a:pt x="181" y="25"/>
                    <a:pt x="173" y="28"/>
                  </a:cubicBezTo>
                  <a:cubicBezTo>
                    <a:pt x="160" y="33"/>
                    <a:pt x="144" y="27"/>
                    <a:pt x="137" y="15"/>
                  </a:cubicBezTo>
                  <a:cubicBezTo>
                    <a:pt x="135" y="11"/>
                    <a:pt x="134" y="8"/>
                    <a:pt x="131" y="5"/>
                  </a:cubicBezTo>
                  <a:cubicBezTo>
                    <a:pt x="128" y="2"/>
                    <a:pt x="122" y="1"/>
                    <a:pt x="117" y="1"/>
                  </a:cubicBezTo>
                  <a:cubicBezTo>
                    <a:pt x="97" y="0"/>
                    <a:pt x="76" y="3"/>
                    <a:pt x="57" y="10"/>
                  </a:cubicBezTo>
                  <a:cubicBezTo>
                    <a:pt x="54" y="11"/>
                    <a:pt x="51" y="12"/>
                    <a:pt x="49" y="14"/>
                  </a:cubicBezTo>
                  <a:cubicBezTo>
                    <a:pt x="45" y="18"/>
                    <a:pt x="45" y="24"/>
                    <a:pt x="44" y="29"/>
                  </a:cubicBezTo>
                  <a:cubicBezTo>
                    <a:pt x="40" y="49"/>
                    <a:pt x="23" y="61"/>
                    <a:pt x="12" y="78"/>
                  </a:cubicBezTo>
                  <a:cubicBezTo>
                    <a:pt x="5" y="88"/>
                    <a:pt x="1" y="100"/>
                    <a:pt x="0" y="112"/>
                  </a:cubicBezTo>
                  <a:cubicBezTo>
                    <a:pt x="2" y="106"/>
                    <a:pt x="5" y="100"/>
                    <a:pt x="8" y="95"/>
                  </a:cubicBezTo>
                  <a:cubicBezTo>
                    <a:pt x="19" y="79"/>
                    <a:pt x="37" y="66"/>
                    <a:pt x="41" y="47"/>
                  </a:cubicBezTo>
                  <a:cubicBezTo>
                    <a:pt x="42" y="41"/>
                    <a:pt x="42" y="35"/>
                    <a:pt x="46" y="31"/>
                  </a:cubicBezTo>
                  <a:cubicBezTo>
                    <a:pt x="48" y="29"/>
                    <a:pt x="51" y="28"/>
                    <a:pt x="54" y="27"/>
                  </a:cubicBezTo>
                  <a:cubicBezTo>
                    <a:pt x="73" y="20"/>
                    <a:pt x="93" y="17"/>
                    <a:pt x="114" y="18"/>
                  </a:cubicBezTo>
                  <a:cubicBezTo>
                    <a:pt x="119" y="18"/>
                    <a:pt x="124" y="19"/>
                    <a:pt x="128" y="22"/>
                  </a:cubicBezTo>
                  <a:cubicBezTo>
                    <a:pt x="130" y="25"/>
                    <a:pt x="132" y="29"/>
                    <a:pt x="134" y="32"/>
                  </a:cubicBezTo>
                  <a:cubicBezTo>
                    <a:pt x="140" y="44"/>
                    <a:pt x="157" y="50"/>
                    <a:pt x="170" y="45"/>
                  </a:cubicBezTo>
                  <a:cubicBezTo>
                    <a:pt x="177" y="42"/>
                    <a:pt x="183" y="36"/>
                    <a:pt x="191" y="34"/>
                  </a:cubicBezTo>
                  <a:cubicBezTo>
                    <a:pt x="197" y="32"/>
                    <a:pt x="204" y="33"/>
                    <a:pt x="210" y="35"/>
                  </a:cubicBezTo>
                  <a:cubicBezTo>
                    <a:pt x="211" y="29"/>
                    <a:pt x="212" y="23"/>
                    <a:pt x="212" y="17"/>
                  </a:cubicBezTo>
                  <a:cubicBezTo>
                    <a:pt x="207" y="15"/>
                    <a:pt x="200" y="15"/>
                    <a:pt x="194" y="17"/>
                  </a:cubicBezTo>
                  <a:close/>
                </a:path>
              </a:pathLst>
            </a:custGeom>
            <a:solidFill>
              <a:srgbClr val="51D6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4" name="Google Shape;1214;p25"/>
          <p:cNvSpPr/>
          <p:nvPr/>
        </p:nvSpPr>
        <p:spPr>
          <a:xfrm rot="-5400000">
            <a:off x="8497223" y="4758216"/>
            <a:ext cx="207222" cy="803111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5" name="Google Shape;1215;p25"/>
          <p:cNvSpPr txBox="1"/>
          <p:nvPr/>
        </p:nvSpPr>
        <p:spPr>
          <a:xfrm>
            <a:off x="6395668" y="3308865"/>
            <a:ext cx="93249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Virtual</a:t>
            </a:r>
            <a:endParaRPr sz="18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216" name="Google Shape;1216;p25"/>
          <p:cNvSpPr txBox="1"/>
          <p:nvPr/>
        </p:nvSpPr>
        <p:spPr>
          <a:xfrm>
            <a:off x="3930494" y="5552991"/>
            <a:ext cx="76495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Local</a:t>
            </a:r>
            <a:endParaRPr sz="18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217" name="Google Shape;1217;p25"/>
          <p:cNvSpPr txBox="1"/>
          <p:nvPr/>
        </p:nvSpPr>
        <p:spPr>
          <a:xfrm>
            <a:off x="7038903" y="5538966"/>
            <a:ext cx="104939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Remote</a:t>
            </a:r>
            <a:endParaRPr sz="18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218" name="Google Shape;1218;p25" descr="Artifactory Logo - LogoDix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03934" y="3010136"/>
            <a:ext cx="1904211" cy="5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1219" name="Google Shape;1219;p25"/>
          <p:cNvSpPr txBox="1"/>
          <p:nvPr/>
        </p:nvSpPr>
        <p:spPr>
          <a:xfrm>
            <a:off x="6138246" y="2413586"/>
            <a:ext cx="259199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Get Maven Repository</a:t>
            </a:r>
            <a:endParaRPr sz="18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p26"/>
          <p:cNvSpPr/>
          <p:nvPr/>
        </p:nvSpPr>
        <p:spPr>
          <a:xfrm>
            <a:off x="3503712" y="3645024"/>
            <a:ext cx="4968552" cy="1872208"/>
          </a:xfrm>
          <a:prstGeom prst="rect">
            <a:avLst/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 scaled="0"/>
          </a:gradFill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26"/>
          <p:cNvSpPr txBox="1">
            <a:spLocks noGrp="1"/>
          </p:cNvSpPr>
          <p:nvPr>
            <p:ph type="title"/>
          </p:nvPr>
        </p:nvSpPr>
        <p:spPr>
          <a:xfrm>
            <a:off x="831851" y="268225"/>
            <a:ext cx="6569613" cy="1024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icrosoft JhengHei"/>
              <a:buNone/>
            </a:pPr>
            <a:r>
              <a:rPr lang="en-US" sz="3200" b="1"/>
              <a:t>JFrog Artifactory Artifact Deploy</a:t>
            </a:r>
            <a:endParaRPr sz="3200" b="1"/>
          </a:p>
        </p:txBody>
      </p:sp>
      <p:pic>
        <p:nvPicPr>
          <p:cNvPr id="1226" name="Google Shape;1226;p26" descr="Apache Maven-icon | Brands AP - A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70882" y="1724645"/>
            <a:ext cx="1500204" cy="15002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27" name="Google Shape;1227;p26"/>
          <p:cNvGrpSpPr/>
          <p:nvPr/>
        </p:nvGrpSpPr>
        <p:grpSpPr>
          <a:xfrm>
            <a:off x="5663950" y="4077983"/>
            <a:ext cx="708166" cy="721312"/>
            <a:chOff x="9315" y="4297"/>
            <a:chExt cx="1293" cy="1317"/>
          </a:xfrm>
        </p:grpSpPr>
        <p:sp>
          <p:nvSpPr>
            <p:cNvPr id="1228" name="Google Shape;1228;p26"/>
            <p:cNvSpPr/>
            <p:nvPr/>
          </p:nvSpPr>
          <p:spPr>
            <a:xfrm>
              <a:off x="9315" y="5415"/>
              <a:ext cx="1293" cy="199"/>
            </a:xfrm>
            <a:custGeom>
              <a:avLst/>
              <a:gdLst/>
              <a:ahLst/>
              <a:cxnLst/>
              <a:rect l="l" t="t" r="r" b="b"/>
              <a:pathLst>
                <a:path w="416" h="64" extrusionOk="0">
                  <a:moveTo>
                    <a:pt x="400" y="64"/>
                  </a:moveTo>
                  <a:cubicBezTo>
                    <a:pt x="16" y="64"/>
                    <a:pt x="16" y="64"/>
                    <a:pt x="16" y="64"/>
                  </a:cubicBezTo>
                  <a:cubicBezTo>
                    <a:pt x="7" y="64"/>
                    <a:pt x="0" y="57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48"/>
                    <a:pt x="416" y="48"/>
                    <a:pt x="416" y="48"/>
                  </a:cubicBezTo>
                  <a:cubicBezTo>
                    <a:pt x="416" y="57"/>
                    <a:pt x="409" y="64"/>
                    <a:pt x="400" y="64"/>
                  </a:cubicBez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26"/>
            <p:cNvSpPr/>
            <p:nvPr/>
          </p:nvSpPr>
          <p:spPr>
            <a:xfrm>
              <a:off x="9340" y="4322"/>
              <a:ext cx="1243" cy="397"/>
            </a:xfrm>
            <a:custGeom>
              <a:avLst/>
              <a:gdLst/>
              <a:ahLst/>
              <a:cxnLst/>
              <a:rect l="l" t="t" r="r" b="b"/>
              <a:pathLst>
                <a:path w="400" h="128" extrusionOk="0">
                  <a:moveTo>
                    <a:pt x="400" y="128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384" y="0"/>
                    <a:pt x="384" y="0"/>
                    <a:pt x="384" y="0"/>
                  </a:cubicBezTo>
                  <a:cubicBezTo>
                    <a:pt x="393" y="0"/>
                    <a:pt x="400" y="7"/>
                    <a:pt x="400" y="16"/>
                  </a:cubicBezTo>
                  <a:cubicBezTo>
                    <a:pt x="400" y="128"/>
                    <a:pt x="400" y="128"/>
                    <a:pt x="400" y="128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26"/>
            <p:cNvSpPr/>
            <p:nvPr/>
          </p:nvSpPr>
          <p:spPr>
            <a:xfrm>
              <a:off x="9315" y="4297"/>
              <a:ext cx="1293" cy="447"/>
            </a:xfrm>
            <a:custGeom>
              <a:avLst/>
              <a:gdLst/>
              <a:ahLst/>
              <a:cxnLst/>
              <a:rect l="l" t="t" r="r" b="b"/>
              <a:pathLst>
                <a:path w="416" h="144" extrusionOk="0">
                  <a:moveTo>
                    <a:pt x="408" y="144"/>
                  </a:moveTo>
                  <a:cubicBezTo>
                    <a:pt x="8" y="144"/>
                    <a:pt x="8" y="144"/>
                    <a:pt x="8" y="144"/>
                  </a:cubicBezTo>
                  <a:cubicBezTo>
                    <a:pt x="4" y="144"/>
                    <a:pt x="0" y="140"/>
                    <a:pt x="0" y="13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92" y="0"/>
                    <a:pt x="392" y="0"/>
                    <a:pt x="392" y="0"/>
                  </a:cubicBezTo>
                  <a:cubicBezTo>
                    <a:pt x="405" y="0"/>
                    <a:pt x="416" y="11"/>
                    <a:pt x="416" y="24"/>
                  </a:cubicBezTo>
                  <a:cubicBezTo>
                    <a:pt x="416" y="136"/>
                    <a:pt x="416" y="136"/>
                    <a:pt x="416" y="136"/>
                  </a:cubicBezTo>
                  <a:cubicBezTo>
                    <a:pt x="416" y="140"/>
                    <a:pt x="412" y="144"/>
                    <a:pt x="408" y="144"/>
                  </a:cubicBezTo>
                  <a:moveTo>
                    <a:pt x="16" y="128"/>
                  </a:moveTo>
                  <a:cubicBezTo>
                    <a:pt x="400" y="128"/>
                    <a:pt x="400" y="128"/>
                    <a:pt x="400" y="128"/>
                  </a:cubicBezTo>
                  <a:cubicBezTo>
                    <a:pt x="400" y="24"/>
                    <a:pt x="400" y="24"/>
                    <a:pt x="400" y="24"/>
                  </a:cubicBezTo>
                  <a:cubicBezTo>
                    <a:pt x="400" y="19"/>
                    <a:pt x="396" y="16"/>
                    <a:pt x="392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0" y="16"/>
                    <a:pt x="16" y="19"/>
                    <a:pt x="16" y="24"/>
                  </a:cubicBezTo>
                  <a:cubicBezTo>
                    <a:pt x="16" y="128"/>
                    <a:pt x="16" y="128"/>
                    <a:pt x="16" y="128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26"/>
            <p:cNvSpPr/>
            <p:nvPr/>
          </p:nvSpPr>
          <p:spPr>
            <a:xfrm>
              <a:off x="9365" y="4645"/>
              <a:ext cx="1193" cy="49"/>
            </a:xfrm>
            <a:prstGeom prst="rect">
              <a:avLst/>
            </a:pr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26"/>
            <p:cNvSpPr/>
            <p:nvPr/>
          </p:nvSpPr>
          <p:spPr>
            <a:xfrm>
              <a:off x="9365" y="4645"/>
              <a:ext cx="1193" cy="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26"/>
            <p:cNvSpPr/>
            <p:nvPr/>
          </p:nvSpPr>
          <p:spPr>
            <a:xfrm>
              <a:off x="9340" y="4645"/>
              <a:ext cx="1243" cy="53"/>
            </a:xfrm>
            <a:custGeom>
              <a:avLst/>
              <a:gdLst/>
              <a:ahLst/>
              <a:cxnLst/>
              <a:rect l="l" t="t" r="r" b="b"/>
              <a:pathLst>
                <a:path w="1243" h="53" extrusionOk="0">
                  <a:moveTo>
                    <a:pt x="1243" y="0"/>
                  </a:moveTo>
                  <a:lnTo>
                    <a:pt x="1218" y="0"/>
                  </a:lnTo>
                  <a:lnTo>
                    <a:pt x="1218" y="49"/>
                  </a:lnTo>
                  <a:lnTo>
                    <a:pt x="25" y="49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53"/>
                  </a:lnTo>
                  <a:lnTo>
                    <a:pt x="1243" y="53"/>
                  </a:lnTo>
                  <a:lnTo>
                    <a:pt x="1243" y="0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26"/>
            <p:cNvSpPr/>
            <p:nvPr/>
          </p:nvSpPr>
          <p:spPr>
            <a:xfrm>
              <a:off x="9340" y="4645"/>
              <a:ext cx="1243" cy="53"/>
            </a:xfrm>
            <a:custGeom>
              <a:avLst/>
              <a:gdLst/>
              <a:ahLst/>
              <a:cxnLst/>
              <a:rect l="l" t="t" r="r" b="b"/>
              <a:pathLst>
                <a:path w="1243" h="53" extrusionOk="0">
                  <a:moveTo>
                    <a:pt x="1243" y="0"/>
                  </a:moveTo>
                  <a:lnTo>
                    <a:pt x="1218" y="0"/>
                  </a:lnTo>
                  <a:lnTo>
                    <a:pt x="1218" y="49"/>
                  </a:lnTo>
                  <a:lnTo>
                    <a:pt x="25" y="49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53"/>
                  </a:lnTo>
                  <a:lnTo>
                    <a:pt x="1243" y="53"/>
                  </a:lnTo>
                  <a:lnTo>
                    <a:pt x="12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26"/>
            <p:cNvSpPr/>
            <p:nvPr/>
          </p:nvSpPr>
          <p:spPr>
            <a:xfrm>
              <a:off x="10335" y="4452"/>
              <a:ext cx="124" cy="124"/>
            </a:xfrm>
            <a:prstGeom prst="ellipse">
              <a:avLst/>
            </a:prstGeom>
            <a:solidFill>
              <a:srgbClr val="4AC6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36" name="Google Shape;1236;p26"/>
            <p:cNvCxnSpPr/>
            <p:nvPr/>
          </p:nvCxnSpPr>
          <p:spPr>
            <a:xfrm>
              <a:off x="9489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1237" name="Google Shape;1237;p26"/>
            <p:cNvCxnSpPr/>
            <p:nvPr/>
          </p:nvCxnSpPr>
          <p:spPr>
            <a:xfrm>
              <a:off x="9489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1238" name="Google Shape;1238;p26"/>
            <p:cNvSpPr/>
            <p:nvPr/>
          </p:nvSpPr>
          <p:spPr>
            <a:xfrm>
              <a:off x="9464" y="4433"/>
              <a:ext cx="50" cy="162"/>
            </a:xfrm>
            <a:custGeom>
              <a:avLst/>
              <a:gdLst/>
              <a:ahLst/>
              <a:cxnLst/>
              <a:rect l="l" t="t" r="r" b="b"/>
              <a:pathLst>
                <a:path w="50" h="162" extrusionOk="0">
                  <a:moveTo>
                    <a:pt x="5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5" y="162"/>
                  </a:lnTo>
                  <a:lnTo>
                    <a:pt x="50" y="16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26"/>
            <p:cNvSpPr/>
            <p:nvPr/>
          </p:nvSpPr>
          <p:spPr>
            <a:xfrm>
              <a:off x="9464" y="4433"/>
              <a:ext cx="50" cy="162"/>
            </a:xfrm>
            <a:custGeom>
              <a:avLst/>
              <a:gdLst/>
              <a:ahLst/>
              <a:cxnLst/>
              <a:rect l="l" t="t" r="r" b="b"/>
              <a:pathLst>
                <a:path w="50" h="162" extrusionOk="0">
                  <a:moveTo>
                    <a:pt x="5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5" y="162"/>
                  </a:lnTo>
                  <a:lnTo>
                    <a:pt x="50" y="1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40" name="Google Shape;1240;p26"/>
            <p:cNvCxnSpPr/>
            <p:nvPr/>
          </p:nvCxnSpPr>
          <p:spPr>
            <a:xfrm>
              <a:off x="9607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1241" name="Google Shape;1241;p26"/>
            <p:cNvCxnSpPr/>
            <p:nvPr/>
          </p:nvCxnSpPr>
          <p:spPr>
            <a:xfrm>
              <a:off x="9607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1242" name="Google Shape;1242;p26"/>
            <p:cNvSpPr/>
            <p:nvPr/>
          </p:nvSpPr>
          <p:spPr>
            <a:xfrm>
              <a:off x="9582" y="4433"/>
              <a:ext cx="50" cy="162"/>
            </a:xfrm>
            <a:custGeom>
              <a:avLst/>
              <a:gdLst/>
              <a:ahLst/>
              <a:cxnLst/>
              <a:rect l="l" t="t" r="r" b="b"/>
              <a:pathLst>
                <a:path w="50" h="162" extrusionOk="0">
                  <a:moveTo>
                    <a:pt x="5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5" y="162"/>
                  </a:lnTo>
                  <a:lnTo>
                    <a:pt x="50" y="16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26"/>
            <p:cNvSpPr/>
            <p:nvPr/>
          </p:nvSpPr>
          <p:spPr>
            <a:xfrm>
              <a:off x="9582" y="4433"/>
              <a:ext cx="50" cy="162"/>
            </a:xfrm>
            <a:custGeom>
              <a:avLst/>
              <a:gdLst/>
              <a:ahLst/>
              <a:cxnLst/>
              <a:rect l="l" t="t" r="r" b="b"/>
              <a:pathLst>
                <a:path w="50" h="162" extrusionOk="0">
                  <a:moveTo>
                    <a:pt x="5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5" y="162"/>
                  </a:lnTo>
                  <a:lnTo>
                    <a:pt x="50" y="1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44" name="Google Shape;1244;p26"/>
            <p:cNvCxnSpPr/>
            <p:nvPr/>
          </p:nvCxnSpPr>
          <p:spPr>
            <a:xfrm>
              <a:off x="9725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1245" name="Google Shape;1245;p26"/>
            <p:cNvCxnSpPr/>
            <p:nvPr/>
          </p:nvCxnSpPr>
          <p:spPr>
            <a:xfrm>
              <a:off x="9725" y="459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1246" name="Google Shape;1246;p26"/>
            <p:cNvSpPr/>
            <p:nvPr/>
          </p:nvSpPr>
          <p:spPr>
            <a:xfrm>
              <a:off x="9701" y="4433"/>
              <a:ext cx="49" cy="162"/>
            </a:xfrm>
            <a:custGeom>
              <a:avLst/>
              <a:gdLst/>
              <a:ahLst/>
              <a:cxnLst/>
              <a:rect l="l" t="t" r="r" b="b"/>
              <a:pathLst>
                <a:path w="49" h="162" extrusionOk="0">
                  <a:moveTo>
                    <a:pt x="49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4" y="162"/>
                  </a:lnTo>
                  <a:lnTo>
                    <a:pt x="49" y="16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26"/>
            <p:cNvSpPr/>
            <p:nvPr/>
          </p:nvSpPr>
          <p:spPr>
            <a:xfrm>
              <a:off x="9701" y="4433"/>
              <a:ext cx="49" cy="162"/>
            </a:xfrm>
            <a:custGeom>
              <a:avLst/>
              <a:gdLst/>
              <a:ahLst/>
              <a:cxnLst/>
              <a:rect l="l" t="t" r="r" b="b"/>
              <a:pathLst>
                <a:path w="49" h="162" extrusionOk="0">
                  <a:moveTo>
                    <a:pt x="49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4" y="162"/>
                  </a:lnTo>
                  <a:lnTo>
                    <a:pt x="49" y="162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26"/>
            <p:cNvSpPr/>
            <p:nvPr/>
          </p:nvSpPr>
          <p:spPr>
            <a:xfrm>
              <a:off x="9340" y="4722"/>
              <a:ext cx="1243" cy="398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26"/>
            <p:cNvSpPr/>
            <p:nvPr/>
          </p:nvSpPr>
          <p:spPr>
            <a:xfrm>
              <a:off x="9340" y="4722"/>
              <a:ext cx="1243" cy="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26"/>
            <p:cNvSpPr/>
            <p:nvPr/>
          </p:nvSpPr>
          <p:spPr>
            <a:xfrm>
              <a:off x="9315" y="4698"/>
              <a:ext cx="1293" cy="447"/>
            </a:xfrm>
            <a:custGeom>
              <a:avLst/>
              <a:gdLst/>
              <a:ahLst/>
              <a:cxnLst/>
              <a:rect l="l" t="t" r="r" b="b"/>
              <a:pathLst>
                <a:path w="416" h="144" extrusionOk="0">
                  <a:moveTo>
                    <a:pt x="408" y="144"/>
                  </a:moveTo>
                  <a:cubicBezTo>
                    <a:pt x="8" y="144"/>
                    <a:pt x="8" y="144"/>
                    <a:pt x="8" y="144"/>
                  </a:cubicBezTo>
                  <a:cubicBezTo>
                    <a:pt x="4" y="144"/>
                    <a:pt x="0" y="140"/>
                    <a:pt x="0" y="13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408" y="0"/>
                    <a:pt x="408" y="0"/>
                    <a:pt x="408" y="0"/>
                  </a:cubicBezTo>
                  <a:cubicBezTo>
                    <a:pt x="412" y="0"/>
                    <a:pt x="416" y="3"/>
                    <a:pt x="416" y="8"/>
                  </a:cubicBezTo>
                  <a:cubicBezTo>
                    <a:pt x="416" y="136"/>
                    <a:pt x="416" y="136"/>
                    <a:pt x="416" y="136"/>
                  </a:cubicBezTo>
                  <a:cubicBezTo>
                    <a:pt x="416" y="140"/>
                    <a:pt x="412" y="144"/>
                    <a:pt x="408" y="144"/>
                  </a:cubicBezTo>
                  <a:moveTo>
                    <a:pt x="16" y="128"/>
                  </a:moveTo>
                  <a:cubicBezTo>
                    <a:pt x="400" y="128"/>
                    <a:pt x="400" y="128"/>
                    <a:pt x="400" y="128"/>
                  </a:cubicBezTo>
                  <a:cubicBezTo>
                    <a:pt x="400" y="16"/>
                    <a:pt x="400" y="16"/>
                    <a:pt x="400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28"/>
                    <a:pt x="16" y="128"/>
                    <a:pt x="16" y="128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26"/>
            <p:cNvSpPr/>
            <p:nvPr/>
          </p:nvSpPr>
          <p:spPr>
            <a:xfrm>
              <a:off x="9365" y="5045"/>
              <a:ext cx="1193" cy="50"/>
            </a:xfrm>
            <a:prstGeom prst="rect">
              <a:avLst/>
            </a:pr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26"/>
            <p:cNvSpPr/>
            <p:nvPr/>
          </p:nvSpPr>
          <p:spPr>
            <a:xfrm>
              <a:off x="9365" y="5045"/>
              <a:ext cx="1193" cy="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26"/>
            <p:cNvSpPr/>
            <p:nvPr/>
          </p:nvSpPr>
          <p:spPr>
            <a:xfrm>
              <a:off x="9340" y="5045"/>
              <a:ext cx="1243" cy="50"/>
            </a:xfrm>
            <a:custGeom>
              <a:avLst/>
              <a:gdLst/>
              <a:ahLst/>
              <a:cxnLst/>
              <a:rect l="l" t="t" r="r" b="b"/>
              <a:pathLst>
                <a:path w="1243" h="50" extrusionOk="0">
                  <a:moveTo>
                    <a:pt x="25" y="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25" y="50"/>
                  </a:lnTo>
                  <a:lnTo>
                    <a:pt x="25" y="0"/>
                  </a:lnTo>
                  <a:close/>
                  <a:moveTo>
                    <a:pt x="1243" y="0"/>
                  </a:moveTo>
                  <a:lnTo>
                    <a:pt x="1218" y="0"/>
                  </a:lnTo>
                  <a:lnTo>
                    <a:pt x="1218" y="50"/>
                  </a:lnTo>
                  <a:lnTo>
                    <a:pt x="1243" y="50"/>
                  </a:lnTo>
                  <a:lnTo>
                    <a:pt x="1243" y="0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26"/>
            <p:cNvSpPr/>
            <p:nvPr/>
          </p:nvSpPr>
          <p:spPr>
            <a:xfrm>
              <a:off x="9340" y="5045"/>
              <a:ext cx="1243" cy="50"/>
            </a:xfrm>
            <a:custGeom>
              <a:avLst/>
              <a:gdLst/>
              <a:ahLst/>
              <a:cxnLst/>
              <a:rect l="l" t="t" r="r" b="b"/>
              <a:pathLst>
                <a:path w="1243" h="50" extrusionOk="0">
                  <a:moveTo>
                    <a:pt x="25" y="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25" y="50"/>
                  </a:lnTo>
                  <a:lnTo>
                    <a:pt x="25" y="0"/>
                  </a:lnTo>
                  <a:moveTo>
                    <a:pt x="1243" y="0"/>
                  </a:moveTo>
                  <a:lnTo>
                    <a:pt x="1218" y="0"/>
                  </a:lnTo>
                  <a:lnTo>
                    <a:pt x="1218" y="50"/>
                  </a:lnTo>
                  <a:lnTo>
                    <a:pt x="1243" y="50"/>
                  </a:lnTo>
                  <a:lnTo>
                    <a:pt x="12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26"/>
            <p:cNvSpPr/>
            <p:nvPr/>
          </p:nvSpPr>
          <p:spPr>
            <a:xfrm>
              <a:off x="10335" y="4837"/>
              <a:ext cx="124" cy="125"/>
            </a:xfrm>
            <a:prstGeom prst="ellipse">
              <a:avLst/>
            </a:prstGeom>
            <a:solidFill>
              <a:srgbClr val="4AC6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56" name="Google Shape;1256;p26"/>
            <p:cNvCxnSpPr/>
            <p:nvPr/>
          </p:nvCxnSpPr>
          <p:spPr>
            <a:xfrm>
              <a:off x="9489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1257" name="Google Shape;1257;p26"/>
            <p:cNvCxnSpPr/>
            <p:nvPr/>
          </p:nvCxnSpPr>
          <p:spPr>
            <a:xfrm>
              <a:off x="9489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1258" name="Google Shape;1258;p26"/>
            <p:cNvSpPr/>
            <p:nvPr/>
          </p:nvSpPr>
          <p:spPr>
            <a:xfrm>
              <a:off x="9464" y="481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26"/>
            <p:cNvSpPr/>
            <p:nvPr/>
          </p:nvSpPr>
          <p:spPr>
            <a:xfrm>
              <a:off x="9464" y="481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60" name="Google Shape;1260;p26"/>
            <p:cNvCxnSpPr/>
            <p:nvPr/>
          </p:nvCxnSpPr>
          <p:spPr>
            <a:xfrm>
              <a:off x="9607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1261" name="Google Shape;1261;p26"/>
            <p:cNvCxnSpPr/>
            <p:nvPr/>
          </p:nvCxnSpPr>
          <p:spPr>
            <a:xfrm>
              <a:off x="9607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1262" name="Google Shape;1262;p26"/>
            <p:cNvSpPr/>
            <p:nvPr/>
          </p:nvSpPr>
          <p:spPr>
            <a:xfrm>
              <a:off x="9582" y="481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26"/>
            <p:cNvSpPr/>
            <p:nvPr/>
          </p:nvSpPr>
          <p:spPr>
            <a:xfrm>
              <a:off x="9582" y="481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64" name="Google Shape;1264;p26"/>
            <p:cNvCxnSpPr/>
            <p:nvPr/>
          </p:nvCxnSpPr>
          <p:spPr>
            <a:xfrm>
              <a:off x="9725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1265" name="Google Shape;1265;p26"/>
            <p:cNvCxnSpPr/>
            <p:nvPr/>
          </p:nvCxnSpPr>
          <p:spPr>
            <a:xfrm>
              <a:off x="9725" y="498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1266" name="Google Shape;1266;p26"/>
            <p:cNvSpPr/>
            <p:nvPr/>
          </p:nvSpPr>
          <p:spPr>
            <a:xfrm>
              <a:off x="9701" y="4819"/>
              <a:ext cx="49" cy="161"/>
            </a:xfrm>
            <a:custGeom>
              <a:avLst/>
              <a:gdLst/>
              <a:ahLst/>
              <a:cxnLst/>
              <a:rect l="l" t="t" r="r" b="b"/>
              <a:pathLst>
                <a:path w="49" h="161" extrusionOk="0">
                  <a:moveTo>
                    <a:pt x="49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4" y="161"/>
                  </a:lnTo>
                  <a:lnTo>
                    <a:pt x="49" y="16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26"/>
            <p:cNvSpPr/>
            <p:nvPr/>
          </p:nvSpPr>
          <p:spPr>
            <a:xfrm>
              <a:off x="9701" y="4819"/>
              <a:ext cx="49" cy="161"/>
            </a:xfrm>
            <a:custGeom>
              <a:avLst/>
              <a:gdLst/>
              <a:ahLst/>
              <a:cxnLst/>
              <a:rect l="l" t="t" r="r" b="b"/>
              <a:pathLst>
                <a:path w="49" h="161" extrusionOk="0">
                  <a:moveTo>
                    <a:pt x="49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4" y="161"/>
                  </a:lnTo>
                  <a:lnTo>
                    <a:pt x="49" y="161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26"/>
            <p:cNvSpPr/>
            <p:nvPr/>
          </p:nvSpPr>
          <p:spPr>
            <a:xfrm>
              <a:off x="9340" y="5120"/>
              <a:ext cx="1243" cy="398"/>
            </a:xfrm>
            <a:custGeom>
              <a:avLst/>
              <a:gdLst/>
              <a:ahLst/>
              <a:cxnLst/>
              <a:rect l="l" t="t" r="r" b="b"/>
              <a:pathLst>
                <a:path w="400" h="128" extrusionOk="0">
                  <a:moveTo>
                    <a:pt x="384" y="128"/>
                  </a:moveTo>
                  <a:cubicBezTo>
                    <a:pt x="16" y="128"/>
                    <a:pt x="16" y="128"/>
                    <a:pt x="16" y="128"/>
                  </a:cubicBezTo>
                  <a:cubicBezTo>
                    <a:pt x="7" y="128"/>
                    <a:pt x="0" y="121"/>
                    <a:pt x="0" y="1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400" y="112"/>
                    <a:pt x="400" y="112"/>
                    <a:pt x="400" y="112"/>
                  </a:cubicBezTo>
                  <a:cubicBezTo>
                    <a:pt x="400" y="121"/>
                    <a:pt x="393" y="128"/>
                    <a:pt x="384" y="128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26"/>
            <p:cNvSpPr/>
            <p:nvPr/>
          </p:nvSpPr>
          <p:spPr>
            <a:xfrm>
              <a:off x="9315" y="5095"/>
              <a:ext cx="1293" cy="448"/>
            </a:xfrm>
            <a:custGeom>
              <a:avLst/>
              <a:gdLst/>
              <a:ahLst/>
              <a:cxnLst/>
              <a:rect l="l" t="t" r="r" b="b"/>
              <a:pathLst>
                <a:path w="416" h="144" extrusionOk="0">
                  <a:moveTo>
                    <a:pt x="392" y="144"/>
                  </a:moveTo>
                  <a:cubicBezTo>
                    <a:pt x="24" y="144"/>
                    <a:pt x="24" y="144"/>
                    <a:pt x="24" y="144"/>
                  </a:cubicBezTo>
                  <a:cubicBezTo>
                    <a:pt x="11" y="144"/>
                    <a:pt x="0" y="133"/>
                    <a:pt x="0" y="12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408" y="0"/>
                    <a:pt x="408" y="0"/>
                    <a:pt x="408" y="0"/>
                  </a:cubicBezTo>
                  <a:cubicBezTo>
                    <a:pt x="412" y="0"/>
                    <a:pt x="416" y="3"/>
                    <a:pt x="416" y="8"/>
                  </a:cubicBezTo>
                  <a:cubicBezTo>
                    <a:pt x="416" y="120"/>
                    <a:pt x="416" y="120"/>
                    <a:pt x="416" y="120"/>
                  </a:cubicBezTo>
                  <a:cubicBezTo>
                    <a:pt x="416" y="133"/>
                    <a:pt x="405" y="144"/>
                    <a:pt x="392" y="144"/>
                  </a:cubicBezTo>
                  <a:moveTo>
                    <a:pt x="16" y="16"/>
                  </a:moveTo>
                  <a:cubicBezTo>
                    <a:pt x="16" y="120"/>
                    <a:pt x="16" y="120"/>
                    <a:pt x="16" y="120"/>
                  </a:cubicBezTo>
                  <a:cubicBezTo>
                    <a:pt x="16" y="124"/>
                    <a:pt x="20" y="128"/>
                    <a:pt x="24" y="128"/>
                  </a:cubicBezTo>
                  <a:cubicBezTo>
                    <a:pt x="392" y="128"/>
                    <a:pt x="392" y="128"/>
                    <a:pt x="392" y="128"/>
                  </a:cubicBezTo>
                  <a:cubicBezTo>
                    <a:pt x="396" y="128"/>
                    <a:pt x="400" y="124"/>
                    <a:pt x="400" y="120"/>
                  </a:cubicBezTo>
                  <a:cubicBezTo>
                    <a:pt x="400" y="16"/>
                    <a:pt x="400" y="16"/>
                    <a:pt x="400" y="16"/>
                  </a:cubicBezTo>
                  <a:cubicBezTo>
                    <a:pt x="16" y="16"/>
                    <a:pt x="16" y="16"/>
                    <a:pt x="16" y="16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26"/>
            <p:cNvSpPr/>
            <p:nvPr/>
          </p:nvSpPr>
          <p:spPr>
            <a:xfrm>
              <a:off x="10335" y="5247"/>
              <a:ext cx="124" cy="125"/>
            </a:xfrm>
            <a:prstGeom prst="ellipse">
              <a:avLst/>
            </a:prstGeom>
            <a:solidFill>
              <a:srgbClr val="4AC6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71" name="Google Shape;1271;p26"/>
            <p:cNvCxnSpPr/>
            <p:nvPr/>
          </p:nvCxnSpPr>
          <p:spPr>
            <a:xfrm>
              <a:off x="9489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1272" name="Google Shape;1272;p26"/>
            <p:cNvCxnSpPr/>
            <p:nvPr/>
          </p:nvCxnSpPr>
          <p:spPr>
            <a:xfrm>
              <a:off x="9489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1273" name="Google Shape;1273;p26"/>
            <p:cNvSpPr/>
            <p:nvPr/>
          </p:nvSpPr>
          <p:spPr>
            <a:xfrm>
              <a:off x="9464" y="522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26"/>
            <p:cNvSpPr/>
            <p:nvPr/>
          </p:nvSpPr>
          <p:spPr>
            <a:xfrm>
              <a:off x="9464" y="522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75" name="Google Shape;1275;p26"/>
            <p:cNvCxnSpPr/>
            <p:nvPr/>
          </p:nvCxnSpPr>
          <p:spPr>
            <a:xfrm>
              <a:off x="9607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1276" name="Google Shape;1276;p26"/>
            <p:cNvCxnSpPr/>
            <p:nvPr/>
          </p:nvCxnSpPr>
          <p:spPr>
            <a:xfrm>
              <a:off x="9607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1277" name="Google Shape;1277;p26"/>
            <p:cNvSpPr/>
            <p:nvPr/>
          </p:nvSpPr>
          <p:spPr>
            <a:xfrm>
              <a:off x="9582" y="522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26"/>
            <p:cNvSpPr/>
            <p:nvPr/>
          </p:nvSpPr>
          <p:spPr>
            <a:xfrm>
              <a:off x="9582" y="5229"/>
              <a:ext cx="50" cy="161"/>
            </a:xfrm>
            <a:custGeom>
              <a:avLst/>
              <a:gdLst/>
              <a:ahLst/>
              <a:cxnLst/>
              <a:rect l="l" t="t" r="r" b="b"/>
              <a:pathLst>
                <a:path w="50" h="161" extrusionOk="0">
                  <a:moveTo>
                    <a:pt x="5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50" y="161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79" name="Google Shape;1279;p26"/>
            <p:cNvCxnSpPr/>
            <p:nvPr/>
          </p:nvCxnSpPr>
          <p:spPr>
            <a:xfrm>
              <a:off x="9725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1280" name="Google Shape;1280;p26"/>
            <p:cNvCxnSpPr/>
            <p:nvPr/>
          </p:nvCxnSpPr>
          <p:spPr>
            <a:xfrm>
              <a:off x="9725" y="5390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1281" name="Google Shape;1281;p26"/>
            <p:cNvSpPr/>
            <p:nvPr/>
          </p:nvSpPr>
          <p:spPr>
            <a:xfrm>
              <a:off x="9701" y="5229"/>
              <a:ext cx="49" cy="161"/>
            </a:xfrm>
            <a:custGeom>
              <a:avLst/>
              <a:gdLst/>
              <a:ahLst/>
              <a:cxnLst/>
              <a:rect l="l" t="t" r="r" b="b"/>
              <a:pathLst>
                <a:path w="49" h="161" extrusionOk="0">
                  <a:moveTo>
                    <a:pt x="49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4" y="161"/>
                  </a:lnTo>
                  <a:lnTo>
                    <a:pt x="49" y="16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26"/>
            <p:cNvSpPr/>
            <p:nvPr/>
          </p:nvSpPr>
          <p:spPr>
            <a:xfrm>
              <a:off x="9701" y="5229"/>
              <a:ext cx="49" cy="161"/>
            </a:xfrm>
            <a:custGeom>
              <a:avLst/>
              <a:gdLst/>
              <a:ahLst/>
              <a:cxnLst/>
              <a:rect l="l" t="t" r="r" b="b"/>
              <a:pathLst>
                <a:path w="49" h="161" extrusionOk="0">
                  <a:moveTo>
                    <a:pt x="49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4" y="161"/>
                  </a:lnTo>
                  <a:lnTo>
                    <a:pt x="49" y="161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83" name="Google Shape;1283;p26"/>
          <p:cNvSpPr/>
          <p:nvPr/>
        </p:nvSpPr>
        <p:spPr>
          <a:xfrm>
            <a:off x="5888777" y="2969160"/>
            <a:ext cx="207222" cy="803111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4" name="Google Shape;1284;p26"/>
          <p:cNvSpPr txBox="1"/>
          <p:nvPr/>
        </p:nvSpPr>
        <p:spPr>
          <a:xfrm>
            <a:off x="5635556" y="4914906"/>
            <a:ext cx="76495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Local</a:t>
            </a:r>
            <a:endParaRPr sz="18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285" name="Google Shape;1285;p26" descr="Artifactory Logo - LogoDix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21049" y="3740817"/>
            <a:ext cx="1904211" cy="5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1286" name="Google Shape;1286;p26"/>
          <p:cNvSpPr txBox="1"/>
          <p:nvPr/>
        </p:nvSpPr>
        <p:spPr>
          <a:xfrm>
            <a:off x="6121644" y="3198441"/>
            <a:ext cx="183332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Upload Artifact</a:t>
            </a:r>
            <a:endParaRPr sz="18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27"/>
          <p:cNvSpPr txBox="1">
            <a:spLocks noGrp="1"/>
          </p:cNvSpPr>
          <p:nvPr>
            <p:ph type="title"/>
          </p:nvPr>
        </p:nvSpPr>
        <p:spPr>
          <a:xfrm>
            <a:off x="1837944" y="1124078"/>
            <a:ext cx="8750808" cy="4581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Bebas Neue"/>
              <a:buNone/>
            </a:pPr>
            <a:r>
              <a:rPr lang="en-US">
                <a:latin typeface="Bebas Neue"/>
                <a:ea typeface="Bebas Neue"/>
                <a:cs typeface="Bebas Neue"/>
                <a:sym typeface="Bebas Neue"/>
              </a:rPr>
              <a:t>JFrog Xray</a:t>
            </a:r>
            <a:endParaRPr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28"/>
          <p:cNvSpPr txBox="1"/>
          <p:nvPr/>
        </p:nvSpPr>
        <p:spPr>
          <a:xfrm>
            <a:off x="3071664" y="2060848"/>
            <a:ext cx="6048672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40BE46"/>
                </a:solidFill>
                <a:latin typeface="Bebas Neue"/>
                <a:ea typeface="Bebas Neue"/>
                <a:cs typeface="Bebas Neue"/>
                <a:sym typeface="Bebas Neue"/>
              </a:rPr>
              <a:t>Multilayer analysis</a:t>
            </a:r>
            <a:r>
              <a:rPr lang="en-US" sz="3600">
                <a:solidFill>
                  <a:srgbClr val="2F2F2F"/>
                </a:solidFill>
                <a:latin typeface="Bebas Neue"/>
                <a:ea typeface="Bebas Neue"/>
                <a:cs typeface="Bebas Neue"/>
                <a:sym typeface="Bebas Neue"/>
              </a:rPr>
              <a:t> of your containers and</a:t>
            </a:r>
            <a:br>
              <a:rPr lang="en-US" sz="3600">
                <a:solidFill>
                  <a:srgbClr val="2F2F2F"/>
                </a:solidFill>
                <a:latin typeface="Bebas Neue"/>
                <a:ea typeface="Bebas Neue"/>
                <a:cs typeface="Bebas Neue"/>
                <a:sym typeface="Bebas Neue"/>
              </a:rPr>
            </a:br>
            <a:r>
              <a:rPr lang="en-US" sz="3600">
                <a:solidFill>
                  <a:srgbClr val="2F2F2F"/>
                </a:solidFill>
                <a:latin typeface="Bebas Neue"/>
                <a:ea typeface="Bebas Neue"/>
                <a:cs typeface="Bebas Neue"/>
                <a:sym typeface="Bebas Neue"/>
              </a:rPr>
              <a:t>software artifacts for vulnerabilities and</a:t>
            </a:r>
            <a:br>
              <a:rPr lang="en-US" sz="3600">
                <a:solidFill>
                  <a:srgbClr val="2F2F2F"/>
                </a:solidFill>
                <a:latin typeface="Bebas Neue"/>
                <a:ea typeface="Bebas Neue"/>
                <a:cs typeface="Bebas Neue"/>
                <a:sym typeface="Bebas Neue"/>
              </a:rPr>
            </a:br>
            <a:r>
              <a:rPr lang="en-US" sz="3600">
                <a:solidFill>
                  <a:srgbClr val="2F2F2F"/>
                </a:solidFill>
                <a:latin typeface="Bebas Neue"/>
                <a:ea typeface="Bebas Neue"/>
                <a:cs typeface="Bebas Neue"/>
                <a:sym typeface="Bebas Neue"/>
              </a:rPr>
              <a:t>license compliance issues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p29"/>
          <p:cNvSpPr txBox="1">
            <a:spLocks noGrp="1"/>
          </p:cNvSpPr>
          <p:nvPr>
            <p:ph type="title"/>
          </p:nvPr>
        </p:nvSpPr>
        <p:spPr>
          <a:xfrm>
            <a:off x="905003" y="300228"/>
            <a:ext cx="6355333" cy="1024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icrosoft JhengHei"/>
              <a:buNone/>
            </a:pPr>
            <a:r>
              <a:rPr lang="en-US" sz="3200" b="1"/>
              <a:t>Xray Feature</a:t>
            </a:r>
            <a:endParaRPr sz="3200" b="1"/>
          </a:p>
        </p:txBody>
      </p:sp>
      <p:sp>
        <p:nvSpPr>
          <p:cNvPr id="1302" name="Google Shape;1302;p29"/>
          <p:cNvSpPr txBox="1">
            <a:spLocks noGrp="1"/>
          </p:cNvSpPr>
          <p:nvPr>
            <p:ph type="body" idx="1"/>
          </p:nvPr>
        </p:nvSpPr>
        <p:spPr>
          <a:xfrm>
            <a:off x="2660651" y="1942973"/>
            <a:ext cx="6428485" cy="3794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2F2F2F"/>
                </a:solidFill>
                <a:latin typeface="Bebas Neue"/>
                <a:ea typeface="Bebas Neue"/>
                <a:cs typeface="Bebas Neue"/>
                <a:sym typeface="Bebas Neue"/>
              </a:rPr>
              <a:t>Support NVD &amp; VulnDB </a:t>
            </a:r>
            <a:endParaRPr sz="2400">
              <a:solidFill>
                <a:srgbClr val="2F2F2F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34290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</a:pPr>
            <a:endParaRPr sz="2400" b="0" i="0">
              <a:solidFill>
                <a:srgbClr val="2F2F2F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2F2F"/>
              </a:buClr>
              <a:buSzPts val="2400"/>
              <a:buFont typeface="Arial"/>
              <a:buChar char="•"/>
            </a:pPr>
            <a:r>
              <a:rPr lang="en-US" sz="2400" b="0" i="0">
                <a:solidFill>
                  <a:srgbClr val="2F2F2F"/>
                </a:solidFill>
                <a:latin typeface="Bebas Neue"/>
                <a:ea typeface="Bebas Neue"/>
                <a:cs typeface="Bebas Neue"/>
                <a:sym typeface="Bebas Neue"/>
              </a:rPr>
              <a:t>DEEP RECURSIVE </a:t>
            </a:r>
            <a:r>
              <a:rPr lang="en-US" sz="2400" b="0" i="0">
                <a:solidFill>
                  <a:srgbClr val="40BE46"/>
                </a:solidFill>
                <a:latin typeface="Bebas Neue"/>
                <a:ea typeface="Bebas Neue"/>
                <a:cs typeface="Bebas Neue"/>
                <a:sym typeface="Bebas Neue"/>
              </a:rPr>
              <a:t>SCANNING</a:t>
            </a:r>
            <a:endParaRPr/>
          </a:p>
          <a:p>
            <a:pPr marL="34290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</a:pPr>
            <a:endParaRPr sz="2400" b="0" i="0">
              <a:solidFill>
                <a:srgbClr val="40BE46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2F2F"/>
              </a:buClr>
              <a:buSzPts val="2400"/>
              <a:buFont typeface="Arial"/>
              <a:buChar char="•"/>
            </a:pPr>
            <a:r>
              <a:rPr lang="en-US" sz="2400" b="0" i="0">
                <a:solidFill>
                  <a:srgbClr val="2F2F2F"/>
                </a:solidFill>
                <a:latin typeface="Bebas Neue"/>
                <a:ea typeface="Bebas Neue"/>
                <a:cs typeface="Bebas Neue"/>
                <a:sym typeface="Bebas Neue"/>
              </a:rPr>
              <a:t>COMPLETE IMPACT </a:t>
            </a:r>
            <a:r>
              <a:rPr lang="en-US" sz="2400" b="0" i="0">
                <a:solidFill>
                  <a:srgbClr val="40BE46"/>
                </a:solidFill>
                <a:latin typeface="Bebas Neue"/>
                <a:ea typeface="Bebas Neue"/>
                <a:cs typeface="Bebas Neue"/>
                <a:sym typeface="Bebas Neue"/>
              </a:rPr>
              <a:t>ANALYSIS</a:t>
            </a:r>
            <a:endParaRPr/>
          </a:p>
          <a:p>
            <a:pPr marL="34290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</a:pPr>
            <a:endParaRPr sz="2400" b="0" i="0">
              <a:solidFill>
                <a:srgbClr val="40BE46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2F2F"/>
              </a:buClr>
              <a:buSzPts val="2400"/>
              <a:buFont typeface="Arial"/>
              <a:buChar char="•"/>
            </a:pPr>
            <a:r>
              <a:rPr lang="en-US" sz="2400" b="0" i="0">
                <a:solidFill>
                  <a:srgbClr val="2F2F2F"/>
                </a:solidFill>
                <a:latin typeface="Bebas Neue"/>
                <a:ea typeface="Bebas Neue"/>
                <a:cs typeface="Bebas Neue"/>
                <a:sym typeface="Bebas Neue"/>
              </a:rPr>
              <a:t>Security at </a:t>
            </a:r>
            <a:r>
              <a:rPr lang="en-US" sz="2400" b="0" i="0">
                <a:solidFill>
                  <a:srgbClr val="40BE46"/>
                </a:solidFill>
                <a:latin typeface="Bebas Neue"/>
                <a:ea typeface="Bebas Neue"/>
                <a:cs typeface="Bebas Neue"/>
                <a:sym typeface="Bebas Neue"/>
              </a:rPr>
              <a:t>SPEED</a:t>
            </a:r>
            <a:endParaRPr sz="2400" b="0" i="0">
              <a:solidFill>
                <a:srgbClr val="2F2F2F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endParaRPr b="0" i="0">
              <a:solidFill>
                <a:srgbClr val="2F2F2F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endParaRPr b="0" i="0">
              <a:solidFill>
                <a:srgbClr val="2F2F2F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"/>
          <p:cNvSpPr txBox="1">
            <a:spLocks noGrp="1"/>
          </p:cNvSpPr>
          <p:nvPr>
            <p:ph type="title"/>
          </p:nvPr>
        </p:nvSpPr>
        <p:spPr>
          <a:xfrm>
            <a:off x="1783080" y="2514600"/>
            <a:ext cx="8750808" cy="2898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icrosoft JhengHei"/>
              <a:buNone/>
            </a:pPr>
            <a:r>
              <a:rPr lang="en-US" sz="33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Lets DevOps !</a:t>
            </a:r>
            <a:br>
              <a:rPr lang="en-US" sz="33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en-US" sz="33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我們專注於整體軟體工程解決方案!</a:t>
            </a:r>
            <a:endParaRPr/>
          </a:p>
        </p:txBody>
      </p:sp>
      <p:sp>
        <p:nvSpPr>
          <p:cNvPr id="95" name="Google Shape;95;p3"/>
          <p:cNvSpPr txBox="1"/>
          <p:nvPr/>
        </p:nvSpPr>
        <p:spPr>
          <a:xfrm>
            <a:off x="2774108" y="1683603"/>
            <a:ext cx="676875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Hi !  We are Linktech !</a:t>
            </a:r>
            <a:endParaRPr sz="4800" b="0" i="0" u="none" strike="noStrike" cap="none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p30"/>
          <p:cNvSpPr txBox="1">
            <a:spLocks noGrp="1"/>
          </p:cNvSpPr>
          <p:nvPr>
            <p:ph type="title"/>
          </p:nvPr>
        </p:nvSpPr>
        <p:spPr>
          <a:xfrm>
            <a:off x="734683" y="18397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icrosoft JhengHei"/>
              <a:buNone/>
            </a:pPr>
            <a:r>
              <a:rPr lang="en-US" sz="3200"/>
              <a:t>確保程式品質及資安控管建議</a:t>
            </a:r>
            <a:endParaRPr/>
          </a:p>
        </p:txBody>
      </p:sp>
      <p:pic>
        <p:nvPicPr>
          <p:cNvPr id="1308" name="Google Shape;1308;p3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85592" y="1131425"/>
            <a:ext cx="7414292" cy="572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31"/>
          <p:cNvSpPr txBox="1">
            <a:spLocks noGrp="1"/>
          </p:cNvSpPr>
          <p:nvPr>
            <p:ph type="title"/>
          </p:nvPr>
        </p:nvSpPr>
        <p:spPr>
          <a:xfrm>
            <a:off x="838200" y="1589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icrosoft JhengHei"/>
              <a:buNone/>
            </a:pPr>
            <a:r>
              <a:rPr lang="en-US" sz="3200"/>
              <a:t>Xray可以監控開發中每個階段進行漏洞偵測</a:t>
            </a:r>
            <a:endParaRPr/>
          </a:p>
        </p:txBody>
      </p:sp>
      <p:pic>
        <p:nvPicPr>
          <p:cNvPr id="1314" name="Google Shape;1314;p3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934447" y="1170736"/>
            <a:ext cx="7052236" cy="5444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p32"/>
          <p:cNvSpPr txBox="1">
            <a:spLocks noGrp="1"/>
          </p:cNvSpPr>
          <p:nvPr>
            <p:ph type="title"/>
          </p:nvPr>
        </p:nvSpPr>
        <p:spPr>
          <a:xfrm>
            <a:off x="829734" y="1788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icrosoft JhengHei"/>
              <a:buNone/>
            </a:pPr>
            <a:r>
              <a:rPr lang="en-US" sz="3200"/>
              <a:t>JFrog Xray可在所有階段進行漏洞掃描</a:t>
            </a:r>
            <a:endParaRPr/>
          </a:p>
        </p:txBody>
      </p:sp>
      <p:pic>
        <p:nvPicPr>
          <p:cNvPr id="1320" name="Google Shape;1320;p3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48368" y="1047022"/>
            <a:ext cx="8678331" cy="5528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p33"/>
          <p:cNvSpPr txBox="1">
            <a:spLocks noGrp="1"/>
          </p:cNvSpPr>
          <p:nvPr>
            <p:ph type="title"/>
          </p:nvPr>
        </p:nvSpPr>
        <p:spPr>
          <a:xfrm>
            <a:off x="1831388" y="1074217"/>
            <a:ext cx="8750808" cy="4581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icrosoft JhengHei"/>
              <a:buNone/>
            </a:pPr>
            <a:r>
              <a:rPr lang="en-US" sz="4000"/>
              <a:t>Jfrog 優勢 </a:t>
            </a:r>
            <a:endParaRPr sz="40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34"/>
          <p:cNvSpPr txBox="1">
            <a:spLocks noGrp="1"/>
          </p:cNvSpPr>
          <p:nvPr>
            <p:ph type="title"/>
          </p:nvPr>
        </p:nvSpPr>
        <p:spPr>
          <a:xfrm>
            <a:off x="3730751" y="241884"/>
            <a:ext cx="7717537" cy="1024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icrosoft JhengHei"/>
              <a:buNone/>
            </a:pPr>
            <a:r>
              <a:rPr lang="en-US" sz="3200" b="1"/>
              <a:t>Jfrog 主要優勢</a:t>
            </a:r>
            <a:endParaRPr/>
          </a:p>
        </p:txBody>
      </p:sp>
      <p:sp>
        <p:nvSpPr>
          <p:cNvPr id="1331" name="Google Shape;1331;p34"/>
          <p:cNvSpPr txBox="1">
            <a:spLocks noGrp="1"/>
          </p:cNvSpPr>
          <p:nvPr>
            <p:ph type="body" idx="1"/>
          </p:nvPr>
        </p:nvSpPr>
        <p:spPr>
          <a:xfrm>
            <a:off x="1539217" y="1756683"/>
            <a:ext cx="9493968" cy="4315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US" b="1" i="0">
                <a:solidFill>
                  <a:srgbClr val="000000"/>
                </a:solidFill>
              </a:rPr>
              <a:t>它是一个通用 Artifact Repository 管理庫</a:t>
            </a:r>
            <a:endParaRPr b="1" i="0">
              <a:solidFill>
                <a:srgbClr val="000000"/>
              </a:solidFill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US" b="1" i="0">
                <a:solidFill>
                  <a:srgbClr val="000000"/>
                </a:solidFill>
              </a:rPr>
              <a:t>跟市場主流幾套 CI 工具有良好的整合規劃</a:t>
            </a:r>
            <a:endParaRPr b="1" i="0">
              <a:solidFill>
                <a:srgbClr val="000000"/>
              </a:solidFill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US" b="1">
                <a:solidFill>
                  <a:srgbClr val="000000"/>
                </a:solidFill>
              </a:rPr>
              <a:t>內建 AQL 語法</a:t>
            </a:r>
            <a:r>
              <a:rPr lang="en-US" b="1" i="0">
                <a:solidFill>
                  <a:srgbClr val="000000"/>
                </a:solidFill>
              </a:rPr>
              <a:t>提供强大的搜尋功能</a:t>
            </a:r>
            <a:endParaRPr/>
          </a:p>
          <a:p>
            <a:pPr marL="457200" lvl="0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US" b="1" i="0">
                <a:solidFill>
                  <a:srgbClr val="000000"/>
                </a:solidFill>
              </a:rPr>
              <a:t>可管理 Artifact 完整生命週期</a:t>
            </a:r>
            <a:endParaRPr b="1" i="0">
              <a:solidFill>
                <a:srgbClr val="000000"/>
              </a:solidFill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US" b="1" i="0">
                <a:solidFill>
                  <a:srgbClr val="000000"/>
                </a:solidFill>
              </a:rPr>
              <a:t>支援 DevOps 完整流程規劃</a:t>
            </a:r>
            <a:endParaRPr b="1" i="0">
              <a:solidFill>
                <a:srgbClr val="000000"/>
              </a:solidFill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US" b="1">
                <a:solidFill>
                  <a:srgbClr val="000000"/>
                </a:solidFill>
              </a:rPr>
              <a:t>支援漏洞掃描，確保 Artifact 可安全使用</a:t>
            </a:r>
            <a:endParaRPr b="1">
              <a:solidFill>
                <a:srgbClr val="000000"/>
              </a:solidFill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US" b="1" i="0">
                <a:solidFill>
                  <a:srgbClr val="000000"/>
                </a:solidFill>
              </a:rPr>
              <a:t>提供原廠支援並且持續更新，使用上有保證</a:t>
            </a:r>
            <a:endParaRPr b="1" i="0">
              <a:solidFill>
                <a:srgbClr val="000000"/>
              </a:solidFill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6" name="Google Shape;1336;p3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6649" y="472703"/>
            <a:ext cx="10978701" cy="5713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p36"/>
          <p:cNvSpPr txBox="1">
            <a:spLocks noGrp="1"/>
          </p:cNvSpPr>
          <p:nvPr>
            <p:ph type="title"/>
          </p:nvPr>
        </p:nvSpPr>
        <p:spPr>
          <a:xfrm>
            <a:off x="1831388" y="1005206"/>
            <a:ext cx="8750808" cy="4581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Bebas Neue"/>
              <a:buNone/>
            </a:pPr>
            <a:r>
              <a:rPr lang="en-US">
                <a:latin typeface="Bebas Neue"/>
                <a:ea typeface="Bebas Neue"/>
                <a:cs typeface="Bebas Neue"/>
                <a:sym typeface="Bebas Neue"/>
              </a:rPr>
              <a:t>User story in Bank</a:t>
            </a:r>
            <a:endParaRPr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p37"/>
          <p:cNvSpPr txBox="1">
            <a:spLocks noGrp="1"/>
          </p:cNvSpPr>
          <p:nvPr>
            <p:ph type="title"/>
          </p:nvPr>
        </p:nvSpPr>
        <p:spPr>
          <a:xfrm>
            <a:off x="838200" y="17686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icrosoft JhengHei"/>
              <a:buNone/>
            </a:pPr>
            <a:r>
              <a:rPr lang="zh-TW" altLang="en-US" sz="3200" dirty="0"/>
              <a:t>金融業開發外包</a:t>
            </a:r>
            <a:r>
              <a:rPr lang="en-US" sz="3200" dirty="0" err="1"/>
              <a:t>現狀</a:t>
            </a:r>
            <a:endParaRPr sz="3200" dirty="0"/>
          </a:p>
        </p:txBody>
      </p:sp>
      <p:pic>
        <p:nvPicPr>
          <p:cNvPr id="1347" name="Google Shape;1347;p3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7671" y="1256729"/>
            <a:ext cx="11383527" cy="5081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p38"/>
          <p:cNvSpPr txBox="1">
            <a:spLocks noGrp="1"/>
          </p:cNvSpPr>
          <p:nvPr>
            <p:ph type="title"/>
          </p:nvPr>
        </p:nvSpPr>
        <p:spPr>
          <a:xfrm>
            <a:off x="1874520" y="1005206"/>
            <a:ext cx="8750808" cy="4581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ebas Neue"/>
              <a:buNone/>
            </a:pPr>
            <a:r>
              <a:rPr lang="en-US">
                <a:latin typeface="Bebas Neue"/>
                <a:ea typeface="Bebas Neue"/>
                <a:cs typeface="Bebas Neue"/>
                <a:sym typeface="Bebas Neue"/>
              </a:rPr>
              <a:t>Integration With </a:t>
            </a:r>
            <a:r>
              <a:rPr lang="en-US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Atlassian</a:t>
            </a:r>
            <a:endParaRPr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39"/>
          <p:cNvSpPr txBox="1">
            <a:spLocks noGrp="1"/>
          </p:cNvSpPr>
          <p:nvPr>
            <p:ph type="title"/>
          </p:nvPr>
        </p:nvSpPr>
        <p:spPr>
          <a:xfrm>
            <a:off x="857650" y="211097"/>
            <a:ext cx="6422964" cy="1024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icrosoft JhengHei"/>
              <a:buNone/>
            </a:pPr>
            <a:r>
              <a:rPr lang="en-US" sz="3200" b="1"/>
              <a:t>Atlassian DevOps</a:t>
            </a:r>
            <a:endParaRPr sz="3200" b="1"/>
          </a:p>
        </p:txBody>
      </p:sp>
      <p:pic>
        <p:nvPicPr>
          <p:cNvPr id="1358" name="Google Shape;1358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6551" y="1206736"/>
            <a:ext cx="1323407" cy="448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9" name="Google Shape;1359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35254" y="1382780"/>
            <a:ext cx="2299982" cy="3315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60" name="Google Shape;1360;p39"/>
          <p:cNvGrpSpPr/>
          <p:nvPr/>
        </p:nvGrpSpPr>
        <p:grpSpPr>
          <a:xfrm>
            <a:off x="2495601" y="1850859"/>
            <a:ext cx="713205" cy="864096"/>
            <a:chOff x="8590" y="6478"/>
            <a:chExt cx="1084" cy="1313"/>
          </a:xfrm>
        </p:grpSpPr>
        <p:sp>
          <p:nvSpPr>
            <p:cNvPr id="1361" name="Google Shape;1361;p39"/>
            <p:cNvSpPr/>
            <p:nvPr/>
          </p:nvSpPr>
          <p:spPr>
            <a:xfrm>
              <a:off x="8590" y="6556"/>
              <a:ext cx="1084" cy="1235"/>
            </a:xfrm>
            <a:custGeom>
              <a:avLst/>
              <a:gdLst/>
              <a:ahLst/>
              <a:cxnLst/>
              <a:rect l="l" t="t" r="r" b="b"/>
              <a:pathLst>
                <a:path w="456" h="52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96"/>
                    <a:pt x="0" y="496"/>
                    <a:pt x="0" y="496"/>
                  </a:cubicBezTo>
                  <a:cubicBezTo>
                    <a:pt x="0" y="510"/>
                    <a:pt x="11" y="520"/>
                    <a:pt x="24" y="520"/>
                  </a:cubicBezTo>
                  <a:cubicBezTo>
                    <a:pt x="432" y="520"/>
                    <a:pt x="432" y="520"/>
                    <a:pt x="432" y="520"/>
                  </a:cubicBezTo>
                  <a:cubicBezTo>
                    <a:pt x="445" y="520"/>
                    <a:pt x="456" y="510"/>
                    <a:pt x="456" y="496"/>
                  </a:cubicBezTo>
                  <a:cubicBezTo>
                    <a:pt x="456" y="488"/>
                    <a:pt x="456" y="488"/>
                    <a:pt x="456" y="488"/>
                  </a:cubicBezTo>
                  <a:cubicBezTo>
                    <a:pt x="456" y="502"/>
                    <a:pt x="445" y="512"/>
                    <a:pt x="432" y="512"/>
                  </a:cubicBezTo>
                  <a:cubicBezTo>
                    <a:pt x="24" y="512"/>
                    <a:pt x="24" y="512"/>
                    <a:pt x="24" y="512"/>
                  </a:cubicBezTo>
                  <a:cubicBezTo>
                    <a:pt x="11" y="512"/>
                    <a:pt x="0" y="502"/>
                    <a:pt x="0" y="48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F7F7F">
                <a:alpha val="1882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52518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39"/>
            <p:cNvSpPr/>
            <p:nvPr/>
          </p:nvSpPr>
          <p:spPr>
            <a:xfrm>
              <a:off x="9674" y="6658"/>
              <a:ext cx="0" cy="5"/>
            </a:xfrm>
            <a:custGeom>
              <a:avLst/>
              <a:gdLst/>
              <a:ahLst/>
              <a:cxnLst/>
              <a:rect l="l" t="t" r="r" b="b"/>
              <a:pathLst>
                <a:path w="120000" h="2" extrusionOk="0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D2DC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52518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39"/>
            <p:cNvSpPr/>
            <p:nvPr/>
          </p:nvSpPr>
          <p:spPr>
            <a:xfrm>
              <a:off x="8610" y="6499"/>
              <a:ext cx="1044" cy="1254"/>
            </a:xfrm>
            <a:custGeom>
              <a:avLst/>
              <a:gdLst/>
              <a:ahLst/>
              <a:cxnLst/>
              <a:rect l="l" t="t" r="r" b="b"/>
              <a:pathLst>
                <a:path w="440" h="528" extrusionOk="0">
                  <a:moveTo>
                    <a:pt x="424" y="528"/>
                  </a:moveTo>
                  <a:cubicBezTo>
                    <a:pt x="16" y="528"/>
                    <a:pt x="16" y="528"/>
                    <a:pt x="16" y="528"/>
                  </a:cubicBezTo>
                  <a:cubicBezTo>
                    <a:pt x="7" y="528"/>
                    <a:pt x="0" y="521"/>
                    <a:pt x="0" y="5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380" y="0"/>
                    <a:pt x="380" y="0"/>
                    <a:pt x="380" y="0"/>
                  </a:cubicBezTo>
                  <a:cubicBezTo>
                    <a:pt x="440" y="60"/>
                    <a:pt x="440" y="60"/>
                    <a:pt x="440" y="60"/>
                  </a:cubicBezTo>
                  <a:cubicBezTo>
                    <a:pt x="440" y="512"/>
                    <a:pt x="440" y="512"/>
                    <a:pt x="440" y="512"/>
                  </a:cubicBezTo>
                  <a:cubicBezTo>
                    <a:pt x="440" y="521"/>
                    <a:pt x="433" y="528"/>
                    <a:pt x="424" y="528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52518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39"/>
            <p:cNvSpPr/>
            <p:nvPr/>
          </p:nvSpPr>
          <p:spPr>
            <a:xfrm>
              <a:off x="8590" y="6480"/>
              <a:ext cx="1084" cy="1292"/>
            </a:xfrm>
            <a:custGeom>
              <a:avLst/>
              <a:gdLst/>
              <a:ahLst/>
              <a:cxnLst/>
              <a:rect l="l" t="t" r="r" b="b"/>
              <a:pathLst>
                <a:path w="456" h="544" extrusionOk="0">
                  <a:moveTo>
                    <a:pt x="432" y="544"/>
                  </a:moveTo>
                  <a:cubicBezTo>
                    <a:pt x="24" y="544"/>
                    <a:pt x="24" y="544"/>
                    <a:pt x="24" y="544"/>
                  </a:cubicBezTo>
                  <a:cubicBezTo>
                    <a:pt x="11" y="544"/>
                    <a:pt x="0" y="534"/>
                    <a:pt x="0" y="52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88" y="0"/>
                    <a:pt x="388" y="0"/>
                    <a:pt x="388" y="0"/>
                  </a:cubicBezTo>
                  <a:cubicBezTo>
                    <a:pt x="390" y="0"/>
                    <a:pt x="392" y="1"/>
                    <a:pt x="394" y="2"/>
                  </a:cubicBezTo>
                  <a:cubicBezTo>
                    <a:pt x="454" y="63"/>
                    <a:pt x="454" y="63"/>
                    <a:pt x="454" y="63"/>
                  </a:cubicBezTo>
                  <a:cubicBezTo>
                    <a:pt x="455" y="64"/>
                    <a:pt x="456" y="66"/>
                    <a:pt x="456" y="68"/>
                  </a:cubicBezTo>
                  <a:cubicBezTo>
                    <a:pt x="456" y="520"/>
                    <a:pt x="456" y="520"/>
                    <a:pt x="456" y="520"/>
                  </a:cubicBezTo>
                  <a:cubicBezTo>
                    <a:pt x="456" y="534"/>
                    <a:pt x="445" y="544"/>
                    <a:pt x="432" y="544"/>
                  </a:cubicBezTo>
                  <a:moveTo>
                    <a:pt x="24" y="16"/>
                  </a:moveTo>
                  <a:cubicBezTo>
                    <a:pt x="20" y="16"/>
                    <a:pt x="16" y="19"/>
                    <a:pt x="16" y="24"/>
                  </a:cubicBezTo>
                  <a:cubicBezTo>
                    <a:pt x="16" y="520"/>
                    <a:pt x="16" y="520"/>
                    <a:pt x="16" y="520"/>
                  </a:cubicBezTo>
                  <a:cubicBezTo>
                    <a:pt x="16" y="525"/>
                    <a:pt x="20" y="528"/>
                    <a:pt x="24" y="528"/>
                  </a:cubicBezTo>
                  <a:cubicBezTo>
                    <a:pt x="432" y="528"/>
                    <a:pt x="432" y="528"/>
                    <a:pt x="432" y="528"/>
                  </a:cubicBezTo>
                  <a:cubicBezTo>
                    <a:pt x="436" y="528"/>
                    <a:pt x="440" y="525"/>
                    <a:pt x="440" y="520"/>
                  </a:cubicBezTo>
                  <a:cubicBezTo>
                    <a:pt x="440" y="72"/>
                    <a:pt x="440" y="72"/>
                    <a:pt x="440" y="72"/>
                  </a:cubicBezTo>
                  <a:cubicBezTo>
                    <a:pt x="385" y="16"/>
                    <a:pt x="385" y="16"/>
                    <a:pt x="385" y="16"/>
                  </a:cubicBezTo>
                  <a:cubicBezTo>
                    <a:pt x="24" y="16"/>
                    <a:pt x="24" y="16"/>
                    <a:pt x="24" y="16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52518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39"/>
            <p:cNvSpPr/>
            <p:nvPr/>
          </p:nvSpPr>
          <p:spPr>
            <a:xfrm>
              <a:off x="9512" y="6524"/>
              <a:ext cx="115" cy="117"/>
            </a:xfrm>
            <a:custGeom>
              <a:avLst/>
              <a:gdLst/>
              <a:ahLst/>
              <a:cxnLst/>
              <a:rect l="l" t="t" r="r" b="b"/>
              <a:pathLst>
                <a:path w="116" h="117" extrusionOk="0">
                  <a:moveTo>
                    <a:pt x="0" y="0"/>
                  </a:moveTo>
                  <a:lnTo>
                    <a:pt x="0" y="117"/>
                  </a:lnTo>
                  <a:lnTo>
                    <a:pt x="116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BE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52518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39"/>
            <p:cNvSpPr/>
            <p:nvPr/>
          </p:nvSpPr>
          <p:spPr>
            <a:xfrm>
              <a:off x="9512" y="6524"/>
              <a:ext cx="115" cy="117"/>
            </a:xfrm>
            <a:custGeom>
              <a:avLst/>
              <a:gdLst/>
              <a:ahLst/>
              <a:cxnLst/>
              <a:rect l="l" t="t" r="r" b="b"/>
              <a:pathLst>
                <a:path w="116" h="117" extrusionOk="0">
                  <a:moveTo>
                    <a:pt x="0" y="0"/>
                  </a:moveTo>
                  <a:lnTo>
                    <a:pt x="0" y="117"/>
                  </a:lnTo>
                  <a:lnTo>
                    <a:pt x="116" y="1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52518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39"/>
            <p:cNvSpPr/>
            <p:nvPr/>
          </p:nvSpPr>
          <p:spPr>
            <a:xfrm>
              <a:off x="9512" y="6499"/>
              <a:ext cx="142" cy="142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0" y="0"/>
                  </a:moveTo>
                  <a:lnTo>
                    <a:pt x="0" y="26"/>
                  </a:lnTo>
                  <a:lnTo>
                    <a:pt x="116" y="143"/>
                  </a:lnTo>
                  <a:lnTo>
                    <a:pt x="143" y="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78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52518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39"/>
            <p:cNvSpPr/>
            <p:nvPr/>
          </p:nvSpPr>
          <p:spPr>
            <a:xfrm>
              <a:off x="9512" y="6499"/>
              <a:ext cx="142" cy="142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0" y="0"/>
                  </a:moveTo>
                  <a:lnTo>
                    <a:pt x="0" y="26"/>
                  </a:lnTo>
                  <a:lnTo>
                    <a:pt x="116" y="143"/>
                  </a:lnTo>
                  <a:lnTo>
                    <a:pt x="143" y="14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52518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39"/>
            <p:cNvSpPr/>
            <p:nvPr/>
          </p:nvSpPr>
          <p:spPr>
            <a:xfrm>
              <a:off x="9493" y="6478"/>
              <a:ext cx="181" cy="183"/>
            </a:xfrm>
            <a:custGeom>
              <a:avLst/>
              <a:gdLst/>
              <a:ahLst/>
              <a:cxnLst/>
              <a:rect l="l" t="t" r="r" b="b"/>
              <a:pathLst>
                <a:path w="76" h="77" extrusionOk="0">
                  <a:moveTo>
                    <a:pt x="68" y="77"/>
                  </a:moveTo>
                  <a:cubicBezTo>
                    <a:pt x="68" y="77"/>
                    <a:pt x="68" y="77"/>
                    <a:pt x="68" y="77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4" y="77"/>
                    <a:pt x="0" y="74"/>
                    <a:pt x="0" y="6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5"/>
                    <a:pt x="2" y="2"/>
                    <a:pt x="5" y="1"/>
                  </a:cubicBezTo>
                  <a:cubicBezTo>
                    <a:pt x="8" y="0"/>
                    <a:pt x="11" y="1"/>
                    <a:pt x="14" y="3"/>
                  </a:cubicBezTo>
                  <a:cubicBezTo>
                    <a:pt x="73" y="63"/>
                    <a:pt x="73" y="63"/>
                    <a:pt x="73" y="63"/>
                  </a:cubicBezTo>
                  <a:cubicBezTo>
                    <a:pt x="75" y="65"/>
                    <a:pt x="76" y="67"/>
                    <a:pt x="76" y="69"/>
                  </a:cubicBezTo>
                  <a:cubicBezTo>
                    <a:pt x="76" y="74"/>
                    <a:pt x="73" y="77"/>
                    <a:pt x="68" y="77"/>
                  </a:cubicBezTo>
                  <a:close/>
                  <a:moveTo>
                    <a:pt x="16" y="61"/>
                  </a:moveTo>
                  <a:cubicBezTo>
                    <a:pt x="49" y="61"/>
                    <a:pt x="49" y="61"/>
                    <a:pt x="49" y="61"/>
                  </a:cubicBezTo>
                  <a:cubicBezTo>
                    <a:pt x="16" y="28"/>
                    <a:pt x="16" y="28"/>
                    <a:pt x="16" y="28"/>
                  </a:cubicBezTo>
                  <a:lnTo>
                    <a:pt x="16" y="61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52518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39"/>
            <p:cNvSpPr/>
            <p:nvPr/>
          </p:nvSpPr>
          <p:spPr>
            <a:xfrm>
              <a:off x="8818" y="6689"/>
              <a:ext cx="619" cy="619"/>
            </a:xfrm>
            <a:custGeom>
              <a:avLst/>
              <a:gdLst/>
              <a:ahLst/>
              <a:cxnLst/>
              <a:rect l="l" t="t" r="r" b="b"/>
              <a:pathLst>
                <a:path w="260" h="260" extrusionOk="0">
                  <a:moveTo>
                    <a:pt x="8" y="260"/>
                  </a:moveTo>
                  <a:cubicBezTo>
                    <a:pt x="4" y="260"/>
                    <a:pt x="0" y="256"/>
                    <a:pt x="0" y="252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28" y="232"/>
                    <a:pt x="28" y="232"/>
                    <a:pt x="28" y="232"/>
                  </a:cubicBezTo>
                  <a:cubicBezTo>
                    <a:pt x="28" y="260"/>
                    <a:pt x="28" y="260"/>
                    <a:pt x="28" y="260"/>
                  </a:cubicBezTo>
                  <a:cubicBezTo>
                    <a:pt x="8" y="260"/>
                    <a:pt x="8" y="260"/>
                    <a:pt x="8" y="260"/>
                  </a:cubicBezTo>
                  <a:moveTo>
                    <a:pt x="23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6"/>
                    <a:pt x="4" y="260"/>
                    <a:pt x="8" y="260"/>
                  </a:cubicBezTo>
                  <a:cubicBezTo>
                    <a:pt x="252" y="260"/>
                    <a:pt x="252" y="260"/>
                    <a:pt x="252" y="260"/>
                  </a:cubicBezTo>
                  <a:cubicBezTo>
                    <a:pt x="256" y="260"/>
                    <a:pt x="260" y="256"/>
                    <a:pt x="260" y="252"/>
                  </a:cubicBezTo>
                  <a:cubicBezTo>
                    <a:pt x="260" y="252"/>
                    <a:pt x="260" y="252"/>
                    <a:pt x="260" y="252"/>
                  </a:cubicBezTo>
                  <a:cubicBezTo>
                    <a:pt x="260" y="256"/>
                    <a:pt x="256" y="260"/>
                    <a:pt x="252" y="260"/>
                  </a:cubicBezTo>
                  <a:cubicBezTo>
                    <a:pt x="232" y="260"/>
                    <a:pt x="232" y="260"/>
                    <a:pt x="232" y="260"/>
                  </a:cubicBezTo>
                  <a:cubicBezTo>
                    <a:pt x="232" y="232"/>
                    <a:pt x="232" y="232"/>
                    <a:pt x="232" y="232"/>
                  </a:cubicBezTo>
                  <a:cubicBezTo>
                    <a:pt x="260" y="232"/>
                    <a:pt x="260" y="232"/>
                    <a:pt x="260" y="232"/>
                  </a:cubicBezTo>
                  <a:cubicBezTo>
                    <a:pt x="260" y="28"/>
                    <a:pt x="260" y="28"/>
                    <a:pt x="260" y="28"/>
                  </a:cubicBezTo>
                  <a:cubicBezTo>
                    <a:pt x="232" y="28"/>
                    <a:pt x="232" y="28"/>
                    <a:pt x="232" y="28"/>
                  </a:cubicBezTo>
                  <a:cubicBezTo>
                    <a:pt x="232" y="0"/>
                    <a:pt x="232" y="0"/>
                    <a:pt x="232" y="0"/>
                  </a:cubicBezTo>
                </a:path>
              </a:pathLst>
            </a:custGeom>
            <a:solidFill>
              <a:srgbClr val="D6E7F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52518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39"/>
            <p:cNvSpPr/>
            <p:nvPr/>
          </p:nvSpPr>
          <p:spPr>
            <a:xfrm>
              <a:off x="8808" y="7403"/>
              <a:ext cx="647" cy="38"/>
            </a:xfrm>
            <a:custGeom>
              <a:avLst/>
              <a:gdLst/>
              <a:ahLst/>
              <a:cxnLst/>
              <a:rect l="l" t="t" r="r" b="b"/>
              <a:pathLst>
                <a:path w="647" h="38" extrusionOk="0">
                  <a:moveTo>
                    <a:pt x="647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647" y="38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B5C3D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52518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39"/>
            <p:cNvSpPr/>
            <p:nvPr/>
          </p:nvSpPr>
          <p:spPr>
            <a:xfrm>
              <a:off x="8808" y="7403"/>
              <a:ext cx="647" cy="38"/>
            </a:xfrm>
            <a:custGeom>
              <a:avLst/>
              <a:gdLst/>
              <a:ahLst/>
              <a:cxnLst/>
              <a:rect l="l" t="t" r="r" b="b"/>
              <a:pathLst>
                <a:path w="647" h="38" extrusionOk="0">
                  <a:moveTo>
                    <a:pt x="647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647" y="38"/>
                  </a:lnTo>
                  <a:lnTo>
                    <a:pt x="6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52518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39"/>
            <p:cNvSpPr/>
            <p:nvPr/>
          </p:nvSpPr>
          <p:spPr>
            <a:xfrm>
              <a:off x="8808" y="7527"/>
              <a:ext cx="647" cy="38"/>
            </a:xfrm>
            <a:custGeom>
              <a:avLst/>
              <a:gdLst/>
              <a:ahLst/>
              <a:cxnLst/>
              <a:rect l="l" t="t" r="r" b="b"/>
              <a:pathLst>
                <a:path w="647" h="38" extrusionOk="0">
                  <a:moveTo>
                    <a:pt x="647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647" y="38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B5C3D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52518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39"/>
            <p:cNvSpPr/>
            <p:nvPr/>
          </p:nvSpPr>
          <p:spPr>
            <a:xfrm>
              <a:off x="8808" y="7527"/>
              <a:ext cx="647" cy="38"/>
            </a:xfrm>
            <a:custGeom>
              <a:avLst/>
              <a:gdLst/>
              <a:ahLst/>
              <a:cxnLst/>
              <a:rect l="l" t="t" r="r" b="b"/>
              <a:pathLst>
                <a:path w="647" h="38" extrusionOk="0">
                  <a:moveTo>
                    <a:pt x="647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647" y="38"/>
                  </a:lnTo>
                  <a:lnTo>
                    <a:pt x="6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52518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39"/>
            <p:cNvSpPr/>
            <p:nvPr/>
          </p:nvSpPr>
          <p:spPr>
            <a:xfrm>
              <a:off x="8890" y="6785"/>
              <a:ext cx="472" cy="94"/>
            </a:xfrm>
            <a:custGeom>
              <a:avLst/>
              <a:gdLst/>
              <a:ahLst/>
              <a:cxnLst/>
              <a:rect l="l" t="t" r="r" b="b"/>
              <a:pathLst>
                <a:path w="198" h="40" extrusionOk="0">
                  <a:moveTo>
                    <a:pt x="197" y="2"/>
                  </a:moveTo>
                  <a:cubicBezTo>
                    <a:pt x="196" y="0"/>
                    <a:pt x="195" y="0"/>
                    <a:pt x="193" y="0"/>
                  </a:cubicBezTo>
                  <a:cubicBezTo>
                    <a:pt x="193" y="0"/>
                    <a:pt x="192" y="0"/>
                    <a:pt x="191" y="0"/>
                  </a:cubicBezTo>
                  <a:cubicBezTo>
                    <a:pt x="164" y="15"/>
                    <a:pt x="132" y="23"/>
                    <a:pt x="99" y="23"/>
                  </a:cubicBezTo>
                  <a:cubicBezTo>
                    <a:pt x="66" y="23"/>
                    <a:pt x="34" y="15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3" y="0"/>
                    <a:pt x="2" y="0"/>
                    <a:pt x="1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16" y="18"/>
                    <a:pt x="31" y="26"/>
                    <a:pt x="47" y="32"/>
                  </a:cubicBezTo>
                  <a:cubicBezTo>
                    <a:pt x="64" y="37"/>
                    <a:pt x="81" y="40"/>
                    <a:pt x="99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117" y="40"/>
                    <a:pt x="134" y="37"/>
                    <a:pt x="151" y="32"/>
                  </a:cubicBezTo>
                  <a:cubicBezTo>
                    <a:pt x="167" y="26"/>
                    <a:pt x="182" y="18"/>
                    <a:pt x="196" y="8"/>
                  </a:cubicBezTo>
                  <a:cubicBezTo>
                    <a:pt x="198" y="6"/>
                    <a:pt x="198" y="3"/>
                    <a:pt x="197" y="2"/>
                  </a:cubicBezTo>
                  <a:close/>
                </a:path>
              </a:pathLst>
            </a:custGeom>
            <a:solidFill>
              <a:srgbClr val="59AFE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52518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39"/>
            <p:cNvSpPr/>
            <p:nvPr/>
          </p:nvSpPr>
          <p:spPr>
            <a:xfrm>
              <a:off x="8965" y="6889"/>
              <a:ext cx="323" cy="323"/>
            </a:xfrm>
            <a:custGeom>
              <a:avLst/>
              <a:gdLst/>
              <a:ahLst/>
              <a:cxnLst/>
              <a:rect l="l" t="t" r="r" b="b"/>
              <a:pathLst>
                <a:path w="136" h="136" extrusionOk="0">
                  <a:moveTo>
                    <a:pt x="134" y="0"/>
                  </a:moveTo>
                  <a:cubicBezTo>
                    <a:pt x="134" y="0"/>
                    <a:pt x="133" y="0"/>
                    <a:pt x="132" y="0"/>
                  </a:cubicBezTo>
                  <a:cubicBezTo>
                    <a:pt x="132" y="0"/>
                    <a:pt x="131" y="0"/>
                    <a:pt x="131" y="0"/>
                  </a:cubicBezTo>
                  <a:cubicBezTo>
                    <a:pt x="123" y="3"/>
                    <a:pt x="115" y="5"/>
                    <a:pt x="107" y="7"/>
                  </a:cubicBezTo>
                  <a:cubicBezTo>
                    <a:pt x="106" y="7"/>
                    <a:pt x="105" y="8"/>
                    <a:pt x="104" y="10"/>
                  </a:cubicBezTo>
                  <a:cubicBezTo>
                    <a:pt x="99" y="25"/>
                    <a:pt x="85" y="39"/>
                    <a:pt x="71" y="53"/>
                  </a:cubicBezTo>
                  <a:cubicBezTo>
                    <a:pt x="70" y="54"/>
                    <a:pt x="69" y="55"/>
                    <a:pt x="68" y="55"/>
                  </a:cubicBezTo>
                  <a:cubicBezTo>
                    <a:pt x="67" y="55"/>
                    <a:pt x="66" y="54"/>
                    <a:pt x="65" y="53"/>
                  </a:cubicBezTo>
                  <a:cubicBezTo>
                    <a:pt x="51" y="39"/>
                    <a:pt x="37" y="25"/>
                    <a:pt x="32" y="10"/>
                  </a:cubicBezTo>
                  <a:cubicBezTo>
                    <a:pt x="31" y="8"/>
                    <a:pt x="30" y="7"/>
                    <a:pt x="29" y="7"/>
                  </a:cubicBezTo>
                  <a:cubicBezTo>
                    <a:pt x="21" y="5"/>
                    <a:pt x="13" y="3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1" y="16"/>
                    <a:pt x="6" y="28"/>
                    <a:pt x="15" y="40"/>
                  </a:cubicBezTo>
                  <a:cubicBezTo>
                    <a:pt x="23" y="52"/>
                    <a:pt x="34" y="63"/>
                    <a:pt x="44" y="74"/>
                  </a:cubicBezTo>
                  <a:cubicBezTo>
                    <a:pt x="63" y="93"/>
                    <a:pt x="81" y="112"/>
                    <a:pt x="83" y="133"/>
                  </a:cubicBezTo>
                  <a:cubicBezTo>
                    <a:pt x="83" y="135"/>
                    <a:pt x="85" y="136"/>
                    <a:pt x="87" y="136"/>
                  </a:cubicBezTo>
                  <a:cubicBezTo>
                    <a:pt x="109" y="136"/>
                    <a:pt x="109" y="136"/>
                    <a:pt x="109" y="136"/>
                  </a:cubicBezTo>
                  <a:cubicBezTo>
                    <a:pt x="110" y="136"/>
                    <a:pt x="111" y="136"/>
                    <a:pt x="112" y="135"/>
                  </a:cubicBezTo>
                  <a:cubicBezTo>
                    <a:pt x="112" y="134"/>
                    <a:pt x="113" y="133"/>
                    <a:pt x="113" y="132"/>
                  </a:cubicBezTo>
                  <a:cubicBezTo>
                    <a:pt x="112" y="118"/>
                    <a:pt x="107" y="104"/>
                    <a:pt x="96" y="89"/>
                  </a:cubicBezTo>
                  <a:cubicBezTo>
                    <a:pt x="94" y="86"/>
                    <a:pt x="92" y="83"/>
                    <a:pt x="89" y="80"/>
                  </a:cubicBezTo>
                  <a:cubicBezTo>
                    <a:pt x="88" y="78"/>
                    <a:pt x="89" y="77"/>
                    <a:pt x="90" y="76"/>
                  </a:cubicBezTo>
                  <a:cubicBezTo>
                    <a:pt x="90" y="75"/>
                    <a:pt x="91" y="75"/>
                    <a:pt x="92" y="74"/>
                  </a:cubicBezTo>
                  <a:cubicBezTo>
                    <a:pt x="102" y="63"/>
                    <a:pt x="113" y="52"/>
                    <a:pt x="121" y="40"/>
                  </a:cubicBezTo>
                  <a:cubicBezTo>
                    <a:pt x="130" y="28"/>
                    <a:pt x="135" y="16"/>
                    <a:pt x="136" y="4"/>
                  </a:cubicBezTo>
                  <a:cubicBezTo>
                    <a:pt x="136" y="2"/>
                    <a:pt x="135" y="1"/>
                    <a:pt x="134" y="0"/>
                  </a:cubicBezTo>
                  <a:close/>
                </a:path>
              </a:pathLst>
            </a:custGeom>
            <a:solidFill>
              <a:srgbClr val="59AFE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52518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39"/>
            <p:cNvSpPr/>
            <p:nvPr/>
          </p:nvSpPr>
          <p:spPr>
            <a:xfrm>
              <a:off x="9021" y="7100"/>
              <a:ext cx="89" cy="112"/>
            </a:xfrm>
            <a:custGeom>
              <a:avLst/>
              <a:gdLst/>
              <a:ahLst/>
              <a:cxnLst/>
              <a:rect l="l" t="t" r="r" b="b"/>
              <a:pathLst>
                <a:path w="38" h="47" extrusionOk="0">
                  <a:moveTo>
                    <a:pt x="21" y="1"/>
                  </a:moveTo>
                  <a:cubicBezTo>
                    <a:pt x="20" y="1"/>
                    <a:pt x="20" y="0"/>
                    <a:pt x="18" y="0"/>
                  </a:cubicBezTo>
                  <a:cubicBezTo>
                    <a:pt x="17" y="0"/>
                    <a:pt x="16" y="1"/>
                    <a:pt x="15" y="2"/>
                  </a:cubicBezTo>
                  <a:cubicBezTo>
                    <a:pt x="6" y="16"/>
                    <a:pt x="1" y="30"/>
                    <a:pt x="0" y="43"/>
                  </a:cubicBezTo>
                  <a:cubicBezTo>
                    <a:pt x="0" y="44"/>
                    <a:pt x="1" y="45"/>
                    <a:pt x="1" y="46"/>
                  </a:cubicBezTo>
                  <a:cubicBezTo>
                    <a:pt x="2" y="47"/>
                    <a:pt x="3" y="47"/>
                    <a:pt x="4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8" y="47"/>
                    <a:pt x="30" y="46"/>
                    <a:pt x="30" y="44"/>
                  </a:cubicBezTo>
                  <a:cubicBezTo>
                    <a:pt x="31" y="37"/>
                    <a:pt x="33" y="31"/>
                    <a:pt x="36" y="24"/>
                  </a:cubicBezTo>
                  <a:cubicBezTo>
                    <a:pt x="38" y="21"/>
                    <a:pt x="37" y="19"/>
                    <a:pt x="36" y="18"/>
                  </a:cubicBezTo>
                  <a:cubicBezTo>
                    <a:pt x="32" y="13"/>
                    <a:pt x="28" y="8"/>
                    <a:pt x="21" y="1"/>
                  </a:cubicBezTo>
                  <a:close/>
                </a:path>
              </a:pathLst>
            </a:custGeom>
            <a:solidFill>
              <a:srgbClr val="59AFE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52518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39"/>
            <p:cNvSpPr/>
            <p:nvPr/>
          </p:nvSpPr>
          <p:spPr>
            <a:xfrm>
              <a:off x="9088" y="6915"/>
              <a:ext cx="78" cy="59"/>
            </a:xfrm>
            <a:custGeom>
              <a:avLst/>
              <a:gdLst/>
              <a:ahLst/>
              <a:cxnLst/>
              <a:rect l="l" t="t" r="r" b="b"/>
              <a:pathLst>
                <a:path w="32" h="25" extrusionOk="0">
                  <a:moveTo>
                    <a:pt x="16" y="0"/>
                  </a:moveTo>
                  <a:cubicBezTo>
                    <a:pt x="23" y="0"/>
                    <a:pt x="27" y="0"/>
                    <a:pt x="29" y="0"/>
                  </a:cubicBezTo>
                  <a:cubicBezTo>
                    <a:pt x="30" y="0"/>
                    <a:pt x="32" y="1"/>
                    <a:pt x="32" y="3"/>
                  </a:cubicBezTo>
                  <a:cubicBezTo>
                    <a:pt x="32" y="4"/>
                    <a:pt x="32" y="4"/>
                    <a:pt x="32" y="5"/>
                  </a:cubicBezTo>
                  <a:cubicBezTo>
                    <a:pt x="31" y="7"/>
                    <a:pt x="27" y="16"/>
                    <a:pt x="19" y="24"/>
                  </a:cubicBezTo>
                  <a:cubicBezTo>
                    <a:pt x="18" y="25"/>
                    <a:pt x="17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4" y="25"/>
                    <a:pt x="13" y="24"/>
                  </a:cubicBezTo>
                  <a:cubicBezTo>
                    <a:pt x="6" y="16"/>
                    <a:pt x="1" y="7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9" y="0"/>
                    <a:pt x="16" y="0"/>
                  </a:cubicBezTo>
                  <a:close/>
                </a:path>
              </a:pathLst>
            </a:custGeom>
            <a:solidFill>
              <a:srgbClr val="59AFE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52518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39"/>
            <p:cNvSpPr/>
            <p:nvPr/>
          </p:nvSpPr>
          <p:spPr>
            <a:xfrm>
              <a:off x="8818" y="6689"/>
              <a:ext cx="66" cy="68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2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8BC5E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52518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39"/>
            <p:cNvSpPr/>
            <p:nvPr/>
          </p:nvSpPr>
          <p:spPr>
            <a:xfrm>
              <a:off x="8818" y="7240"/>
              <a:ext cx="66" cy="68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4"/>
                    <a:pt x="4" y="28"/>
                    <a:pt x="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8BC5E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52518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39"/>
            <p:cNvSpPr/>
            <p:nvPr/>
          </p:nvSpPr>
          <p:spPr>
            <a:xfrm>
              <a:off x="9369" y="6689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4"/>
                    <a:pt x="24" y="0"/>
                    <a:pt x="20" y="0"/>
                  </a:cubicBezTo>
                </a:path>
              </a:pathLst>
            </a:custGeom>
            <a:solidFill>
              <a:srgbClr val="8BC5E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52518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39"/>
            <p:cNvSpPr/>
            <p:nvPr/>
          </p:nvSpPr>
          <p:spPr>
            <a:xfrm>
              <a:off x="9369" y="7240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4" y="28"/>
                    <a:pt x="28" y="24"/>
                    <a:pt x="28" y="20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8BC5E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52518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83" name="Google Shape;1383;p39"/>
          <p:cNvSpPr txBox="1"/>
          <p:nvPr/>
        </p:nvSpPr>
        <p:spPr>
          <a:xfrm>
            <a:off x="2471305" y="2663487"/>
            <a:ext cx="73609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Issue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39"/>
          <p:cNvSpPr/>
          <p:nvPr/>
        </p:nvSpPr>
        <p:spPr>
          <a:xfrm>
            <a:off x="4861693" y="1710770"/>
            <a:ext cx="1739949" cy="563536"/>
          </a:xfrm>
          <a:prstGeom prst="roundRect">
            <a:avLst>
              <a:gd name="adj" fmla="val 16667"/>
            </a:avLst>
          </a:prstGeom>
          <a:solidFill>
            <a:schemeClr val="accent1">
              <a:alpha val="14901"/>
            </a:scheme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 Branch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39"/>
          <p:cNvSpPr/>
          <p:nvPr/>
        </p:nvSpPr>
        <p:spPr>
          <a:xfrm>
            <a:off x="4902220" y="3881241"/>
            <a:ext cx="1739949" cy="563536"/>
          </a:xfrm>
          <a:prstGeom prst="roundRect">
            <a:avLst>
              <a:gd name="adj" fmla="val 16667"/>
            </a:avLst>
          </a:prstGeom>
          <a:solidFill>
            <a:schemeClr val="accent1">
              <a:alpha val="14901"/>
            </a:scheme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 Pull Request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86" name="Google Shape;1386;p39"/>
          <p:cNvCxnSpPr>
            <a:endCxn id="1385" idx="1"/>
          </p:cNvCxnSpPr>
          <p:nvPr/>
        </p:nvCxnSpPr>
        <p:spPr>
          <a:xfrm rot="-5400000" flipH="1">
            <a:off x="3372370" y="2633159"/>
            <a:ext cx="1718400" cy="1341300"/>
          </a:xfrm>
          <a:prstGeom prst="bentConnector2">
            <a:avLst/>
          </a:prstGeom>
          <a:noFill/>
          <a:ln w="25400" cap="flat" cmpd="sng">
            <a:solidFill>
              <a:schemeClr val="accent1"/>
            </a:solidFill>
            <a:prstDash val="dashDot"/>
            <a:miter lim="800000"/>
            <a:headEnd type="none" w="sm" len="sm"/>
            <a:tailEnd type="triangle" w="med" len="med"/>
          </a:ln>
        </p:spPr>
      </p:cxnSp>
      <p:pic>
        <p:nvPicPr>
          <p:cNvPr id="1387" name="Google Shape;1387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59597" y="4876194"/>
            <a:ext cx="2130240" cy="384013"/>
          </a:xfrm>
          <a:prstGeom prst="rect">
            <a:avLst/>
          </a:prstGeom>
          <a:noFill/>
          <a:ln>
            <a:noFill/>
          </a:ln>
        </p:spPr>
      </p:pic>
      <p:sp>
        <p:nvSpPr>
          <p:cNvPr id="1388" name="Google Shape;1388;p39"/>
          <p:cNvSpPr/>
          <p:nvPr/>
        </p:nvSpPr>
        <p:spPr>
          <a:xfrm>
            <a:off x="8112223" y="2894314"/>
            <a:ext cx="1733335" cy="1085014"/>
          </a:xfrm>
          <a:prstGeom prst="roundRect">
            <a:avLst>
              <a:gd name="adj" fmla="val 16667"/>
            </a:avLst>
          </a:prstGeom>
          <a:solidFill>
            <a:srgbClr val="00B050">
              <a:alpha val="14901"/>
            </a:srgbClr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 Trigger CI/CD &amp;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Repo &amp; Code data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39"/>
          <p:cNvSpPr/>
          <p:nvPr/>
        </p:nvSpPr>
        <p:spPr>
          <a:xfrm>
            <a:off x="1909392" y="4571903"/>
            <a:ext cx="1856671" cy="992596"/>
          </a:xfrm>
          <a:prstGeom prst="roundRect">
            <a:avLst>
              <a:gd name="adj" fmla="val 16667"/>
            </a:avLst>
          </a:prstGeom>
          <a:solidFill>
            <a:srgbClr val="00B050">
              <a:alpha val="14901"/>
            </a:srgbClr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Build info return &amp; Scan Info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90" name="Google Shape;1390;p39"/>
          <p:cNvCxnSpPr>
            <a:endCxn id="1384" idx="1"/>
          </p:cNvCxnSpPr>
          <p:nvPr/>
        </p:nvCxnSpPr>
        <p:spPr>
          <a:xfrm rot="10800000" flipH="1">
            <a:off x="3276493" y="1992538"/>
            <a:ext cx="1585200" cy="356100"/>
          </a:xfrm>
          <a:prstGeom prst="bentConnector3">
            <a:avLst>
              <a:gd name="adj1" fmla="val 50002"/>
            </a:avLst>
          </a:prstGeom>
          <a:noFill/>
          <a:ln w="25400" cap="flat" cmpd="sng">
            <a:solidFill>
              <a:schemeClr val="accent1"/>
            </a:solidFill>
            <a:prstDash val="dashDot"/>
            <a:miter lim="800000"/>
            <a:headEnd type="none" w="sm" len="sm"/>
            <a:tailEnd type="triangle" w="med" len="med"/>
          </a:ln>
        </p:spPr>
      </p:cxnSp>
      <p:cxnSp>
        <p:nvCxnSpPr>
          <p:cNvPr id="1391" name="Google Shape;1391;p39"/>
          <p:cNvCxnSpPr>
            <a:stCxn id="1384" idx="3"/>
            <a:endCxn id="1359" idx="1"/>
          </p:cNvCxnSpPr>
          <p:nvPr/>
        </p:nvCxnSpPr>
        <p:spPr>
          <a:xfrm rot="10800000" flipH="1">
            <a:off x="6601642" y="1548538"/>
            <a:ext cx="1233600" cy="444000"/>
          </a:xfrm>
          <a:prstGeom prst="bentConnector3">
            <a:avLst>
              <a:gd name="adj1" fmla="val 50000"/>
            </a:avLst>
          </a:prstGeom>
          <a:noFill/>
          <a:ln w="25400" cap="flat" cmpd="sng">
            <a:solidFill>
              <a:schemeClr val="accent1"/>
            </a:solidFill>
            <a:prstDash val="dashDot"/>
            <a:miter lim="800000"/>
            <a:headEnd type="none" w="sm" len="sm"/>
            <a:tailEnd type="triangle" w="med" len="med"/>
          </a:ln>
        </p:spPr>
      </p:cxnSp>
      <p:cxnSp>
        <p:nvCxnSpPr>
          <p:cNvPr id="1392" name="Google Shape;1392;p39"/>
          <p:cNvCxnSpPr>
            <a:stCxn id="1385" idx="3"/>
            <a:endCxn id="1359" idx="1"/>
          </p:cNvCxnSpPr>
          <p:nvPr/>
        </p:nvCxnSpPr>
        <p:spPr>
          <a:xfrm rot="10800000" flipH="1">
            <a:off x="6642169" y="1548509"/>
            <a:ext cx="1193100" cy="2614500"/>
          </a:xfrm>
          <a:prstGeom prst="bentConnector3">
            <a:avLst>
              <a:gd name="adj1" fmla="val 49999"/>
            </a:avLst>
          </a:prstGeom>
          <a:noFill/>
          <a:ln w="25400" cap="flat" cmpd="sng">
            <a:solidFill>
              <a:schemeClr val="accent1"/>
            </a:solidFill>
            <a:prstDash val="dashDot"/>
            <a:miter lim="800000"/>
            <a:headEnd type="none" w="sm" len="sm"/>
            <a:tailEnd type="triangle" w="med" len="med"/>
          </a:ln>
        </p:spPr>
      </p:cxnSp>
      <p:sp>
        <p:nvSpPr>
          <p:cNvPr id="1393" name="Google Shape;1393;p39"/>
          <p:cNvSpPr/>
          <p:nvPr/>
        </p:nvSpPr>
        <p:spPr>
          <a:xfrm>
            <a:off x="4900383" y="2821838"/>
            <a:ext cx="1739949" cy="563536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Code Commit &amp; Issue Sync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94" name="Google Shape;1394;p39"/>
          <p:cNvCxnSpPr>
            <a:stCxn id="1359" idx="1"/>
            <a:endCxn id="1393" idx="3"/>
          </p:cNvCxnSpPr>
          <p:nvPr/>
        </p:nvCxnSpPr>
        <p:spPr>
          <a:xfrm flipH="1">
            <a:off x="6640354" y="1548544"/>
            <a:ext cx="1194900" cy="1555200"/>
          </a:xfrm>
          <a:prstGeom prst="bentConnector3">
            <a:avLst>
              <a:gd name="adj1" fmla="val 50001"/>
            </a:avLst>
          </a:prstGeom>
          <a:noFill/>
          <a:ln w="19050" cap="flat" cmpd="sng">
            <a:solidFill>
              <a:srgbClr val="FF0000"/>
            </a:solidFill>
            <a:prstDash val="lgDash"/>
            <a:miter lim="800000"/>
            <a:headEnd type="none" w="sm" len="sm"/>
            <a:tailEnd type="triangle" w="med" len="med"/>
          </a:ln>
        </p:spPr>
      </p:cxnSp>
      <p:cxnSp>
        <p:nvCxnSpPr>
          <p:cNvPr id="1395" name="Google Shape;1395;p39"/>
          <p:cNvCxnSpPr>
            <a:stCxn id="1393" idx="1"/>
          </p:cNvCxnSpPr>
          <p:nvPr/>
        </p:nvCxnSpPr>
        <p:spPr>
          <a:xfrm rot="10800000">
            <a:off x="3242883" y="2536306"/>
            <a:ext cx="1657500" cy="567300"/>
          </a:xfrm>
          <a:prstGeom prst="bentConnector3">
            <a:avLst>
              <a:gd name="adj1" fmla="val 50002"/>
            </a:avLst>
          </a:prstGeom>
          <a:noFill/>
          <a:ln w="19050" cap="flat" cmpd="sng">
            <a:solidFill>
              <a:srgbClr val="FF0000"/>
            </a:solidFill>
            <a:prstDash val="lgDash"/>
            <a:miter lim="800000"/>
            <a:headEnd type="none" w="sm" len="sm"/>
            <a:tailEnd type="triangle" w="med" len="med"/>
          </a:ln>
        </p:spPr>
      </p:cxnSp>
      <p:cxnSp>
        <p:nvCxnSpPr>
          <p:cNvPr id="1396" name="Google Shape;1396;p39"/>
          <p:cNvCxnSpPr>
            <a:stCxn id="1389" idx="3"/>
            <a:endCxn id="1387" idx="1"/>
          </p:cNvCxnSpPr>
          <p:nvPr/>
        </p:nvCxnSpPr>
        <p:spPr>
          <a:xfrm>
            <a:off x="3766063" y="5068201"/>
            <a:ext cx="893400" cy="0"/>
          </a:xfrm>
          <a:prstGeom prst="straightConnector1">
            <a:avLst/>
          </a:prstGeom>
          <a:noFill/>
          <a:ln w="28575" cap="flat" cmpd="sng">
            <a:solidFill>
              <a:srgbClr val="00B050"/>
            </a:solidFill>
            <a:prstDash val="lgDash"/>
            <a:miter lim="800000"/>
            <a:headEnd type="triangle" w="med" len="med"/>
            <a:tailEnd type="none" w="sm" len="sm"/>
          </a:ln>
        </p:spPr>
      </p:cxnSp>
      <p:cxnSp>
        <p:nvCxnSpPr>
          <p:cNvPr id="1397" name="Google Shape;1397;p39"/>
          <p:cNvCxnSpPr>
            <a:stCxn id="1389" idx="0"/>
            <a:endCxn id="1383" idx="2"/>
          </p:cNvCxnSpPr>
          <p:nvPr/>
        </p:nvCxnSpPr>
        <p:spPr>
          <a:xfrm rot="10800000" flipH="1">
            <a:off x="2837728" y="3032903"/>
            <a:ext cx="1500" cy="1539000"/>
          </a:xfrm>
          <a:prstGeom prst="straightConnector1">
            <a:avLst/>
          </a:prstGeom>
          <a:noFill/>
          <a:ln w="28575" cap="flat" cmpd="sng">
            <a:solidFill>
              <a:srgbClr val="00B050"/>
            </a:solidFill>
            <a:prstDash val="lgDash"/>
            <a:miter lim="800000"/>
            <a:headEnd type="none" w="sm" len="sm"/>
            <a:tailEnd type="triangle" w="med" len="med"/>
          </a:ln>
        </p:spPr>
      </p:cxnSp>
      <p:cxnSp>
        <p:nvCxnSpPr>
          <p:cNvPr id="1398" name="Google Shape;1398;p39"/>
          <p:cNvCxnSpPr>
            <a:stCxn id="1388" idx="0"/>
            <a:endCxn id="1359" idx="2"/>
          </p:cNvCxnSpPr>
          <p:nvPr/>
        </p:nvCxnSpPr>
        <p:spPr>
          <a:xfrm rot="10800000" flipH="1">
            <a:off x="8978890" y="1714414"/>
            <a:ext cx="6300" cy="1179900"/>
          </a:xfrm>
          <a:prstGeom prst="straightConnector1">
            <a:avLst/>
          </a:prstGeom>
          <a:noFill/>
          <a:ln w="28575" cap="flat" cmpd="sng">
            <a:solidFill>
              <a:srgbClr val="00B050"/>
            </a:solidFill>
            <a:prstDash val="lgDash"/>
            <a:miter lim="800000"/>
            <a:headEnd type="none" w="sm" len="sm"/>
            <a:tailEnd type="triangle" w="med" len="med"/>
          </a:ln>
        </p:spPr>
      </p:cxnSp>
      <p:sp>
        <p:nvSpPr>
          <p:cNvPr id="1399" name="Google Shape;1399;p39"/>
          <p:cNvSpPr txBox="1"/>
          <p:nvPr/>
        </p:nvSpPr>
        <p:spPr>
          <a:xfrm>
            <a:off x="4282571" y="1581664"/>
            <a:ext cx="37702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39"/>
          <p:cNvSpPr txBox="1"/>
          <p:nvPr/>
        </p:nvSpPr>
        <p:spPr>
          <a:xfrm>
            <a:off x="4290747" y="2702449"/>
            <a:ext cx="37702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39"/>
          <p:cNvSpPr txBox="1"/>
          <p:nvPr/>
        </p:nvSpPr>
        <p:spPr>
          <a:xfrm>
            <a:off x="3947320" y="3743692"/>
            <a:ext cx="37702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39"/>
          <p:cNvSpPr txBox="1"/>
          <p:nvPr/>
        </p:nvSpPr>
        <p:spPr>
          <a:xfrm>
            <a:off x="7606411" y="4043374"/>
            <a:ext cx="37702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3" name="Google Shape;1403;p39"/>
          <p:cNvSpPr txBox="1"/>
          <p:nvPr/>
        </p:nvSpPr>
        <p:spPr>
          <a:xfrm>
            <a:off x="6656398" y="5830935"/>
            <a:ext cx="37702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4" name="Google Shape;1404;p39"/>
          <p:cNvSpPr txBox="1"/>
          <p:nvPr/>
        </p:nvSpPr>
        <p:spPr>
          <a:xfrm>
            <a:off x="2895661" y="3577023"/>
            <a:ext cx="37702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5" name="Google Shape;1405;p39" descr="JFrog transforms the way companies manage and release software update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28901" y="5862936"/>
            <a:ext cx="2092523" cy="617871"/>
          </a:xfrm>
          <a:prstGeom prst="rect">
            <a:avLst/>
          </a:prstGeom>
          <a:noFill/>
          <a:ln>
            <a:noFill/>
          </a:ln>
        </p:spPr>
      </p:pic>
      <p:sp>
        <p:nvSpPr>
          <p:cNvPr id="1406" name="Google Shape;1406;p39"/>
          <p:cNvSpPr txBox="1"/>
          <p:nvPr/>
        </p:nvSpPr>
        <p:spPr>
          <a:xfrm>
            <a:off x="8949183" y="2404510"/>
            <a:ext cx="37702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7" name="Google Shape;1407;p39"/>
          <p:cNvSpPr/>
          <p:nvPr/>
        </p:nvSpPr>
        <p:spPr>
          <a:xfrm>
            <a:off x="7835254" y="4713637"/>
            <a:ext cx="2653234" cy="1085014"/>
          </a:xfrm>
          <a:prstGeom prst="roundRect">
            <a:avLst>
              <a:gd name="adj" fmla="val 16667"/>
            </a:avLst>
          </a:prstGeom>
          <a:solidFill>
            <a:srgbClr val="FFD966">
              <a:alpha val="14901"/>
            </a:srgbClr>
          </a:solidFill>
          <a:ln w="127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Artifact Repository</a:t>
            </a:r>
            <a:b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&amp; upload Artifacts &amp; Scan Vulnerability</a:t>
            </a:r>
            <a:endParaRPr/>
          </a:p>
        </p:txBody>
      </p:sp>
      <p:cxnSp>
        <p:nvCxnSpPr>
          <p:cNvPr id="1408" name="Google Shape;1408;p39"/>
          <p:cNvCxnSpPr>
            <a:stCxn id="1387" idx="3"/>
            <a:endCxn id="1388" idx="1"/>
          </p:cNvCxnSpPr>
          <p:nvPr/>
        </p:nvCxnSpPr>
        <p:spPr>
          <a:xfrm rot="10800000" flipH="1">
            <a:off x="6789837" y="3436801"/>
            <a:ext cx="1322400" cy="1631400"/>
          </a:xfrm>
          <a:prstGeom prst="bentConnector3">
            <a:avLst>
              <a:gd name="adj1" fmla="val 49999"/>
            </a:avLst>
          </a:prstGeom>
          <a:noFill/>
          <a:ln w="28575" cap="flat" cmpd="sng">
            <a:solidFill>
              <a:srgbClr val="00B050"/>
            </a:solidFill>
            <a:prstDash val="lgDash"/>
            <a:miter lim="800000"/>
            <a:headEnd type="triangle" w="med" len="med"/>
            <a:tailEnd type="none" w="sm" len="sm"/>
          </a:ln>
        </p:spPr>
      </p:cxnSp>
      <p:cxnSp>
        <p:nvCxnSpPr>
          <p:cNvPr id="1409" name="Google Shape;1409;p39"/>
          <p:cNvCxnSpPr>
            <a:stCxn id="1387" idx="2"/>
            <a:endCxn id="1405" idx="1"/>
          </p:cNvCxnSpPr>
          <p:nvPr/>
        </p:nvCxnSpPr>
        <p:spPr>
          <a:xfrm rot="-5400000" flipH="1">
            <a:off x="6320967" y="4663957"/>
            <a:ext cx="911700" cy="2104200"/>
          </a:xfrm>
          <a:prstGeom prst="bentConnector2">
            <a:avLst/>
          </a:prstGeom>
          <a:noFill/>
          <a:ln w="28575" cap="flat" cmpd="sng">
            <a:solidFill>
              <a:srgbClr val="7030A0"/>
            </a:solidFill>
            <a:prstDash val="lgDash"/>
            <a:miter lim="800000"/>
            <a:headEnd type="triangle" w="med" len="med"/>
            <a:tailEnd type="triangl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 txBox="1">
            <a:spLocks noGrp="1"/>
          </p:cNvSpPr>
          <p:nvPr>
            <p:ph type="title"/>
          </p:nvPr>
        </p:nvSpPr>
        <p:spPr>
          <a:xfrm>
            <a:off x="838200" y="28617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AE4B"/>
              </a:buClr>
              <a:buSzPts val="3200"/>
              <a:buFont typeface="Microsoft JhengHei"/>
              <a:buNone/>
            </a:pPr>
            <a:r>
              <a:rPr lang="en-US" sz="3200">
                <a:solidFill>
                  <a:srgbClr val="4AAE4B"/>
                </a:solidFill>
              </a:rPr>
              <a:t>我們提供最完整的敏捷開發案</a:t>
            </a:r>
            <a:endParaRPr sz="3200">
              <a:solidFill>
                <a:srgbClr val="4AAE4B"/>
              </a:solidFill>
            </a:endParaRPr>
          </a:p>
        </p:txBody>
      </p:sp>
      <p:pic>
        <p:nvPicPr>
          <p:cNvPr id="101" name="Google Shape;101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39306" y="1017971"/>
            <a:ext cx="8713387" cy="5502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4" name="Google Shape;1414;p40" descr="JFrog, Atlassian and Valiantys: A DevOps Alliance - Valiantys - Atlassian  Platinum Partn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4358" y="455506"/>
            <a:ext cx="8969046" cy="5721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p41"/>
          <p:cNvSpPr txBox="1">
            <a:spLocks noGrp="1"/>
          </p:cNvSpPr>
          <p:nvPr>
            <p:ph type="title"/>
          </p:nvPr>
        </p:nvSpPr>
        <p:spPr>
          <a:xfrm>
            <a:off x="3825641" y="433647"/>
            <a:ext cx="7717537" cy="1024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800"/>
              <a:buFont typeface="Microsoft JhengHei"/>
              <a:buNone/>
            </a:pPr>
            <a:r>
              <a:rPr lang="en-US" sz="3200" b="1">
                <a:solidFill>
                  <a:srgbClr val="4AAE4B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What’s Consultant Hours</a:t>
            </a:r>
            <a:endParaRPr sz="3200" b="1">
              <a:solidFill>
                <a:srgbClr val="4AAE4B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420" name="Google Shape;1420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4928" y="1843561"/>
            <a:ext cx="8289446" cy="4176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p42"/>
          <p:cNvSpPr txBox="1">
            <a:spLocks noGrp="1"/>
          </p:cNvSpPr>
          <p:nvPr>
            <p:ph type="title"/>
          </p:nvPr>
        </p:nvSpPr>
        <p:spPr>
          <a:xfrm>
            <a:off x="995753" y="493523"/>
            <a:ext cx="6284941" cy="1024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800"/>
              <a:buFont typeface="Microsoft JhengHei"/>
              <a:buNone/>
            </a:pPr>
            <a:r>
              <a:rPr lang="en-US" sz="2800" b="1">
                <a:latin typeface="Microsoft JhengHei"/>
                <a:ea typeface="Microsoft JhengHei"/>
                <a:cs typeface="Microsoft JhengHei"/>
                <a:sym typeface="Microsoft JhengHei"/>
              </a:rPr>
              <a:t>友環企業專業的顧問輔導</a:t>
            </a:r>
            <a:endParaRPr/>
          </a:p>
        </p:txBody>
      </p:sp>
      <p:sp>
        <p:nvSpPr>
          <p:cNvPr id="1426" name="Google Shape;1426;p42"/>
          <p:cNvSpPr txBox="1">
            <a:spLocks noGrp="1"/>
          </p:cNvSpPr>
          <p:nvPr>
            <p:ph type="body" idx="1"/>
          </p:nvPr>
        </p:nvSpPr>
        <p:spPr>
          <a:xfrm>
            <a:off x="1915063" y="1704925"/>
            <a:ext cx="9216725" cy="4315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>
                <a:latin typeface="Microsoft JhengHei"/>
                <a:ea typeface="Microsoft JhengHei"/>
                <a:cs typeface="Microsoft JhengHei"/>
                <a:sym typeface="Microsoft JhengHei"/>
              </a:rPr>
              <a:t>擁有最多大型企業導入經驗,講師經驗涉及各大產業界.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Microsoft JhengHei"/>
                <a:ea typeface="Microsoft JhengHei"/>
                <a:cs typeface="Microsoft JhengHei"/>
                <a:sym typeface="Microsoft JhengHei"/>
              </a:rPr>
              <a:t>	</a:t>
            </a:r>
            <a:endParaRPr/>
          </a:p>
        </p:txBody>
      </p:sp>
      <p:pic>
        <p:nvPicPr>
          <p:cNvPr id="1427" name="Google Shape;1427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6442" y="2238220"/>
            <a:ext cx="7507346" cy="3782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43"/>
          <p:cNvSpPr txBox="1">
            <a:spLocks noGrp="1"/>
          </p:cNvSpPr>
          <p:nvPr>
            <p:ph type="title"/>
          </p:nvPr>
        </p:nvSpPr>
        <p:spPr>
          <a:xfrm>
            <a:off x="3817015" y="448918"/>
            <a:ext cx="7717537" cy="1024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800"/>
              <a:buFont typeface="Microsoft JhengHei"/>
              <a:buNone/>
            </a:pPr>
            <a:r>
              <a:rPr lang="en-US" sz="2800" b="1">
                <a:solidFill>
                  <a:srgbClr val="4AAE4B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各階段導入工作 – 輔導案開始</a:t>
            </a:r>
            <a:endParaRPr>
              <a:solidFill>
                <a:srgbClr val="4AAE4B"/>
              </a:solidFill>
            </a:endParaRPr>
          </a:p>
        </p:txBody>
      </p:sp>
      <p:pic>
        <p:nvPicPr>
          <p:cNvPr id="1433" name="Google Shape;1433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0544" y="1605986"/>
            <a:ext cx="5978214" cy="4483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p44"/>
          <p:cNvSpPr txBox="1">
            <a:spLocks noGrp="1"/>
          </p:cNvSpPr>
          <p:nvPr>
            <p:ph type="title"/>
          </p:nvPr>
        </p:nvSpPr>
        <p:spPr>
          <a:xfrm>
            <a:off x="5692571" y="1630391"/>
            <a:ext cx="6113713" cy="190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icrosoft JhengHei"/>
              <a:buNone/>
            </a:pPr>
            <a:r>
              <a:rPr lang="en-US" b="1">
                <a:solidFill>
                  <a:schemeClr val="lt1"/>
                </a:solidFill>
              </a:rPr>
              <a:t>Q &amp; A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1439" name="Google Shape;1439;p44" descr="pasted-imag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4871" y="3875567"/>
            <a:ext cx="525462" cy="1017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0" name="Google Shape;1440;p44" descr="pasted-image.pd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3684" y="3873981"/>
            <a:ext cx="523875" cy="101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1" name="Google Shape;1441;p44" descr="pasted-image.pd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20596" y="3873981"/>
            <a:ext cx="525462" cy="101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2" name="Google Shape;1442;p44" descr="pasted-image.pdf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90272" y="3875567"/>
            <a:ext cx="523875" cy="1017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3" name="Google Shape;1443;p44" descr="pasted-image.pdf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457183" y="3873981"/>
            <a:ext cx="514350" cy="101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4" name="Google Shape;1444;p44" descr="pasted-image.pdf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126858" y="3875567"/>
            <a:ext cx="579438" cy="1017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5" name="Google Shape;1445;p44" descr="pasted-image.pdf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085833" y="3873981"/>
            <a:ext cx="514350" cy="101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6" name="Google Shape;1446;p44" descr="pasted-image.pdf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719247" y="3875568"/>
            <a:ext cx="581025" cy="10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35608" y="164424"/>
            <a:ext cx="9628679" cy="6533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"/>
          <p:cNvSpPr txBox="1">
            <a:spLocks noGrp="1"/>
          </p:cNvSpPr>
          <p:nvPr>
            <p:ph type="title"/>
          </p:nvPr>
        </p:nvSpPr>
        <p:spPr>
          <a:xfrm>
            <a:off x="3772097" y="239240"/>
            <a:ext cx="7717537" cy="1024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icrosoft JhengHei"/>
              <a:buNone/>
            </a:pPr>
            <a:r>
              <a:rPr lang="en-US" sz="3200" b="1"/>
              <a:t>Build your DevOps Chain </a:t>
            </a:r>
            <a:endParaRPr sz="3200" b="1"/>
          </a:p>
        </p:txBody>
      </p:sp>
      <p:sp>
        <p:nvSpPr>
          <p:cNvPr id="112" name="Google Shape;112;p6"/>
          <p:cNvSpPr txBox="1">
            <a:spLocks noGrp="1"/>
          </p:cNvSpPr>
          <p:nvPr>
            <p:ph type="body" idx="1"/>
          </p:nvPr>
        </p:nvSpPr>
        <p:spPr>
          <a:xfrm>
            <a:off x="1552755" y="1773936"/>
            <a:ext cx="9794696" cy="437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AE4B"/>
              </a:buClr>
              <a:buSzPts val="2000"/>
              <a:buNone/>
            </a:pPr>
            <a:r>
              <a:rPr lang="en-US" b="1">
                <a:solidFill>
                  <a:srgbClr val="4AAE4B"/>
                </a:solidFill>
              </a:rPr>
              <a:t>從需求到編譯不ㄕ，任何流程自動化與程式碼掃描</a:t>
            </a:r>
            <a:endParaRPr b="1">
              <a:solidFill>
                <a:srgbClr val="4AAE4B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AAE4B"/>
              </a:buClr>
              <a:buSzPts val="2000"/>
              <a:buNone/>
            </a:pPr>
            <a:r>
              <a:rPr lang="en-US" b="1">
                <a:solidFill>
                  <a:srgbClr val="4AAE4B"/>
                </a:solidFill>
              </a:rPr>
              <a:t>為您打造全方位企業 DevOps 團隊</a:t>
            </a:r>
            <a:endParaRPr b="1">
              <a:solidFill>
                <a:srgbClr val="4AAE4B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endParaRPr/>
          </a:p>
        </p:txBody>
      </p:sp>
      <p:pic>
        <p:nvPicPr>
          <p:cNvPr id="113" name="Google Shape;11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9051" y="3223232"/>
            <a:ext cx="10058400" cy="1654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800"/>
              <a:buFont typeface="Microsoft JhengHei"/>
              <a:buNone/>
            </a:pPr>
            <a:r>
              <a:rPr lang="en-US" sz="2800" b="1">
                <a:solidFill>
                  <a:srgbClr val="4AAE4B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Linktech customer in Taiwan</a:t>
            </a:r>
            <a:endParaRPr sz="2800" b="1">
              <a:solidFill>
                <a:srgbClr val="4AAE4B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19" name="Google Shape;119;p7" descr="http://openhouse.nctu.edu.tw/official/download_logo.php?id=02750963&amp;t=com_logo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59856" y="2368725"/>
            <a:ext cx="1618241" cy="37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7" descr="http://3.bp.blogspot.com/-fDrftTwqhxE/TaGVSKh7BsI/AAAAAAAAoDM/lcCI29x2nOM/s1600/Cigna_Log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76935" y="5854247"/>
            <a:ext cx="550115" cy="57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46272" y="2855739"/>
            <a:ext cx="1384295" cy="495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51993" y="5124230"/>
            <a:ext cx="1568552" cy="562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13927" y="3305895"/>
            <a:ext cx="1919055" cy="355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20979" y="1332187"/>
            <a:ext cx="1677950" cy="1118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200531" y="2031808"/>
            <a:ext cx="1523803" cy="405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336276" y="3691640"/>
            <a:ext cx="1223169" cy="396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435278" y="5235132"/>
            <a:ext cx="2252346" cy="42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330266" y="5006567"/>
            <a:ext cx="1075164" cy="604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306504" y="5871794"/>
            <a:ext cx="1462894" cy="455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538471" y="2963680"/>
            <a:ext cx="998626" cy="342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737996" y="3998416"/>
            <a:ext cx="1448629" cy="558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7" descr="http://happyux.hpx.tw/conf/ch/wp-content/uploads/2013/09/104logo-Converted-03.pn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959954" y="8352140"/>
            <a:ext cx="123561" cy="71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7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2515582" y="4531975"/>
            <a:ext cx="1595461" cy="495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7" descr="http://career.ntu.edu.tw/rdss/100company/hwei.jpg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6336276" y="5456399"/>
            <a:ext cx="1672862" cy="461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7" descr="http://www.phys.sinica.edu.tw/images/sinica_logo.pn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2042425" y="1534130"/>
            <a:ext cx="554190" cy="54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7" descr="http://farm4.static.flickr.com/3277/2323047743_7dc04fdd6a_b_d.jpg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5989798" y="3045589"/>
            <a:ext cx="1164206" cy="38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7" descr="http://www.freelogovectors.net/wp-content/uploads/2012/05/asus_logo.jpg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867848" y="5756855"/>
            <a:ext cx="862022" cy="287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7" descr="https://upload.wikimedia.org/wikipedia/commons/thumb/b/ba/Htc_new_logo.svg/2000px-Htc_new_logo.svg.png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9642264" y="4300115"/>
            <a:ext cx="863552" cy="480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7" descr="「聯詠 logo」的圖片搜尋結果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4737722" y="4452588"/>
            <a:ext cx="1651395" cy="495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7" descr="「中國人壽」的圖片搜尋結果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9800654" y="3569189"/>
            <a:ext cx="1191601" cy="567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7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9514348" y="2575558"/>
            <a:ext cx="1177861" cy="460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7" descr="ãé éé»æ¶ logoãçåçæå°çµæ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10045396" y="5484814"/>
            <a:ext cx="1334202" cy="614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7" descr="ãä¸­ä¿¡é logoãçåçæå°çµæ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7701168" y="2561058"/>
            <a:ext cx="1448629" cy="456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7" descr="ãè¯è¯é£å logoãçåçæå°çµæ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1780908" y="3801314"/>
            <a:ext cx="1025200" cy="692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7" descr="ãéº¥ç¶å logoãçåçæå°çµæ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3518777" y="3692315"/>
            <a:ext cx="823514" cy="625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7" descr="ãåå¤ªç§æ logoãçåçæå°çµæ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6987382" y="4553637"/>
            <a:ext cx="1322677" cy="567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7" descr="ãé´»éæµ·é logoãçåçæå°çµæ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2858203" y="1528061"/>
            <a:ext cx="1384295" cy="641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7" descr="ãåº·å¯§ç»ç logoãçåçæå°çµæ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4598131" y="1397535"/>
            <a:ext cx="800207" cy="739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7" descr="ãåé logoãçåçæå°çµæ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5711667" y="1555403"/>
            <a:ext cx="1053583" cy="372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7" descr="ãä¸å¡é logoãçåçæå°çµæ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4686663" y="3691262"/>
            <a:ext cx="1373704" cy="408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7" descr="ãadlink logoãçåçæå°çµæ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9097522" y="1524864"/>
            <a:ext cx="1448630" cy="52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7" descr="ã404 ç§æ logoãçåçæå°çµæ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10380670" y="3262909"/>
            <a:ext cx="1223170" cy="176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7" descr="ãaskey logoãçåçæå°çµæ"/>
          <p:cNvPicPr preferRelativeResize="0"/>
          <p:nvPr/>
        </p:nvPicPr>
        <p:blipFill rotWithShape="1">
          <a:blip r:embed="rId37">
            <a:alphaModFix/>
          </a:blip>
          <a:srcRect/>
          <a:stretch/>
        </p:blipFill>
        <p:spPr>
          <a:xfrm>
            <a:off x="6003327" y="2116291"/>
            <a:ext cx="891490" cy="89571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7"/>
          <p:cNvSpPr/>
          <p:nvPr/>
        </p:nvSpPr>
        <p:spPr>
          <a:xfrm>
            <a:off x="6358199" y="3438679"/>
            <a:ext cx="258754" cy="258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7"/>
          <p:cNvPicPr preferRelativeResize="0"/>
          <p:nvPr/>
        </p:nvPicPr>
        <p:blipFill rotWithShape="1">
          <a:blip r:embed="rId38">
            <a:alphaModFix/>
          </a:blip>
          <a:srcRect/>
          <a:stretch/>
        </p:blipFill>
        <p:spPr>
          <a:xfrm>
            <a:off x="1989882" y="2216856"/>
            <a:ext cx="1525203" cy="460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7" descr="玉山銀行"/>
          <p:cNvPicPr preferRelativeResize="0"/>
          <p:nvPr/>
        </p:nvPicPr>
        <p:blipFill rotWithShape="1">
          <a:blip r:embed="rId39">
            <a:alphaModFix/>
          </a:blip>
          <a:srcRect/>
          <a:stretch/>
        </p:blipFill>
        <p:spPr>
          <a:xfrm>
            <a:off x="8000062" y="3245624"/>
            <a:ext cx="1214072" cy="728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"/>
          <p:cNvSpPr txBox="1">
            <a:spLocks noGrp="1"/>
          </p:cNvSpPr>
          <p:nvPr>
            <p:ph type="title"/>
          </p:nvPr>
        </p:nvSpPr>
        <p:spPr>
          <a:xfrm>
            <a:off x="1874520" y="1005206"/>
            <a:ext cx="8750808" cy="4581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ebas Neue"/>
              <a:buNone/>
            </a:pPr>
            <a:r>
              <a:rPr lang="en-US">
                <a:latin typeface="Bebas Neue"/>
                <a:ea typeface="Bebas Neue"/>
                <a:cs typeface="Bebas Neue"/>
                <a:sym typeface="Bebas Neue"/>
              </a:rPr>
              <a:t>JFrog Platform Overview</a:t>
            </a:r>
            <a:endParaRPr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 txBox="1">
            <a:spLocks noGrp="1"/>
          </p:cNvSpPr>
          <p:nvPr>
            <p:ph type="title"/>
          </p:nvPr>
        </p:nvSpPr>
        <p:spPr>
          <a:xfrm>
            <a:off x="3749039" y="246888"/>
            <a:ext cx="7717537" cy="1024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icrosoft JhengHei"/>
              <a:buNone/>
            </a:pPr>
            <a:r>
              <a:rPr lang="en-US" sz="3200" b="1"/>
              <a:t>JFrog Platform Overview</a:t>
            </a:r>
            <a:endParaRPr sz="3200" b="1"/>
          </a:p>
        </p:txBody>
      </p:sp>
      <p:pic>
        <p:nvPicPr>
          <p:cNvPr id="167" name="Google Shape;167;p9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91640" y="1717549"/>
            <a:ext cx="9299575" cy="4281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自訂設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335</Words>
  <Application>Microsoft Office PowerPoint</Application>
  <PresentationFormat>寬螢幕</PresentationFormat>
  <Paragraphs>100</Paragraphs>
  <Slides>45</Slides>
  <Notes>45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45</vt:i4>
      </vt:variant>
    </vt:vector>
  </HeadingPairs>
  <TitlesOfParts>
    <vt:vector size="51" baseType="lpstr">
      <vt:lpstr>Arial</vt:lpstr>
      <vt:lpstr>Bebas Neue</vt:lpstr>
      <vt:lpstr>Microsoft JhengHei</vt:lpstr>
      <vt:lpstr>Calibri</vt:lpstr>
      <vt:lpstr>Open Sans</vt:lpstr>
      <vt:lpstr>自訂設計</vt:lpstr>
      <vt:lpstr>THE JFROG PLATFORM LIVE DEMO</vt:lpstr>
      <vt:lpstr>PowerPoint 簡報</vt:lpstr>
      <vt:lpstr>Lets DevOps ! 我們專注於整體軟體工程解決方案!</vt:lpstr>
      <vt:lpstr>我們提供最完整的敏捷開發案</vt:lpstr>
      <vt:lpstr>PowerPoint 簡報</vt:lpstr>
      <vt:lpstr>Build your DevOps Chain </vt:lpstr>
      <vt:lpstr>Linktech customer in Taiwan</vt:lpstr>
      <vt:lpstr>JFrog Platform Overview</vt:lpstr>
      <vt:lpstr>JFrog Platform Overview</vt:lpstr>
      <vt:lpstr>Why Jfrog ? </vt:lpstr>
      <vt:lpstr>PowerPoint 簡報</vt:lpstr>
      <vt:lpstr>Artifactory &amp; Xray 一次解決所有煩惱</vt:lpstr>
      <vt:lpstr>Xray可以監控開發中每個階段進行漏洞偵測</vt:lpstr>
      <vt:lpstr>UNLIMITED USERS. FLEXIBLE PLANS</vt:lpstr>
      <vt:lpstr>PowerPoint 簡報</vt:lpstr>
      <vt:lpstr>JFrog Architecture </vt:lpstr>
      <vt:lpstr>Synchronize multiple locations</vt:lpstr>
      <vt:lpstr>JFrog Artifactory</vt:lpstr>
      <vt:lpstr>PowerPoint 簡報</vt:lpstr>
      <vt:lpstr>JFrog Artifactory Feature</vt:lpstr>
      <vt:lpstr>現在可以直接透過JFrog Artifactory管理所有類型Artifact Repository</vt:lpstr>
      <vt:lpstr>並且透過JFrog Artifactory也可進行佈署用Artifacts(.war等)管理</vt:lpstr>
      <vt:lpstr>JFrog Artifactory Repository Management</vt:lpstr>
      <vt:lpstr>JFrog Artifactory Repository Management </vt:lpstr>
      <vt:lpstr>JFrog Artifactory Build</vt:lpstr>
      <vt:lpstr>JFrog Artifactory Artifact Deploy</vt:lpstr>
      <vt:lpstr>JFrog Xray</vt:lpstr>
      <vt:lpstr>PowerPoint 簡報</vt:lpstr>
      <vt:lpstr>Xray Feature</vt:lpstr>
      <vt:lpstr>確保程式品質及資安控管建議</vt:lpstr>
      <vt:lpstr>Xray可以監控開發中每個階段進行漏洞偵測</vt:lpstr>
      <vt:lpstr>JFrog Xray可在所有階段進行漏洞掃描</vt:lpstr>
      <vt:lpstr>Jfrog 優勢 </vt:lpstr>
      <vt:lpstr>Jfrog 主要優勢</vt:lpstr>
      <vt:lpstr>PowerPoint 簡報</vt:lpstr>
      <vt:lpstr>User story in Bank</vt:lpstr>
      <vt:lpstr>金融業開發外包現狀</vt:lpstr>
      <vt:lpstr>Integration With Atlassian</vt:lpstr>
      <vt:lpstr>Atlassian DevOps</vt:lpstr>
      <vt:lpstr>PowerPoint 簡報</vt:lpstr>
      <vt:lpstr>What’s Consultant Hours</vt:lpstr>
      <vt:lpstr>友環企業專業的顧問輔導</vt:lpstr>
      <vt:lpstr>各階段導入工作 – 輔導案開始</vt:lpstr>
      <vt:lpstr>Q &amp; A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JFROG PLATFORM LIVE DEMO</dc:title>
  <dc:creator>Leon</dc:creator>
  <cp:lastModifiedBy>柏宇 侯</cp:lastModifiedBy>
  <cp:revision>1</cp:revision>
  <dcterms:created xsi:type="dcterms:W3CDTF">2012-08-21T16:10:26Z</dcterms:created>
  <dcterms:modified xsi:type="dcterms:W3CDTF">2021-09-13T09:29:42Z</dcterms:modified>
</cp:coreProperties>
</file>