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62" r:id="rId55"/>
    <p:sldId id="363" r:id="rId56"/>
    <p:sldId id="364" r:id="rId57"/>
    <p:sldId id="604" r:id="rId58"/>
    <p:sldId id="605" r:id="rId59"/>
    <p:sldId id="606" r:id="rId60"/>
    <p:sldId id="607" r:id="rId61"/>
    <p:sldId id="365" r:id="rId62"/>
    <p:sldId id="368" r:id="rId63"/>
    <p:sldId id="369" r:id="rId64"/>
    <p:sldId id="370" r:id="rId65"/>
    <p:sldId id="309" r:id="rId66"/>
    <p:sldId id="310" r:id="rId67"/>
    <p:sldId id="311" r:id="rId68"/>
    <p:sldId id="312" r:id="rId69"/>
    <p:sldId id="313" r:id="rId70"/>
    <p:sldId id="314" r:id="rId71"/>
    <p:sldId id="315"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602"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71" r:id="rId117"/>
    <p:sldId id="603" r:id="rId118"/>
    <p:sldId id="408" r:id="rId119"/>
    <p:sldId id="409" r:id="rId120"/>
    <p:sldId id="410" r:id="rId121"/>
    <p:sldId id="415" r:id="rId122"/>
    <p:sldId id="411" r:id="rId123"/>
    <p:sldId id="412" r:id="rId124"/>
    <p:sldId id="413" r:id="rId125"/>
    <p:sldId id="414" r:id="rId126"/>
    <p:sldId id="372" r:id="rId127"/>
    <p:sldId id="373" r:id="rId128"/>
    <p:sldId id="374" r:id="rId129"/>
    <p:sldId id="375" r:id="rId130"/>
    <p:sldId id="376" r:id="rId131"/>
    <p:sldId id="377" r:id="rId132"/>
    <p:sldId id="378" r:id="rId133"/>
    <p:sldId id="379" r:id="rId134"/>
    <p:sldId id="380" r:id="rId135"/>
    <p:sldId id="381" r:id="rId136"/>
    <p:sldId id="382" r:id="rId137"/>
    <p:sldId id="383" r:id="rId138"/>
    <p:sldId id="384" r:id="rId139"/>
    <p:sldId id="385" r:id="rId140"/>
    <p:sldId id="386" r:id="rId141"/>
    <p:sldId id="387" r:id="rId142"/>
    <p:sldId id="388" r:id="rId143"/>
    <p:sldId id="389" r:id="rId144"/>
    <p:sldId id="390" r:id="rId145"/>
    <p:sldId id="391" r:id="rId146"/>
    <p:sldId id="392" r:id="rId147"/>
    <p:sldId id="393" r:id="rId148"/>
    <p:sldId id="394" r:id="rId149"/>
    <p:sldId id="395" r:id="rId150"/>
    <p:sldId id="396" r:id="rId151"/>
    <p:sldId id="397" r:id="rId152"/>
    <p:sldId id="398" r:id="rId153"/>
    <p:sldId id="399" r:id="rId154"/>
    <p:sldId id="400" r:id="rId155"/>
    <p:sldId id="401" r:id="rId156"/>
    <p:sldId id="402" r:id="rId157"/>
    <p:sldId id="403" r:id="rId158"/>
    <p:sldId id="404" r:id="rId159"/>
    <p:sldId id="405" r:id="rId160"/>
    <p:sldId id="406" r:id="rId161"/>
  </p:sldIdLst>
  <p:sldSz cx="9144000" cy="6858000" type="screen4x3"/>
  <p:notesSz cx="6858000" cy="9144000"/>
  <p:embeddedFontLst>
    <p:embeddedFont>
      <p:font typeface="Calibri" panose="020F0502020204030204" pitchFamily="34" charset="0"/>
      <p:regular r:id="rId163"/>
      <p:bold r:id="rId164"/>
      <p:italic r:id="rId165"/>
      <p:boldItalic r:id="rId166"/>
    </p:embeddedFont>
    <p:embeddedFont>
      <p:font typeface="EB Garamond" panose="00000500000000000000" pitchFamily="2" charset="0"/>
      <p:regular r:id="rId167"/>
      <p:bold r:id="rId168"/>
      <p:italic r:id="rId169"/>
      <p:boldItalic r:id="rId170"/>
    </p:embeddedFont>
    <p:embeddedFont>
      <p:font typeface="Helvetica Neue" panose="020B0604020202020204" charset="0"/>
      <p:regular r:id="rId171"/>
      <p:bold r:id="rId172"/>
      <p:italic r:id="rId173"/>
      <p:boldItalic r:id="rId174"/>
    </p:embeddedFont>
    <p:embeddedFont>
      <p:font typeface="MS PGothic" panose="020B0600070205080204" pitchFamily="34" charset="-128"/>
      <p:regular r:id="rId175"/>
    </p:embeddedFont>
    <p:embeddedFont>
      <p:font typeface="微軟正黑體" panose="020B0604030504040204" pitchFamily="34" charset="-120"/>
      <p:regular r:id="rId176"/>
      <p:bold r:id="rId177"/>
    </p:embeddedFont>
    <p:embeddedFont>
      <p:font typeface="微軟正黑體" panose="020B0604030504040204" pitchFamily="34" charset="-120"/>
      <p:regular r:id="rId176"/>
      <p:bold r:id="rId1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78" roundtripDataSignature="AMtx7mjgq3zCP3pj7K86DRvO58z6n45O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CF98BB-9ABD-4EA0-A3E4-6A4282E207F2}">
  <a:tblStyle styleId="{86CF98BB-9ABD-4EA0-A3E4-6A4282E207F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font" Target="fonts/font13.fntdata"/><Relationship Id="rId170" Type="http://schemas.openxmlformats.org/officeDocument/2006/relationships/font" Target="fonts/font8.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font" Target="fonts/font3.fntdata"/><Relationship Id="rId18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font" Target="fonts/font9.fntdata"/><Relationship Id="rId176" Type="http://schemas.openxmlformats.org/officeDocument/2006/relationships/font" Target="fonts/font1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font" Target="fonts/font4.fntdata"/><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font" Target="fonts/font10.fntdata"/><Relationship Id="rId18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customschemas.google.com/relationships/presentationmetadata" Target="meta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12.fntdata"/><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2.fntdata"/><Relationship Id="rId16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9" name="Google Shape;1309;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6" name="Google Shape;1316;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2" name="Google Shape;1322;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9" name="Google Shape;1329;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p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5" name="Google Shape;1335;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p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2" name="Google Shape;1342;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3" name="Google Shape;1373;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9" name="Google Shape;1379;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5" name="Google Shape;1385;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1" name="Google Shape;1391;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7" name="Google Shape;1397;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1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2" name="Google Shape;1472;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1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7" name="Google Shape;1477;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p1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2" name="Google Shape;1482;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p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8" name="Google Shape;1488;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p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4" name="Google Shape;1494;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0" name="Google Shape;1500;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2" name="Google Shape;1522;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p1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8" name="Google Shape;1528;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p1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6" name="Google Shape;1536;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p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3" name="Google Shape;1543;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9" name="Google Shape;1549;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p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7" name="Google Shape;1557;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p1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4" name="Google Shape;1564;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p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2" name="Google Shape;1572;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p1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7" name="Google Shape;1577;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p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3" name="Google Shape;1583;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9" name="Google Shape;1589;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p1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6" name="Google Shape;1596;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1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2" name="Google Shape;1602;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9" name="Google Shape;1609;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p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4" name="Google Shape;1614;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2" name="Google Shape;1622;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p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9" name="Google Shape;1629;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p1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8" name="Google Shape;1638;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5" name="Google Shape;1645;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1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1" name="Google Shape;1651;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p1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8" name="Google Shape;1658;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p1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5" name="Google Shape;1665;p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p1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0" name="Google Shape;1670;p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p1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6" name="Google Shape;1676;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1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3" name="Google Shape;1683;p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p1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9" name="Google Shape;1689;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p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5" name="Google Shape;1695;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d279eb0edf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2" name="Google Shape;1702;gd279eb0edf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p1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8" name="Google Shape;1708;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1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1" name="Google Shape;1721;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3" name="Google Shape;1403;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93868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8" name="Google Shape;1408;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而不會只是空談，並且可以讓相關人員都可以隨時存取，了解狀況</a:t>
            </a:r>
            <a:endParaRPr/>
          </a:p>
          <a:p>
            <a:pPr marL="0" lvl="0" indent="0" algn="l" rtl="0">
              <a:spcBef>
                <a:spcPts val="0"/>
              </a:spcBef>
              <a:spcAft>
                <a:spcPts val="0"/>
              </a:spcAft>
              <a:buNone/>
            </a:pPr>
            <a:endParaRPr b="1"/>
          </a:p>
        </p:txBody>
      </p:sp>
      <p:sp>
        <p:nvSpPr>
          <p:cNvPr id="1409" name="Google Shape;1409;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3672948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6" name="Google Shape;1416;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1772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https://confluence.atlassian.com/advancedroadmapsserver/coloring-issues-on-your-timeline-968677318.html</a:t>
            </a:r>
            <a:endParaRPr/>
          </a:p>
        </p:txBody>
      </p:sp>
      <p:sp>
        <p:nvSpPr>
          <p:cNvPr id="1427" name="Google Shape;1427;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extLst>
      <p:ext uri="{BB962C8B-B14F-4D97-AF65-F5344CB8AC3E}">
        <p14:creationId xmlns:p14="http://schemas.microsoft.com/office/powerpoint/2010/main" val="3598218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1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7" name="Google Shape;1447;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8607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5" name="Google Shape;1455;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0">
                <a:solidFill>
                  <a:srgbClr val="172B4D"/>
                </a:solidFill>
                <a:latin typeface="Arial"/>
                <a:ea typeface="Arial"/>
                <a:cs typeface="Arial"/>
                <a:sym typeface="Arial"/>
              </a:rPr>
              <a:t>Link</a:t>
            </a:r>
            <a:r>
              <a:rPr lang="en-US" b="0" i="0">
                <a:solidFill>
                  <a:srgbClr val="172B4D"/>
                </a:solidFill>
                <a:latin typeface="Arial"/>
                <a:ea typeface="Arial"/>
                <a:cs typeface="Arial"/>
                <a:sym typeface="Arial"/>
              </a:rPr>
              <a:t> — A unique URL for the plan, and its current view settings, for pasting into a browser.</a:t>
            </a:r>
            <a:endParaRPr/>
          </a:p>
          <a:p>
            <a:pPr marL="0" lvl="0" indent="0" algn="l" rtl="0">
              <a:spcBef>
                <a:spcPts val="0"/>
              </a:spcBef>
              <a:spcAft>
                <a:spcPts val="0"/>
              </a:spcAft>
              <a:buNone/>
            </a:pPr>
            <a:r>
              <a:rPr lang="en-US" b="1" i="0">
                <a:solidFill>
                  <a:srgbClr val="172B4D"/>
                </a:solidFill>
                <a:latin typeface="Arial"/>
                <a:ea typeface="Arial"/>
                <a:cs typeface="Arial"/>
                <a:sym typeface="Arial"/>
              </a:rPr>
              <a:t>Embed</a:t>
            </a:r>
            <a:r>
              <a:rPr lang="en-US" b="0" i="0">
                <a:solidFill>
                  <a:srgbClr val="172B4D"/>
                </a:solidFill>
                <a:latin typeface="Arial"/>
                <a:ea typeface="Arial"/>
                <a:cs typeface="Arial"/>
                <a:sym typeface="Arial"/>
              </a:rPr>
              <a:t> — Add the iFrame code snippet to any HTML page that supports URL embedding.</a:t>
            </a:r>
            <a:endParaRPr/>
          </a:p>
          <a:p>
            <a:pPr marL="0" lvl="0" indent="0" algn="l" rtl="0">
              <a:spcBef>
                <a:spcPts val="0"/>
              </a:spcBef>
              <a:spcAft>
                <a:spcPts val="0"/>
              </a:spcAft>
              <a:buNone/>
            </a:pPr>
            <a:r>
              <a:rPr lang="en-US" b="1" i="0">
                <a:solidFill>
                  <a:srgbClr val="172B4D"/>
                </a:solidFill>
                <a:latin typeface="Arial"/>
                <a:ea typeface="Arial"/>
                <a:cs typeface="Arial"/>
                <a:sym typeface="Arial"/>
              </a:rPr>
              <a:t>Confluence</a:t>
            </a:r>
            <a:r>
              <a:rPr lang="en-US" b="0" i="0">
                <a:solidFill>
                  <a:srgbClr val="172B4D"/>
                </a:solidFill>
                <a:latin typeface="Arial"/>
                <a:ea typeface="Arial"/>
                <a:cs typeface="Arial"/>
                <a:sym typeface="Arial"/>
              </a:rPr>
              <a:t> — If you have Confluence Server or Confluence Data Center, you can use a macro to display you plan on a Confluence page.</a:t>
            </a:r>
            <a:endParaRPr/>
          </a:p>
          <a:p>
            <a:pPr marL="0" lvl="0" indent="0" algn="l" rtl="0">
              <a:spcBef>
                <a:spcPts val="0"/>
              </a:spcBef>
              <a:spcAft>
                <a:spcPts val="0"/>
              </a:spcAft>
              <a:buNone/>
            </a:pPr>
            <a:endParaRPr/>
          </a:p>
        </p:txBody>
      </p:sp>
      <p:sp>
        <p:nvSpPr>
          <p:cNvPr id="1456" name="Google Shape;1456;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extLst>
      <p:ext uri="{BB962C8B-B14F-4D97-AF65-F5344CB8AC3E}">
        <p14:creationId xmlns:p14="http://schemas.microsoft.com/office/powerpoint/2010/main" val="652156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4" name="Google Shape;1464;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https://marketplace.atlassian.com/apps/1221237/advanced-roadmaps-for-jira-in-confluence?hosting=server&amp;tab=overview</a:t>
            </a:r>
            <a:endParaRPr/>
          </a:p>
        </p:txBody>
      </p:sp>
      <p:sp>
        <p:nvSpPr>
          <p:cNvPr id="1465" name="Google Shape;1465;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extLst>
      <p:ext uri="{BB962C8B-B14F-4D97-AF65-F5344CB8AC3E}">
        <p14:creationId xmlns:p14="http://schemas.microsoft.com/office/powerpoint/2010/main" val="25520937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7" name="Google Shape;947;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3" name="Google Shape;953;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2" name="Google Shape;982;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9" name="Google Shape;999;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7" name="Google Shape;1007;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2" name="Google Shape;1012;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0" name="Google Shape;1020;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7" name="Google Shape;1027;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6" name="Google Shape;1056;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4" name="Google Shape;1064;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8" name="Google Shape;1078;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3" name="Google Shape;1083;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1" name="Google Shape;1131;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7" name="Google Shape;1137;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4" name="Google Shape;1144;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7" name="Google Shape;1157;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5" name="Google Shape;1165;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9" name="Google Shape;117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8" name="Google Shape;1188;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4" name="Google Shape;1194;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2" name="Google Shape;1202;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5" name="Google Shape;1215;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p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4" name="Google Shape;1224;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4" name="Google Shape;1234;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200"/>
              <a:t>We also made it possible to give inline feedback on pages too.</a:t>
            </a:r>
            <a:endParaRPr/>
          </a:p>
          <a:p>
            <a:pPr marL="0" lvl="0" indent="0" algn="l" rtl="0">
              <a:spcBef>
                <a:spcPts val="0"/>
              </a:spcBef>
              <a:spcAft>
                <a:spcPts val="0"/>
              </a:spcAft>
              <a:buNone/>
            </a:pPr>
            <a:endParaRPr sz="2200"/>
          </a:p>
          <a:p>
            <a:pPr marL="0" lvl="0" indent="0" algn="l" rtl="0">
              <a:spcBef>
                <a:spcPts val="0"/>
              </a:spcBef>
              <a:spcAft>
                <a:spcPts val="0"/>
              </a:spcAft>
              <a:buNone/>
            </a:pPr>
            <a:r>
              <a:rPr lang="en-US" sz="2200"/>
              <a:t>(click) All you need to do is highlight a word, sentence or paragraph, and it will trigger a small dialog. When you choose the comment button, it will trigger an inline comment. This is so awesome for reviewing long documents where previously you had to constantly scroll up and down to read and leave feedback for the author.</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5" name="Google Shape;124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200"/>
              <a:t>When looking at a file in the previewer you can start leaving feedback by dropping a pin anywhere on the file. You can see the yellow pin in the pop-up circle. Once this pin is dropped, it triggers an inline comment where you can leave feedback using text, @mentions, page and file links, and emoticons. As mentioned this is such a useful experience and really exciting particularly for users that spend a lot of time working on Spreadsheets and PowerPoints.</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2" name="Google Shape;1252;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200"/>
              <a:t>As mentioned in the story, inline comments are great for having discussions and clarifying and improving feedback. If you’ve ever tried to discuss feedback via email - its a complete nightmare.</a:t>
            </a:r>
            <a:endParaRPr/>
          </a:p>
          <a:p>
            <a:pPr marL="0" lvl="0" indent="0" algn="l" rtl="0">
              <a:spcBef>
                <a:spcPts val="0"/>
              </a:spcBef>
              <a:spcAft>
                <a:spcPts val="0"/>
              </a:spcAft>
              <a:buNone/>
            </a:pPr>
            <a:endParaRPr sz="2200"/>
          </a:p>
          <a:p>
            <a:pPr marL="0" lvl="0" indent="0" algn="l" rtl="0">
              <a:spcBef>
                <a:spcPts val="0"/>
              </a:spcBef>
              <a:spcAft>
                <a:spcPts val="0"/>
              </a:spcAft>
              <a:buNone/>
            </a:pPr>
            <a:r>
              <a:rPr lang="en-US" sz="2200"/>
              <a:t>We’re really excited about how much better this experience is for people that work with files everyday.</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200"/>
              <a:t>Finally - users can now resolve comments which triggers a notification to keep the contributors up to date about what suggestions were incorporated.</a:t>
            </a:r>
            <a:endParaRPr/>
          </a:p>
          <a:p>
            <a:pPr marL="0" lvl="0" indent="0" algn="l" rtl="0">
              <a:spcBef>
                <a:spcPts val="0"/>
              </a:spcBef>
              <a:spcAft>
                <a:spcPts val="0"/>
              </a:spcAft>
              <a:buNone/>
            </a:pPr>
            <a:endParaRPr sz="2200"/>
          </a:p>
          <a:p>
            <a:pPr marL="0" lvl="0" indent="0" algn="l" rtl="0">
              <a:spcBef>
                <a:spcPts val="0"/>
              </a:spcBef>
              <a:spcAft>
                <a:spcPts val="0"/>
              </a:spcAft>
              <a:buNone/>
            </a:pPr>
            <a:r>
              <a:rPr lang="en-US" sz="2200"/>
              <a:t>To take a step back - we built this feedback loop because customers were asking about it - but also we felt it was a critical to increase the value for Business Teams who regularly work with files. This is an important bridge into Confluence for people that use files everyday.</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200"/>
              <a:t>The roadmap planner macro is awesome for visualizing product, project, and team roadmaps with a light-weight timeline. We were often hearing about how product and project owners wanted a way to communicate a plan to stakeholders in a way that made sense to everybody. People were tired about being asked ‘what’s coming next?’ or ‘when is this shipping?’.</a:t>
            </a:r>
            <a:endParaRPr/>
          </a:p>
          <a:p>
            <a:pPr marL="0" lvl="0" indent="0" algn="l" rtl="0">
              <a:spcBef>
                <a:spcPts val="0"/>
              </a:spcBef>
              <a:spcAft>
                <a:spcPts val="0"/>
              </a:spcAft>
              <a:buNone/>
            </a:pPr>
            <a:endParaRPr sz="2200"/>
          </a:p>
          <a:p>
            <a:pPr marL="0" lvl="0" indent="0" algn="l" rtl="0">
              <a:spcBef>
                <a:spcPts val="0"/>
              </a:spcBef>
              <a:spcAft>
                <a:spcPts val="0"/>
              </a:spcAft>
              <a:buNone/>
            </a:pPr>
            <a:r>
              <a:rPr lang="en-US" sz="2200"/>
              <a:t>(click) The roadmap planner macro is great because you can build out an entire schedule using lanes, bars, and markers and even add more context to work in flight by linking to relevant Confluence pages.</a:t>
            </a:r>
            <a:endParaRPr/>
          </a:p>
          <a:p>
            <a:pPr marL="0" lvl="0" indent="0" algn="l" rtl="0">
              <a:spcBef>
                <a:spcPts val="0"/>
              </a:spcBef>
              <a:spcAft>
                <a:spcPts val="0"/>
              </a:spcAft>
              <a:buNone/>
            </a:pPr>
            <a:endParaRPr sz="2200"/>
          </a:p>
          <a:p>
            <a:pPr marL="0" lvl="0" indent="0" algn="l" rtl="0">
              <a:spcBef>
                <a:spcPts val="0"/>
              </a:spcBef>
              <a:spcAft>
                <a:spcPts val="0"/>
              </a:spcAft>
              <a:buNone/>
            </a:pPr>
            <a:r>
              <a:rPr lang="en-US" sz="2200"/>
              <a:t>(click) It’s also easy to adjust by just dragging and dropping bars on the timeline.</a:t>
            </a:r>
            <a:endParaRPr/>
          </a:p>
          <a:p>
            <a:pPr marL="0" lvl="0" indent="0" algn="l" rtl="0">
              <a:spcBef>
                <a:spcPts val="0"/>
              </a:spcBef>
              <a:spcAft>
                <a:spcPts val="0"/>
              </a:spcAft>
              <a:buNone/>
            </a:pPr>
            <a:endParaRPr sz="2200"/>
          </a:p>
          <a:p>
            <a:pPr marL="0" lvl="0" indent="0" algn="l" rtl="0">
              <a:spcBef>
                <a:spcPts val="0"/>
              </a:spcBef>
              <a:spcAft>
                <a:spcPts val="0"/>
              </a:spcAft>
              <a:buNone/>
            </a:pPr>
            <a:r>
              <a:rPr lang="en-US" sz="2200"/>
              <a:t>(click) And lastly - i want to clarify that the roadmap planner macro isn’t just for product roadmaps. Every team has the need to communicate what they are working on a high-level timeline. We use it on the Confluence marketing team to communicate our quarterly plans and it works really well for us.</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6" name="Google Shape;1296;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3" name="Google Shape;1303;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p:cSld name="標題投影片">
    <p:spTree>
      <p:nvGrpSpPr>
        <p:cNvPr id="1" name="Shape 15"/>
        <p:cNvGrpSpPr/>
        <p:nvPr/>
      </p:nvGrpSpPr>
      <p:grpSpPr>
        <a:xfrm>
          <a:off x="0" y="0"/>
          <a:ext cx="0" cy="0"/>
          <a:chOff x="0" y="0"/>
          <a:chExt cx="0" cy="0"/>
        </a:xfrm>
      </p:grpSpPr>
      <p:sp>
        <p:nvSpPr>
          <p:cNvPr id="16" name="Google Shape;16;p15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5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5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pic>
        <p:nvPicPr>
          <p:cNvPr id="19" name="Google Shape;19;p153"/>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自訂版面配置">
  <p:cSld name="自訂版面配置">
    <p:spTree>
      <p:nvGrpSpPr>
        <p:cNvPr id="1" name="Shape 74"/>
        <p:cNvGrpSpPr/>
        <p:nvPr/>
      </p:nvGrpSpPr>
      <p:grpSpPr>
        <a:xfrm>
          <a:off x="0" y="0"/>
          <a:ext cx="0" cy="0"/>
          <a:chOff x="0" y="0"/>
          <a:chExt cx="0" cy="0"/>
        </a:xfrm>
      </p:grpSpPr>
      <p:pic>
        <p:nvPicPr>
          <p:cNvPr id="75" name="Google Shape;75;p164"/>
          <p:cNvPicPr preferRelativeResize="0"/>
          <p:nvPr/>
        </p:nvPicPr>
        <p:blipFill rotWithShape="1">
          <a:blip r:embed="rId2">
            <a:alphaModFix/>
          </a:blip>
          <a:srcRect/>
          <a:stretch/>
        </p:blipFill>
        <p:spPr>
          <a:xfrm>
            <a:off x="0" y="1142"/>
            <a:ext cx="9144000" cy="6855715"/>
          </a:xfrm>
          <a:prstGeom prst="rect">
            <a:avLst/>
          </a:prstGeom>
          <a:noFill/>
          <a:ln>
            <a:noFill/>
          </a:ln>
        </p:spPr>
      </p:pic>
      <p:sp>
        <p:nvSpPr>
          <p:cNvPr id="76" name="Google Shape;76;p16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自訂版面配置">
  <p:cSld name="1_自訂版面配置">
    <p:spTree>
      <p:nvGrpSpPr>
        <p:cNvPr id="1" name="Shape 77"/>
        <p:cNvGrpSpPr/>
        <p:nvPr/>
      </p:nvGrpSpPr>
      <p:grpSpPr>
        <a:xfrm>
          <a:off x="0" y="0"/>
          <a:ext cx="0" cy="0"/>
          <a:chOff x="0" y="0"/>
          <a:chExt cx="0" cy="0"/>
        </a:xfrm>
      </p:grpSpPr>
      <p:pic>
        <p:nvPicPr>
          <p:cNvPr id="78" name="Google Shape;78;p165"/>
          <p:cNvPicPr preferRelativeResize="0"/>
          <p:nvPr/>
        </p:nvPicPr>
        <p:blipFill rotWithShape="1">
          <a:blip r:embed="rId2">
            <a:alphaModFix/>
          </a:blip>
          <a:srcRect/>
          <a:stretch/>
        </p:blipFill>
        <p:spPr>
          <a:xfrm>
            <a:off x="508" y="0"/>
            <a:ext cx="9142984" cy="6858000"/>
          </a:xfrm>
          <a:prstGeom prst="rect">
            <a:avLst/>
          </a:prstGeom>
          <a:noFill/>
          <a:ln>
            <a:noFill/>
          </a:ln>
        </p:spPr>
      </p:pic>
      <p:sp>
        <p:nvSpPr>
          <p:cNvPr id="79" name="Google Shape;79;p16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自訂版面配置">
  <p:cSld name="2_自訂版面配置">
    <p:spTree>
      <p:nvGrpSpPr>
        <p:cNvPr id="1" name="Shape 80"/>
        <p:cNvGrpSpPr/>
        <p:nvPr/>
      </p:nvGrpSpPr>
      <p:grpSpPr>
        <a:xfrm>
          <a:off x="0" y="0"/>
          <a:ext cx="0" cy="0"/>
          <a:chOff x="0" y="0"/>
          <a:chExt cx="0" cy="0"/>
        </a:xfrm>
      </p:grpSpPr>
      <p:sp>
        <p:nvSpPr>
          <p:cNvPr id="81" name="Google Shape;81;p166"/>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6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6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6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pic>
        <p:nvPicPr>
          <p:cNvPr id="85" name="Google Shape;85;p166"/>
          <p:cNvPicPr preferRelativeResize="0"/>
          <p:nvPr/>
        </p:nvPicPr>
        <p:blipFill rotWithShape="1">
          <a:blip r:embed="rId2">
            <a:alphaModFix/>
          </a:blip>
          <a:srcRect/>
          <a:stretch/>
        </p:blipFill>
        <p:spPr>
          <a:xfrm>
            <a:off x="0" y="1142"/>
            <a:ext cx="9144000" cy="6855715"/>
          </a:xfrm>
          <a:prstGeom prst="rect">
            <a:avLst/>
          </a:prstGeom>
          <a:noFill/>
          <a:ln>
            <a:noFill/>
          </a:ln>
        </p:spPr>
      </p:pic>
      <p:sp>
        <p:nvSpPr>
          <p:cNvPr id="86" name="Google Shape;86;p166"/>
          <p:cNvSpPr txBox="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rgbClr val="888888"/>
                </a:solidFill>
                <a:latin typeface="Arial"/>
                <a:ea typeface="Arial"/>
                <a:cs typeface="Arial"/>
                <a:sym typeface="Arial"/>
              </a:rPr>
              <a:t>www.linktech.com.tw</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含標題的內容">
  <p:cSld name="含標題的內容">
    <p:spTree>
      <p:nvGrpSpPr>
        <p:cNvPr id="1" name="Shape 87"/>
        <p:cNvGrpSpPr/>
        <p:nvPr/>
      </p:nvGrpSpPr>
      <p:grpSpPr>
        <a:xfrm>
          <a:off x="0" y="0"/>
          <a:ext cx="0" cy="0"/>
          <a:chOff x="0" y="0"/>
          <a:chExt cx="0" cy="0"/>
        </a:xfrm>
      </p:grpSpPr>
      <p:sp>
        <p:nvSpPr>
          <p:cNvPr id="88" name="Google Shape;88;p16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6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6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pic>
        <p:nvPicPr>
          <p:cNvPr id="91" name="Google Shape;91;p167"/>
          <p:cNvPicPr preferRelativeResize="0"/>
          <p:nvPr/>
        </p:nvPicPr>
        <p:blipFill rotWithShape="1">
          <a:blip r:embed="rId2">
            <a:alphaModFix/>
          </a:blip>
          <a:srcRect/>
          <a:stretch/>
        </p:blipFill>
        <p:spPr>
          <a:xfrm>
            <a:off x="0" y="0"/>
            <a:ext cx="9139938" cy="6858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Image 1 copy 5" type="tx">
  <p:cSld name="TITLE_AND_BODY">
    <p:bg>
      <p:bgPr>
        <a:solidFill>
          <a:srgbClr val="E3EEFB"/>
        </a:solidFill>
        <a:effectLst/>
      </p:bgPr>
    </p:bg>
    <p:spTree>
      <p:nvGrpSpPr>
        <p:cNvPr id="1" name="Shape 92"/>
        <p:cNvGrpSpPr/>
        <p:nvPr/>
      </p:nvGrpSpPr>
      <p:grpSpPr>
        <a:xfrm>
          <a:off x="0" y="0"/>
          <a:ext cx="0" cy="0"/>
          <a:chOff x="0" y="0"/>
          <a:chExt cx="0" cy="0"/>
        </a:xfrm>
      </p:grpSpPr>
      <p:sp>
        <p:nvSpPr>
          <p:cNvPr id="93" name="Google Shape;93;p16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p:cSld name="標題及物件">
    <p:spTree>
      <p:nvGrpSpPr>
        <p:cNvPr id="1" name="Shape 20"/>
        <p:cNvGrpSpPr/>
        <p:nvPr/>
      </p:nvGrpSpPr>
      <p:grpSpPr>
        <a:xfrm>
          <a:off x="0" y="0"/>
          <a:ext cx="0" cy="0"/>
          <a:chOff x="0" y="0"/>
          <a:chExt cx="0" cy="0"/>
        </a:xfrm>
      </p:grpSpPr>
      <p:sp>
        <p:nvSpPr>
          <p:cNvPr id="21" name="Google Shape;21;p15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5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5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pic>
        <p:nvPicPr>
          <p:cNvPr id="24" name="Google Shape;24;p154"/>
          <p:cNvPicPr preferRelativeResize="0"/>
          <p:nvPr/>
        </p:nvPicPr>
        <p:blipFill rotWithShape="1">
          <a:blip r:embed="rId2">
            <a:alphaModFix/>
          </a:blip>
          <a:srcRect/>
          <a:stretch/>
        </p:blipFill>
        <p:spPr>
          <a:xfrm>
            <a:off x="0" y="0"/>
            <a:ext cx="9142984"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兩項物件">
  <p:cSld name="兩項物件">
    <p:spTree>
      <p:nvGrpSpPr>
        <p:cNvPr id="1" name="Shape 25"/>
        <p:cNvGrpSpPr/>
        <p:nvPr/>
      </p:nvGrpSpPr>
      <p:grpSpPr>
        <a:xfrm>
          <a:off x="0" y="0"/>
          <a:ext cx="0" cy="0"/>
          <a:chOff x="0" y="0"/>
          <a:chExt cx="0" cy="0"/>
        </a:xfrm>
      </p:grpSpPr>
      <p:pic>
        <p:nvPicPr>
          <p:cNvPr id="26" name="Google Shape;26;p155"/>
          <p:cNvPicPr preferRelativeResize="0"/>
          <p:nvPr/>
        </p:nvPicPr>
        <p:blipFill rotWithShape="1">
          <a:blip r:embed="rId2">
            <a:alphaModFix/>
          </a:blip>
          <a:srcRect/>
          <a:stretch/>
        </p:blipFill>
        <p:spPr>
          <a:xfrm>
            <a:off x="1016" y="0"/>
            <a:ext cx="9142984" cy="6858000"/>
          </a:xfrm>
          <a:prstGeom prst="rect">
            <a:avLst/>
          </a:prstGeom>
          <a:noFill/>
          <a:ln>
            <a:noFill/>
          </a:ln>
        </p:spPr>
      </p:pic>
      <p:sp>
        <p:nvSpPr>
          <p:cNvPr id="27" name="Google Shape;27;p15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5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155"/>
          <p:cNvSpPr txBox="1"/>
          <p:nvPr/>
        </p:nvSpPr>
        <p:spPr>
          <a:xfrm>
            <a:off x="3029458" y="6356349"/>
            <a:ext cx="30861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www.linktech.com.tw</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章節標題">
  <p:cSld name="章節標題">
    <p:spTree>
      <p:nvGrpSpPr>
        <p:cNvPr id="1" name="Shape 30"/>
        <p:cNvGrpSpPr/>
        <p:nvPr/>
      </p:nvGrpSpPr>
      <p:grpSpPr>
        <a:xfrm>
          <a:off x="0" y="0"/>
          <a:ext cx="0" cy="0"/>
          <a:chOff x="0" y="0"/>
          <a:chExt cx="0" cy="0"/>
        </a:xfrm>
      </p:grpSpPr>
      <p:sp>
        <p:nvSpPr>
          <p:cNvPr id="31" name="Google Shape;31;p15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5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pic>
        <p:nvPicPr>
          <p:cNvPr id="34" name="Google Shape;34;p156"/>
          <p:cNvPicPr preferRelativeResize="0"/>
          <p:nvPr/>
        </p:nvPicPr>
        <p:blipFill rotWithShape="1">
          <a:blip r:embed="rId2">
            <a:alphaModFix/>
          </a:blip>
          <a:srcRect/>
          <a:stretch/>
        </p:blipFill>
        <p:spPr>
          <a:xfrm>
            <a:off x="0" y="0"/>
            <a:ext cx="9144000" cy="6855715"/>
          </a:xfrm>
          <a:prstGeom prst="rect">
            <a:avLst/>
          </a:prstGeom>
          <a:noFill/>
          <a:ln>
            <a:noFill/>
          </a:ln>
        </p:spPr>
      </p:pic>
      <p:sp>
        <p:nvSpPr>
          <p:cNvPr id="35" name="Google Shape;35;p156"/>
          <p:cNvSpPr txBox="1"/>
          <p:nvPr/>
        </p:nvSpPr>
        <p:spPr>
          <a:xfrm>
            <a:off x="3029458" y="6356349"/>
            <a:ext cx="30861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rgbClr val="7F7F7F"/>
                </a:solidFill>
                <a:latin typeface="Arial"/>
                <a:ea typeface="Arial"/>
                <a:cs typeface="Arial"/>
                <a:sym typeface="Arial"/>
              </a:rPr>
              <a:t>www.linktech.com.tw</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對">
  <p:cSld name="比對">
    <p:spTree>
      <p:nvGrpSpPr>
        <p:cNvPr id="1" name="Shape 36"/>
        <p:cNvGrpSpPr/>
        <p:nvPr/>
      </p:nvGrpSpPr>
      <p:grpSpPr>
        <a:xfrm>
          <a:off x="0" y="0"/>
          <a:ext cx="0" cy="0"/>
          <a:chOff x="0" y="0"/>
          <a:chExt cx="0" cy="0"/>
        </a:xfrm>
      </p:grpSpPr>
      <p:pic>
        <p:nvPicPr>
          <p:cNvPr id="37" name="Google Shape;37;p157"/>
          <p:cNvPicPr preferRelativeResize="0"/>
          <p:nvPr/>
        </p:nvPicPr>
        <p:blipFill rotWithShape="1">
          <a:blip r:embed="rId2">
            <a:alphaModFix/>
          </a:blip>
          <a:srcRect/>
          <a:stretch/>
        </p:blipFill>
        <p:spPr>
          <a:xfrm>
            <a:off x="12426" y="0"/>
            <a:ext cx="9142984" cy="6858000"/>
          </a:xfrm>
          <a:prstGeom prst="rect">
            <a:avLst/>
          </a:prstGeom>
          <a:noFill/>
          <a:ln>
            <a:noFill/>
          </a:ln>
        </p:spPr>
      </p:pic>
      <p:sp>
        <p:nvSpPr>
          <p:cNvPr id="38" name="Google Shape;38;p15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5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157"/>
          <p:cNvSpPr txBox="1"/>
          <p:nvPr/>
        </p:nvSpPr>
        <p:spPr>
          <a:xfrm>
            <a:off x="3056536" y="6356349"/>
            <a:ext cx="30861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www.linktech.com.tw</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只有標題">
  <p:cSld name="只有標題">
    <p:spTree>
      <p:nvGrpSpPr>
        <p:cNvPr id="1" name="Shape 41"/>
        <p:cNvGrpSpPr/>
        <p:nvPr/>
      </p:nvGrpSpPr>
      <p:grpSpPr>
        <a:xfrm>
          <a:off x="0" y="0"/>
          <a:ext cx="0" cy="0"/>
          <a:chOff x="0" y="0"/>
          <a:chExt cx="0" cy="0"/>
        </a:xfrm>
      </p:grpSpPr>
      <p:pic>
        <p:nvPicPr>
          <p:cNvPr id="42" name="Google Shape;42;p158"/>
          <p:cNvPicPr preferRelativeResize="0"/>
          <p:nvPr/>
        </p:nvPicPr>
        <p:blipFill rotWithShape="1">
          <a:blip r:embed="rId2">
            <a:alphaModFix/>
          </a:blip>
          <a:srcRect/>
          <a:stretch/>
        </p:blipFill>
        <p:spPr>
          <a:xfrm>
            <a:off x="0" y="0"/>
            <a:ext cx="9142984" cy="6858000"/>
          </a:xfrm>
          <a:prstGeom prst="rect">
            <a:avLst/>
          </a:prstGeom>
          <a:noFill/>
          <a:ln>
            <a:noFill/>
          </a:ln>
        </p:spPr>
      </p:pic>
      <p:sp>
        <p:nvSpPr>
          <p:cNvPr id="43" name="Google Shape;43;p15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5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158"/>
          <p:cNvSpPr txBox="1"/>
          <p:nvPr/>
        </p:nvSpPr>
        <p:spPr>
          <a:xfrm>
            <a:off x="3034985" y="6356349"/>
            <a:ext cx="30861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www.linktech.com.tw</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46"/>
        <p:cNvGrpSpPr/>
        <p:nvPr/>
      </p:nvGrpSpPr>
      <p:grpSpPr>
        <a:xfrm>
          <a:off x="0" y="0"/>
          <a:ext cx="0" cy="0"/>
          <a:chOff x="0" y="0"/>
          <a:chExt cx="0" cy="0"/>
        </a:xfrm>
      </p:grpSpPr>
      <p:pic>
        <p:nvPicPr>
          <p:cNvPr id="47" name="Google Shape;47;p159"/>
          <p:cNvPicPr preferRelativeResize="0"/>
          <p:nvPr/>
        </p:nvPicPr>
        <p:blipFill rotWithShape="1">
          <a:blip r:embed="rId2">
            <a:alphaModFix/>
          </a:blip>
          <a:srcRect/>
          <a:stretch/>
        </p:blipFill>
        <p:spPr>
          <a:xfrm>
            <a:off x="0" y="0"/>
            <a:ext cx="9142984" cy="6858000"/>
          </a:xfrm>
          <a:prstGeom prst="rect">
            <a:avLst/>
          </a:prstGeom>
          <a:noFill/>
          <a:ln>
            <a:noFill/>
          </a:ln>
        </p:spPr>
      </p:pic>
      <p:sp>
        <p:nvSpPr>
          <p:cNvPr id="48" name="Google Shape;48;p15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159"/>
          <p:cNvSpPr txBox="1"/>
          <p:nvPr/>
        </p:nvSpPr>
        <p:spPr>
          <a:xfrm>
            <a:off x="3028950" y="6356349"/>
            <a:ext cx="30861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www.linktech.com.tw</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et contenu" type="obj">
  <p:cSld name="OBJEC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160"/>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2800"/>
              <a:buFont typeface="Microsoft JhengHei"/>
              <a:buNone/>
              <a:defRPr sz="2800" b="1">
                <a:solidFill>
                  <a:srgbClr val="1E4E79"/>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60"/>
          <p:cNvSpPr txBox="1">
            <a:spLocks noGrp="1"/>
          </p:cNvSpPr>
          <p:nvPr>
            <p:ph type="body" idx="1"/>
          </p:nvPr>
        </p:nvSpPr>
        <p:spPr>
          <a:xfrm>
            <a:off x="457200" y="1844824"/>
            <a:ext cx="8229600" cy="42813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Microsoft JhengHei"/>
                <a:ea typeface="Microsoft JhengHei"/>
                <a:cs typeface="Microsoft JhengHei"/>
                <a:sym typeface="Microsoft JhengHei"/>
              </a:defRPr>
            </a:lvl1pPr>
            <a:lvl2pPr marL="914400" lvl="1" indent="-342900" algn="l">
              <a:lnSpc>
                <a:spcPct val="90000"/>
              </a:lnSpc>
              <a:spcBef>
                <a:spcPts val="500"/>
              </a:spcBef>
              <a:spcAft>
                <a:spcPts val="0"/>
              </a:spcAft>
              <a:buClr>
                <a:schemeClr val="dk1"/>
              </a:buClr>
              <a:buSzPts val="1800"/>
              <a:buChar char="•"/>
              <a:defRPr sz="1800">
                <a:latin typeface="Microsoft JhengHei"/>
                <a:ea typeface="Microsoft JhengHei"/>
                <a:cs typeface="Microsoft JhengHei"/>
                <a:sym typeface="Microsoft JhengHei"/>
              </a:defRPr>
            </a:lvl2pPr>
            <a:lvl3pPr marL="1371600" lvl="2" indent="-342900" algn="l">
              <a:lnSpc>
                <a:spcPct val="90000"/>
              </a:lnSpc>
              <a:spcBef>
                <a:spcPts val="500"/>
              </a:spcBef>
              <a:spcAft>
                <a:spcPts val="0"/>
              </a:spcAft>
              <a:buClr>
                <a:schemeClr val="dk1"/>
              </a:buClr>
              <a:buSzPts val="1800"/>
              <a:buChar char="•"/>
              <a:defRPr sz="1800">
                <a:latin typeface="Microsoft JhengHei"/>
                <a:ea typeface="Microsoft JhengHei"/>
                <a:cs typeface="Microsoft JhengHei"/>
                <a:sym typeface="Microsoft JhengHei"/>
              </a:defRPr>
            </a:lvl3pPr>
            <a:lvl4pPr marL="1828800" lvl="3" indent="-342900" algn="l">
              <a:lnSpc>
                <a:spcPct val="90000"/>
              </a:lnSpc>
              <a:spcBef>
                <a:spcPts val="500"/>
              </a:spcBef>
              <a:spcAft>
                <a:spcPts val="0"/>
              </a:spcAft>
              <a:buClr>
                <a:schemeClr val="dk1"/>
              </a:buClr>
              <a:buSzPts val="1800"/>
              <a:buChar char="•"/>
              <a:defRPr sz="1800">
                <a:latin typeface="Microsoft JhengHei"/>
                <a:ea typeface="Microsoft JhengHei"/>
                <a:cs typeface="Microsoft JhengHei"/>
                <a:sym typeface="Microsoft JhengHei"/>
              </a:defRPr>
            </a:lvl4pPr>
            <a:lvl5pPr marL="2286000" lvl="4" indent="-342900" algn="l">
              <a:lnSpc>
                <a:spcPct val="90000"/>
              </a:lnSpc>
              <a:spcBef>
                <a:spcPts val="500"/>
              </a:spcBef>
              <a:spcAft>
                <a:spcPts val="0"/>
              </a:spcAft>
              <a:buClr>
                <a:schemeClr val="dk1"/>
              </a:buClr>
              <a:buSzPts val="1800"/>
              <a:buChar char="•"/>
              <a:defRPr sz="1800">
                <a:latin typeface="Microsoft JhengHei"/>
                <a:ea typeface="Microsoft JhengHei"/>
                <a:cs typeface="Microsoft JhengHei"/>
                <a:sym typeface="Microsoft JhengHe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6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6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60"/>
          <p:cNvSpPr txBox="1">
            <a:spLocks noGrp="1"/>
          </p:cNvSpPr>
          <p:nvPr>
            <p:ph type="sldNum" idx="12"/>
          </p:nvPr>
        </p:nvSpPr>
        <p:spPr>
          <a:xfrm>
            <a:off x="6227763"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Arial"/>
                <a:ea typeface="Arial"/>
                <a:cs typeface="Arial"/>
                <a:sym typeface="Arial"/>
              </a:defRPr>
            </a:lvl1pPr>
            <a:lvl2pPr marL="0" marR="0" lvl="1" indent="0" algn="r">
              <a:spcBef>
                <a:spcPts val="0"/>
              </a:spcBef>
              <a:spcAft>
                <a:spcPts val="0"/>
              </a:spcAft>
              <a:buNone/>
              <a:defRPr sz="1200">
                <a:solidFill>
                  <a:srgbClr val="888888"/>
                </a:solidFill>
                <a:latin typeface="Arial"/>
                <a:ea typeface="Arial"/>
                <a:cs typeface="Arial"/>
                <a:sym typeface="Arial"/>
              </a:defRPr>
            </a:lvl2pPr>
            <a:lvl3pPr marL="0" marR="0" lvl="2" indent="0" algn="r">
              <a:spcBef>
                <a:spcPts val="0"/>
              </a:spcBef>
              <a:spcAft>
                <a:spcPts val="0"/>
              </a:spcAft>
              <a:buNone/>
              <a:defRPr sz="1200">
                <a:solidFill>
                  <a:srgbClr val="888888"/>
                </a:solidFill>
                <a:latin typeface="Arial"/>
                <a:ea typeface="Arial"/>
                <a:cs typeface="Arial"/>
                <a:sym typeface="Arial"/>
              </a:defRPr>
            </a:lvl3pPr>
            <a:lvl4pPr marL="0" marR="0" lvl="3" indent="0" algn="r">
              <a:spcBef>
                <a:spcPts val="0"/>
              </a:spcBef>
              <a:spcAft>
                <a:spcPts val="0"/>
              </a:spcAft>
              <a:buNone/>
              <a:defRPr sz="1200">
                <a:solidFill>
                  <a:srgbClr val="888888"/>
                </a:solidFill>
                <a:latin typeface="Arial"/>
                <a:ea typeface="Arial"/>
                <a:cs typeface="Arial"/>
                <a:sym typeface="Arial"/>
              </a:defRPr>
            </a:lvl4pPr>
            <a:lvl5pPr marL="0" marR="0" lvl="4" indent="0" algn="r">
              <a:spcBef>
                <a:spcPts val="0"/>
              </a:spcBef>
              <a:spcAft>
                <a:spcPts val="0"/>
              </a:spcAft>
              <a:buNone/>
              <a:defRPr sz="1200">
                <a:solidFill>
                  <a:srgbClr val="888888"/>
                </a:solidFill>
                <a:latin typeface="Arial"/>
                <a:ea typeface="Arial"/>
                <a:cs typeface="Arial"/>
                <a:sym typeface="Arial"/>
              </a:defRPr>
            </a:lvl5pPr>
            <a:lvl6pPr marL="0" marR="0" lvl="5" indent="0" algn="r">
              <a:spcBef>
                <a:spcPts val="0"/>
              </a:spcBef>
              <a:spcAft>
                <a:spcPts val="0"/>
              </a:spcAft>
              <a:buNone/>
              <a:defRPr sz="1200">
                <a:solidFill>
                  <a:srgbClr val="888888"/>
                </a:solidFill>
                <a:latin typeface="Arial"/>
                <a:ea typeface="Arial"/>
                <a:cs typeface="Arial"/>
                <a:sym typeface="Arial"/>
              </a:defRPr>
            </a:lvl6pPr>
            <a:lvl7pPr marL="0" marR="0" lvl="6" indent="0" algn="r">
              <a:spcBef>
                <a:spcPts val="0"/>
              </a:spcBef>
              <a:spcAft>
                <a:spcPts val="0"/>
              </a:spcAft>
              <a:buNone/>
              <a:defRPr sz="1200">
                <a:solidFill>
                  <a:srgbClr val="888888"/>
                </a:solidFill>
                <a:latin typeface="Arial"/>
                <a:ea typeface="Arial"/>
                <a:cs typeface="Arial"/>
                <a:sym typeface="Arial"/>
              </a:defRPr>
            </a:lvl7pPr>
            <a:lvl8pPr marL="0" marR="0" lvl="7" indent="0" algn="r">
              <a:spcBef>
                <a:spcPts val="0"/>
              </a:spcBef>
              <a:spcAft>
                <a:spcPts val="0"/>
              </a:spcAft>
              <a:buNone/>
              <a:defRPr sz="1200">
                <a:solidFill>
                  <a:srgbClr val="888888"/>
                </a:solidFill>
                <a:latin typeface="Arial"/>
                <a:ea typeface="Arial"/>
                <a:cs typeface="Arial"/>
                <a:sym typeface="Arial"/>
              </a:defRPr>
            </a:lvl8pPr>
            <a:lvl9pPr marL="0" marR="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re et contenu">
  <p:cSld name="1_Titre et contenu">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6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4000"/>
              <a:buFont typeface="MS PGothic"/>
              <a:buNone/>
              <a:defRPr sz="4000">
                <a:solidFill>
                  <a:srgbClr val="1E4E79"/>
                </a:solidFill>
                <a:latin typeface="MS PGothic"/>
                <a:ea typeface="MS PGothic"/>
                <a:cs typeface="MS PGothic"/>
                <a:sym typeface="MS P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61"/>
          <p:cNvSpPr txBox="1">
            <a:spLocks noGrp="1"/>
          </p:cNvSpPr>
          <p:nvPr>
            <p:ph type="body" idx="1"/>
          </p:nvPr>
        </p:nvSpPr>
        <p:spPr>
          <a:xfrm>
            <a:off x="457200" y="1844824"/>
            <a:ext cx="4114800" cy="42813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6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6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61"/>
          <p:cNvSpPr txBox="1">
            <a:spLocks noGrp="1"/>
          </p:cNvSpPr>
          <p:nvPr>
            <p:ph type="sldNum" idx="12"/>
          </p:nvPr>
        </p:nvSpPr>
        <p:spPr>
          <a:xfrm>
            <a:off x="6228184" y="6356353"/>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Arial"/>
                <a:ea typeface="Arial"/>
                <a:cs typeface="Arial"/>
                <a:sym typeface="Arial"/>
              </a:defRPr>
            </a:lvl1pPr>
            <a:lvl2pPr marL="0" lvl="1" indent="0" algn="r">
              <a:spcBef>
                <a:spcPts val="0"/>
              </a:spcBef>
              <a:spcAft>
                <a:spcPts val="0"/>
              </a:spcAft>
              <a:buNone/>
              <a:defRPr sz="1200">
                <a:solidFill>
                  <a:srgbClr val="888888"/>
                </a:solidFill>
                <a:latin typeface="Arial"/>
                <a:ea typeface="Arial"/>
                <a:cs typeface="Arial"/>
                <a:sym typeface="Arial"/>
              </a:defRPr>
            </a:lvl2pPr>
            <a:lvl3pPr marL="0" lvl="2" indent="0" algn="r">
              <a:spcBef>
                <a:spcPts val="0"/>
              </a:spcBef>
              <a:spcAft>
                <a:spcPts val="0"/>
              </a:spcAft>
              <a:buNone/>
              <a:defRPr sz="1200">
                <a:solidFill>
                  <a:srgbClr val="888888"/>
                </a:solidFill>
                <a:latin typeface="Arial"/>
                <a:ea typeface="Arial"/>
                <a:cs typeface="Arial"/>
                <a:sym typeface="Arial"/>
              </a:defRPr>
            </a:lvl3pPr>
            <a:lvl4pPr marL="0" lvl="3" indent="0" algn="r">
              <a:spcBef>
                <a:spcPts val="0"/>
              </a:spcBef>
              <a:spcAft>
                <a:spcPts val="0"/>
              </a:spcAft>
              <a:buNone/>
              <a:defRPr sz="1200">
                <a:solidFill>
                  <a:srgbClr val="888888"/>
                </a:solidFill>
                <a:latin typeface="Arial"/>
                <a:ea typeface="Arial"/>
                <a:cs typeface="Arial"/>
                <a:sym typeface="Arial"/>
              </a:defRPr>
            </a:lvl4pPr>
            <a:lvl5pPr marL="0" lvl="4" indent="0" algn="r">
              <a:spcBef>
                <a:spcPts val="0"/>
              </a:spcBef>
              <a:spcAft>
                <a:spcPts val="0"/>
              </a:spcAft>
              <a:buNone/>
              <a:defRPr sz="1200">
                <a:solidFill>
                  <a:srgbClr val="888888"/>
                </a:solidFill>
                <a:latin typeface="Arial"/>
                <a:ea typeface="Arial"/>
                <a:cs typeface="Arial"/>
                <a:sym typeface="Arial"/>
              </a:defRPr>
            </a:lvl5pPr>
            <a:lvl6pPr marL="0" lvl="5" indent="0" algn="r">
              <a:spcBef>
                <a:spcPts val="0"/>
              </a:spcBef>
              <a:spcAft>
                <a:spcPts val="0"/>
              </a:spcAft>
              <a:buNone/>
              <a:defRPr sz="1200">
                <a:solidFill>
                  <a:srgbClr val="888888"/>
                </a:solidFill>
                <a:latin typeface="Arial"/>
                <a:ea typeface="Arial"/>
                <a:cs typeface="Arial"/>
                <a:sym typeface="Arial"/>
              </a:defRPr>
            </a:lvl6pPr>
            <a:lvl7pPr marL="0" lvl="6" indent="0" algn="r">
              <a:spcBef>
                <a:spcPts val="0"/>
              </a:spcBef>
              <a:spcAft>
                <a:spcPts val="0"/>
              </a:spcAft>
              <a:buNone/>
              <a:defRPr sz="1200">
                <a:solidFill>
                  <a:srgbClr val="888888"/>
                </a:solidFill>
                <a:latin typeface="Arial"/>
                <a:ea typeface="Arial"/>
                <a:cs typeface="Arial"/>
                <a:sym typeface="Arial"/>
              </a:defRPr>
            </a:lvl7pPr>
            <a:lvl8pPr marL="0" lvl="7" indent="0" algn="r">
              <a:spcBef>
                <a:spcPts val="0"/>
              </a:spcBef>
              <a:spcAft>
                <a:spcPts val="0"/>
              </a:spcAft>
              <a:buNone/>
              <a:defRPr sz="1200">
                <a:solidFill>
                  <a:srgbClr val="888888"/>
                </a:solidFill>
                <a:latin typeface="Arial"/>
                <a:ea typeface="Arial"/>
                <a:cs typeface="Arial"/>
                <a:sym typeface="Arial"/>
              </a:defRPr>
            </a:lvl8pPr>
            <a:lvl9pPr marL="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161"/>
          <p:cNvSpPr txBox="1">
            <a:spLocks noGrp="1"/>
          </p:cNvSpPr>
          <p:nvPr>
            <p:ph type="body" idx="2"/>
          </p:nvPr>
        </p:nvSpPr>
        <p:spPr>
          <a:xfrm>
            <a:off x="4572000" y="1844824"/>
            <a:ext cx="4114800" cy="42813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5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5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0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97.xml"/><Relationship Id="rId1" Type="http://schemas.openxmlformats.org/officeDocument/2006/relationships/slideLayout" Target="../slideLayouts/slideLayout8.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10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18" Type="http://schemas.openxmlformats.org/officeDocument/2006/relationships/image" Target="../media/image41.jpg"/><Relationship Id="rId26" Type="http://schemas.openxmlformats.org/officeDocument/2006/relationships/image" Target="../media/image49.jpg"/><Relationship Id="rId39" Type="http://schemas.openxmlformats.org/officeDocument/2006/relationships/image" Target="../media/image62.png"/><Relationship Id="rId3" Type="http://schemas.openxmlformats.org/officeDocument/2006/relationships/image" Target="../media/image26.gif"/><Relationship Id="rId21" Type="http://schemas.openxmlformats.org/officeDocument/2006/relationships/image" Target="../media/image44.jpg"/><Relationship Id="rId34" Type="http://schemas.openxmlformats.org/officeDocument/2006/relationships/image" Target="../media/image57.png"/><Relationship Id="rId7" Type="http://schemas.openxmlformats.org/officeDocument/2006/relationships/image" Target="../media/image30.png"/><Relationship Id="rId12" Type="http://schemas.openxmlformats.org/officeDocument/2006/relationships/image" Target="../media/image35.gif"/><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38" Type="http://schemas.openxmlformats.org/officeDocument/2006/relationships/image" Target="../media/image61.png"/><Relationship Id="rId2" Type="http://schemas.openxmlformats.org/officeDocument/2006/relationships/notesSlide" Target="../notesSlides/notesSlide11.xml"/><Relationship Id="rId16" Type="http://schemas.openxmlformats.org/officeDocument/2006/relationships/image" Target="../media/image39.png"/><Relationship Id="rId20" Type="http://schemas.openxmlformats.org/officeDocument/2006/relationships/image" Target="../media/image43.jpg"/><Relationship Id="rId29"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4.jpg"/><Relationship Id="rId24" Type="http://schemas.openxmlformats.org/officeDocument/2006/relationships/image" Target="../media/image47.jpg"/><Relationship Id="rId32" Type="http://schemas.openxmlformats.org/officeDocument/2006/relationships/image" Target="../media/image55.jpg"/><Relationship Id="rId37" Type="http://schemas.openxmlformats.org/officeDocument/2006/relationships/image" Target="../media/image60.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jpg"/><Relationship Id="rId28" Type="http://schemas.openxmlformats.org/officeDocument/2006/relationships/image" Target="../media/image51.png"/><Relationship Id="rId36" Type="http://schemas.openxmlformats.org/officeDocument/2006/relationships/image" Target="../media/image59.jpg"/><Relationship Id="rId10" Type="http://schemas.openxmlformats.org/officeDocument/2006/relationships/image" Target="../media/image33.gif"/><Relationship Id="rId19" Type="http://schemas.openxmlformats.org/officeDocument/2006/relationships/image" Target="../media/image42.png"/><Relationship Id="rId31" Type="http://schemas.openxmlformats.org/officeDocument/2006/relationships/image" Target="../media/image54.jpg"/><Relationship Id="rId4" Type="http://schemas.openxmlformats.org/officeDocument/2006/relationships/image" Target="../media/image27.jpg"/><Relationship Id="rId9" Type="http://schemas.openxmlformats.org/officeDocument/2006/relationships/image" Target="../media/image32.jpg"/><Relationship Id="rId14" Type="http://schemas.openxmlformats.org/officeDocument/2006/relationships/image" Target="../media/image37.jpg"/><Relationship Id="rId22" Type="http://schemas.openxmlformats.org/officeDocument/2006/relationships/image" Target="../media/image45.png"/><Relationship Id="rId27" Type="http://schemas.openxmlformats.org/officeDocument/2006/relationships/image" Target="../media/image50.jpg"/><Relationship Id="rId30" Type="http://schemas.openxmlformats.org/officeDocument/2006/relationships/image" Target="../media/image53.png"/><Relationship Id="rId35" Type="http://schemas.openxmlformats.org/officeDocument/2006/relationships/image" Target="../media/image58.png"/></Relationships>
</file>

<file path=ppt/slides/_rels/slide110.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11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xml"/><Relationship Id="rId5" Type="http://schemas.openxmlformats.org/officeDocument/2006/relationships/image" Target="../media/image200.png"/><Relationship Id="rId4" Type="http://schemas.openxmlformats.org/officeDocument/2006/relationships/image" Target="../media/image199.png"/></Relationships>
</file>

<file path=ppt/slides/_rels/slide12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notesSlide" Target="../notesSlides/notesSlide116.xml"/><Relationship Id="rId1" Type="http://schemas.openxmlformats.org/officeDocument/2006/relationships/slideLayout" Target="../slideLayouts/slideLayout4.xml"/><Relationship Id="rId6" Type="http://schemas.openxmlformats.org/officeDocument/2006/relationships/image" Target="../media/image212.png"/><Relationship Id="rId5" Type="http://schemas.openxmlformats.org/officeDocument/2006/relationships/image" Target="../media/image211.pn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png"/></Relationships>
</file>

<file path=ppt/slides/_rels/slide13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21.xml"/><Relationship Id="rId1" Type="http://schemas.openxmlformats.org/officeDocument/2006/relationships/slideLayout" Target="../slideLayouts/slideLayout4.xml"/><Relationship Id="rId4" Type="http://schemas.openxmlformats.org/officeDocument/2006/relationships/image" Target="../media/image222.png"/></Relationships>
</file>

<file path=ppt/slides/_rels/slide13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22.xml"/><Relationship Id="rId1" Type="http://schemas.openxmlformats.org/officeDocument/2006/relationships/slideLayout" Target="../slideLayouts/slideLayout4.xml"/><Relationship Id="rId4" Type="http://schemas.openxmlformats.org/officeDocument/2006/relationships/image" Target="../media/image224.png"/></Relationships>
</file>

<file path=ppt/slides/_rels/slide137.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23.xml"/><Relationship Id="rId1" Type="http://schemas.openxmlformats.org/officeDocument/2006/relationships/slideLayout" Target="../slideLayouts/slideLayout4.xml"/><Relationship Id="rId4" Type="http://schemas.openxmlformats.org/officeDocument/2006/relationships/image" Target="../media/image226.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27.xml"/><Relationship Id="rId1" Type="http://schemas.openxmlformats.org/officeDocument/2006/relationships/slideLayout" Target="../slideLayouts/slideLayout4.xml"/><Relationship Id="rId4" Type="http://schemas.openxmlformats.org/officeDocument/2006/relationships/image" Target="../media/image229.jpg"/></Relationships>
</file>

<file path=ppt/slides/_rels/slide14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231.jpg"/><Relationship Id="rId2" Type="http://schemas.openxmlformats.org/officeDocument/2006/relationships/notesSlide" Target="../notesSlides/notesSlide129.xml"/><Relationship Id="rId1" Type="http://schemas.openxmlformats.org/officeDocument/2006/relationships/slideLayout" Target="../slideLayouts/slideLayout4.xml"/><Relationship Id="rId4" Type="http://schemas.openxmlformats.org/officeDocument/2006/relationships/image" Target="../media/image232.jp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jpg"/><Relationship Id="rId7" Type="http://schemas.openxmlformats.org/officeDocument/2006/relationships/image" Target="../media/image245.png"/><Relationship Id="rId2" Type="http://schemas.openxmlformats.org/officeDocument/2006/relationships/notesSlide" Target="../notesSlides/notesSlide145.xml"/><Relationship Id="rId1" Type="http://schemas.openxmlformats.org/officeDocument/2006/relationships/slideLayout" Target="../slideLayouts/slideLayout3.xml"/><Relationship Id="rId6" Type="http://schemas.openxmlformats.org/officeDocument/2006/relationships/image" Target="../media/image244.png"/><Relationship Id="rId11" Type="http://schemas.openxmlformats.org/officeDocument/2006/relationships/image" Target="../media/image248.png"/><Relationship Id="rId5" Type="http://schemas.openxmlformats.org/officeDocument/2006/relationships/image" Target="../media/image243.png"/><Relationship Id="rId10" Type="http://schemas.openxmlformats.org/officeDocument/2006/relationships/image" Target="../media/image247.png"/><Relationship Id="rId4" Type="http://schemas.openxmlformats.org/officeDocument/2006/relationships/image" Target="../media/image242.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support.atlassian.com/jira-cloud-administration/docs/explore-jira-cloud-plans/"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72.xml"/><Relationship Id="rId13" Type="http://schemas.openxmlformats.org/officeDocument/2006/relationships/slide" Target="slide144.xml"/><Relationship Id="rId3" Type="http://schemas.openxmlformats.org/officeDocument/2006/relationships/image" Target="../media/image15.jpg"/><Relationship Id="rId7" Type="http://schemas.openxmlformats.org/officeDocument/2006/relationships/slide" Target="slide18.xml"/><Relationship Id="rId12" Type="http://schemas.openxmlformats.org/officeDocument/2006/relationships/slide" Target="slide11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slide" Target="slide108.xml"/><Relationship Id="rId5" Type="http://schemas.openxmlformats.org/officeDocument/2006/relationships/slide" Target="slide21.xml"/><Relationship Id="rId10" Type="http://schemas.openxmlformats.org/officeDocument/2006/relationships/slide" Target="slide87.xml"/><Relationship Id="rId4" Type="http://schemas.openxmlformats.org/officeDocument/2006/relationships/slide" Target="slide8.xml"/><Relationship Id="rId9" Type="http://schemas.openxmlformats.org/officeDocument/2006/relationships/slide" Target="slide78.xml"/><Relationship Id="rId14" Type="http://schemas.openxmlformats.org/officeDocument/2006/relationships/slide" Target="slide15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www.linktech.com.tw/"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atlassian.com/partners/search?name=linktech&amp;page=1"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6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125.png"/><Relationship Id="rId4" Type="http://schemas.openxmlformats.org/officeDocument/2006/relationships/image" Target="../media/image124.jpg"/></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125.png"/><Relationship Id="rId4" Type="http://schemas.openxmlformats.org/officeDocument/2006/relationships/image" Target="../media/image127.png"/></Relationships>
</file>

<file path=ppt/slides/_rels/slide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13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134.png"/><Relationship Id="rId4" Type="http://schemas.openxmlformats.org/officeDocument/2006/relationships/image" Target="../media/image133.png"/></Relationships>
</file>

<file path=ppt/slides/_rels/slide7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135.png"/></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138.png"/></Relationships>
</file>

<file path=ppt/slides/_rels/slide7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14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image" Target="../media/image147.png"/><Relationship Id="rId4" Type="http://schemas.openxmlformats.org/officeDocument/2006/relationships/image" Target="../media/image146.png"/></Relationships>
</file>

<file path=ppt/slides/_rels/slide8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5.xml"/><Relationship Id="rId1" Type="http://schemas.openxmlformats.org/officeDocument/2006/relationships/slideLayout" Target="../slideLayouts/slideLayout4.xml"/><Relationship Id="rId5" Type="http://schemas.openxmlformats.org/officeDocument/2006/relationships/image" Target="../media/image156.png"/><Relationship Id="rId4" Type="http://schemas.openxmlformats.org/officeDocument/2006/relationships/image" Target="../media/image155.png"/></Relationships>
</file>

<file path=ppt/slides/_rels/slide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158.png"/></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7.xml"/><Relationship Id="rId1" Type="http://schemas.openxmlformats.org/officeDocument/2006/relationships/slideLayout" Target="../slideLayouts/slideLayout4.xml"/><Relationship Id="rId5" Type="http://schemas.openxmlformats.org/officeDocument/2006/relationships/image" Target="../media/image159.png"/><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90.xml"/><Relationship Id="rId1" Type="http://schemas.openxmlformats.org/officeDocument/2006/relationships/slideLayout" Target="../slideLayouts/slideLayout8.xml"/><Relationship Id="rId5" Type="http://schemas.openxmlformats.org/officeDocument/2006/relationships/image" Target="../media/image162.jpg"/><Relationship Id="rId4" Type="http://schemas.openxmlformats.org/officeDocument/2006/relationships/image" Target="../media/image161.jpg"/></Relationships>
</file>

<file path=ppt/slides/_rels/slide96.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2.xml"/><Relationship Id="rId1" Type="http://schemas.openxmlformats.org/officeDocument/2006/relationships/slideLayout" Target="../slideLayouts/slideLayout8.xml"/><Relationship Id="rId4" Type="http://schemas.openxmlformats.org/officeDocument/2006/relationships/image" Target="../media/image165.png"/></Relationships>
</file>

<file path=ppt/slides/_rels/slide9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3.xml"/><Relationship Id="rId1" Type="http://schemas.openxmlformats.org/officeDocument/2006/relationships/slideLayout" Target="../slideLayouts/slideLayout8.xml"/><Relationship Id="rId5" Type="http://schemas.openxmlformats.org/officeDocument/2006/relationships/image" Target="../media/image168.png"/><Relationship Id="rId4" Type="http://schemas.openxmlformats.org/officeDocument/2006/relationships/image" Target="../media/image167.png"/></Relationships>
</file>

<file path=ppt/slides/_rels/slide9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
          <p:cNvSpPr txBox="1">
            <a:spLocks noGrp="1"/>
          </p:cNvSpPr>
          <p:nvPr>
            <p:ph type="ftr" idx="11"/>
          </p:nvPr>
        </p:nvSpPr>
        <p:spPr>
          <a:xfrm>
            <a:off x="3028950" y="639120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900">
                <a:solidFill>
                  <a:schemeClr val="lt1"/>
                </a:solidFill>
              </a:rPr>
              <a:t>www.linktech.com.tw</a:t>
            </a:r>
            <a:endParaRPr/>
          </a:p>
        </p:txBody>
      </p:sp>
      <p:sp>
        <p:nvSpPr>
          <p:cNvPr id="99" name="Google Shape;99;p1"/>
          <p:cNvSpPr/>
          <p:nvPr/>
        </p:nvSpPr>
        <p:spPr>
          <a:xfrm>
            <a:off x="107504" y="2690250"/>
            <a:ext cx="8928992" cy="609398"/>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3600" b="1" i="0" u="none" strike="noStrike" cap="none">
                <a:solidFill>
                  <a:srgbClr val="FFFFFF"/>
                </a:solidFill>
                <a:latin typeface="Microsoft JhengHei"/>
                <a:ea typeface="Microsoft JhengHei"/>
                <a:cs typeface="Microsoft JhengHei"/>
                <a:sym typeface="Microsoft JhengHei"/>
              </a:rPr>
              <a:t>JIRA Solution Live DEMO</a:t>
            </a:r>
            <a:endParaRPr sz="3600" b="0" i="0" u="none" strike="noStrike" cap="none">
              <a:solidFill>
                <a:srgbClr val="000000"/>
              </a:solidFill>
              <a:latin typeface="Microsoft JhengHei"/>
              <a:ea typeface="Microsoft JhengHei"/>
              <a:cs typeface="Microsoft JhengHei"/>
              <a:sym typeface="Microsoft JhengHei"/>
            </a:endParaRPr>
          </a:p>
        </p:txBody>
      </p:sp>
      <p:sp>
        <p:nvSpPr>
          <p:cNvPr id="100" name="Google Shape;100;p1"/>
          <p:cNvSpPr/>
          <p:nvPr/>
        </p:nvSpPr>
        <p:spPr>
          <a:xfrm>
            <a:off x="107504" y="3591389"/>
            <a:ext cx="8928992" cy="473976"/>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2800" b="0" i="0" u="none" strike="noStrike" cap="none">
                <a:solidFill>
                  <a:srgbClr val="FFFFFF"/>
                </a:solidFill>
                <a:latin typeface="Microsoft JhengHei"/>
                <a:ea typeface="Microsoft JhengHei"/>
                <a:cs typeface="Microsoft JhengHei"/>
                <a:sym typeface="Microsoft JhengHei"/>
              </a:rPr>
              <a:t>Dream it Plan it Do it</a:t>
            </a:r>
            <a:endParaRPr sz="2800" b="0" i="0" u="none" strike="noStrike" cap="none">
              <a:solidFill>
                <a:srgbClr val="000000"/>
              </a:solidFill>
              <a:latin typeface="Microsoft JhengHei"/>
              <a:ea typeface="Microsoft JhengHei"/>
              <a:cs typeface="Microsoft JhengHei"/>
              <a:sym typeface="Microsoft JhengHei"/>
            </a:endParaRPr>
          </a:p>
        </p:txBody>
      </p:sp>
      <p:pic>
        <p:nvPicPr>
          <p:cNvPr id="101" name="Google Shape;101;p1"/>
          <p:cNvPicPr preferRelativeResize="0"/>
          <p:nvPr/>
        </p:nvPicPr>
        <p:blipFill rotWithShape="1">
          <a:blip r:embed="rId3">
            <a:alphaModFix/>
          </a:blip>
          <a:srcRect/>
          <a:stretch/>
        </p:blipFill>
        <p:spPr>
          <a:xfrm>
            <a:off x="3924303" y="4469154"/>
            <a:ext cx="1295394" cy="443961"/>
          </a:xfrm>
          <a:prstGeom prst="rect">
            <a:avLst/>
          </a:prstGeom>
          <a:noFill/>
          <a:ln>
            <a:noFill/>
          </a:ln>
        </p:spPr>
      </p:pic>
      <p:sp>
        <p:nvSpPr>
          <p:cNvPr id="102" name="Google Shape;102;p1"/>
          <p:cNvSpPr/>
          <p:nvPr/>
        </p:nvSpPr>
        <p:spPr>
          <a:xfrm>
            <a:off x="1547664" y="5862691"/>
            <a:ext cx="6624736" cy="374603"/>
          </a:xfrm>
          <a:prstGeom prst="rect">
            <a:avLst/>
          </a:prstGeom>
          <a:noFill/>
          <a:ln>
            <a:noFill/>
          </a:ln>
        </p:spPr>
        <p:txBody>
          <a:bodyPr spcFirstLastPara="1" wrap="square" lIns="17850" tIns="17850" rIns="17850" bIns="17850" anchor="t" anchorCtr="0">
            <a:spAutoFit/>
          </a:bodyPr>
          <a:lstStyle/>
          <a:p>
            <a:pPr marL="0" marR="0" lvl="0" indent="0" algn="ctr" rtl="0">
              <a:lnSpc>
                <a:spcPct val="110000"/>
              </a:lnSpc>
              <a:spcBef>
                <a:spcPts val="0"/>
              </a:spcBef>
              <a:spcAft>
                <a:spcPts val="0"/>
              </a:spcAft>
              <a:buNone/>
            </a:pPr>
            <a:r>
              <a:rPr lang="en-US" sz="2000" b="1" i="0" u="none" strike="noStrike" cap="none">
                <a:solidFill>
                  <a:srgbClr val="FFFFFF"/>
                </a:solidFill>
                <a:latin typeface="Microsoft JhengHei"/>
                <a:ea typeface="Microsoft JhengHei"/>
                <a:cs typeface="Microsoft JhengHei"/>
                <a:sym typeface="Microsoft JhengHei"/>
              </a:rPr>
              <a:t>Leon  </a:t>
            </a:r>
            <a:r>
              <a:rPr lang="en-US" sz="2000" b="1" i="0" u="none" strike="noStrike" cap="none" dirty="0">
                <a:solidFill>
                  <a:srgbClr val="FFFFFF"/>
                </a:solidFill>
                <a:latin typeface="Microsoft JhengHei"/>
                <a:ea typeface="Microsoft JhengHei"/>
                <a:cs typeface="Microsoft JhengHei"/>
                <a:sym typeface="Microsoft JhengHei"/>
              </a:rPr>
              <a:t>•  </a:t>
            </a:r>
            <a:r>
              <a:rPr lang="en-US" sz="2000" b="1" i="0" u="none" strike="noStrike" cap="none" dirty="0" err="1">
                <a:solidFill>
                  <a:srgbClr val="FFFFFF"/>
                </a:solidFill>
                <a:latin typeface="Microsoft JhengHei"/>
                <a:ea typeface="Microsoft JhengHei"/>
                <a:cs typeface="Microsoft JhengHei"/>
                <a:sym typeface="Microsoft JhengHei"/>
              </a:rPr>
              <a:t>Linktech</a:t>
            </a:r>
            <a:r>
              <a:rPr lang="en-US" sz="2000" b="1" i="0" u="none" strike="noStrike" cap="none" dirty="0">
                <a:solidFill>
                  <a:srgbClr val="FFFFFF"/>
                </a:solidFill>
                <a:latin typeface="Microsoft JhengHei"/>
                <a:ea typeface="Microsoft JhengHei"/>
                <a:cs typeface="Microsoft JhengHei"/>
                <a:sym typeface="Microsoft JhengHei"/>
              </a:rPr>
              <a:t> Inc  •  @ Live DEMO 2021</a:t>
            </a: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03" name="Google Shape;103;p1" descr="pasted-image.pdf"/>
          <p:cNvPicPr preferRelativeResize="0"/>
          <p:nvPr/>
        </p:nvPicPr>
        <p:blipFill rotWithShape="1">
          <a:blip r:embed="rId4">
            <a:alphaModFix/>
          </a:blip>
          <a:srcRect/>
          <a:stretch/>
        </p:blipFill>
        <p:spPr>
          <a:xfrm>
            <a:off x="1390112" y="5597850"/>
            <a:ext cx="432048" cy="758500"/>
          </a:xfrm>
          <a:prstGeom prst="rect">
            <a:avLst/>
          </a:prstGeom>
          <a:noFill/>
          <a:ln>
            <a:noFill/>
          </a:ln>
        </p:spPr>
      </p:pic>
      <p:sp>
        <p:nvSpPr>
          <p:cNvPr id="104" name="Google Shape;104;p1"/>
          <p:cNvSpPr txBox="1"/>
          <p:nvPr/>
        </p:nvSpPr>
        <p:spPr>
          <a:xfrm>
            <a:off x="8028384" y="6237312"/>
            <a:ext cx="50366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chemeClr val="lt1"/>
                </a:solidFill>
                <a:latin typeface="Arial"/>
                <a:ea typeface="Arial"/>
                <a:cs typeface="Arial"/>
                <a:sym typeface="Arial"/>
              </a:rPr>
              <a:t>V23</a:t>
            </a:r>
            <a:endParaRPr sz="140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
        <p:nvSpPr>
          <p:cNvPr id="158" name="Google Shape;158;p10"/>
          <p:cNvSpPr txBox="1">
            <a:spLocks noGrp="1"/>
          </p:cNvSpPr>
          <p:nvPr>
            <p:ph type="title" idx="4294967295"/>
          </p:nvPr>
        </p:nvSpPr>
        <p:spPr>
          <a:xfrm>
            <a:off x="457200" y="764704"/>
            <a:ext cx="8229600" cy="11175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Microsoft JhengHei"/>
              <a:buNone/>
            </a:pPr>
            <a:r>
              <a:rPr lang="en-US" sz="2800" b="1">
                <a:solidFill>
                  <a:schemeClr val="lt1"/>
                </a:solidFill>
                <a:latin typeface="Microsoft JhengHei"/>
                <a:ea typeface="Microsoft JhengHei"/>
                <a:cs typeface="Microsoft JhengHei"/>
                <a:sym typeface="Microsoft JhengHei"/>
              </a:rPr>
              <a:t>Yes!! We are expert . </a:t>
            </a:r>
            <a:br>
              <a:rPr lang="en-US" sz="2800" b="1">
                <a:solidFill>
                  <a:schemeClr val="lt1"/>
                </a:solidFill>
                <a:latin typeface="Microsoft JhengHei"/>
                <a:ea typeface="Microsoft JhengHei"/>
                <a:cs typeface="Microsoft JhengHei"/>
                <a:sym typeface="Microsoft JhengHei"/>
              </a:rPr>
            </a:br>
            <a:r>
              <a:rPr lang="en-US" sz="2800" b="1">
                <a:solidFill>
                  <a:schemeClr val="lt1"/>
                </a:solidFill>
                <a:latin typeface="Microsoft JhengHei"/>
                <a:ea typeface="Microsoft JhengHei"/>
                <a:cs typeface="Microsoft JhengHei"/>
                <a:sym typeface="Microsoft JhengHei"/>
              </a:rPr>
              <a:t>For All Atlassian Products. </a:t>
            </a:r>
            <a:endParaRPr sz="2800" b="1">
              <a:solidFill>
                <a:schemeClr val="lt1"/>
              </a:solidFill>
              <a:latin typeface="Microsoft JhengHei"/>
              <a:ea typeface="Microsoft JhengHei"/>
              <a:cs typeface="Microsoft JhengHei"/>
              <a:sym typeface="Microsoft JhengHei"/>
            </a:endParaRPr>
          </a:p>
        </p:txBody>
      </p:sp>
      <p:pic>
        <p:nvPicPr>
          <p:cNvPr id="159" name="Google Shape;159;p10"/>
          <p:cNvPicPr preferRelativeResize="0"/>
          <p:nvPr/>
        </p:nvPicPr>
        <p:blipFill rotWithShape="1">
          <a:blip r:embed="rId4">
            <a:alphaModFix/>
          </a:blip>
          <a:srcRect/>
          <a:stretch/>
        </p:blipFill>
        <p:spPr>
          <a:xfrm>
            <a:off x="1095928" y="2060848"/>
            <a:ext cx="6952144" cy="39382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500"/>
                                        <p:tgtEl>
                                          <p:spTgt spid="159"/>
                                        </p:tgtEl>
                                        <p:attrNameLst>
                                          <p:attrName>ppt_w</p:attrName>
                                        </p:attrNameLst>
                                      </p:cBhvr>
                                      <p:tavLst>
                                        <p:tav tm="0">
                                          <p:val>
                                            <p:strVal val="0"/>
                                          </p:val>
                                        </p:tav>
                                        <p:tav tm="100000">
                                          <p:val>
                                            <p:strVal val="#ppt_w"/>
                                          </p:val>
                                        </p:tav>
                                      </p:tavLst>
                                    </p:anim>
                                    <p:anim calcmode="lin" valueType="num">
                                      <p:cBhvr additive="base">
                                        <p:cTn id="8" dur="500"/>
                                        <p:tgtEl>
                                          <p:spTgt spid="15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pic>
        <p:nvPicPr>
          <p:cNvPr id="1254" name="Google Shape;1254;p91"/>
          <p:cNvPicPr preferRelativeResize="0"/>
          <p:nvPr/>
        </p:nvPicPr>
        <p:blipFill rotWithShape="1">
          <a:blip r:embed="rId3">
            <a:alphaModFix/>
          </a:blip>
          <a:srcRect/>
          <a:stretch/>
        </p:blipFill>
        <p:spPr>
          <a:xfrm>
            <a:off x="1561927" y="1436632"/>
            <a:ext cx="6020145" cy="5056243"/>
          </a:xfrm>
          <a:prstGeom prst="rect">
            <a:avLst/>
          </a:prstGeom>
          <a:noFill/>
          <a:ln>
            <a:noFill/>
          </a:ln>
        </p:spPr>
      </p:pic>
      <p:sp>
        <p:nvSpPr>
          <p:cNvPr id="1255" name="Google Shape;1255;p9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a:t>3. Discuss feedback</a:t>
            </a:r>
            <a:endParaRPr/>
          </a:p>
        </p:txBody>
      </p:sp>
      <p:sp>
        <p:nvSpPr>
          <p:cNvPr id="1256" name="Google Shape;1256;p9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900">
                <a:solidFill>
                  <a:srgbClr val="888888"/>
                </a:solidFill>
                <a:latin typeface="Arial"/>
                <a:ea typeface="Arial"/>
                <a:cs typeface="Arial"/>
                <a:sym typeface="Arial"/>
              </a:rPr>
              <a:t>www.linktech.com.tw</a:t>
            </a:r>
            <a:endParaRPr/>
          </a:p>
        </p:txBody>
      </p:sp>
    </p:spTree>
  </p:cSld>
  <p:clrMapOvr>
    <a:masterClrMapping/>
  </p:clrMapOvr>
  <p:transition spd="slow">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pic>
        <p:nvPicPr>
          <p:cNvPr id="1261" name="Google Shape;1261;p92"/>
          <p:cNvPicPr preferRelativeResize="0"/>
          <p:nvPr/>
        </p:nvPicPr>
        <p:blipFill rotWithShape="1">
          <a:blip r:embed="rId3">
            <a:alphaModFix/>
          </a:blip>
          <a:srcRect/>
          <a:stretch/>
        </p:blipFill>
        <p:spPr>
          <a:xfrm>
            <a:off x="1691680" y="1484784"/>
            <a:ext cx="5905446" cy="4737979"/>
          </a:xfrm>
          <a:prstGeom prst="rect">
            <a:avLst/>
          </a:prstGeom>
          <a:noFill/>
          <a:ln>
            <a:noFill/>
          </a:ln>
        </p:spPr>
      </p:pic>
      <p:sp>
        <p:nvSpPr>
          <p:cNvPr id="1262" name="Google Shape;1262;p9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a:t>4. Close your feedback loop</a:t>
            </a:r>
            <a:endParaRPr/>
          </a:p>
        </p:txBody>
      </p:sp>
      <p:sp>
        <p:nvSpPr>
          <p:cNvPr id="1263" name="Google Shape;1263;p9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900">
                <a:solidFill>
                  <a:srgbClr val="888888"/>
                </a:solidFill>
                <a:latin typeface="Arial"/>
                <a:ea typeface="Arial"/>
                <a:cs typeface="Arial"/>
                <a:sym typeface="Arial"/>
              </a:rPr>
              <a:t>www.linktech.com.tw</a:t>
            </a:r>
            <a:endParaRPr/>
          </a:p>
        </p:txBody>
      </p:sp>
    </p:spTree>
  </p:cSld>
  <p:clrMapOvr>
    <a:masterClrMapping/>
  </p:clrMapOvr>
  <p:transition spd="slow">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grpSp>
        <p:nvGrpSpPr>
          <p:cNvPr id="1268" name="Google Shape;1268;p93"/>
          <p:cNvGrpSpPr/>
          <p:nvPr/>
        </p:nvGrpSpPr>
        <p:grpSpPr>
          <a:xfrm>
            <a:off x="1110742" y="1844824"/>
            <a:ext cx="6922517" cy="3913631"/>
            <a:chOff x="0" y="0"/>
            <a:chExt cx="11505804" cy="6504782"/>
          </a:xfrm>
        </p:grpSpPr>
        <p:pic>
          <p:nvPicPr>
            <p:cNvPr id="1269" name="Google Shape;1269;p93"/>
            <p:cNvPicPr preferRelativeResize="0"/>
            <p:nvPr/>
          </p:nvPicPr>
          <p:blipFill rotWithShape="1">
            <a:blip r:embed="rId3">
              <a:alphaModFix/>
            </a:blip>
            <a:srcRect/>
            <a:stretch/>
          </p:blipFill>
          <p:spPr>
            <a:xfrm>
              <a:off x="0" y="0"/>
              <a:ext cx="11505804" cy="6504782"/>
            </a:xfrm>
            <a:prstGeom prst="rect">
              <a:avLst/>
            </a:prstGeom>
            <a:noFill/>
            <a:ln>
              <a:noFill/>
            </a:ln>
            <a:effectLst>
              <a:outerShdw blurRad="63500" dist="76200" dir="13500000" rotWithShape="0">
                <a:srgbClr val="000000">
                  <a:alpha val="11764"/>
                </a:srgbClr>
              </a:outerShdw>
            </a:effectLst>
          </p:spPr>
        </p:pic>
        <p:sp>
          <p:nvSpPr>
            <p:cNvPr id="1270" name="Google Shape;1270;p93"/>
            <p:cNvSpPr/>
            <p:nvPr/>
          </p:nvSpPr>
          <p:spPr>
            <a:xfrm>
              <a:off x="0" y="0"/>
              <a:ext cx="11505804" cy="6504782"/>
            </a:xfrm>
            <a:custGeom>
              <a:avLst/>
              <a:gdLst/>
              <a:ahLst/>
              <a:cxnLst/>
              <a:rect l="l" t="t" r="r" b="b"/>
              <a:pathLst>
                <a:path w="21600" h="21600" extrusionOk="0">
                  <a:moveTo>
                    <a:pt x="0" y="0"/>
                  </a:moveTo>
                  <a:lnTo>
                    <a:pt x="0" y="21600"/>
                  </a:lnTo>
                  <a:lnTo>
                    <a:pt x="21600" y="21600"/>
                  </a:lnTo>
                  <a:lnTo>
                    <a:pt x="21600" y="0"/>
                  </a:lnTo>
                  <a:lnTo>
                    <a:pt x="0" y="0"/>
                  </a:lnTo>
                  <a:close/>
                </a:path>
              </a:pathLst>
            </a:custGeom>
            <a:noFill/>
            <a:ln w="25400" cap="flat" cmpd="sng">
              <a:solidFill>
                <a:srgbClr val="DCDEE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271" name="Google Shape;1271;p93"/>
          <p:cNvGrpSpPr/>
          <p:nvPr/>
        </p:nvGrpSpPr>
        <p:grpSpPr>
          <a:xfrm>
            <a:off x="2825329" y="1997416"/>
            <a:ext cx="3988132" cy="3661622"/>
            <a:chOff x="-1" y="0"/>
            <a:chExt cx="6628609" cy="6085925"/>
          </a:xfrm>
        </p:grpSpPr>
        <p:grpSp>
          <p:nvGrpSpPr>
            <p:cNvPr id="1272" name="Google Shape;1272;p93"/>
            <p:cNvGrpSpPr/>
            <p:nvPr/>
          </p:nvGrpSpPr>
          <p:grpSpPr>
            <a:xfrm>
              <a:off x="-1" y="0"/>
              <a:ext cx="6628609" cy="5338367"/>
              <a:chOff x="0" y="0"/>
              <a:chExt cx="6628607" cy="5338366"/>
            </a:xfrm>
          </p:grpSpPr>
          <p:pic>
            <p:nvPicPr>
              <p:cNvPr id="1273" name="Google Shape;1273;p93"/>
              <p:cNvPicPr preferRelativeResize="0"/>
              <p:nvPr/>
            </p:nvPicPr>
            <p:blipFill rotWithShape="1">
              <a:blip r:embed="rId4">
                <a:alphaModFix/>
              </a:blip>
              <a:srcRect/>
              <a:stretch/>
            </p:blipFill>
            <p:spPr>
              <a:xfrm>
                <a:off x="0" y="0"/>
                <a:ext cx="6628607" cy="5338366"/>
              </a:xfrm>
              <a:prstGeom prst="rect">
                <a:avLst/>
              </a:prstGeom>
              <a:noFill/>
              <a:ln>
                <a:noFill/>
              </a:ln>
              <a:effectLst>
                <a:outerShdw blurRad="63500" dist="76200" dir="13500000" rotWithShape="0">
                  <a:srgbClr val="000000">
                    <a:alpha val="11764"/>
                  </a:srgbClr>
                </a:outerShdw>
              </a:effectLst>
            </p:spPr>
          </p:pic>
          <p:sp>
            <p:nvSpPr>
              <p:cNvPr id="1274" name="Google Shape;1274;p93"/>
              <p:cNvSpPr/>
              <p:nvPr/>
            </p:nvSpPr>
            <p:spPr>
              <a:xfrm>
                <a:off x="0" y="0"/>
                <a:ext cx="6628607" cy="5338366"/>
              </a:xfrm>
              <a:custGeom>
                <a:avLst/>
                <a:gdLst/>
                <a:ahLst/>
                <a:cxnLst/>
                <a:rect l="l" t="t" r="r" b="b"/>
                <a:pathLst>
                  <a:path w="21600" h="21600" extrusionOk="0">
                    <a:moveTo>
                      <a:pt x="621" y="0"/>
                    </a:moveTo>
                    <a:cubicBezTo>
                      <a:pt x="278" y="0"/>
                      <a:pt x="0" y="345"/>
                      <a:pt x="0" y="771"/>
                    </a:cubicBezTo>
                    <a:lnTo>
                      <a:pt x="0" y="20829"/>
                    </a:lnTo>
                    <a:cubicBezTo>
                      <a:pt x="0" y="21255"/>
                      <a:pt x="278" y="21600"/>
                      <a:pt x="621" y="21600"/>
                    </a:cubicBezTo>
                    <a:lnTo>
                      <a:pt x="20979" y="21600"/>
                    </a:lnTo>
                    <a:cubicBezTo>
                      <a:pt x="21322" y="21600"/>
                      <a:pt x="21600" y="21255"/>
                      <a:pt x="21600" y="20829"/>
                    </a:cubicBezTo>
                    <a:lnTo>
                      <a:pt x="21600" y="771"/>
                    </a:lnTo>
                    <a:cubicBezTo>
                      <a:pt x="21600" y="345"/>
                      <a:pt x="21322" y="0"/>
                      <a:pt x="20979" y="0"/>
                    </a:cubicBezTo>
                    <a:lnTo>
                      <a:pt x="621" y="0"/>
                    </a:lnTo>
                    <a:close/>
                  </a:path>
                </a:pathLst>
              </a:custGeom>
              <a:noFill/>
              <a:ln w="25400" cap="flat" cmpd="sng">
                <a:solidFill>
                  <a:srgbClr val="DCDEE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275" name="Google Shape;1275;p93"/>
            <p:cNvSpPr/>
            <p:nvPr/>
          </p:nvSpPr>
          <p:spPr>
            <a:xfrm>
              <a:off x="1961434" y="5552536"/>
              <a:ext cx="2418897" cy="533389"/>
            </a:xfrm>
            <a:prstGeom prst="rect">
              <a:avLst/>
            </a:prstGeom>
            <a:noFill/>
            <a:ln>
              <a:noFill/>
            </a:ln>
          </p:spPr>
          <p:txBody>
            <a:bodyPr spcFirstLastPara="1" wrap="square" lIns="35700" tIns="35700" rIns="35700" bIns="35700" anchor="ctr" anchorCtr="0">
              <a:spAutoFit/>
            </a:bodyPr>
            <a:lstStyle/>
            <a:p>
              <a:pPr marL="0" marR="0" lvl="0" indent="0" algn="l" rtl="0">
                <a:spcBef>
                  <a:spcPts val="0"/>
                </a:spcBef>
                <a:spcAft>
                  <a:spcPts val="0"/>
                </a:spcAft>
                <a:buNone/>
              </a:pPr>
              <a:r>
                <a:rPr lang="en-US" sz="984">
                  <a:solidFill>
                    <a:srgbClr val="53585F"/>
                  </a:solidFill>
                  <a:latin typeface="Helvetica Neue"/>
                  <a:ea typeface="Helvetica Neue"/>
                  <a:cs typeface="Helvetica Neue"/>
                  <a:sym typeface="Helvetica Neue"/>
                </a:rPr>
                <a:t>Link your plans to relevant </a:t>
              </a:r>
              <a:endParaRPr/>
            </a:p>
            <a:p>
              <a:pPr marL="0" marR="0" lvl="0" indent="0" algn="l" rtl="0">
                <a:spcBef>
                  <a:spcPts val="0"/>
                </a:spcBef>
                <a:spcAft>
                  <a:spcPts val="0"/>
                </a:spcAft>
                <a:buNone/>
              </a:pPr>
              <a:r>
                <a:rPr lang="en-US" sz="984">
                  <a:solidFill>
                    <a:srgbClr val="53585F"/>
                  </a:solidFill>
                  <a:latin typeface="Helvetica Neue"/>
                  <a:ea typeface="Helvetica Neue"/>
                  <a:cs typeface="Helvetica Neue"/>
                  <a:sym typeface="Helvetica Neue"/>
                </a:rPr>
                <a:t>pages so there’s always context.</a:t>
              </a:r>
              <a:endParaRPr/>
            </a:p>
          </p:txBody>
        </p:sp>
        <p:cxnSp>
          <p:nvCxnSpPr>
            <p:cNvPr id="1276" name="Google Shape;1276;p93"/>
            <p:cNvCxnSpPr/>
            <p:nvPr/>
          </p:nvCxnSpPr>
          <p:spPr>
            <a:xfrm>
              <a:off x="3314303" y="4091751"/>
              <a:ext cx="1" cy="1406533"/>
            </a:xfrm>
            <a:prstGeom prst="straightConnector1">
              <a:avLst/>
            </a:prstGeom>
            <a:noFill/>
            <a:ln w="25400" cap="flat" cmpd="sng">
              <a:solidFill>
                <a:srgbClr val="002452"/>
              </a:solidFill>
              <a:prstDash val="solid"/>
              <a:miter lim="400000"/>
              <a:headEnd type="none" w="sm" len="sm"/>
              <a:tailEnd type="oval" w="med" len="med"/>
            </a:ln>
          </p:spPr>
        </p:cxnSp>
      </p:grpSp>
      <p:grpSp>
        <p:nvGrpSpPr>
          <p:cNvPr id="1277" name="Google Shape;1277;p93"/>
          <p:cNvGrpSpPr/>
          <p:nvPr/>
        </p:nvGrpSpPr>
        <p:grpSpPr>
          <a:xfrm>
            <a:off x="3291414" y="2422499"/>
            <a:ext cx="3190602" cy="2934145"/>
            <a:chOff x="0" y="0"/>
            <a:chExt cx="5303047" cy="4876795"/>
          </a:xfrm>
        </p:grpSpPr>
        <p:grpSp>
          <p:nvGrpSpPr>
            <p:cNvPr id="1278" name="Google Shape;1278;p93"/>
            <p:cNvGrpSpPr/>
            <p:nvPr/>
          </p:nvGrpSpPr>
          <p:grpSpPr>
            <a:xfrm>
              <a:off x="0" y="0"/>
              <a:ext cx="5303047" cy="4201321"/>
              <a:chOff x="0" y="0"/>
              <a:chExt cx="5303045" cy="4201320"/>
            </a:xfrm>
          </p:grpSpPr>
          <p:grpSp>
            <p:nvGrpSpPr>
              <p:cNvPr id="1279" name="Google Shape;1279;p93"/>
              <p:cNvGrpSpPr/>
              <p:nvPr/>
            </p:nvGrpSpPr>
            <p:grpSpPr>
              <a:xfrm>
                <a:off x="0" y="0"/>
                <a:ext cx="5303045" cy="4201320"/>
                <a:chOff x="0" y="0"/>
                <a:chExt cx="5303044" cy="4201319"/>
              </a:xfrm>
            </p:grpSpPr>
            <p:pic>
              <p:nvPicPr>
                <p:cNvPr id="1280" name="Google Shape;1280;p93"/>
                <p:cNvPicPr preferRelativeResize="0"/>
                <p:nvPr/>
              </p:nvPicPr>
              <p:blipFill rotWithShape="1">
                <a:blip r:embed="rId5">
                  <a:alphaModFix/>
                </a:blip>
                <a:srcRect/>
                <a:stretch/>
              </p:blipFill>
              <p:spPr>
                <a:xfrm>
                  <a:off x="0" y="0"/>
                  <a:ext cx="5303044" cy="4201319"/>
                </a:xfrm>
                <a:prstGeom prst="rect">
                  <a:avLst/>
                </a:prstGeom>
                <a:noFill/>
                <a:ln>
                  <a:noFill/>
                </a:ln>
                <a:effectLst>
                  <a:outerShdw blurRad="63500" dist="76200" dir="13500000" rotWithShape="0">
                    <a:srgbClr val="000000">
                      <a:alpha val="11764"/>
                    </a:srgbClr>
                  </a:outerShdw>
                </a:effectLst>
              </p:spPr>
            </p:pic>
            <p:sp>
              <p:nvSpPr>
                <p:cNvPr id="1281" name="Google Shape;1281;p93"/>
                <p:cNvSpPr/>
                <p:nvPr/>
              </p:nvSpPr>
              <p:spPr>
                <a:xfrm>
                  <a:off x="0" y="0"/>
                  <a:ext cx="5303044" cy="4201319"/>
                </a:xfrm>
                <a:custGeom>
                  <a:avLst/>
                  <a:gdLst/>
                  <a:ahLst/>
                  <a:cxnLst/>
                  <a:rect l="l" t="t" r="r" b="b"/>
                  <a:pathLst>
                    <a:path w="21600" h="21600" extrusionOk="0">
                      <a:moveTo>
                        <a:pt x="776" y="0"/>
                      </a:moveTo>
                      <a:cubicBezTo>
                        <a:pt x="347" y="0"/>
                        <a:pt x="0" y="438"/>
                        <a:pt x="0" y="979"/>
                      </a:cubicBezTo>
                      <a:lnTo>
                        <a:pt x="0" y="20621"/>
                      </a:lnTo>
                      <a:cubicBezTo>
                        <a:pt x="0" y="21162"/>
                        <a:pt x="347" y="21600"/>
                        <a:pt x="776" y="21600"/>
                      </a:cubicBezTo>
                      <a:lnTo>
                        <a:pt x="20824" y="21600"/>
                      </a:lnTo>
                      <a:cubicBezTo>
                        <a:pt x="21253" y="21600"/>
                        <a:pt x="21600" y="21162"/>
                        <a:pt x="21600" y="20621"/>
                      </a:cubicBezTo>
                      <a:lnTo>
                        <a:pt x="21600" y="979"/>
                      </a:lnTo>
                      <a:cubicBezTo>
                        <a:pt x="21600" y="438"/>
                        <a:pt x="21253" y="0"/>
                        <a:pt x="20824" y="0"/>
                      </a:cubicBezTo>
                      <a:lnTo>
                        <a:pt x="776" y="0"/>
                      </a:lnTo>
                      <a:close/>
                    </a:path>
                  </a:pathLst>
                </a:custGeom>
                <a:noFill/>
                <a:ln w="25400" cap="flat" cmpd="sng">
                  <a:solidFill>
                    <a:srgbClr val="DCDEE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pic>
            <p:nvPicPr>
              <p:cNvPr id="1282" name="Google Shape;1282;p93"/>
              <p:cNvPicPr preferRelativeResize="0"/>
              <p:nvPr/>
            </p:nvPicPr>
            <p:blipFill rotWithShape="1">
              <a:blip r:embed="rId6">
                <a:alphaModFix/>
              </a:blip>
              <a:srcRect/>
              <a:stretch/>
            </p:blipFill>
            <p:spPr>
              <a:xfrm>
                <a:off x="2109991" y="2850252"/>
                <a:ext cx="257997" cy="394004"/>
              </a:xfrm>
              <a:prstGeom prst="rect">
                <a:avLst/>
              </a:prstGeom>
              <a:noFill/>
              <a:ln>
                <a:noFill/>
              </a:ln>
            </p:spPr>
          </p:pic>
        </p:grpSp>
        <p:sp>
          <p:nvSpPr>
            <p:cNvPr id="1283" name="Google Shape;1283;p93"/>
            <p:cNvSpPr/>
            <p:nvPr/>
          </p:nvSpPr>
          <p:spPr>
            <a:xfrm>
              <a:off x="625212" y="4343406"/>
              <a:ext cx="1812462" cy="533389"/>
            </a:xfrm>
            <a:prstGeom prst="rect">
              <a:avLst/>
            </a:prstGeom>
            <a:noFill/>
            <a:ln>
              <a:noFill/>
            </a:ln>
          </p:spPr>
          <p:txBody>
            <a:bodyPr spcFirstLastPara="1" wrap="square" lIns="35700" tIns="35700" rIns="35700" bIns="35700" anchor="ctr" anchorCtr="0">
              <a:spAutoFit/>
            </a:bodyPr>
            <a:lstStyle/>
            <a:p>
              <a:pPr marL="0" marR="0" lvl="0" indent="0" algn="l" rtl="0">
                <a:spcBef>
                  <a:spcPts val="0"/>
                </a:spcBef>
                <a:spcAft>
                  <a:spcPts val="0"/>
                </a:spcAft>
                <a:buNone/>
              </a:pPr>
              <a:r>
                <a:rPr lang="en-US" sz="984">
                  <a:solidFill>
                    <a:srgbClr val="53585F"/>
                  </a:solidFill>
                  <a:latin typeface="Helvetica Neue"/>
                  <a:ea typeface="Helvetica Neue"/>
                  <a:cs typeface="Helvetica Neue"/>
                  <a:sym typeface="Helvetica Neue"/>
                </a:rPr>
                <a:t>Changing your plans is </a:t>
              </a:r>
              <a:endParaRPr/>
            </a:p>
            <a:p>
              <a:pPr marL="0" marR="0" lvl="0" indent="0" algn="l" rtl="0">
                <a:spcBef>
                  <a:spcPts val="0"/>
                </a:spcBef>
                <a:spcAft>
                  <a:spcPts val="0"/>
                </a:spcAft>
                <a:buNone/>
              </a:pPr>
              <a:r>
                <a:rPr lang="en-US" sz="984">
                  <a:solidFill>
                    <a:srgbClr val="53585F"/>
                  </a:solidFill>
                  <a:latin typeface="Helvetica Neue"/>
                  <a:ea typeface="Helvetica Neue"/>
                  <a:cs typeface="Helvetica Neue"/>
                  <a:sym typeface="Helvetica Neue"/>
                </a:rPr>
                <a:t>as easy as drag and drop.</a:t>
              </a:r>
              <a:endParaRPr/>
            </a:p>
          </p:txBody>
        </p:sp>
        <p:cxnSp>
          <p:nvCxnSpPr>
            <p:cNvPr id="1284" name="Google Shape;1284;p93"/>
            <p:cNvCxnSpPr/>
            <p:nvPr/>
          </p:nvCxnSpPr>
          <p:spPr>
            <a:xfrm flipH="1">
              <a:off x="1721891" y="2958821"/>
              <a:ext cx="1" cy="1406533"/>
            </a:xfrm>
            <a:prstGeom prst="straightConnector1">
              <a:avLst/>
            </a:prstGeom>
            <a:noFill/>
            <a:ln w="25400" cap="flat" cmpd="sng">
              <a:solidFill>
                <a:srgbClr val="002452"/>
              </a:solidFill>
              <a:prstDash val="solid"/>
              <a:miter lim="400000"/>
              <a:headEnd type="none" w="sm" len="sm"/>
              <a:tailEnd type="oval" w="med" len="med"/>
            </a:ln>
          </p:spPr>
        </p:cxnSp>
      </p:grpSp>
      <p:grpSp>
        <p:nvGrpSpPr>
          <p:cNvPr id="1285" name="Google Shape;1285;p93"/>
          <p:cNvGrpSpPr/>
          <p:nvPr/>
        </p:nvGrpSpPr>
        <p:grpSpPr>
          <a:xfrm>
            <a:off x="1583877" y="2154540"/>
            <a:ext cx="6112808" cy="3383579"/>
            <a:chOff x="0" y="0"/>
            <a:chExt cx="10160000" cy="5623792"/>
          </a:xfrm>
        </p:grpSpPr>
        <p:grpSp>
          <p:nvGrpSpPr>
            <p:cNvPr id="1286" name="Google Shape;1286;p93"/>
            <p:cNvGrpSpPr/>
            <p:nvPr/>
          </p:nvGrpSpPr>
          <p:grpSpPr>
            <a:xfrm>
              <a:off x="0" y="60296"/>
              <a:ext cx="10160000" cy="5503071"/>
              <a:chOff x="0" y="0"/>
              <a:chExt cx="10160000" cy="5503069"/>
            </a:xfrm>
          </p:grpSpPr>
          <p:pic>
            <p:nvPicPr>
              <p:cNvPr id="1287" name="Google Shape;1287;p93"/>
              <p:cNvPicPr preferRelativeResize="0"/>
              <p:nvPr/>
            </p:nvPicPr>
            <p:blipFill rotWithShape="1">
              <a:blip r:embed="rId7">
                <a:alphaModFix/>
              </a:blip>
              <a:srcRect/>
              <a:stretch/>
            </p:blipFill>
            <p:spPr>
              <a:xfrm>
                <a:off x="0" y="0"/>
                <a:ext cx="10160000" cy="5503069"/>
              </a:xfrm>
              <a:prstGeom prst="rect">
                <a:avLst/>
              </a:prstGeom>
              <a:noFill/>
              <a:ln>
                <a:noFill/>
              </a:ln>
              <a:effectLst>
                <a:outerShdw blurRad="38100" dist="76200" dir="13500000" rotWithShape="0">
                  <a:srgbClr val="000000">
                    <a:alpha val="11764"/>
                  </a:srgbClr>
                </a:outerShdw>
              </a:effectLst>
            </p:spPr>
          </p:pic>
          <p:sp>
            <p:nvSpPr>
              <p:cNvPr id="1288" name="Google Shape;1288;p93"/>
              <p:cNvSpPr/>
              <p:nvPr/>
            </p:nvSpPr>
            <p:spPr>
              <a:xfrm>
                <a:off x="0" y="0"/>
                <a:ext cx="10160000" cy="5503069"/>
              </a:xfrm>
              <a:custGeom>
                <a:avLst/>
                <a:gdLst/>
                <a:ahLst/>
                <a:cxnLst/>
                <a:rect l="l" t="t" r="r" b="b"/>
                <a:pathLst>
                  <a:path w="21600" h="21600" extrusionOk="0">
                    <a:moveTo>
                      <a:pt x="405" y="0"/>
                    </a:moveTo>
                    <a:cubicBezTo>
                      <a:pt x="172" y="119"/>
                      <a:pt x="0" y="509"/>
                      <a:pt x="0" y="977"/>
                    </a:cubicBezTo>
                    <a:lnTo>
                      <a:pt x="0" y="20623"/>
                    </a:lnTo>
                    <a:cubicBezTo>
                      <a:pt x="0" y="21091"/>
                      <a:pt x="172" y="21481"/>
                      <a:pt x="405" y="21600"/>
                    </a:cubicBezTo>
                    <a:lnTo>
                      <a:pt x="21195" y="21600"/>
                    </a:lnTo>
                    <a:cubicBezTo>
                      <a:pt x="21428" y="21481"/>
                      <a:pt x="21600" y="21091"/>
                      <a:pt x="21600" y="20623"/>
                    </a:cubicBezTo>
                    <a:lnTo>
                      <a:pt x="21600" y="977"/>
                    </a:lnTo>
                    <a:cubicBezTo>
                      <a:pt x="21600" y="509"/>
                      <a:pt x="21428" y="119"/>
                      <a:pt x="21195" y="0"/>
                    </a:cubicBezTo>
                    <a:lnTo>
                      <a:pt x="405" y="0"/>
                    </a:lnTo>
                    <a:close/>
                  </a:path>
                </a:pathLst>
              </a:custGeom>
              <a:noFill/>
              <a:ln w="25400" cap="flat" cmpd="sng">
                <a:solidFill>
                  <a:srgbClr val="DCDEE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289" name="Google Shape;1289;p93"/>
            <p:cNvGrpSpPr/>
            <p:nvPr/>
          </p:nvGrpSpPr>
          <p:grpSpPr>
            <a:xfrm>
              <a:off x="399890" y="0"/>
              <a:ext cx="5623863" cy="5623792"/>
              <a:chOff x="0" y="0"/>
              <a:chExt cx="5623862" cy="5623791"/>
            </a:xfrm>
          </p:grpSpPr>
          <p:pic>
            <p:nvPicPr>
              <p:cNvPr id="1290" name="Google Shape;1290;p93"/>
              <p:cNvPicPr preferRelativeResize="0"/>
              <p:nvPr/>
            </p:nvPicPr>
            <p:blipFill rotWithShape="1">
              <a:blip r:embed="rId8">
                <a:alphaModFix/>
              </a:blip>
              <a:srcRect/>
              <a:stretch/>
            </p:blipFill>
            <p:spPr>
              <a:xfrm>
                <a:off x="0" y="0"/>
                <a:ext cx="5623862" cy="5623791"/>
              </a:xfrm>
              <a:prstGeom prst="rect">
                <a:avLst/>
              </a:prstGeom>
              <a:noFill/>
              <a:ln>
                <a:noFill/>
              </a:ln>
              <a:effectLst>
                <a:outerShdw blurRad="38100" dist="76200" dir="13500000" rotWithShape="0">
                  <a:srgbClr val="000000">
                    <a:alpha val="11764"/>
                  </a:srgbClr>
                </a:outerShdw>
              </a:effectLst>
            </p:spPr>
          </p:pic>
          <p:sp>
            <p:nvSpPr>
              <p:cNvPr id="1291" name="Google Shape;1291;p93"/>
              <p:cNvSpPr/>
              <p:nvPr/>
            </p:nvSpPr>
            <p:spPr>
              <a:xfrm>
                <a:off x="0" y="0"/>
                <a:ext cx="5623862" cy="5623791"/>
              </a:xfrm>
              <a:custGeom>
                <a:avLst/>
                <a:gdLst/>
                <a:ahLst/>
                <a:cxnLst/>
                <a:rect l="l" t="t"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noFill/>
              <a:ln w="25400" cap="flat" cmpd="sng">
                <a:solidFill>
                  <a:srgbClr val="DCDEE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1292" name="Google Shape;1292;p9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a:t>The Roadmap Planner macro</a:t>
            </a:r>
            <a:endParaRPr/>
          </a:p>
        </p:txBody>
      </p:sp>
      <p:sp>
        <p:nvSpPr>
          <p:cNvPr id="1293" name="Google Shape;1293;p9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900">
                <a:solidFill>
                  <a:srgbClr val="888888"/>
                </a:solidFill>
                <a:latin typeface="Arial"/>
                <a:ea typeface="Arial"/>
                <a:cs typeface="Arial"/>
                <a:sym typeface="Arial"/>
              </a:rPr>
              <a:t>www.linktech.com.tw</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268"/>
                                        </p:tgtEl>
                                      </p:cBhvr>
                                    </p:animEffect>
                                    <p:set>
                                      <p:cBhvr>
                                        <p:cTn id="7" dur="1" fill="hold">
                                          <p:stCondLst>
                                            <p:cond delay="1000"/>
                                          </p:stCondLst>
                                        </p:cTn>
                                        <p:tgtEl>
                                          <p:spTgt spid="1268"/>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71"/>
                                        </p:tgtEl>
                                        <p:attrNameLst>
                                          <p:attrName>style.visibility</p:attrName>
                                        </p:attrNameLst>
                                      </p:cBhvr>
                                      <p:to>
                                        <p:strVal val="visible"/>
                                      </p:to>
                                    </p:set>
                                    <p:animEffect transition="in" filter="fade">
                                      <p:cBhvr>
                                        <p:cTn id="11" dur="1000"/>
                                        <p:tgtEl>
                                          <p:spTgt spid="127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1271"/>
                                        </p:tgtEl>
                                      </p:cBhvr>
                                    </p:animEffect>
                                    <p:set>
                                      <p:cBhvr>
                                        <p:cTn id="16" dur="1" fill="hold">
                                          <p:stCondLst>
                                            <p:cond delay="1000"/>
                                          </p:stCondLst>
                                        </p:cTn>
                                        <p:tgtEl>
                                          <p:spTgt spid="1271"/>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277"/>
                                        </p:tgtEl>
                                        <p:attrNameLst>
                                          <p:attrName>style.visibility</p:attrName>
                                        </p:attrNameLst>
                                      </p:cBhvr>
                                      <p:to>
                                        <p:strVal val="visible"/>
                                      </p:to>
                                    </p:set>
                                    <p:animEffect transition="in" filter="fade">
                                      <p:cBhvr>
                                        <p:cTn id="20" dur="1000"/>
                                        <p:tgtEl>
                                          <p:spTgt spid="127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1277"/>
                                        </p:tgtEl>
                                      </p:cBhvr>
                                    </p:animEffect>
                                    <p:set>
                                      <p:cBhvr>
                                        <p:cTn id="25" dur="1" fill="hold">
                                          <p:stCondLst>
                                            <p:cond delay="1000"/>
                                          </p:stCondLst>
                                        </p:cTn>
                                        <p:tgtEl>
                                          <p:spTgt spid="1277"/>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285"/>
                                        </p:tgtEl>
                                        <p:attrNameLst>
                                          <p:attrName>style.visibility</p:attrName>
                                        </p:attrNameLst>
                                      </p:cBhvr>
                                      <p:to>
                                        <p:strVal val="visible"/>
                                      </p:to>
                                    </p:set>
                                    <p:animEffect transition="in" filter="fade">
                                      <p:cBhvr>
                                        <p:cTn id="29" dur="1000"/>
                                        <p:tgtEl>
                                          <p:spTgt spid="1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pic>
        <p:nvPicPr>
          <p:cNvPr id="1298" name="Google Shape;1298;p94"/>
          <p:cNvPicPr preferRelativeResize="0"/>
          <p:nvPr/>
        </p:nvPicPr>
        <p:blipFill rotWithShape="1">
          <a:blip r:embed="rId3">
            <a:alphaModFix/>
          </a:blip>
          <a:srcRect/>
          <a:stretch/>
        </p:blipFill>
        <p:spPr>
          <a:xfrm>
            <a:off x="2934047" y="2089353"/>
            <a:ext cx="3336712" cy="424435"/>
          </a:xfrm>
          <a:prstGeom prst="rect">
            <a:avLst/>
          </a:prstGeom>
          <a:noFill/>
          <a:ln>
            <a:noFill/>
          </a:ln>
        </p:spPr>
      </p:pic>
      <p:sp>
        <p:nvSpPr>
          <p:cNvPr id="1299" name="Google Shape;1299;p94"/>
          <p:cNvSpPr/>
          <p:nvPr/>
        </p:nvSpPr>
        <p:spPr>
          <a:xfrm>
            <a:off x="1043608" y="4012838"/>
            <a:ext cx="7117590" cy="281487"/>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800" b="1">
                <a:solidFill>
                  <a:srgbClr val="FFFFFF"/>
                </a:solidFill>
                <a:latin typeface="Microsoft JhengHei"/>
                <a:ea typeface="Microsoft JhengHei"/>
                <a:cs typeface="Microsoft JhengHei"/>
                <a:sym typeface="Microsoft JhengHei"/>
              </a:rPr>
              <a:t>Public . Private . Sync and Mapping ever schedule you want</a:t>
            </a:r>
            <a:endParaRPr sz="1800" b="1">
              <a:solidFill>
                <a:srgbClr val="000000"/>
              </a:solidFill>
              <a:latin typeface="Microsoft JhengHei"/>
              <a:ea typeface="Microsoft JhengHei"/>
              <a:cs typeface="Microsoft JhengHei"/>
              <a:sym typeface="Microsoft JhengHei"/>
            </a:endParaRPr>
          </a:p>
        </p:txBody>
      </p:sp>
      <p:sp>
        <p:nvSpPr>
          <p:cNvPr id="1300" name="Google Shape;1300;p94"/>
          <p:cNvSpPr txBox="1"/>
          <p:nvPr/>
        </p:nvSpPr>
        <p:spPr>
          <a:xfrm>
            <a:off x="3131840" y="2749772"/>
            <a:ext cx="3083478" cy="64692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Microsoft JhengHei"/>
              <a:buNone/>
            </a:pPr>
            <a:r>
              <a:rPr lang="en-US" sz="2800" b="1">
                <a:solidFill>
                  <a:schemeClr val="lt1"/>
                </a:solidFill>
                <a:latin typeface="Microsoft JhengHei"/>
                <a:ea typeface="Microsoft JhengHei"/>
                <a:cs typeface="Microsoft JhengHei"/>
                <a:sym typeface="Microsoft JhengHei"/>
              </a:rPr>
              <a:t>Team Calendars</a:t>
            </a:r>
            <a:endParaRPr sz="2800" b="1">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95"/>
          <p:cNvSpPr txBox="1">
            <a:spLocks noGrp="1"/>
          </p:cNvSpPr>
          <p:nvPr>
            <p:ph type="title" idx="4294967295"/>
          </p:nvPr>
        </p:nvSpPr>
        <p:spPr>
          <a:xfrm>
            <a:off x="457200" y="36676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SHARE CALENDARS</a:t>
            </a:r>
            <a:endParaRPr sz="2800" b="1">
              <a:solidFill>
                <a:srgbClr val="1E4E79"/>
              </a:solidFill>
              <a:latin typeface="Microsoft JhengHei"/>
              <a:ea typeface="Microsoft JhengHei"/>
              <a:cs typeface="Microsoft JhengHei"/>
              <a:sym typeface="Microsoft JhengHei"/>
            </a:endParaRPr>
          </a:p>
        </p:txBody>
      </p:sp>
      <p:pic>
        <p:nvPicPr>
          <p:cNvPr id="1306" name="Google Shape;1306;p95" descr="Share calendars with coworkers in Confluence Team Calendars"/>
          <p:cNvPicPr preferRelativeResize="0"/>
          <p:nvPr/>
        </p:nvPicPr>
        <p:blipFill rotWithShape="1">
          <a:blip r:embed="rId3">
            <a:alphaModFix/>
          </a:blip>
          <a:srcRect/>
          <a:stretch/>
        </p:blipFill>
        <p:spPr>
          <a:xfrm>
            <a:off x="144730" y="1628800"/>
            <a:ext cx="8854539" cy="4176464"/>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p96"/>
          <p:cNvSpPr txBox="1">
            <a:spLocks noGrp="1"/>
          </p:cNvSpPr>
          <p:nvPr>
            <p:ph type="title" idx="4294967295"/>
          </p:nvPr>
        </p:nvSpPr>
        <p:spPr>
          <a:xfrm>
            <a:off x="395536" y="31806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Secure your calendars</a:t>
            </a:r>
            <a:endParaRPr sz="2800" b="1">
              <a:solidFill>
                <a:srgbClr val="1E4E79"/>
              </a:solidFill>
              <a:latin typeface="Microsoft JhengHei"/>
              <a:ea typeface="Microsoft JhengHei"/>
              <a:cs typeface="Microsoft JhengHei"/>
              <a:sym typeface="Microsoft JhengHei"/>
            </a:endParaRPr>
          </a:p>
        </p:txBody>
      </p:sp>
      <p:sp>
        <p:nvSpPr>
          <p:cNvPr id="1312" name="Google Shape;1312;p96"/>
          <p:cNvSpPr txBox="1">
            <a:spLocks noGrp="1"/>
          </p:cNvSpPr>
          <p:nvPr>
            <p:ph type="body" idx="4294967295"/>
          </p:nvPr>
        </p:nvSpPr>
        <p:spPr>
          <a:xfrm>
            <a:off x="323528" y="1461067"/>
            <a:ext cx="8229600"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觀看或編輯限制條件，可以更清楚的知道誰可以編輯檢閱團隊行事曆</a:t>
            </a:r>
            <a:endParaRPr/>
          </a:p>
        </p:txBody>
      </p:sp>
      <p:pic>
        <p:nvPicPr>
          <p:cNvPr id="1313" name="Google Shape;1313;p96" descr="Secure your calendars with permissions in Confluence Team Calendars "/>
          <p:cNvPicPr preferRelativeResize="0"/>
          <p:nvPr/>
        </p:nvPicPr>
        <p:blipFill rotWithShape="1">
          <a:blip r:embed="rId3">
            <a:alphaModFix/>
          </a:blip>
          <a:srcRect/>
          <a:stretch/>
        </p:blipFill>
        <p:spPr>
          <a:xfrm>
            <a:off x="539552" y="2126409"/>
            <a:ext cx="8280920" cy="3905903"/>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97"/>
          <p:cNvSpPr txBox="1">
            <a:spLocks noGrp="1"/>
          </p:cNvSpPr>
          <p:nvPr>
            <p:ph type="title" idx="4294967295"/>
          </p:nvPr>
        </p:nvSpPr>
        <p:spPr>
          <a:xfrm>
            <a:off x="539552" y="40466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Reschedule with ease</a:t>
            </a:r>
            <a:endParaRPr sz="2800" b="1">
              <a:solidFill>
                <a:srgbClr val="1E4E79"/>
              </a:solidFill>
              <a:latin typeface="Microsoft JhengHei"/>
              <a:ea typeface="Microsoft JhengHei"/>
              <a:cs typeface="Microsoft JhengHei"/>
              <a:sym typeface="Microsoft JhengHei"/>
            </a:endParaRPr>
          </a:p>
        </p:txBody>
      </p:sp>
      <p:pic>
        <p:nvPicPr>
          <p:cNvPr id="1319" name="Google Shape;1319;p97" descr="Two-way JIRA integration in Confluence Team Calendars"/>
          <p:cNvPicPr preferRelativeResize="0"/>
          <p:nvPr/>
        </p:nvPicPr>
        <p:blipFill rotWithShape="1">
          <a:blip r:embed="rId3">
            <a:alphaModFix/>
          </a:blip>
          <a:srcRect/>
          <a:stretch/>
        </p:blipFill>
        <p:spPr>
          <a:xfrm>
            <a:off x="297395" y="1700808"/>
            <a:ext cx="8549209" cy="4032448"/>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98"/>
          <p:cNvSpPr txBox="1">
            <a:spLocks noGrp="1"/>
          </p:cNvSpPr>
          <p:nvPr>
            <p:ph type="title" idx="4294967295"/>
          </p:nvPr>
        </p:nvSpPr>
        <p:spPr>
          <a:xfrm>
            <a:off x="539552" y="19776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Agile planning</a:t>
            </a:r>
            <a:endParaRPr sz="2800" b="1">
              <a:solidFill>
                <a:srgbClr val="1E4E79"/>
              </a:solidFill>
              <a:latin typeface="Microsoft JhengHei"/>
              <a:ea typeface="Microsoft JhengHei"/>
              <a:cs typeface="Microsoft JhengHei"/>
              <a:sym typeface="Microsoft JhengHei"/>
            </a:endParaRPr>
          </a:p>
        </p:txBody>
      </p:sp>
      <p:sp>
        <p:nvSpPr>
          <p:cNvPr id="1325" name="Google Shape;1325;p98"/>
          <p:cNvSpPr txBox="1">
            <a:spLocks noGrp="1"/>
          </p:cNvSpPr>
          <p:nvPr>
            <p:ph type="body" idx="4294967295"/>
          </p:nvPr>
        </p:nvSpPr>
        <p:spPr>
          <a:xfrm>
            <a:off x="467544" y="1570663"/>
            <a:ext cx="8229600"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把預定期程與團隊行事曆一併檢閱，可以有效的降低潛在的衝突，並可將此影響的衝擊降到最低，不至於影響到下一個期程</a:t>
            </a:r>
            <a:endParaRPr/>
          </a:p>
        </p:txBody>
      </p:sp>
      <p:pic>
        <p:nvPicPr>
          <p:cNvPr id="1326" name="Google Shape;1326;p98" descr="Plan and track JIRA Agile sprints in Confluence Team Calendars"/>
          <p:cNvPicPr preferRelativeResize="0"/>
          <p:nvPr/>
        </p:nvPicPr>
        <p:blipFill rotWithShape="1">
          <a:blip r:embed="rId3">
            <a:alphaModFix/>
          </a:blip>
          <a:srcRect/>
          <a:stretch/>
        </p:blipFill>
        <p:spPr>
          <a:xfrm>
            <a:off x="732637" y="2424338"/>
            <a:ext cx="7848872" cy="3702117"/>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99"/>
          <p:cNvSpPr txBox="1">
            <a:spLocks noGrp="1"/>
          </p:cNvSpPr>
          <p:nvPr>
            <p:ph type="title" idx="4294967295"/>
          </p:nvPr>
        </p:nvSpPr>
        <p:spPr>
          <a:xfrm>
            <a:off x="426078" y="235224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Microsoft JhengHei"/>
              <a:buNone/>
            </a:pPr>
            <a:r>
              <a:rPr lang="en-US" sz="2800" b="1">
                <a:solidFill>
                  <a:schemeClr val="lt1"/>
                </a:solidFill>
                <a:latin typeface="Microsoft JhengHei"/>
                <a:ea typeface="Microsoft JhengHei"/>
                <a:cs typeface="Microsoft JhengHei"/>
                <a:sym typeface="Microsoft JhengHei"/>
              </a:rPr>
              <a:t>Continuous delivery, from code to deployment</a:t>
            </a:r>
            <a:endParaRPr sz="2800" b="1">
              <a:solidFill>
                <a:schemeClr val="lt1"/>
              </a:solidFill>
              <a:latin typeface="Microsoft JhengHei"/>
              <a:ea typeface="Microsoft JhengHei"/>
              <a:cs typeface="Microsoft JhengHei"/>
              <a:sym typeface="Microsoft JhengHei"/>
            </a:endParaRPr>
          </a:p>
        </p:txBody>
      </p:sp>
      <p:pic>
        <p:nvPicPr>
          <p:cNvPr id="1332" name="Google Shape;1332;p99"/>
          <p:cNvPicPr preferRelativeResize="0"/>
          <p:nvPr/>
        </p:nvPicPr>
        <p:blipFill rotWithShape="1">
          <a:blip r:embed="rId3">
            <a:alphaModFix/>
          </a:blip>
          <a:srcRect/>
          <a:stretch/>
        </p:blipFill>
        <p:spPr>
          <a:xfrm>
            <a:off x="3059832" y="3501008"/>
            <a:ext cx="2941403" cy="53024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100"/>
          <p:cNvSpPr txBox="1">
            <a:spLocks noGrp="1"/>
          </p:cNvSpPr>
          <p:nvPr>
            <p:ph type="title" idx="4294967295"/>
          </p:nvPr>
        </p:nvSpPr>
        <p:spPr>
          <a:xfrm>
            <a:off x="457200" y="34318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What’s Bamboo</a:t>
            </a:r>
            <a:endParaRPr sz="2800" b="1">
              <a:solidFill>
                <a:srgbClr val="1E4E79"/>
              </a:solidFill>
              <a:latin typeface="Microsoft JhengHei"/>
              <a:ea typeface="Microsoft JhengHei"/>
              <a:cs typeface="Microsoft JhengHei"/>
              <a:sym typeface="Microsoft JhengHei"/>
            </a:endParaRPr>
          </a:p>
        </p:txBody>
      </p:sp>
      <p:sp>
        <p:nvSpPr>
          <p:cNvPr id="1338" name="Google Shape;1338;p100"/>
          <p:cNvSpPr txBox="1">
            <a:spLocks noGrp="1"/>
          </p:cNvSpPr>
          <p:nvPr>
            <p:ph type="body" idx="4294967295"/>
          </p:nvPr>
        </p:nvSpPr>
        <p:spPr>
          <a:xfrm>
            <a:off x="755576" y="1529768"/>
            <a:ext cx="7848600" cy="40767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CI(Continuous integration)沒有自動化編譯與測試能力等於白談.</a:t>
            </a:r>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依據您制定的Plan,平行化的自動執行</a:t>
            </a:r>
            <a:endParaRPr/>
          </a:p>
        </p:txBody>
      </p:sp>
      <p:pic>
        <p:nvPicPr>
          <p:cNvPr id="1339" name="Google Shape;1339;p100"/>
          <p:cNvPicPr preferRelativeResize="0"/>
          <p:nvPr/>
        </p:nvPicPr>
        <p:blipFill rotWithShape="1">
          <a:blip r:embed="rId3">
            <a:alphaModFix/>
          </a:blip>
          <a:srcRect/>
          <a:stretch/>
        </p:blipFill>
        <p:spPr>
          <a:xfrm>
            <a:off x="1653692" y="2518777"/>
            <a:ext cx="5836616" cy="346263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1"/>
          <p:cNvSpPr txBox="1">
            <a:spLocks noGrp="1"/>
          </p:cNvSpPr>
          <p:nvPr>
            <p:ph type="title" idx="4294967295"/>
          </p:nvPr>
        </p:nvSpPr>
        <p:spPr>
          <a:xfrm>
            <a:off x="1539644" y="243485"/>
            <a:ext cx="6192837" cy="8572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Linktech customer in Taiwan</a:t>
            </a:r>
            <a:endParaRPr sz="2800" b="1">
              <a:solidFill>
                <a:srgbClr val="1F3864"/>
              </a:solidFill>
              <a:latin typeface="Microsoft JhengHei"/>
              <a:ea typeface="Microsoft JhengHei"/>
              <a:cs typeface="Microsoft JhengHei"/>
              <a:sym typeface="Microsoft JhengHei"/>
            </a:endParaRPr>
          </a:p>
        </p:txBody>
      </p:sp>
      <p:pic>
        <p:nvPicPr>
          <p:cNvPr id="165" name="Google Shape;165;p11" descr="http://openhouse.nctu.edu.tw/official/download_logo.php?id=02750963&amp;t=com_logo1"/>
          <p:cNvPicPr preferRelativeResize="0"/>
          <p:nvPr/>
        </p:nvPicPr>
        <p:blipFill rotWithShape="1">
          <a:blip r:embed="rId3">
            <a:alphaModFix/>
          </a:blip>
          <a:srcRect/>
          <a:stretch/>
        </p:blipFill>
        <p:spPr>
          <a:xfrm>
            <a:off x="1921256" y="2185991"/>
            <a:ext cx="1906209" cy="441521"/>
          </a:xfrm>
          <a:prstGeom prst="rect">
            <a:avLst/>
          </a:prstGeom>
          <a:noFill/>
          <a:ln>
            <a:noFill/>
          </a:ln>
        </p:spPr>
      </p:pic>
      <p:pic>
        <p:nvPicPr>
          <p:cNvPr id="166" name="Google Shape;166;p11" descr="http://3.bp.blogspot.com/-fDrftTwqhxE/TaGVSKh7BsI/AAAAAAAAoDM/lcCI29x2nOM/s1600/Cigna_Logo.jpg"/>
          <p:cNvPicPr preferRelativeResize="0"/>
          <p:nvPr/>
        </p:nvPicPr>
        <p:blipFill rotWithShape="1">
          <a:blip r:embed="rId4">
            <a:alphaModFix/>
          </a:blip>
          <a:srcRect/>
          <a:stretch/>
        </p:blipFill>
        <p:spPr>
          <a:xfrm>
            <a:off x="5911506" y="5653961"/>
            <a:ext cx="648008" cy="680219"/>
          </a:xfrm>
          <a:prstGeom prst="rect">
            <a:avLst/>
          </a:prstGeom>
          <a:noFill/>
          <a:ln>
            <a:noFill/>
          </a:ln>
        </p:spPr>
      </p:pic>
      <p:pic>
        <p:nvPicPr>
          <p:cNvPr id="167" name="Google Shape;167;p11"/>
          <p:cNvPicPr preferRelativeResize="0"/>
          <p:nvPr/>
        </p:nvPicPr>
        <p:blipFill rotWithShape="1">
          <a:blip r:embed="rId5">
            <a:alphaModFix/>
          </a:blip>
          <a:srcRect/>
          <a:stretch/>
        </p:blipFill>
        <p:spPr>
          <a:xfrm>
            <a:off x="607672" y="2651545"/>
            <a:ext cx="1630631" cy="583579"/>
          </a:xfrm>
          <a:prstGeom prst="rect">
            <a:avLst/>
          </a:prstGeom>
          <a:noFill/>
          <a:ln>
            <a:noFill/>
          </a:ln>
        </p:spPr>
      </p:pic>
      <p:pic>
        <p:nvPicPr>
          <p:cNvPr id="168" name="Google Shape;168;p11"/>
          <p:cNvPicPr preferRelativeResize="0"/>
          <p:nvPr/>
        </p:nvPicPr>
        <p:blipFill rotWithShape="1">
          <a:blip r:embed="rId6">
            <a:alphaModFix/>
          </a:blip>
          <a:srcRect/>
          <a:stretch/>
        </p:blipFill>
        <p:spPr>
          <a:xfrm>
            <a:off x="6955960" y="4927654"/>
            <a:ext cx="1847677" cy="663079"/>
          </a:xfrm>
          <a:prstGeom prst="rect">
            <a:avLst/>
          </a:prstGeom>
          <a:noFill/>
          <a:ln>
            <a:noFill/>
          </a:ln>
        </p:spPr>
      </p:pic>
      <p:pic>
        <p:nvPicPr>
          <p:cNvPr id="169" name="Google Shape;169;p11"/>
          <p:cNvPicPr preferRelativeResize="0"/>
          <p:nvPr/>
        </p:nvPicPr>
        <p:blipFill rotWithShape="1">
          <a:blip r:embed="rId7">
            <a:alphaModFix/>
          </a:blip>
          <a:srcRect/>
          <a:stretch/>
        </p:blipFill>
        <p:spPr>
          <a:xfrm>
            <a:off x="202009" y="6104081"/>
            <a:ext cx="2260552" cy="418343"/>
          </a:xfrm>
          <a:prstGeom prst="rect">
            <a:avLst/>
          </a:prstGeom>
          <a:noFill/>
          <a:ln>
            <a:noFill/>
          </a:ln>
        </p:spPr>
      </p:pic>
      <p:pic>
        <p:nvPicPr>
          <p:cNvPr id="170" name="Google Shape;170;p11"/>
          <p:cNvPicPr preferRelativeResize="0"/>
          <p:nvPr/>
        </p:nvPicPr>
        <p:blipFill rotWithShape="1">
          <a:blip r:embed="rId8">
            <a:alphaModFix/>
          </a:blip>
          <a:srcRect/>
          <a:stretch/>
        </p:blipFill>
        <p:spPr>
          <a:xfrm>
            <a:off x="5182378" y="1017091"/>
            <a:ext cx="1976543" cy="1317695"/>
          </a:xfrm>
          <a:prstGeom prst="rect">
            <a:avLst/>
          </a:prstGeom>
          <a:noFill/>
          <a:ln>
            <a:noFill/>
          </a:ln>
        </p:spPr>
      </p:pic>
      <p:pic>
        <p:nvPicPr>
          <p:cNvPr id="171" name="Google Shape;171;p11"/>
          <p:cNvPicPr preferRelativeResize="0"/>
          <p:nvPr/>
        </p:nvPicPr>
        <p:blipFill rotWithShape="1">
          <a:blip r:embed="rId9">
            <a:alphaModFix/>
          </a:blip>
          <a:srcRect/>
          <a:stretch/>
        </p:blipFill>
        <p:spPr>
          <a:xfrm>
            <a:off x="7261931" y="1843581"/>
            <a:ext cx="1794965" cy="477881"/>
          </a:xfrm>
          <a:prstGeom prst="rect">
            <a:avLst/>
          </a:prstGeom>
          <a:noFill/>
          <a:ln>
            <a:noFill/>
          </a:ln>
        </p:spPr>
      </p:pic>
      <p:pic>
        <p:nvPicPr>
          <p:cNvPr id="172" name="Google Shape;172;p11"/>
          <p:cNvPicPr preferRelativeResize="0"/>
          <p:nvPr/>
        </p:nvPicPr>
        <p:blipFill rotWithShape="1">
          <a:blip r:embed="rId10">
            <a:alphaModFix/>
          </a:blip>
          <a:srcRect/>
          <a:stretch/>
        </p:blipFill>
        <p:spPr>
          <a:xfrm>
            <a:off x="4397676" y="3505085"/>
            <a:ext cx="1440833" cy="466830"/>
          </a:xfrm>
          <a:prstGeom prst="rect">
            <a:avLst/>
          </a:prstGeom>
          <a:noFill/>
          <a:ln>
            <a:noFill/>
          </a:ln>
        </p:spPr>
      </p:pic>
      <p:pic>
        <p:nvPicPr>
          <p:cNvPr id="173" name="Google Shape;173;p11"/>
          <p:cNvPicPr preferRelativeResize="0"/>
          <p:nvPr/>
        </p:nvPicPr>
        <p:blipFill rotWithShape="1">
          <a:blip r:embed="rId11">
            <a:alphaModFix/>
          </a:blip>
          <a:srcRect/>
          <a:stretch/>
        </p:blipFill>
        <p:spPr>
          <a:xfrm>
            <a:off x="1496677" y="5043515"/>
            <a:ext cx="2653153" cy="500336"/>
          </a:xfrm>
          <a:prstGeom prst="rect">
            <a:avLst/>
          </a:prstGeom>
          <a:noFill/>
          <a:ln>
            <a:noFill/>
          </a:ln>
        </p:spPr>
      </p:pic>
      <p:pic>
        <p:nvPicPr>
          <p:cNvPr id="174" name="Google Shape;174;p11"/>
          <p:cNvPicPr preferRelativeResize="0"/>
          <p:nvPr/>
        </p:nvPicPr>
        <p:blipFill rotWithShape="1">
          <a:blip r:embed="rId12">
            <a:alphaModFix/>
          </a:blip>
          <a:srcRect/>
          <a:stretch/>
        </p:blipFill>
        <p:spPr>
          <a:xfrm>
            <a:off x="2560975" y="6029959"/>
            <a:ext cx="1266490" cy="712007"/>
          </a:xfrm>
          <a:prstGeom prst="rect">
            <a:avLst/>
          </a:prstGeom>
          <a:noFill/>
          <a:ln>
            <a:noFill/>
          </a:ln>
        </p:spPr>
      </p:pic>
      <p:pic>
        <p:nvPicPr>
          <p:cNvPr id="175" name="Google Shape;175;p11"/>
          <p:cNvPicPr preferRelativeResize="0"/>
          <p:nvPr/>
        </p:nvPicPr>
        <p:blipFill rotWithShape="1">
          <a:blip r:embed="rId13">
            <a:alphaModFix/>
          </a:blip>
          <a:srcRect/>
          <a:stretch/>
        </p:blipFill>
        <p:spPr>
          <a:xfrm>
            <a:off x="1804365" y="5567969"/>
            <a:ext cx="1723217" cy="536112"/>
          </a:xfrm>
          <a:prstGeom prst="rect">
            <a:avLst/>
          </a:prstGeom>
          <a:noFill/>
          <a:ln>
            <a:noFill/>
          </a:ln>
        </p:spPr>
      </p:pic>
      <p:pic>
        <p:nvPicPr>
          <p:cNvPr id="176" name="Google Shape;176;p11"/>
          <p:cNvPicPr preferRelativeResize="0"/>
          <p:nvPr/>
        </p:nvPicPr>
        <p:blipFill rotWithShape="1">
          <a:blip r:embed="rId14">
            <a:alphaModFix/>
          </a:blip>
          <a:srcRect/>
          <a:stretch/>
        </p:blipFill>
        <p:spPr>
          <a:xfrm>
            <a:off x="2599872" y="2786609"/>
            <a:ext cx="1176332" cy="404035"/>
          </a:xfrm>
          <a:prstGeom prst="rect">
            <a:avLst/>
          </a:prstGeom>
          <a:noFill/>
          <a:ln>
            <a:noFill/>
          </a:ln>
        </p:spPr>
      </p:pic>
      <p:pic>
        <p:nvPicPr>
          <p:cNvPr id="177" name="Google Shape;177;p11"/>
          <p:cNvPicPr preferRelativeResize="0"/>
          <p:nvPr/>
        </p:nvPicPr>
        <p:blipFill rotWithShape="1">
          <a:blip r:embed="rId15">
            <a:alphaModFix/>
          </a:blip>
          <a:srcRect/>
          <a:stretch/>
        </p:blipFill>
        <p:spPr>
          <a:xfrm>
            <a:off x="5799397" y="3782959"/>
            <a:ext cx="1706414" cy="658140"/>
          </a:xfrm>
          <a:prstGeom prst="rect">
            <a:avLst/>
          </a:prstGeom>
          <a:noFill/>
          <a:ln>
            <a:noFill/>
          </a:ln>
        </p:spPr>
      </p:pic>
      <p:pic>
        <p:nvPicPr>
          <p:cNvPr id="178" name="Google Shape;178;p11" descr="http://happyux.hpx.tw/conf/ch/wp-content/uploads/2013/09/104logo-Converted-03.png"/>
          <p:cNvPicPr preferRelativeResize="0"/>
          <p:nvPr/>
        </p:nvPicPr>
        <p:blipFill rotWithShape="1">
          <a:blip r:embed="rId16">
            <a:alphaModFix/>
          </a:blip>
          <a:srcRect/>
          <a:stretch/>
        </p:blipFill>
        <p:spPr>
          <a:xfrm>
            <a:off x="6435953" y="8352140"/>
            <a:ext cx="123561" cy="71141"/>
          </a:xfrm>
          <a:prstGeom prst="rect">
            <a:avLst/>
          </a:prstGeom>
          <a:noFill/>
          <a:ln>
            <a:noFill/>
          </a:ln>
        </p:spPr>
      </p:pic>
      <p:pic>
        <p:nvPicPr>
          <p:cNvPr id="179" name="Google Shape;179;p11"/>
          <p:cNvPicPr preferRelativeResize="0"/>
          <p:nvPr/>
        </p:nvPicPr>
        <p:blipFill rotWithShape="1">
          <a:blip r:embed="rId17">
            <a:alphaModFix/>
          </a:blip>
          <a:srcRect/>
          <a:stretch/>
        </p:blipFill>
        <p:spPr>
          <a:xfrm>
            <a:off x="576982" y="4327781"/>
            <a:ext cx="1879375" cy="583579"/>
          </a:xfrm>
          <a:prstGeom prst="rect">
            <a:avLst/>
          </a:prstGeom>
          <a:noFill/>
          <a:ln>
            <a:noFill/>
          </a:ln>
        </p:spPr>
      </p:pic>
      <p:pic>
        <p:nvPicPr>
          <p:cNvPr id="180" name="Google Shape;180;p11" descr="http://career.ntu.edu.tw/rdss/100company/hwei.jpg"/>
          <p:cNvPicPr preferRelativeResize="0"/>
          <p:nvPr/>
        </p:nvPicPr>
        <p:blipFill rotWithShape="1">
          <a:blip r:embed="rId18">
            <a:alphaModFix/>
          </a:blip>
          <a:srcRect/>
          <a:stretch/>
        </p:blipFill>
        <p:spPr>
          <a:xfrm>
            <a:off x="4695748" y="5055922"/>
            <a:ext cx="1970549" cy="543600"/>
          </a:xfrm>
          <a:prstGeom prst="rect">
            <a:avLst/>
          </a:prstGeom>
          <a:noFill/>
          <a:ln>
            <a:noFill/>
          </a:ln>
        </p:spPr>
      </p:pic>
      <p:pic>
        <p:nvPicPr>
          <p:cNvPr id="181" name="Google Shape;181;p11" descr="http://www.phys.sinica.edu.tw/images/sinica_logo.png"/>
          <p:cNvPicPr preferRelativeResize="0"/>
          <p:nvPr/>
        </p:nvPicPr>
        <p:blipFill rotWithShape="1">
          <a:blip r:embed="rId19">
            <a:alphaModFix/>
          </a:blip>
          <a:srcRect/>
          <a:stretch/>
        </p:blipFill>
        <p:spPr>
          <a:xfrm>
            <a:off x="103824" y="1320273"/>
            <a:ext cx="652809" cy="647550"/>
          </a:xfrm>
          <a:prstGeom prst="rect">
            <a:avLst/>
          </a:prstGeom>
          <a:noFill/>
          <a:ln>
            <a:noFill/>
          </a:ln>
        </p:spPr>
      </p:pic>
      <p:pic>
        <p:nvPicPr>
          <p:cNvPr id="182" name="Google Shape;182;p11" descr="http://farm4.static.flickr.com/3277/2323047743_7dc04fdd6a_b_d.jpg"/>
          <p:cNvPicPr preferRelativeResize="0"/>
          <p:nvPr/>
        </p:nvPicPr>
        <p:blipFill rotWithShape="1">
          <a:blip r:embed="rId20">
            <a:alphaModFix/>
          </a:blip>
          <a:srcRect/>
          <a:stretch/>
        </p:blipFill>
        <p:spPr>
          <a:xfrm>
            <a:off x="4051199" y="2860160"/>
            <a:ext cx="1371378" cy="459359"/>
          </a:xfrm>
          <a:prstGeom prst="rect">
            <a:avLst/>
          </a:prstGeom>
          <a:noFill/>
          <a:ln>
            <a:noFill/>
          </a:ln>
        </p:spPr>
      </p:pic>
      <p:pic>
        <p:nvPicPr>
          <p:cNvPr id="183" name="Google Shape;183;p11" descr="http://www.freelogovectors.net/wp-content/uploads/2012/05/asus_logo.jpg"/>
          <p:cNvPicPr preferRelativeResize="0"/>
          <p:nvPr/>
        </p:nvPicPr>
        <p:blipFill rotWithShape="1">
          <a:blip r:embed="rId21">
            <a:alphaModFix/>
          </a:blip>
          <a:srcRect/>
          <a:stretch/>
        </p:blipFill>
        <p:spPr>
          <a:xfrm>
            <a:off x="208684" y="5553720"/>
            <a:ext cx="891902" cy="339179"/>
          </a:xfrm>
          <a:prstGeom prst="rect">
            <a:avLst/>
          </a:prstGeom>
          <a:noFill/>
          <a:ln>
            <a:noFill/>
          </a:ln>
        </p:spPr>
      </p:pic>
      <p:pic>
        <p:nvPicPr>
          <p:cNvPr id="184" name="Google Shape;184;p11" descr="https://upload.wikimedia.org/wikipedia/commons/thumb/b/ba/Htc_new_logo.svg/2000px-Htc_new_logo.svg.png"/>
          <p:cNvPicPr preferRelativeResize="0"/>
          <p:nvPr/>
        </p:nvPicPr>
        <p:blipFill rotWithShape="1">
          <a:blip r:embed="rId22">
            <a:alphaModFix/>
          </a:blip>
          <a:srcRect/>
          <a:stretch/>
        </p:blipFill>
        <p:spPr>
          <a:xfrm>
            <a:off x="7703665" y="4098642"/>
            <a:ext cx="1017222" cy="565576"/>
          </a:xfrm>
          <a:prstGeom prst="rect">
            <a:avLst/>
          </a:prstGeom>
          <a:noFill/>
          <a:ln>
            <a:noFill/>
          </a:ln>
        </p:spPr>
      </p:pic>
      <p:pic>
        <p:nvPicPr>
          <p:cNvPr id="185" name="Google Shape;185;p11" descr="「聯詠 logo」的圖片搜尋結果"/>
          <p:cNvPicPr preferRelativeResize="0"/>
          <p:nvPr/>
        </p:nvPicPr>
        <p:blipFill rotWithShape="1">
          <a:blip r:embed="rId23">
            <a:alphaModFix/>
          </a:blip>
          <a:srcRect/>
          <a:stretch/>
        </p:blipFill>
        <p:spPr>
          <a:xfrm>
            <a:off x="2572583" y="4240790"/>
            <a:ext cx="1945262" cy="583579"/>
          </a:xfrm>
          <a:prstGeom prst="rect">
            <a:avLst/>
          </a:prstGeom>
          <a:noFill/>
          <a:ln>
            <a:noFill/>
          </a:ln>
        </p:spPr>
      </p:pic>
      <p:pic>
        <p:nvPicPr>
          <p:cNvPr id="186" name="Google Shape;186;p11" descr="「中國人壽」的圖片搜尋結果"/>
          <p:cNvPicPr preferRelativeResize="0"/>
          <p:nvPr/>
        </p:nvPicPr>
        <p:blipFill rotWithShape="1">
          <a:blip r:embed="rId24">
            <a:alphaModFix/>
          </a:blip>
          <a:srcRect/>
          <a:stretch/>
        </p:blipFill>
        <p:spPr>
          <a:xfrm>
            <a:off x="7559563" y="3197506"/>
            <a:ext cx="1403648" cy="668529"/>
          </a:xfrm>
          <a:prstGeom prst="rect">
            <a:avLst/>
          </a:prstGeom>
          <a:noFill/>
          <a:ln>
            <a:noFill/>
          </a:ln>
        </p:spPr>
      </p:pic>
      <p:pic>
        <p:nvPicPr>
          <p:cNvPr id="187" name="Google Shape;187;p11"/>
          <p:cNvPicPr preferRelativeResize="0"/>
          <p:nvPr/>
        </p:nvPicPr>
        <p:blipFill rotWithShape="1">
          <a:blip r:embed="rId25">
            <a:alphaModFix/>
          </a:blip>
          <a:srcRect/>
          <a:stretch/>
        </p:blipFill>
        <p:spPr>
          <a:xfrm>
            <a:off x="7575749" y="2377580"/>
            <a:ext cx="1387462" cy="542433"/>
          </a:xfrm>
          <a:prstGeom prst="rect">
            <a:avLst/>
          </a:prstGeom>
          <a:noFill/>
          <a:ln>
            <a:noFill/>
          </a:ln>
        </p:spPr>
      </p:pic>
      <p:pic>
        <p:nvPicPr>
          <p:cNvPr id="188" name="Google Shape;188;p11" descr="ãé éé»æ¶ logoãçåçæå°çµæ"/>
          <p:cNvPicPr preferRelativeResize="0"/>
          <p:nvPr/>
        </p:nvPicPr>
        <p:blipFill rotWithShape="1">
          <a:blip r:embed="rId26">
            <a:alphaModFix/>
          </a:blip>
          <a:srcRect/>
          <a:stretch/>
        </p:blipFill>
        <p:spPr>
          <a:xfrm>
            <a:off x="6728165" y="5761951"/>
            <a:ext cx="1571625" cy="723900"/>
          </a:xfrm>
          <a:prstGeom prst="rect">
            <a:avLst/>
          </a:prstGeom>
          <a:noFill/>
          <a:ln>
            <a:noFill/>
          </a:ln>
        </p:spPr>
      </p:pic>
      <p:pic>
        <p:nvPicPr>
          <p:cNvPr id="189" name="Google Shape;189;p11" descr="ãä¸­ä¿¡é logoãçåçæå°çµæ"/>
          <p:cNvPicPr preferRelativeResize="0"/>
          <p:nvPr/>
        </p:nvPicPr>
        <p:blipFill rotWithShape="1">
          <a:blip r:embed="rId27">
            <a:alphaModFix/>
          </a:blip>
          <a:srcRect/>
          <a:stretch/>
        </p:blipFill>
        <p:spPr>
          <a:xfrm>
            <a:off x="5762569" y="2363823"/>
            <a:ext cx="1706414" cy="537520"/>
          </a:xfrm>
          <a:prstGeom prst="rect">
            <a:avLst/>
          </a:prstGeom>
          <a:noFill/>
          <a:ln>
            <a:noFill/>
          </a:ln>
        </p:spPr>
      </p:pic>
      <p:pic>
        <p:nvPicPr>
          <p:cNvPr id="190" name="Google Shape;190;p11" descr="ãè¯è¯é£å logoãçåçæå°çµæ"/>
          <p:cNvPicPr preferRelativeResize="0"/>
          <p:nvPr/>
        </p:nvPicPr>
        <p:blipFill rotWithShape="1">
          <a:blip r:embed="rId28">
            <a:alphaModFix/>
          </a:blip>
          <a:srcRect/>
          <a:stretch/>
        </p:blipFill>
        <p:spPr>
          <a:xfrm>
            <a:off x="180789" y="3403081"/>
            <a:ext cx="1207635" cy="815153"/>
          </a:xfrm>
          <a:prstGeom prst="rect">
            <a:avLst/>
          </a:prstGeom>
          <a:noFill/>
          <a:ln>
            <a:noFill/>
          </a:ln>
        </p:spPr>
      </p:pic>
      <p:pic>
        <p:nvPicPr>
          <p:cNvPr id="191" name="Google Shape;191;p11" descr="ãéº¥ç¶å logoãçåçæå°çµæ"/>
          <p:cNvPicPr preferRelativeResize="0"/>
          <p:nvPr/>
        </p:nvPicPr>
        <p:blipFill rotWithShape="1">
          <a:blip r:embed="rId29">
            <a:alphaModFix/>
          </a:blip>
          <a:srcRect/>
          <a:stretch/>
        </p:blipFill>
        <p:spPr>
          <a:xfrm>
            <a:off x="1580176" y="3465040"/>
            <a:ext cx="970059" cy="736363"/>
          </a:xfrm>
          <a:prstGeom prst="rect">
            <a:avLst/>
          </a:prstGeom>
          <a:noFill/>
          <a:ln>
            <a:noFill/>
          </a:ln>
        </p:spPr>
      </p:pic>
      <p:pic>
        <p:nvPicPr>
          <p:cNvPr id="192" name="Google Shape;192;p11" descr="ãåå¤ªç§æ logoãçåçæå°çµæ"/>
          <p:cNvPicPr preferRelativeResize="0"/>
          <p:nvPr/>
        </p:nvPicPr>
        <p:blipFill rotWithShape="1">
          <a:blip r:embed="rId30">
            <a:alphaModFix/>
          </a:blip>
          <a:srcRect/>
          <a:stretch/>
        </p:blipFill>
        <p:spPr>
          <a:xfrm>
            <a:off x="4845415" y="4245364"/>
            <a:ext cx="1558049" cy="668588"/>
          </a:xfrm>
          <a:prstGeom prst="rect">
            <a:avLst/>
          </a:prstGeom>
          <a:noFill/>
          <a:ln>
            <a:noFill/>
          </a:ln>
        </p:spPr>
      </p:pic>
      <p:pic>
        <p:nvPicPr>
          <p:cNvPr id="193" name="Google Shape;193;p11" descr="ãé´»éæµ·é logoãçåçæå°çµæ"/>
          <p:cNvPicPr preferRelativeResize="0"/>
          <p:nvPr/>
        </p:nvPicPr>
        <p:blipFill rotWithShape="1">
          <a:blip r:embed="rId31">
            <a:alphaModFix/>
          </a:blip>
          <a:srcRect/>
          <a:stretch/>
        </p:blipFill>
        <p:spPr>
          <a:xfrm>
            <a:off x="777801" y="998573"/>
            <a:ext cx="1630632" cy="756020"/>
          </a:xfrm>
          <a:prstGeom prst="rect">
            <a:avLst/>
          </a:prstGeom>
          <a:noFill/>
          <a:ln>
            <a:noFill/>
          </a:ln>
        </p:spPr>
      </p:pic>
      <p:pic>
        <p:nvPicPr>
          <p:cNvPr id="194" name="Google Shape;194;p11" descr="ãåº·å¯§ç»ç logoãçåçæå°çµæ"/>
          <p:cNvPicPr preferRelativeResize="0"/>
          <p:nvPr/>
        </p:nvPicPr>
        <p:blipFill rotWithShape="1">
          <a:blip r:embed="rId32">
            <a:alphaModFix/>
          </a:blip>
          <a:srcRect/>
          <a:stretch/>
        </p:blipFill>
        <p:spPr>
          <a:xfrm>
            <a:off x="2659531" y="1149925"/>
            <a:ext cx="942605" cy="870967"/>
          </a:xfrm>
          <a:prstGeom prst="rect">
            <a:avLst/>
          </a:prstGeom>
          <a:noFill/>
          <a:ln>
            <a:noFill/>
          </a:ln>
        </p:spPr>
      </p:pic>
      <p:pic>
        <p:nvPicPr>
          <p:cNvPr id="195" name="Google Shape;195;p11" descr="ãåé logoãçåçæå°çµæ"/>
          <p:cNvPicPr preferRelativeResize="0"/>
          <p:nvPr/>
        </p:nvPicPr>
        <p:blipFill rotWithShape="1">
          <a:blip r:embed="rId33">
            <a:alphaModFix/>
          </a:blip>
          <a:srcRect/>
          <a:stretch/>
        </p:blipFill>
        <p:spPr>
          <a:xfrm>
            <a:off x="3773067" y="1373065"/>
            <a:ext cx="1241069" cy="438899"/>
          </a:xfrm>
          <a:prstGeom prst="rect">
            <a:avLst/>
          </a:prstGeom>
          <a:noFill/>
          <a:ln>
            <a:noFill/>
          </a:ln>
        </p:spPr>
      </p:pic>
      <p:pic>
        <p:nvPicPr>
          <p:cNvPr id="196" name="Google Shape;196;p11" descr="ãä¸å¡é logoãçåçæå°çµæ"/>
          <p:cNvPicPr preferRelativeResize="0"/>
          <p:nvPr/>
        </p:nvPicPr>
        <p:blipFill rotWithShape="1">
          <a:blip r:embed="rId34">
            <a:alphaModFix/>
          </a:blip>
          <a:srcRect/>
          <a:stretch/>
        </p:blipFill>
        <p:spPr>
          <a:xfrm>
            <a:off x="2748064" y="3502504"/>
            <a:ext cx="1618156" cy="481401"/>
          </a:xfrm>
          <a:prstGeom prst="rect">
            <a:avLst/>
          </a:prstGeom>
          <a:noFill/>
          <a:ln>
            <a:noFill/>
          </a:ln>
        </p:spPr>
      </p:pic>
      <p:pic>
        <p:nvPicPr>
          <p:cNvPr id="197" name="Google Shape;197;p11" descr="ãadlink logoãçåçæå°çµæ"/>
          <p:cNvPicPr preferRelativeResize="0"/>
          <p:nvPr/>
        </p:nvPicPr>
        <p:blipFill rotWithShape="1">
          <a:blip r:embed="rId35">
            <a:alphaModFix/>
          </a:blip>
          <a:srcRect/>
          <a:stretch/>
        </p:blipFill>
        <p:spPr>
          <a:xfrm>
            <a:off x="7158921" y="1315090"/>
            <a:ext cx="1706415" cy="620515"/>
          </a:xfrm>
          <a:prstGeom prst="rect">
            <a:avLst/>
          </a:prstGeom>
          <a:noFill/>
          <a:ln>
            <a:noFill/>
          </a:ln>
        </p:spPr>
      </p:pic>
      <p:pic>
        <p:nvPicPr>
          <p:cNvPr id="198" name="Google Shape;198;p11" descr="ã404 ç§æ logoãçåçæå°çµæ"/>
          <p:cNvPicPr preferRelativeResize="0"/>
          <p:nvPr/>
        </p:nvPicPr>
        <p:blipFill rotWithShape="1">
          <a:blip r:embed="rId36">
            <a:alphaModFix/>
          </a:blip>
          <a:srcRect/>
          <a:stretch/>
        </p:blipFill>
        <p:spPr>
          <a:xfrm>
            <a:off x="3915646" y="5866006"/>
            <a:ext cx="1440834" cy="207906"/>
          </a:xfrm>
          <a:prstGeom prst="rect">
            <a:avLst/>
          </a:prstGeom>
          <a:noFill/>
          <a:ln>
            <a:noFill/>
          </a:ln>
        </p:spPr>
      </p:pic>
      <p:pic>
        <p:nvPicPr>
          <p:cNvPr id="199" name="Google Shape;199;p11" descr="ãaskey logoãçåçæå°çµæ"/>
          <p:cNvPicPr preferRelativeResize="0"/>
          <p:nvPr/>
        </p:nvPicPr>
        <p:blipFill rotWithShape="1">
          <a:blip r:embed="rId37">
            <a:alphaModFix/>
          </a:blip>
          <a:srcRect/>
          <a:stretch/>
        </p:blipFill>
        <p:spPr>
          <a:xfrm>
            <a:off x="4064726" y="1840864"/>
            <a:ext cx="1050131" cy="1055107"/>
          </a:xfrm>
          <a:prstGeom prst="rect">
            <a:avLst/>
          </a:prstGeom>
          <a:noFill/>
          <a:ln>
            <a:noFill/>
          </a:ln>
        </p:spPr>
      </p:pic>
      <p:sp>
        <p:nvSpPr>
          <p:cNvPr id="200" name="Google Shape;200;p11"/>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1" name="Google Shape;201;p11"/>
          <p:cNvPicPr preferRelativeResize="0"/>
          <p:nvPr/>
        </p:nvPicPr>
        <p:blipFill rotWithShape="1">
          <a:blip r:embed="rId38">
            <a:alphaModFix/>
          </a:blip>
          <a:srcRect/>
          <a:stretch/>
        </p:blipFill>
        <p:spPr>
          <a:xfrm>
            <a:off x="51283" y="2018939"/>
            <a:ext cx="1796614" cy="542029"/>
          </a:xfrm>
          <a:prstGeom prst="rect">
            <a:avLst/>
          </a:prstGeom>
          <a:noFill/>
          <a:ln>
            <a:noFill/>
          </a:ln>
        </p:spPr>
      </p:pic>
      <p:pic>
        <p:nvPicPr>
          <p:cNvPr id="202" name="Google Shape;202;p11" descr="玉山銀行"/>
          <p:cNvPicPr preferRelativeResize="0"/>
          <p:nvPr/>
        </p:nvPicPr>
        <p:blipFill rotWithShape="1">
          <a:blip r:embed="rId39">
            <a:alphaModFix/>
          </a:blip>
          <a:srcRect/>
          <a:stretch/>
        </p:blipFill>
        <p:spPr>
          <a:xfrm>
            <a:off x="6061461" y="2999965"/>
            <a:ext cx="1430117" cy="85807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01"/>
          <p:cNvSpPr/>
          <p:nvPr/>
        </p:nvSpPr>
        <p:spPr>
          <a:xfrm>
            <a:off x="5943254" y="2482707"/>
            <a:ext cx="2127701" cy="3196530"/>
          </a:xfrm>
          <a:prstGeom prst="roundRect">
            <a:avLst>
              <a:gd name="adj" fmla="val 16667"/>
            </a:avLst>
          </a:prstGeom>
          <a:solidFill>
            <a:srgbClr val="00B050">
              <a:alpha val="14901"/>
            </a:srgbClr>
          </a:solidFill>
          <a:ln w="12700" cap="flat" cmpd="sng">
            <a:solidFill>
              <a:srgbClr val="00B050"/>
            </a:solidFill>
            <a:prstDash val="dash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5" name="Google Shape;1345;p101"/>
          <p:cNvSpPr txBox="1">
            <a:spLocks noGrp="1"/>
          </p:cNvSpPr>
          <p:nvPr>
            <p:ph type="title" idx="4294967295"/>
          </p:nvPr>
        </p:nvSpPr>
        <p:spPr>
          <a:xfrm>
            <a:off x="497292" y="26909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Bamboo Overview</a:t>
            </a:r>
            <a:endParaRPr sz="2800" b="1">
              <a:solidFill>
                <a:srgbClr val="1E4E79"/>
              </a:solidFill>
              <a:latin typeface="Microsoft JhengHei"/>
              <a:ea typeface="Microsoft JhengHei"/>
              <a:cs typeface="Microsoft JhengHei"/>
              <a:sym typeface="Microsoft JhengHei"/>
            </a:endParaRPr>
          </a:p>
        </p:txBody>
      </p:sp>
      <p:pic>
        <p:nvPicPr>
          <p:cNvPr id="1346" name="Google Shape;1346;p101"/>
          <p:cNvPicPr preferRelativeResize="0"/>
          <p:nvPr/>
        </p:nvPicPr>
        <p:blipFill rotWithShape="1">
          <a:blip r:embed="rId3">
            <a:alphaModFix/>
          </a:blip>
          <a:srcRect/>
          <a:stretch/>
        </p:blipFill>
        <p:spPr>
          <a:xfrm>
            <a:off x="1120279" y="2552611"/>
            <a:ext cx="610309" cy="584900"/>
          </a:xfrm>
          <a:prstGeom prst="rect">
            <a:avLst/>
          </a:prstGeom>
          <a:noFill/>
          <a:ln>
            <a:noFill/>
          </a:ln>
        </p:spPr>
      </p:pic>
      <p:pic>
        <p:nvPicPr>
          <p:cNvPr id="1347" name="Google Shape;1347;p101"/>
          <p:cNvPicPr preferRelativeResize="0"/>
          <p:nvPr/>
        </p:nvPicPr>
        <p:blipFill rotWithShape="1">
          <a:blip r:embed="rId3">
            <a:alphaModFix/>
          </a:blip>
          <a:srcRect/>
          <a:stretch/>
        </p:blipFill>
        <p:spPr>
          <a:xfrm>
            <a:off x="1137973" y="3124648"/>
            <a:ext cx="610309" cy="584900"/>
          </a:xfrm>
          <a:prstGeom prst="rect">
            <a:avLst/>
          </a:prstGeom>
          <a:noFill/>
          <a:ln>
            <a:noFill/>
          </a:ln>
        </p:spPr>
      </p:pic>
      <p:pic>
        <p:nvPicPr>
          <p:cNvPr id="1348" name="Google Shape;1348;p101"/>
          <p:cNvPicPr preferRelativeResize="0"/>
          <p:nvPr/>
        </p:nvPicPr>
        <p:blipFill rotWithShape="1">
          <a:blip r:embed="rId3">
            <a:alphaModFix/>
          </a:blip>
          <a:srcRect/>
          <a:stretch/>
        </p:blipFill>
        <p:spPr>
          <a:xfrm>
            <a:off x="1140511" y="4840759"/>
            <a:ext cx="610309" cy="584900"/>
          </a:xfrm>
          <a:prstGeom prst="rect">
            <a:avLst/>
          </a:prstGeom>
          <a:noFill/>
          <a:ln>
            <a:noFill/>
          </a:ln>
        </p:spPr>
      </p:pic>
      <p:pic>
        <p:nvPicPr>
          <p:cNvPr id="1349" name="Google Shape;1349;p101"/>
          <p:cNvPicPr preferRelativeResize="0"/>
          <p:nvPr/>
        </p:nvPicPr>
        <p:blipFill rotWithShape="1">
          <a:blip r:embed="rId3">
            <a:alphaModFix/>
          </a:blip>
          <a:srcRect/>
          <a:stretch/>
        </p:blipFill>
        <p:spPr>
          <a:xfrm>
            <a:off x="1111981" y="3696685"/>
            <a:ext cx="610309" cy="584900"/>
          </a:xfrm>
          <a:prstGeom prst="rect">
            <a:avLst/>
          </a:prstGeom>
          <a:noFill/>
          <a:ln>
            <a:noFill/>
          </a:ln>
        </p:spPr>
      </p:pic>
      <p:pic>
        <p:nvPicPr>
          <p:cNvPr id="1350" name="Google Shape;1350;p101"/>
          <p:cNvPicPr preferRelativeResize="0"/>
          <p:nvPr/>
        </p:nvPicPr>
        <p:blipFill rotWithShape="1">
          <a:blip r:embed="rId3">
            <a:alphaModFix/>
          </a:blip>
          <a:srcRect/>
          <a:stretch/>
        </p:blipFill>
        <p:spPr>
          <a:xfrm>
            <a:off x="1111981" y="4268722"/>
            <a:ext cx="610309" cy="584900"/>
          </a:xfrm>
          <a:prstGeom prst="rect">
            <a:avLst/>
          </a:prstGeom>
          <a:noFill/>
          <a:ln>
            <a:noFill/>
          </a:ln>
        </p:spPr>
      </p:pic>
      <p:pic>
        <p:nvPicPr>
          <p:cNvPr id="1351" name="Google Shape;1351;p101"/>
          <p:cNvPicPr preferRelativeResize="0"/>
          <p:nvPr/>
        </p:nvPicPr>
        <p:blipFill rotWithShape="1">
          <a:blip r:embed="rId4">
            <a:alphaModFix/>
          </a:blip>
          <a:srcRect/>
          <a:stretch/>
        </p:blipFill>
        <p:spPr>
          <a:xfrm>
            <a:off x="3321811" y="3545615"/>
            <a:ext cx="1330299" cy="868887"/>
          </a:xfrm>
          <a:prstGeom prst="rect">
            <a:avLst/>
          </a:prstGeom>
          <a:noFill/>
          <a:ln>
            <a:noFill/>
          </a:ln>
        </p:spPr>
      </p:pic>
      <p:sp>
        <p:nvSpPr>
          <p:cNvPr id="1352" name="Google Shape;1352;p101"/>
          <p:cNvSpPr/>
          <p:nvPr/>
        </p:nvSpPr>
        <p:spPr>
          <a:xfrm>
            <a:off x="1001294" y="2429661"/>
            <a:ext cx="850687" cy="3115749"/>
          </a:xfrm>
          <a:prstGeom prst="roundRect">
            <a:avLst>
              <a:gd name="adj" fmla="val 16667"/>
            </a:avLst>
          </a:prstGeom>
          <a:solidFill>
            <a:schemeClr val="accent1">
              <a:alpha val="14901"/>
            </a:schemeClr>
          </a:solidFill>
          <a:ln w="12700" cap="flat" cmpd="sng">
            <a:solidFill>
              <a:srgbClr val="42719B"/>
            </a:solidFill>
            <a:prstDash val="dash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53" name="Google Shape;1353;p101"/>
          <p:cNvSpPr txBox="1"/>
          <p:nvPr/>
        </p:nvSpPr>
        <p:spPr>
          <a:xfrm>
            <a:off x="817524" y="1826632"/>
            <a:ext cx="13036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Developer</a:t>
            </a:r>
            <a:endParaRPr sz="1800">
              <a:solidFill>
                <a:schemeClr val="dk1"/>
              </a:solidFill>
              <a:latin typeface="Microsoft JhengHei"/>
              <a:ea typeface="Microsoft JhengHei"/>
              <a:cs typeface="Microsoft JhengHei"/>
              <a:sym typeface="Microsoft JhengHei"/>
            </a:endParaRPr>
          </a:p>
        </p:txBody>
      </p:sp>
      <p:cxnSp>
        <p:nvCxnSpPr>
          <p:cNvPr id="1354" name="Google Shape;1354;p101"/>
          <p:cNvCxnSpPr/>
          <p:nvPr/>
        </p:nvCxnSpPr>
        <p:spPr>
          <a:xfrm>
            <a:off x="1926920" y="3726341"/>
            <a:ext cx="1741374" cy="5781"/>
          </a:xfrm>
          <a:prstGeom prst="straightConnector1">
            <a:avLst/>
          </a:prstGeom>
          <a:noFill/>
          <a:ln w="25400" cap="flat" cmpd="sng">
            <a:solidFill>
              <a:schemeClr val="accent1"/>
            </a:solidFill>
            <a:prstDash val="dashDot"/>
            <a:miter lim="800000"/>
            <a:headEnd type="none" w="sm" len="sm"/>
            <a:tailEnd type="triangle" w="med" len="med"/>
          </a:ln>
        </p:spPr>
      </p:cxnSp>
      <p:sp>
        <p:nvSpPr>
          <p:cNvPr id="1355" name="Google Shape;1355;p101"/>
          <p:cNvSpPr txBox="1"/>
          <p:nvPr/>
        </p:nvSpPr>
        <p:spPr>
          <a:xfrm>
            <a:off x="2939488" y="3183759"/>
            <a:ext cx="10534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Commit</a:t>
            </a:r>
            <a:endParaRPr sz="1800">
              <a:solidFill>
                <a:schemeClr val="dk1"/>
              </a:solidFill>
              <a:latin typeface="Microsoft JhengHei"/>
              <a:ea typeface="Microsoft JhengHei"/>
              <a:cs typeface="Microsoft JhengHei"/>
              <a:sym typeface="Microsoft JhengHei"/>
            </a:endParaRPr>
          </a:p>
        </p:txBody>
      </p:sp>
      <p:sp>
        <p:nvSpPr>
          <p:cNvPr id="1356" name="Google Shape;1356;p101"/>
          <p:cNvSpPr txBox="1"/>
          <p:nvPr/>
        </p:nvSpPr>
        <p:spPr>
          <a:xfrm>
            <a:off x="6084450" y="2972525"/>
            <a:ext cx="180049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平行編譯與測試</a:t>
            </a:r>
            <a:endParaRPr sz="180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Build Script</a:t>
            </a:r>
            <a:endParaRPr/>
          </a:p>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Test Suites</a:t>
            </a:r>
            <a:endParaRPr sz="1800">
              <a:solidFill>
                <a:schemeClr val="dk1"/>
              </a:solidFill>
              <a:latin typeface="Microsoft JhengHei"/>
              <a:ea typeface="Microsoft JhengHei"/>
              <a:cs typeface="Microsoft JhengHei"/>
              <a:sym typeface="Microsoft JhengHei"/>
            </a:endParaRPr>
          </a:p>
        </p:txBody>
      </p:sp>
      <p:pic>
        <p:nvPicPr>
          <p:cNvPr id="1357" name="Google Shape;1357;p101"/>
          <p:cNvPicPr preferRelativeResize="0"/>
          <p:nvPr/>
        </p:nvPicPr>
        <p:blipFill rotWithShape="1">
          <a:blip r:embed="rId5">
            <a:alphaModFix/>
          </a:blip>
          <a:srcRect/>
          <a:stretch/>
        </p:blipFill>
        <p:spPr>
          <a:xfrm>
            <a:off x="5956626" y="4447103"/>
            <a:ext cx="1019739" cy="913116"/>
          </a:xfrm>
          <a:prstGeom prst="rect">
            <a:avLst/>
          </a:prstGeom>
          <a:noFill/>
          <a:ln>
            <a:noFill/>
          </a:ln>
        </p:spPr>
      </p:pic>
      <p:pic>
        <p:nvPicPr>
          <p:cNvPr id="1358" name="Google Shape;1358;p101"/>
          <p:cNvPicPr preferRelativeResize="0"/>
          <p:nvPr/>
        </p:nvPicPr>
        <p:blipFill rotWithShape="1">
          <a:blip r:embed="rId6">
            <a:alphaModFix/>
          </a:blip>
          <a:srcRect/>
          <a:stretch/>
        </p:blipFill>
        <p:spPr>
          <a:xfrm>
            <a:off x="6985794" y="4531443"/>
            <a:ext cx="1107962" cy="837227"/>
          </a:xfrm>
          <a:prstGeom prst="rect">
            <a:avLst/>
          </a:prstGeom>
          <a:noFill/>
          <a:ln>
            <a:noFill/>
          </a:ln>
        </p:spPr>
      </p:pic>
      <p:cxnSp>
        <p:nvCxnSpPr>
          <p:cNvPr id="1359" name="Google Shape;1359;p101"/>
          <p:cNvCxnSpPr>
            <a:endCxn id="1357" idx="0"/>
          </p:cNvCxnSpPr>
          <p:nvPr/>
        </p:nvCxnSpPr>
        <p:spPr>
          <a:xfrm rot="5400000">
            <a:off x="6414296" y="3914903"/>
            <a:ext cx="584400" cy="480000"/>
          </a:xfrm>
          <a:prstGeom prst="bentConnector3">
            <a:avLst>
              <a:gd name="adj1" fmla="val 50000"/>
            </a:avLst>
          </a:prstGeom>
          <a:noFill/>
          <a:ln w="25400" cap="flat" cmpd="sng">
            <a:solidFill>
              <a:schemeClr val="dk1"/>
            </a:solidFill>
            <a:prstDash val="solid"/>
            <a:miter lim="800000"/>
            <a:headEnd type="none" w="sm" len="sm"/>
            <a:tailEnd type="triangle" w="med" len="med"/>
          </a:ln>
        </p:spPr>
      </p:cxnSp>
      <p:cxnSp>
        <p:nvCxnSpPr>
          <p:cNvPr id="1360" name="Google Shape;1360;p101"/>
          <p:cNvCxnSpPr/>
          <p:nvPr/>
        </p:nvCxnSpPr>
        <p:spPr>
          <a:xfrm rot="-5400000" flipH="1">
            <a:off x="6911662" y="3897780"/>
            <a:ext cx="653700" cy="583800"/>
          </a:xfrm>
          <a:prstGeom prst="bentConnector3">
            <a:avLst>
              <a:gd name="adj1" fmla="val 44753"/>
            </a:avLst>
          </a:prstGeom>
          <a:noFill/>
          <a:ln w="25400" cap="flat" cmpd="sng">
            <a:solidFill>
              <a:schemeClr val="dk1"/>
            </a:solidFill>
            <a:prstDash val="solid"/>
            <a:miter lim="800000"/>
            <a:headEnd type="none" w="sm" len="sm"/>
            <a:tailEnd type="triangle" w="med" len="med"/>
          </a:ln>
        </p:spPr>
      </p:cxnSp>
      <p:cxnSp>
        <p:nvCxnSpPr>
          <p:cNvPr id="1361" name="Google Shape;1361;p101"/>
          <p:cNvCxnSpPr/>
          <p:nvPr/>
        </p:nvCxnSpPr>
        <p:spPr>
          <a:xfrm>
            <a:off x="4396014" y="3726341"/>
            <a:ext cx="1324917" cy="0"/>
          </a:xfrm>
          <a:prstGeom prst="straightConnector1">
            <a:avLst/>
          </a:prstGeom>
          <a:noFill/>
          <a:ln w="25400" cap="flat" cmpd="sng">
            <a:solidFill>
              <a:schemeClr val="accent1"/>
            </a:solidFill>
            <a:prstDash val="dashDot"/>
            <a:miter lim="800000"/>
            <a:headEnd type="none" w="sm" len="sm"/>
            <a:tailEnd type="triangle" w="med" len="med"/>
          </a:ln>
        </p:spPr>
      </p:cxnSp>
      <p:sp>
        <p:nvSpPr>
          <p:cNvPr id="1362" name="Google Shape;1362;p101"/>
          <p:cNvSpPr txBox="1"/>
          <p:nvPr/>
        </p:nvSpPr>
        <p:spPr>
          <a:xfrm>
            <a:off x="6386341" y="2060329"/>
            <a:ext cx="11592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CI Server</a:t>
            </a:r>
            <a:endParaRPr sz="1800">
              <a:solidFill>
                <a:schemeClr val="dk1"/>
              </a:solidFill>
              <a:latin typeface="Microsoft JhengHei"/>
              <a:ea typeface="Microsoft JhengHei"/>
              <a:cs typeface="Microsoft JhengHei"/>
              <a:sym typeface="Microsoft JhengHei"/>
            </a:endParaRPr>
          </a:p>
        </p:txBody>
      </p:sp>
      <p:sp>
        <p:nvSpPr>
          <p:cNvPr id="1363" name="Google Shape;1363;p101"/>
          <p:cNvSpPr txBox="1"/>
          <p:nvPr/>
        </p:nvSpPr>
        <p:spPr>
          <a:xfrm>
            <a:off x="4440626" y="3176038"/>
            <a:ext cx="10543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Triggers</a:t>
            </a:r>
            <a:endParaRPr sz="1800">
              <a:solidFill>
                <a:schemeClr val="dk1"/>
              </a:solidFill>
              <a:latin typeface="Microsoft JhengHei"/>
              <a:ea typeface="Microsoft JhengHei"/>
              <a:cs typeface="Microsoft JhengHei"/>
              <a:sym typeface="Microsoft JhengHei"/>
            </a:endParaRPr>
          </a:p>
        </p:txBody>
      </p:sp>
      <p:sp>
        <p:nvSpPr>
          <p:cNvPr id="1364" name="Google Shape;1364;p101"/>
          <p:cNvSpPr/>
          <p:nvPr/>
        </p:nvSpPr>
        <p:spPr>
          <a:xfrm>
            <a:off x="2942052" y="4635632"/>
            <a:ext cx="1954381" cy="148724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3535" y="37676"/>
                </a:moveTo>
                <a:lnTo>
                  <a:pt x="137858" y="13160"/>
                </a:lnTo>
                <a:lnTo>
                  <a:pt x="119990" y="-74755"/>
                </a:lnTo>
              </a:path>
            </a:pathLst>
          </a:custGeom>
          <a:solidFill>
            <a:schemeClr val="accent1">
              <a:alpha val="14901"/>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By Schedule </a:t>
            </a:r>
            <a:endParaRPr sz="180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By commit detected</a:t>
            </a:r>
            <a:endParaRPr/>
          </a:p>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By Repository branch</a:t>
            </a:r>
            <a:endParaRPr sz="1800">
              <a:solidFill>
                <a:schemeClr val="dk1"/>
              </a:solidFill>
              <a:latin typeface="Microsoft JhengHei"/>
              <a:ea typeface="Microsoft JhengHei"/>
              <a:cs typeface="Microsoft JhengHei"/>
              <a:sym typeface="Microsoft JhengHei"/>
            </a:endParaRPr>
          </a:p>
        </p:txBody>
      </p:sp>
      <p:pic>
        <p:nvPicPr>
          <p:cNvPr id="1365" name="Google Shape;1365;p101"/>
          <p:cNvPicPr preferRelativeResize="0"/>
          <p:nvPr/>
        </p:nvPicPr>
        <p:blipFill rotWithShape="1">
          <a:blip r:embed="rId7">
            <a:alphaModFix/>
          </a:blip>
          <a:srcRect/>
          <a:stretch/>
        </p:blipFill>
        <p:spPr>
          <a:xfrm>
            <a:off x="3581591" y="2222529"/>
            <a:ext cx="1148627" cy="389181"/>
          </a:xfrm>
          <a:prstGeom prst="rect">
            <a:avLst/>
          </a:prstGeom>
          <a:noFill/>
          <a:ln>
            <a:noFill/>
          </a:ln>
        </p:spPr>
      </p:pic>
      <p:cxnSp>
        <p:nvCxnSpPr>
          <p:cNvPr id="1366" name="Google Shape;1366;p101"/>
          <p:cNvCxnSpPr/>
          <p:nvPr/>
        </p:nvCxnSpPr>
        <p:spPr>
          <a:xfrm flipH="1">
            <a:off x="1970906" y="2391690"/>
            <a:ext cx="1599900" cy="612900"/>
          </a:xfrm>
          <a:prstGeom prst="bentConnector3">
            <a:avLst>
              <a:gd name="adj1" fmla="val 50000"/>
            </a:avLst>
          </a:prstGeom>
          <a:noFill/>
          <a:ln w="25400" cap="flat" cmpd="sng">
            <a:solidFill>
              <a:srgbClr val="525252"/>
            </a:solidFill>
            <a:prstDash val="dashDot"/>
            <a:miter lim="800000"/>
            <a:headEnd type="triangle" w="med" len="med"/>
            <a:tailEnd type="triangle" w="med" len="med"/>
          </a:ln>
        </p:spPr>
      </p:cxnSp>
      <p:sp>
        <p:nvSpPr>
          <p:cNvPr id="1367" name="Google Shape;1367;p101"/>
          <p:cNvSpPr txBox="1"/>
          <p:nvPr/>
        </p:nvSpPr>
        <p:spPr>
          <a:xfrm>
            <a:off x="5742087" y="1719873"/>
            <a:ext cx="22438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B050"/>
                </a:solidFill>
                <a:latin typeface="Microsoft JhengHei"/>
                <a:ea typeface="Microsoft JhengHei"/>
                <a:cs typeface="Microsoft JhengHei"/>
                <a:sym typeface="Microsoft JhengHei"/>
              </a:rPr>
              <a:t>Build &amp; Test Result </a:t>
            </a:r>
            <a:endParaRPr sz="1800">
              <a:solidFill>
                <a:srgbClr val="00B050"/>
              </a:solidFill>
              <a:latin typeface="Microsoft JhengHei"/>
              <a:ea typeface="Microsoft JhengHei"/>
              <a:cs typeface="Microsoft JhengHei"/>
              <a:sym typeface="Microsoft JhengHei"/>
            </a:endParaRPr>
          </a:p>
        </p:txBody>
      </p:sp>
      <p:cxnSp>
        <p:nvCxnSpPr>
          <p:cNvPr id="1368" name="Google Shape;1368;p101"/>
          <p:cNvCxnSpPr>
            <a:stCxn id="1344" idx="3"/>
            <a:endCxn id="1365" idx="3"/>
          </p:cNvCxnSpPr>
          <p:nvPr/>
        </p:nvCxnSpPr>
        <p:spPr>
          <a:xfrm rot="10800000">
            <a:off x="4730155" y="2417172"/>
            <a:ext cx="3340800" cy="1663800"/>
          </a:xfrm>
          <a:prstGeom prst="bentConnector3">
            <a:avLst>
              <a:gd name="adj1" fmla="val -6843"/>
            </a:avLst>
          </a:prstGeom>
          <a:noFill/>
          <a:ln w="25400" cap="flat" cmpd="sng">
            <a:solidFill>
              <a:srgbClr val="00B050"/>
            </a:solidFill>
            <a:prstDash val="dashDot"/>
            <a:miter lim="800000"/>
            <a:headEnd type="none" w="sm" len="sm"/>
            <a:tailEnd type="triangle" w="med" len="med"/>
          </a:ln>
        </p:spPr>
      </p:cxnSp>
      <p:sp>
        <p:nvSpPr>
          <p:cNvPr id="1369" name="Google Shape;1369;p101"/>
          <p:cNvSpPr txBox="1"/>
          <p:nvPr/>
        </p:nvSpPr>
        <p:spPr>
          <a:xfrm>
            <a:off x="3813158" y="1846403"/>
            <a:ext cx="7360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525252"/>
                </a:solidFill>
                <a:latin typeface="Microsoft JhengHei"/>
                <a:ea typeface="Microsoft JhengHei"/>
                <a:cs typeface="Microsoft JhengHei"/>
                <a:sym typeface="Microsoft JhengHei"/>
              </a:rPr>
              <a:t>Issue</a:t>
            </a:r>
            <a:endParaRPr sz="1800">
              <a:solidFill>
                <a:srgbClr val="525252"/>
              </a:solidFill>
              <a:latin typeface="Microsoft JhengHei"/>
              <a:ea typeface="Microsoft JhengHei"/>
              <a:cs typeface="Microsoft JhengHei"/>
              <a:sym typeface="Microsoft JhengHei"/>
            </a:endParaRPr>
          </a:p>
        </p:txBody>
      </p:sp>
      <p:pic>
        <p:nvPicPr>
          <p:cNvPr id="1370" name="Google Shape;1370;p101"/>
          <p:cNvPicPr preferRelativeResize="0"/>
          <p:nvPr/>
        </p:nvPicPr>
        <p:blipFill rotWithShape="1">
          <a:blip r:embed="rId8">
            <a:alphaModFix/>
          </a:blip>
          <a:srcRect/>
          <a:stretch/>
        </p:blipFill>
        <p:spPr>
          <a:xfrm>
            <a:off x="6131037" y="2591409"/>
            <a:ext cx="1724624" cy="310894"/>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102"/>
          <p:cNvSpPr txBox="1">
            <a:spLocks noGrp="1"/>
          </p:cNvSpPr>
          <p:nvPr>
            <p:ph type="title" idx="4294967295"/>
          </p:nvPr>
        </p:nvSpPr>
        <p:spPr>
          <a:xfrm>
            <a:off x="395536" y="33265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Parallel Compile &amp; Run Test </a:t>
            </a:r>
            <a:endParaRPr sz="2800" b="1">
              <a:solidFill>
                <a:srgbClr val="1E4E79"/>
              </a:solidFill>
              <a:latin typeface="Microsoft JhengHei"/>
              <a:ea typeface="Microsoft JhengHei"/>
              <a:cs typeface="Microsoft JhengHei"/>
              <a:sym typeface="Microsoft JhengHei"/>
            </a:endParaRPr>
          </a:p>
        </p:txBody>
      </p:sp>
      <p:pic>
        <p:nvPicPr>
          <p:cNvPr id="1376" name="Google Shape;1376;p102" descr="https://confluence.atlassian.com/download/attachments/289277285/BambooPlanAnatomy.png?version=1&amp;modificationDate=1359074967455&amp;api=v2"/>
          <p:cNvPicPr preferRelativeResize="0"/>
          <p:nvPr/>
        </p:nvPicPr>
        <p:blipFill rotWithShape="1">
          <a:blip r:embed="rId3">
            <a:alphaModFix/>
          </a:blip>
          <a:srcRect/>
          <a:stretch/>
        </p:blipFill>
        <p:spPr>
          <a:xfrm>
            <a:off x="874712" y="1475656"/>
            <a:ext cx="7271248" cy="4631419"/>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103"/>
          <p:cNvSpPr txBox="1">
            <a:spLocks noGrp="1"/>
          </p:cNvSpPr>
          <p:nvPr>
            <p:ph type="title" idx="4294967295"/>
          </p:nvPr>
        </p:nvSpPr>
        <p:spPr>
          <a:xfrm>
            <a:off x="457200" y="41474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Get fast feedback</a:t>
            </a:r>
            <a:endParaRPr sz="2800" b="1">
              <a:solidFill>
                <a:srgbClr val="1E4E79"/>
              </a:solidFill>
              <a:latin typeface="Microsoft JhengHei"/>
              <a:ea typeface="Microsoft JhengHei"/>
              <a:cs typeface="Microsoft JhengHei"/>
              <a:sym typeface="Microsoft JhengHei"/>
            </a:endParaRPr>
          </a:p>
        </p:txBody>
      </p:sp>
      <p:pic>
        <p:nvPicPr>
          <p:cNvPr id="1382" name="Google Shape;1382;p103" descr="Bamboo for continuous delivery"/>
          <p:cNvPicPr preferRelativeResize="0"/>
          <p:nvPr/>
        </p:nvPicPr>
        <p:blipFill rotWithShape="1">
          <a:blip r:embed="rId3">
            <a:alphaModFix/>
          </a:blip>
          <a:srcRect/>
          <a:stretch/>
        </p:blipFill>
        <p:spPr>
          <a:xfrm>
            <a:off x="373728" y="1700808"/>
            <a:ext cx="8396544" cy="396044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104"/>
          <p:cNvSpPr txBox="1">
            <a:spLocks noGrp="1"/>
          </p:cNvSpPr>
          <p:nvPr>
            <p:ph type="title" idx="4294967295"/>
          </p:nvPr>
        </p:nvSpPr>
        <p:spPr>
          <a:xfrm>
            <a:off x="457200" y="40466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Painless CI on dev branches</a:t>
            </a:r>
            <a:endParaRPr sz="2800" b="1">
              <a:solidFill>
                <a:srgbClr val="1E4E79"/>
              </a:solidFill>
              <a:latin typeface="Microsoft JhengHei"/>
              <a:ea typeface="Microsoft JhengHei"/>
              <a:cs typeface="Microsoft JhengHei"/>
              <a:sym typeface="Microsoft JhengHei"/>
            </a:endParaRPr>
          </a:p>
        </p:txBody>
      </p:sp>
      <p:pic>
        <p:nvPicPr>
          <p:cNvPr id="1388" name="Google Shape;1388;p104"/>
          <p:cNvPicPr preferRelativeResize="0"/>
          <p:nvPr/>
        </p:nvPicPr>
        <p:blipFill rotWithShape="1">
          <a:blip r:embed="rId3">
            <a:alphaModFix/>
          </a:blip>
          <a:srcRect/>
          <a:stretch/>
        </p:blipFill>
        <p:spPr>
          <a:xfrm>
            <a:off x="679055" y="1844824"/>
            <a:ext cx="7785889" cy="3672408"/>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105"/>
          <p:cNvSpPr txBox="1">
            <a:spLocks noGrp="1"/>
          </p:cNvSpPr>
          <p:nvPr>
            <p:ph type="title" idx="4294967295"/>
          </p:nvPr>
        </p:nvSpPr>
        <p:spPr>
          <a:xfrm>
            <a:off x="373726" y="33265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Plan, track, build, deliver</a:t>
            </a:r>
            <a:endParaRPr sz="2800" b="1">
              <a:solidFill>
                <a:srgbClr val="1E4E79"/>
              </a:solidFill>
              <a:latin typeface="Microsoft JhengHei"/>
              <a:ea typeface="Microsoft JhengHei"/>
              <a:cs typeface="Microsoft JhengHei"/>
              <a:sym typeface="Microsoft JhengHei"/>
            </a:endParaRPr>
          </a:p>
        </p:txBody>
      </p:sp>
      <p:pic>
        <p:nvPicPr>
          <p:cNvPr id="1394" name="Google Shape;1394;p105"/>
          <p:cNvPicPr preferRelativeResize="0"/>
          <p:nvPr/>
        </p:nvPicPr>
        <p:blipFill rotWithShape="1">
          <a:blip r:embed="rId3">
            <a:alphaModFix/>
          </a:blip>
          <a:srcRect/>
          <a:stretch/>
        </p:blipFill>
        <p:spPr>
          <a:xfrm>
            <a:off x="373726" y="1844824"/>
            <a:ext cx="8396548" cy="396044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106"/>
          <p:cNvSpPr txBox="1">
            <a:spLocks noGrp="1"/>
          </p:cNvSpPr>
          <p:nvPr>
            <p:ph type="title" idx="4294967295"/>
          </p:nvPr>
        </p:nvSpPr>
        <p:spPr>
          <a:xfrm>
            <a:off x="466037" y="2606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Run tests in parallel</a:t>
            </a:r>
            <a:endParaRPr sz="2800" b="1">
              <a:solidFill>
                <a:srgbClr val="1E4E79"/>
              </a:solidFill>
              <a:latin typeface="Microsoft JhengHei"/>
              <a:ea typeface="Microsoft JhengHei"/>
              <a:cs typeface="Microsoft JhengHei"/>
              <a:sym typeface="Microsoft JhengHei"/>
            </a:endParaRPr>
          </a:p>
        </p:txBody>
      </p:sp>
      <p:pic>
        <p:nvPicPr>
          <p:cNvPr id="1400" name="Google Shape;1400;p106"/>
          <p:cNvPicPr preferRelativeResize="0"/>
          <p:nvPr/>
        </p:nvPicPr>
        <p:blipFill rotWithShape="1">
          <a:blip r:embed="rId3">
            <a:alphaModFix/>
          </a:blip>
          <a:srcRect/>
          <a:stretch/>
        </p:blipFill>
        <p:spPr>
          <a:xfrm>
            <a:off x="611560" y="1844824"/>
            <a:ext cx="7938554" cy="3744416"/>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116"/>
          <p:cNvSpPr txBox="1">
            <a:spLocks noGrp="1"/>
          </p:cNvSpPr>
          <p:nvPr>
            <p:ph type="title" idx="4294967295"/>
          </p:nvPr>
        </p:nvSpPr>
        <p:spPr>
          <a:xfrm>
            <a:off x="457200" y="263691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alibri"/>
              <a:buNone/>
            </a:pPr>
            <a:r>
              <a:rPr lang="en-US" sz="4000" b="1" dirty="0">
                <a:solidFill>
                  <a:schemeClr val="lt1"/>
                </a:solidFill>
                <a:latin typeface="Calibri"/>
                <a:ea typeface="Calibri"/>
                <a:cs typeface="Calibri"/>
                <a:sym typeface="Calibri"/>
              </a:rPr>
              <a:t>Best Suggestion Add-ons</a:t>
            </a:r>
            <a:endParaRPr sz="4000" b="1" dirty="0">
              <a:solidFill>
                <a:schemeClr val="lt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74;p116">
            <a:extLst>
              <a:ext uri="{FF2B5EF4-FFF2-40B4-BE49-F238E27FC236}">
                <a16:creationId xmlns:a16="http://schemas.microsoft.com/office/drawing/2014/main" id="{43CF0FDC-0F69-4529-BFA4-476845188EB9}"/>
              </a:ext>
            </a:extLst>
          </p:cNvPr>
          <p:cNvSpPr txBox="1">
            <a:spLocks/>
          </p:cNvSpPr>
          <p:nvPr/>
        </p:nvSpPr>
        <p:spPr>
          <a:xfrm>
            <a:off x="457200" y="2636912"/>
            <a:ext cx="8229600" cy="1143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buSzPts val="4000"/>
            </a:pPr>
            <a:r>
              <a:rPr lang="en-US" sz="4000" b="1" dirty="0">
                <a:solidFill>
                  <a:schemeClr val="lt1"/>
                </a:solidFill>
              </a:rPr>
              <a:t>Rich Filter Dashboard</a:t>
            </a:r>
          </a:p>
        </p:txBody>
      </p:sp>
    </p:spTree>
    <p:extLst>
      <p:ext uri="{BB962C8B-B14F-4D97-AF65-F5344CB8AC3E}">
        <p14:creationId xmlns:p14="http://schemas.microsoft.com/office/powerpoint/2010/main" val="36558596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42042" y="288925"/>
            <a:ext cx="8859915" cy="1325563"/>
          </a:xfrm>
        </p:spPr>
        <p:txBody>
          <a:bodyPr>
            <a:normAutofit/>
          </a:bodyPr>
          <a:lstStyle/>
          <a:p>
            <a:pPr algn="ctr"/>
            <a:r>
              <a:rPr lang="zh-TW" altLang="en-US" sz="4000" dirty="0"/>
              <a:t>一個</a:t>
            </a:r>
            <a:r>
              <a:rPr lang="en-US" altLang="zh-TW" sz="4000" dirty="0"/>
              <a:t>Gadget</a:t>
            </a:r>
            <a:r>
              <a:rPr lang="zh-TW" altLang="en-US" sz="4000" dirty="0"/>
              <a:t>可以包含許多條件結果</a:t>
            </a:r>
          </a:p>
        </p:txBody>
      </p:sp>
      <p:pic>
        <p:nvPicPr>
          <p:cNvPr id="5" name="內容版面配置區 4"/>
          <p:cNvPicPr>
            <a:picLocks noGrp="1" noChangeAspect="1"/>
          </p:cNvPicPr>
          <p:nvPr>
            <p:ph idx="4294967295"/>
          </p:nvPr>
        </p:nvPicPr>
        <p:blipFill>
          <a:blip r:embed="rId2"/>
          <a:stretch>
            <a:fillRect/>
          </a:stretch>
        </p:blipFill>
        <p:spPr>
          <a:xfrm>
            <a:off x="1296986" y="1844675"/>
            <a:ext cx="6550025" cy="4281488"/>
          </a:xfrm>
          <a:prstGeom prst="rect">
            <a:avLst/>
          </a:prstGeom>
        </p:spPr>
      </p:pic>
    </p:spTree>
    <p:extLst>
      <p:ext uri="{BB962C8B-B14F-4D97-AF65-F5344CB8AC3E}">
        <p14:creationId xmlns:p14="http://schemas.microsoft.com/office/powerpoint/2010/main" val="38729171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736600" y="172523"/>
            <a:ext cx="7886700" cy="1325563"/>
          </a:xfrm>
        </p:spPr>
        <p:txBody>
          <a:bodyPr>
            <a:normAutofit/>
          </a:bodyPr>
          <a:lstStyle/>
          <a:p>
            <a:pPr algn="ctr"/>
            <a:r>
              <a:rPr lang="en-US" altLang="zh-TW" sz="4000" dirty="0"/>
              <a:t>Gadget</a:t>
            </a:r>
            <a:r>
              <a:rPr lang="zh-TW" altLang="en-US" sz="4000" dirty="0"/>
              <a:t>細節調整</a:t>
            </a:r>
          </a:p>
        </p:txBody>
      </p:sp>
      <p:pic>
        <p:nvPicPr>
          <p:cNvPr id="5" name="內容版面配置區 4"/>
          <p:cNvPicPr>
            <a:picLocks noGrp="1" noChangeAspect="1"/>
          </p:cNvPicPr>
          <p:nvPr>
            <p:ph idx="4294967295"/>
          </p:nvPr>
        </p:nvPicPr>
        <p:blipFill>
          <a:blip r:embed="rId2"/>
          <a:stretch>
            <a:fillRect/>
          </a:stretch>
        </p:blipFill>
        <p:spPr>
          <a:xfrm>
            <a:off x="2426042" y="1402672"/>
            <a:ext cx="4507816" cy="4980311"/>
          </a:xfrm>
          <a:prstGeom prst="rect">
            <a:avLst/>
          </a:prstGeom>
        </p:spPr>
      </p:pic>
      <p:sp>
        <p:nvSpPr>
          <p:cNvPr id="6" name="文字方塊 5"/>
          <p:cNvSpPr txBox="1"/>
          <p:nvPr/>
        </p:nvSpPr>
        <p:spPr>
          <a:xfrm>
            <a:off x="4438135" y="2124643"/>
            <a:ext cx="3249608" cy="369332"/>
          </a:xfrm>
          <a:prstGeom prst="rect">
            <a:avLst/>
          </a:prstGeom>
          <a:noFill/>
        </p:spPr>
        <p:txBody>
          <a:bodyPr wrap="none" rtlCol="0">
            <a:spAutoFit/>
          </a:bodyPr>
          <a:lstStyle/>
          <a:p>
            <a:r>
              <a:rPr lang="zh-TW" altLang="en-US" b="1" dirty="0">
                <a:solidFill>
                  <a:srgbClr val="C00000"/>
                </a:solidFill>
                <a:latin typeface="微軟正黑體" panose="020B0604030504040204" pitchFamily="34" charset="-120"/>
                <a:ea typeface="微軟正黑體" panose="020B0604030504040204" pitchFamily="34" charset="-120"/>
              </a:rPr>
              <a:t>先選擇一個製作好的</a:t>
            </a:r>
            <a:r>
              <a:rPr lang="en-US" altLang="zh-TW" b="1" dirty="0">
                <a:solidFill>
                  <a:srgbClr val="C00000"/>
                </a:solidFill>
                <a:latin typeface="微軟正黑體" panose="020B0604030504040204" pitchFamily="34" charset="-120"/>
                <a:ea typeface="微軟正黑體" panose="020B0604030504040204" pitchFamily="34" charset="-120"/>
              </a:rPr>
              <a:t>rich</a:t>
            </a:r>
            <a:r>
              <a:rPr lang="zh-TW" altLang="en-US" b="1" dirty="0">
                <a:solidFill>
                  <a:srgbClr val="C00000"/>
                </a:solidFill>
                <a:latin typeface="微軟正黑體" panose="020B0604030504040204" pitchFamily="34" charset="-120"/>
                <a:ea typeface="微軟正黑體" panose="020B0604030504040204" pitchFamily="34" charset="-120"/>
              </a:rPr>
              <a:t> </a:t>
            </a:r>
            <a:r>
              <a:rPr lang="en-US" altLang="zh-TW" b="1" dirty="0">
                <a:solidFill>
                  <a:srgbClr val="C00000"/>
                </a:solidFill>
                <a:latin typeface="微軟正黑體" panose="020B0604030504040204" pitchFamily="34" charset="-120"/>
                <a:ea typeface="微軟正黑體" panose="020B0604030504040204" pitchFamily="34" charset="-120"/>
              </a:rPr>
              <a:t>filter</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3440693" y="2753121"/>
            <a:ext cx="2262158" cy="369332"/>
          </a:xfrm>
          <a:prstGeom prst="rect">
            <a:avLst/>
          </a:prstGeom>
          <a:noFill/>
        </p:spPr>
        <p:txBody>
          <a:bodyPr wrap="none" rtlCol="0">
            <a:spAutoFit/>
          </a:bodyPr>
          <a:lstStyle/>
          <a:p>
            <a:r>
              <a:rPr lang="zh-TW" altLang="en-US" b="1" dirty="0">
                <a:solidFill>
                  <a:srgbClr val="C00000"/>
                </a:solidFill>
                <a:latin typeface="微軟正黑體" panose="020B0604030504040204" pitchFamily="34" charset="-120"/>
                <a:ea typeface="微軟正黑體" panose="020B0604030504040204" pitchFamily="34" charset="-120"/>
              </a:rPr>
              <a:t>可另外增加臨時條件</a:t>
            </a:r>
          </a:p>
        </p:txBody>
      </p:sp>
      <p:sp>
        <p:nvSpPr>
          <p:cNvPr id="8" name="文字方塊 7"/>
          <p:cNvSpPr txBox="1"/>
          <p:nvPr/>
        </p:nvSpPr>
        <p:spPr>
          <a:xfrm>
            <a:off x="4490857" y="3135191"/>
            <a:ext cx="5160387" cy="646331"/>
          </a:xfrm>
          <a:prstGeom prst="rect">
            <a:avLst/>
          </a:prstGeom>
          <a:noFill/>
        </p:spPr>
        <p:txBody>
          <a:bodyPr wrap="none" rtlCol="0">
            <a:spAutoFit/>
          </a:bodyPr>
          <a:lstStyle/>
          <a:p>
            <a:r>
              <a:rPr lang="zh-TW" altLang="en-US" b="1" dirty="0">
                <a:solidFill>
                  <a:srgbClr val="C00000"/>
                </a:solidFill>
                <a:latin typeface="微軟正黑體" panose="020B0604030504040204" pitchFamily="34" charset="-120"/>
                <a:ea typeface="微軟正黑體" panose="020B0604030504040204" pitchFamily="34" charset="-120"/>
              </a:rPr>
              <a:t>也可先設定</a:t>
            </a:r>
            <a:r>
              <a:rPr lang="en-US" altLang="zh-TW" b="1" dirty="0">
                <a:solidFill>
                  <a:srgbClr val="C00000"/>
                </a:solidFill>
                <a:latin typeface="微軟正黑體" panose="020B0604030504040204" pitchFamily="34" charset="-120"/>
                <a:ea typeface="微軟正黑體" panose="020B0604030504040204" pitchFamily="34" charset="-120"/>
              </a:rPr>
              <a:t>Smart</a:t>
            </a:r>
            <a:r>
              <a:rPr lang="zh-TW" altLang="en-US" b="1" dirty="0">
                <a:solidFill>
                  <a:srgbClr val="C00000"/>
                </a:solidFill>
                <a:latin typeface="微軟正黑體" panose="020B0604030504040204" pitchFamily="34" charset="-120"/>
                <a:ea typeface="微軟正黑體" panose="020B0604030504040204" pitchFamily="34" charset="-120"/>
              </a:rPr>
              <a:t> </a:t>
            </a:r>
            <a:r>
              <a:rPr lang="en-US" altLang="zh-TW" b="1" dirty="0">
                <a:solidFill>
                  <a:srgbClr val="C00000"/>
                </a:solidFill>
                <a:latin typeface="微軟正黑體" panose="020B0604030504040204" pitchFamily="34" charset="-120"/>
                <a:ea typeface="微軟正黑體" panose="020B0604030504040204" pitchFamily="34" charset="-120"/>
              </a:rPr>
              <a:t>Filter</a:t>
            </a:r>
            <a:r>
              <a:rPr lang="zh-TW" altLang="en-US" b="1" dirty="0">
                <a:solidFill>
                  <a:srgbClr val="C00000"/>
                </a:solidFill>
                <a:latin typeface="微軟正黑體" panose="020B0604030504040204" pitchFamily="34" charset="-120"/>
                <a:ea typeface="微軟正黑體" panose="020B0604030504040204" pitchFamily="34" charset="-120"/>
              </a:rPr>
              <a:t>，</a:t>
            </a:r>
            <a:r>
              <a:rPr lang="en-US" altLang="zh-TW" b="1" dirty="0">
                <a:solidFill>
                  <a:srgbClr val="C00000"/>
                </a:solidFill>
                <a:latin typeface="微軟正黑體" panose="020B0604030504040204" pitchFamily="34" charset="-120"/>
                <a:ea typeface="微軟正黑體" panose="020B0604030504040204" pitchFamily="34" charset="-120"/>
              </a:rPr>
              <a:t>e.g. </a:t>
            </a:r>
            <a:r>
              <a:rPr lang="zh-TW" altLang="en-US" b="1" dirty="0">
                <a:solidFill>
                  <a:srgbClr val="C00000"/>
                </a:solidFill>
                <a:latin typeface="微軟正黑體" panose="020B0604030504040204" pitchFamily="34" charset="-120"/>
                <a:ea typeface="微軟正黑體" panose="020B0604030504040204" pitchFamily="34" charset="-120"/>
              </a:rPr>
              <a:t>可先設定各個專案</a:t>
            </a:r>
            <a:endParaRPr lang="en-US" altLang="zh-TW" b="1" dirty="0">
              <a:solidFill>
                <a:srgbClr val="C00000"/>
              </a:solidFill>
              <a:latin typeface="微軟正黑體" panose="020B0604030504040204" pitchFamily="34" charset="-120"/>
              <a:ea typeface="微軟正黑體" panose="020B0604030504040204" pitchFamily="34" charset="-120"/>
            </a:endParaRPr>
          </a:p>
          <a:p>
            <a:r>
              <a:rPr lang="zh-TW" altLang="en-US" b="1" dirty="0">
                <a:solidFill>
                  <a:srgbClr val="C00000"/>
                </a:solidFill>
                <a:latin typeface="微軟正黑體" panose="020B0604030504040204" pitchFamily="34" charset="-120"/>
                <a:ea typeface="微軟正黑體" panose="020B0604030504040204" pitchFamily="34" charset="-120"/>
              </a:rPr>
              <a:t>成員，於</a:t>
            </a:r>
            <a:r>
              <a:rPr lang="en-US" altLang="zh-TW" b="1" dirty="0">
                <a:solidFill>
                  <a:srgbClr val="C00000"/>
                </a:solidFill>
                <a:latin typeface="微軟正黑體" panose="020B0604030504040204" pitchFamily="34" charset="-120"/>
                <a:ea typeface="微軟正黑體" panose="020B0604030504040204" pitchFamily="34" charset="-120"/>
              </a:rPr>
              <a:t>Dashboard</a:t>
            </a:r>
            <a:r>
              <a:rPr lang="zh-TW" altLang="en-US" b="1" dirty="0">
                <a:solidFill>
                  <a:srgbClr val="C00000"/>
                </a:solidFill>
                <a:latin typeface="微軟正黑體" panose="020B0604030504040204" pitchFamily="34" charset="-120"/>
                <a:ea typeface="微軟正黑體" panose="020B0604030504040204" pitchFamily="34" charset="-120"/>
              </a:rPr>
              <a:t>中直接選取即可</a:t>
            </a:r>
          </a:p>
        </p:txBody>
      </p:sp>
      <p:sp>
        <p:nvSpPr>
          <p:cNvPr id="9" name="圓角矩形 8"/>
          <p:cNvSpPr/>
          <p:nvPr/>
        </p:nvSpPr>
        <p:spPr>
          <a:xfrm>
            <a:off x="2390531" y="2029707"/>
            <a:ext cx="2100326" cy="4642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2390531" y="2650409"/>
            <a:ext cx="1050162" cy="4642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2390531" y="3176175"/>
            <a:ext cx="2019183" cy="3693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2431102" y="5539666"/>
            <a:ext cx="2019183" cy="4330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4438135" y="5603392"/>
            <a:ext cx="4570482" cy="369332"/>
          </a:xfrm>
          <a:prstGeom prst="rect">
            <a:avLst/>
          </a:prstGeom>
          <a:noFill/>
        </p:spPr>
        <p:txBody>
          <a:bodyPr wrap="none" rtlCol="0">
            <a:spAutoFit/>
          </a:bodyPr>
          <a:lstStyle/>
          <a:p>
            <a:r>
              <a:rPr lang="zh-TW" altLang="en-US" b="1" dirty="0">
                <a:solidFill>
                  <a:srgbClr val="C00000"/>
                </a:solidFill>
                <a:latin typeface="微軟正黑體" panose="020B0604030504040204" pitchFamily="34" charset="-120"/>
                <a:ea typeface="微軟正黑體" panose="020B0604030504040204" pitchFamily="34" charset="-120"/>
              </a:rPr>
              <a:t>可依據個人習慣及需求選擇不同的顯示方式</a:t>
            </a:r>
          </a:p>
        </p:txBody>
      </p:sp>
    </p:spTree>
    <p:extLst>
      <p:ext uri="{BB962C8B-B14F-4D97-AF65-F5344CB8AC3E}">
        <p14:creationId xmlns:p14="http://schemas.microsoft.com/office/powerpoint/2010/main" val="3672430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2"/>
          <p:cNvSpPr txBox="1">
            <a:spLocks noGrp="1"/>
          </p:cNvSpPr>
          <p:nvPr>
            <p:ph type="title" idx="4294967295"/>
          </p:nvPr>
        </p:nvSpPr>
        <p:spPr>
          <a:xfrm>
            <a:off x="467544" y="256490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alibri"/>
              <a:buNone/>
            </a:pPr>
            <a:r>
              <a:rPr lang="en-US" sz="4000" b="1">
                <a:solidFill>
                  <a:schemeClr val="lt1"/>
                </a:solidFill>
              </a:rPr>
              <a:t>Linktech product news </a:t>
            </a:r>
            <a:endParaRPr sz="4000" b="1">
              <a:solidFill>
                <a:schemeClr val="lt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628650" y="136525"/>
            <a:ext cx="7886700" cy="1325563"/>
          </a:xfrm>
        </p:spPr>
        <p:txBody>
          <a:bodyPr>
            <a:normAutofit/>
          </a:bodyPr>
          <a:lstStyle/>
          <a:p>
            <a:pPr algn="ctr"/>
            <a:r>
              <a:rPr lang="zh-TW" altLang="en-US" sz="4000" dirty="0"/>
              <a:t>同一種條件有不同維度可顯示</a:t>
            </a:r>
          </a:p>
        </p:txBody>
      </p:sp>
      <p:pic>
        <p:nvPicPr>
          <p:cNvPr id="5" name="內容版面配置區 4"/>
          <p:cNvPicPr>
            <a:picLocks noGrp="1" noChangeAspect="1"/>
          </p:cNvPicPr>
          <p:nvPr>
            <p:ph idx="4294967295"/>
          </p:nvPr>
        </p:nvPicPr>
        <p:blipFill>
          <a:blip r:embed="rId2"/>
          <a:stretch>
            <a:fillRect/>
          </a:stretch>
        </p:blipFill>
        <p:spPr>
          <a:xfrm>
            <a:off x="142043" y="1462088"/>
            <a:ext cx="2952750" cy="2717800"/>
          </a:xfrm>
          <a:prstGeom prst="rect">
            <a:avLst/>
          </a:prstGeom>
        </p:spPr>
      </p:pic>
      <p:pic>
        <p:nvPicPr>
          <p:cNvPr id="6" name="圖片 5"/>
          <p:cNvPicPr>
            <a:picLocks noChangeAspect="1"/>
          </p:cNvPicPr>
          <p:nvPr/>
        </p:nvPicPr>
        <p:blipFill>
          <a:blip r:embed="rId3"/>
          <a:stretch>
            <a:fillRect/>
          </a:stretch>
        </p:blipFill>
        <p:spPr>
          <a:xfrm>
            <a:off x="3057859" y="3478907"/>
            <a:ext cx="4761533" cy="1262761"/>
          </a:xfrm>
          <a:prstGeom prst="rect">
            <a:avLst/>
          </a:prstGeom>
        </p:spPr>
      </p:pic>
      <p:pic>
        <p:nvPicPr>
          <p:cNvPr id="7" name="圖片 6"/>
          <p:cNvPicPr>
            <a:picLocks noChangeAspect="1"/>
          </p:cNvPicPr>
          <p:nvPr/>
        </p:nvPicPr>
        <p:blipFill>
          <a:blip r:embed="rId4"/>
          <a:stretch>
            <a:fillRect/>
          </a:stretch>
        </p:blipFill>
        <p:spPr>
          <a:xfrm>
            <a:off x="4065971" y="2152634"/>
            <a:ext cx="4968032" cy="1262950"/>
          </a:xfrm>
          <a:prstGeom prst="rect">
            <a:avLst/>
          </a:prstGeom>
        </p:spPr>
      </p:pic>
      <p:pic>
        <p:nvPicPr>
          <p:cNvPr id="8" name="圖片 7"/>
          <p:cNvPicPr>
            <a:picLocks noChangeAspect="1"/>
          </p:cNvPicPr>
          <p:nvPr/>
        </p:nvPicPr>
        <p:blipFill>
          <a:blip r:embed="rId5"/>
          <a:stretch>
            <a:fillRect/>
          </a:stretch>
        </p:blipFill>
        <p:spPr>
          <a:xfrm>
            <a:off x="1761715" y="4755380"/>
            <a:ext cx="4982319" cy="1274547"/>
          </a:xfrm>
          <a:prstGeom prst="rect">
            <a:avLst/>
          </a:prstGeom>
        </p:spPr>
      </p:pic>
    </p:spTree>
    <p:extLst>
      <p:ext uri="{BB962C8B-B14F-4D97-AF65-F5344CB8AC3E}">
        <p14:creationId xmlns:p14="http://schemas.microsoft.com/office/powerpoint/2010/main" val="29719358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306278" y="122321"/>
            <a:ext cx="8531441" cy="1325563"/>
          </a:xfrm>
        </p:spPr>
        <p:txBody>
          <a:bodyPr>
            <a:normAutofit/>
          </a:bodyPr>
          <a:lstStyle/>
          <a:p>
            <a:pPr algn="ctr"/>
            <a:r>
              <a:rPr lang="zh-TW" altLang="en-US" sz="4000" dirty="0"/>
              <a:t>同一種條件有不同維度可顯示</a:t>
            </a:r>
          </a:p>
        </p:txBody>
      </p:sp>
      <p:pic>
        <p:nvPicPr>
          <p:cNvPr id="5" name="內容版面配置區 4"/>
          <p:cNvPicPr>
            <a:picLocks noGrp="1" noChangeAspect="1"/>
          </p:cNvPicPr>
          <p:nvPr>
            <p:ph idx="4294967295"/>
          </p:nvPr>
        </p:nvPicPr>
        <p:blipFill>
          <a:blip r:embed="rId2"/>
          <a:stretch>
            <a:fillRect/>
          </a:stretch>
        </p:blipFill>
        <p:spPr>
          <a:xfrm>
            <a:off x="2576510" y="1711510"/>
            <a:ext cx="3990975" cy="4281488"/>
          </a:xfrm>
          <a:prstGeom prst="rect">
            <a:avLst/>
          </a:prstGeom>
        </p:spPr>
      </p:pic>
    </p:spTree>
    <p:extLst>
      <p:ext uri="{BB962C8B-B14F-4D97-AF65-F5344CB8AC3E}">
        <p14:creationId xmlns:p14="http://schemas.microsoft.com/office/powerpoint/2010/main" val="26491121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816064" y="136525"/>
            <a:ext cx="7886700" cy="1325563"/>
          </a:xfrm>
        </p:spPr>
        <p:txBody>
          <a:bodyPr>
            <a:normAutofit/>
          </a:bodyPr>
          <a:lstStyle/>
          <a:p>
            <a:pPr algn="ctr"/>
            <a:r>
              <a:rPr lang="zh-TW" altLang="en-US" sz="4000" dirty="0"/>
              <a:t>單一 </a:t>
            </a:r>
            <a:r>
              <a:rPr lang="en-US" altLang="zh-TW" sz="4000" dirty="0"/>
              <a:t>or</a:t>
            </a:r>
            <a:r>
              <a:rPr lang="zh-TW" altLang="en-US" sz="4000" dirty="0"/>
              <a:t> 複數專案 統計</a:t>
            </a:r>
          </a:p>
        </p:txBody>
      </p:sp>
      <p:pic>
        <p:nvPicPr>
          <p:cNvPr id="9" name="內容版面配置區 8"/>
          <p:cNvPicPr>
            <a:picLocks noGrp="1" noChangeAspect="1"/>
          </p:cNvPicPr>
          <p:nvPr>
            <p:ph idx="4294967295"/>
          </p:nvPr>
        </p:nvPicPr>
        <p:blipFill>
          <a:blip r:embed="rId2"/>
          <a:stretch>
            <a:fillRect/>
          </a:stretch>
        </p:blipFill>
        <p:spPr>
          <a:xfrm>
            <a:off x="1068476" y="2694947"/>
            <a:ext cx="7381875" cy="1676400"/>
          </a:xfrm>
          <a:prstGeom prst="rect">
            <a:avLst/>
          </a:prstGeom>
        </p:spPr>
      </p:pic>
      <p:sp>
        <p:nvSpPr>
          <p:cNvPr id="6" name="文字方塊 5"/>
          <p:cNvSpPr txBox="1"/>
          <p:nvPr/>
        </p:nvSpPr>
        <p:spPr>
          <a:xfrm>
            <a:off x="1884540" y="4477160"/>
            <a:ext cx="7658315" cy="646331"/>
          </a:xfrm>
          <a:prstGeom prst="rect">
            <a:avLst/>
          </a:prstGeom>
          <a:noFill/>
        </p:spPr>
        <p:txBody>
          <a:bodyPr wrap="none" rtlCol="0">
            <a:spAutoFit/>
          </a:bodyPr>
          <a:lstStyle/>
          <a:p>
            <a:r>
              <a:rPr lang="zh-TW" altLang="en-US" b="1" dirty="0">
                <a:solidFill>
                  <a:srgbClr val="C00000"/>
                </a:solidFill>
                <a:latin typeface="微軟正黑體" panose="020B0604030504040204" pitchFamily="34" charset="-120"/>
                <a:ea typeface="微軟正黑體" panose="020B0604030504040204" pitchFamily="34" charset="-120"/>
              </a:rPr>
              <a:t>可依據條件決定數據，</a:t>
            </a:r>
            <a:r>
              <a:rPr lang="en-US" altLang="zh-TW" b="1" dirty="0">
                <a:solidFill>
                  <a:srgbClr val="C00000"/>
                </a:solidFill>
                <a:latin typeface="微軟正黑體" panose="020B0604030504040204" pitchFamily="34" charset="-120"/>
                <a:ea typeface="微軟正黑體" panose="020B0604030504040204" pitchFamily="34" charset="-120"/>
              </a:rPr>
              <a:t>e.g.</a:t>
            </a:r>
            <a:r>
              <a:rPr lang="zh-TW" altLang="en-US" b="1" dirty="0">
                <a:solidFill>
                  <a:srgbClr val="C00000"/>
                </a:solidFill>
                <a:latin typeface="微軟正黑體" panose="020B0604030504040204" pitchFamily="34" charset="-120"/>
                <a:ea typeface="微軟正黑體" panose="020B0604030504040204" pitchFamily="34" charset="-120"/>
              </a:rPr>
              <a:t> 整個 </a:t>
            </a:r>
            <a:r>
              <a:rPr lang="en-US" altLang="zh-TW" b="1" dirty="0">
                <a:solidFill>
                  <a:srgbClr val="C00000"/>
                </a:solidFill>
                <a:latin typeface="微軟正黑體" panose="020B0604030504040204" pitchFamily="34" charset="-120"/>
                <a:ea typeface="微軟正黑體" panose="020B0604030504040204" pitchFamily="34" charset="-120"/>
              </a:rPr>
              <a:t>or</a:t>
            </a:r>
            <a:r>
              <a:rPr lang="zh-TW" altLang="en-US" b="1" dirty="0">
                <a:solidFill>
                  <a:srgbClr val="C00000"/>
                </a:solidFill>
                <a:latin typeface="微軟正黑體" panose="020B0604030504040204" pitchFamily="34" charset="-120"/>
                <a:ea typeface="微軟正黑體" panose="020B0604030504040204" pitchFamily="34" charset="-120"/>
              </a:rPr>
              <a:t> 多個專案的總預估工時 </a:t>
            </a:r>
            <a:r>
              <a:rPr lang="en-US" altLang="zh-TW" b="1" dirty="0">
                <a:solidFill>
                  <a:srgbClr val="C00000"/>
                </a:solidFill>
                <a:latin typeface="微軟正黑體" panose="020B0604030504040204" pitchFamily="34" charset="-120"/>
                <a:ea typeface="微軟正黑體" panose="020B0604030504040204" pitchFamily="34" charset="-120"/>
              </a:rPr>
              <a:t>or</a:t>
            </a:r>
            <a:r>
              <a:rPr lang="zh-TW" altLang="en-US" b="1" dirty="0">
                <a:solidFill>
                  <a:srgbClr val="C00000"/>
                </a:solidFill>
                <a:latin typeface="微軟正黑體" panose="020B0604030504040204" pitchFamily="34" charset="-120"/>
                <a:ea typeface="微軟正黑體" panose="020B0604030504040204" pitchFamily="34" charset="-120"/>
              </a:rPr>
              <a:t> </a:t>
            </a:r>
            <a:r>
              <a:rPr lang="en-US" altLang="zh-TW" b="1" dirty="0">
                <a:solidFill>
                  <a:srgbClr val="C00000"/>
                </a:solidFill>
                <a:latin typeface="微軟正黑體" panose="020B0604030504040204" pitchFamily="34" charset="-120"/>
                <a:ea typeface="微軟正黑體" panose="020B0604030504040204" pitchFamily="34" charset="-120"/>
              </a:rPr>
              <a:t>Story</a:t>
            </a:r>
            <a:r>
              <a:rPr lang="zh-TW" altLang="en-US" b="1" dirty="0">
                <a:solidFill>
                  <a:srgbClr val="C00000"/>
                </a:solidFill>
                <a:latin typeface="微軟正黑體" panose="020B0604030504040204" pitchFamily="34" charset="-120"/>
                <a:ea typeface="微軟正黑體" panose="020B0604030504040204" pitchFamily="34" charset="-120"/>
              </a:rPr>
              <a:t> </a:t>
            </a:r>
            <a:r>
              <a:rPr lang="en-US" altLang="zh-TW" b="1" dirty="0">
                <a:solidFill>
                  <a:srgbClr val="C00000"/>
                </a:solidFill>
                <a:latin typeface="微軟正黑體" panose="020B0604030504040204" pitchFamily="34" charset="-120"/>
                <a:ea typeface="微軟正黑體" panose="020B0604030504040204" pitchFamily="34" charset="-120"/>
              </a:rPr>
              <a:t>Point</a:t>
            </a:r>
          </a:p>
          <a:p>
            <a:r>
              <a:rPr lang="zh-TW" altLang="en-US" b="1" dirty="0">
                <a:solidFill>
                  <a:srgbClr val="C00000"/>
                </a:solidFill>
                <a:latin typeface="微軟正黑體" panose="020B0604030504040204" pitchFamily="34" charset="-120"/>
                <a:ea typeface="微軟正黑體" panose="020B0604030504040204" pitchFamily="34" charset="-120"/>
              </a:rPr>
              <a:t>進而直覺地看見預估與實際的差距，才有檢討的依據與方向。</a:t>
            </a:r>
          </a:p>
        </p:txBody>
      </p:sp>
    </p:spTree>
    <p:extLst>
      <p:ext uri="{BB962C8B-B14F-4D97-AF65-F5344CB8AC3E}">
        <p14:creationId xmlns:p14="http://schemas.microsoft.com/office/powerpoint/2010/main" val="18836132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628650" y="178915"/>
            <a:ext cx="7886700" cy="1325563"/>
          </a:xfrm>
        </p:spPr>
        <p:txBody>
          <a:bodyPr>
            <a:normAutofit/>
          </a:bodyPr>
          <a:lstStyle/>
          <a:p>
            <a:pPr algn="ctr"/>
            <a:r>
              <a:rPr lang="en-US" altLang="zh-TW" sz="4000" dirty="0"/>
              <a:t>Rich Filter Result</a:t>
            </a:r>
            <a:endParaRPr lang="zh-TW" altLang="en-US" sz="4000" dirty="0"/>
          </a:p>
        </p:txBody>
      </p:sp>
      <p:pic>
        <p:nvPicPr>
          <p:cNvPr id="5" name="內容版面配置區 4"/>
          <p:cNvPicPr>
            <a:picLocks noGrp="1" noChangeAspect="1"/>
          </p:cNvPicPr>
          <p:nvPr>
            <p:ph idx="4294967295"/>
          </p:nvPr>
        </p:nvPicPr>
        <p:blipFill>
          <a:blip r:embed="rId2"/>
          <a:stretch>
            <a:fillRect/>
          </a:stretch>
        </p:blipFill>
        <p:spPr>
          <a:xfrm>
            <a:off x="1262062" y="1610198"/>
            <a:ext cx="6619875" cy="4281487"/>
          </a:xfrm>
          <a:prstGeom prst="rect">
            <a:avLst/>
          </a:prstGeom>
        </p:spPr>
      </p:pic>
      <p:sp>
        <p:nvSpPr>
          <p:cNvPr id="6" name="圓角矩形 5"/>
          <p:cNvSpPr/>
          <p:nvPr/>
        </p:nvSpPr>
        <p:spPr>
          <a:xfrm>
            <a:off x="2647510" y="5247802"/>
            <a:ext cx="648072" cy="4179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3134598" y="6020138"/>
            <a:ext cx="3762568" cy="369332"/>
          </a:xfrm>
          <a:prstGeom prst="rect">
            <a:avLst/>
          </a:prstGeom>
          <a:noFill/>
        </p:spPr>
        <p:txBody>
          <a:bodyPr wrap="none" rtlCol="0">
            <a:spAutoFit/>
          </a:bodyPr>
          <a:lstStyle/>
          <a:p>
            <a:r>
              <a:rPr lang="zh-TW" altLang="en-US" b="1" dirty="0">
                <a:solidFill>
                  <a:srgbClr val="C00000"/>
                </a:solidFill>
                <a:latin typeface="微軟正黑體" panose="020B0604030504040204" pitchFamily="34" charset="-120"/>
                <a:ea typeface="微軟正黑體" panose="020B0604030504040204" pitchFamily="34" charset="-120"/>
              </a:rPr>
              <a:t>可直接匯出成</a:t>
            </a:r>
            <a:r>
              <a:rPr lang="en-US" altLang="zh-TW" b="1" dirty="0">
                <a:solidFill>
                  <a:srgbClr val="C00000"/>
                </a:solidFill>
                <a:latin typeface="微軟正黑體" panose="020B0604030504040204" pitchFamily="34" charset="-120"/>
                <a:ea typeface="微軟正黑體" panose="020B0604030504040204" pitchFamily="34" charset="-120"/>
              </a:rPr>
              <a:t>excel</a:t>
            </a:r>
            <a:r>
              <a:rPr lang="zh-TW" altLang="en-US" b="1" dirty="0">
                <a:solidFill>
                  <a:srgbClr val="C00000"/>
                </a:solidFill>
                <a:latin typeface="微軟正黑體" panose="020B0604030504040204" pitchFamily="34" charset="-120"/>
                <a:ea typeface="微軟正黑體" panose="020B0604030504040204" pitchFamily="34" charset="-120"/>
              </a:rPr>
              <a:t>及進行批次作業</a:t>
            </a:r>
          </a:p>
        </p:txBody>
      </p:sp>
    </p:spTree>
    <p:extLst>
      <p:ext uri="{BB962C8B-B14F-4D97-AF65-F5344CB8AC3E}">
        <p14:creationId xmlns:p14="http://schemas.microsoft.com/office/powerpoint/2010/main" val="4434179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628649" y="136525"/>
            <a:ext cx="7886700" cy="1325563"/>
          </a:xfrm>
        </p:spPr>
        <p:txBody>
          <a:bodyPr>
            <a:normAutofit/>
          </a:bodyPr>
          <a:lstStyle/>
          <a:p>
            <a:pPr algn="ctr"/>
            <a:r>
              <a:rPr lang="zh-TW" altLang="en-US" sz="4000" dirty="0"/>
              <a:t>團隊報表</a:t>
            </a:r>
          </a:p>
        </p:txBody>
      </p:sp>
      <p:pic>
        <p:nvPicPr>
          <p:cNvPr id="5" name="內容版面配置區 4"/>
          <p:cNvPicPr>
            <a:picLocks noGrp="1" noChangeAspect="1"/>
          </p:cNvPicPr>
          <p:nvPr>
            <p:ph idx="4294967295"/>
          </p:nvPr>
        </p:nvPicPr>
        <p:blipFill>
          <a:blip r:embed="rId2"/>
          <a:stretch>
            <a:fillRect/>
          </a:stretch>
        </p:blipFill>
        <p:spPr>
          <a:xfrm>
            <a:off x="847724" y="2030035"/>
            <a:ext cx="7448550" cy="3086100"/>
          </a:xfrm>
          <a:prstGeom prst="rect">
            <a:avLst/>
          </a:prstGeom>
        </p:spPr>
      </p:pic>
      <p:sp>
        <p:nvSpPr>
          <p:cNvPr id="6" name="文字方塊 5"/>
          <p:cNvSpPr txBox="1"/>
          <p:nvPr/>
        </p:nvSpPr>
        <p:spPr>
          <a:xfrm>
            <a:off x="1684173" y="5536194"/>
            <a:ext cx="7353295" cy="369332"/>
          </a:xfrm>
          <a:prstGeom prst="rect">
            <a:avLst/>
          </a:prstGeom>
          <a:noFill/>
        </p:spPr>
        <p:txBody>
          <a:bodyPr wrap="none" rtlCol="0">
            <a:spAutoFit/>
          </a:bodyPr>
          <a:lstStyle/>
          <a:p>
            <a:r>
              <a:rPr lang="zh-TW" altLang="en-US" b="1" dirty="0">
                <a:solidFill>
                  <a:srgbClr val="C00000"/>
                </a:solidFill>
                <a:latin typeface="微軟正黑體" panose="020B0604030504040204" pitchFamily="34" charset="-120"/>
                <a:ea typeface="微軟正黑體" panose="020B0604030504040204" pitchFamily="34" charset="-120"/>
              </a:rPr>
              <a:t>可針對團隊中每個成員的績效做觀察，以利 </a:t>
            </a:r>
            <a:r>
              <a:rPr lang="en-US" altLang="zh-TW" b="1" dirty="0">
                <a:solidFill>
                  <a:srgbClr val="C00000"/>
                </a:solidFill>
                <a:latin typeface="微軟正黑體" panose="020B0604030504040204" pitchFamily="34" charset="-120"/>
                <a:ea typeface="微軟正黑體" panose="020B0604030504040204" pitchFamily="34" charset="-120"/>
              </a:rPr>
              <a:t>Project Leader</a:t>
            </a:r>
            <a:r>
              <a:rPr lang="zh-TW" altLang="en-US" b="1" dirty="0">
                <a:solidFill>
                  <a:srgbClr val="C00000"/>
                </a:solidFill>
                <a:latin typeface="微軟正黑體" panose="020B0604030504040204" pitchFamily="34" charset="-120"/>
                <a:ea typeface="微軟正黑體" panose="020B0604030504040204" pitchFamily="34" charset="-120"/>
              </a:rPr>
              <a:t> 進行調整</a:t>
            </a:r>
          </a:p>
        </p:txBody>
      </p:sp>
    </p:spTree>
    <p:extLst>
      <p:ext uri="{BB962C8B-B14F-4D97-AF65-F5344CB8AC3E}">
        <p14:creationId xmlns:p14="http://schemas.microsoft.com/office/powerpoint/2010/main" val="36678369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628649" y="136525"/>
            <a:ext cx="7886700" cy="1325563"/>
          </a:xfrm>
        </p:spPr>
        <p:txBody>
          <a:bodyPr>
            <a:normAutofit/>
          </a:bodyPr>
          <a:lstStyle/>
          <a:p>
            <a:pPr algn="ctr"/>
            <a:r>
              <a:rPr lang="zh-TW" altLang="en-US" sz="4000" dirty="0"/>
              <a:t>新增任務及關閉任務之比例</a:t>
            </a:r>
          </a:p>
        </p:txBody>
      </p:sp>
      <p:pic>
        <p:nvPicPr>
          <p:cNvPr id="3" name="內容版面配置區 2"/>
          <p:cNvPicPr>
            <a:picLocks noGrp="1" noChangeAspect="1"/>
          </p:cNvPicPr>
          <p:nvPr>
            <p:ph idx="4294967295"/>
          </p:nvPr>
        </p:nvPicPr>
        <p:blipFill>
          <a:blip r:embed="rId2"/>
          <a:stretch>
            <a:fillRect/>
          </a:stretch>
        </p:blipFill>
        <p:spPr>
          <a:xfrm>
            <a:off x="1338261" y="1492620"/>
            <a:ext cx="6467475" cy="4281487"/>
          </a:xfrm>
          <a:prstGeom prst="rect">
            <a:avLst/>
          </a:prstGeom>
        </p:spPr>
      </p:pic>
      <p:sp>
        <p:nvSpPr>
          <p:cNvPr id="5" name="文字方塊 4"/>
          <p:cNvSpPr txBox="1"/>
          <p:nvPr/>
        </p:nvSpPr>
        <p:spPr>
          <a:xfrm>
            <a:off x="3052085" y="5880562"/>
            <a:ext cx="3039826" cy="307777"/>
          </a:xfrm>
          <a:prstGeom prst="rect">
            <a:avLst/>
          </a:prstGeom>
          <a:noFill/>
        </p:spPr>
        <p:txBody>
          <a:bodyPr wrap="square" rtlCol="0">
            <a:spAutoFit/>
          </a:bodyPr>
          <a:lstStyle/>
          <a:p>
            <a:r>
              <a:rPr lang="zh-TW" altLang="en-US" b="1" dirty="0">
                <a:solidFill>
                  <a:srgbClr val="FF0000"/>
                </a:solidFill>
                <a:latin typeface="微軟正黑體" panose="020B0604030504040204" pitchFamily="34" charset="-120"/>
                <a:ea typeface="微軟正黑體" panose="020B0604030504040204" pitchFamily="34" charset="-120"/>
              </a:rPr>
              <a:t>可針對單一專案或複數專案進行監控</a:t>
            </a:r>
          </a:p>
        </p:txBody>
      </p:sp>
    </p:spTree>
    <p:extLst>
      <p:ext uri="{BB962C8B-B14F-4D97-AF65-F5344CB8AC3E}">
        <p14:creationId xmlns:p14="http://schemas.microsoft.com/office/powerpoint/2010/main" val="36510677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117"/>
          <p:cNvSpPr txBox="1">
            <a:spLocks noGrp="1"/>
          </p:cNvSpPr>
          <p:nvPr>
            <p:ph type="title" idx="4294967295"/>
          </p:nvPr>
        </p:nvSpPr>
        <p:spPr>
          <a:xfrm>
            <a:off x="457200" y="26369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Calibri"/>
              <a:buNone/>
            </a:pPr>
            <a:r>
              <a:rPr lang="en-US" sz="4000" b="1">
                <a:solidFill>
                  <a:schemeClr val="lt1"/>
                </a:solidFill>
                <a:latin typeface="Calibri"/>
                <a:ea typeface="Calibri"/>
                <a:cs typeface="Calibri"/>
                <a:sym typeface="Calibri"/>
              </a:rPr>
              <a:t>WBS Gantt Chart for JIRA</a:t>
            </a:r>
            <a:br>
              <a:rPr lang="en-US" sz="4000" b="1">
                <a:solidFill>
                  <a:schemeClr val="lt1"/>
                </a:solidFill>
                <a:latin typeface="Calibri"/>
                <a:ea typeface="Calibri"/>
                <a:cs typeface="Calibri"/>
                <a:sym typeface="Calibri"/>
              </a:rPr>
            </a:br>
            <a:r>
              <a:rPr lang="en-US" sz="4000" b="1">
                <a:solidFill>
                  <a:schemeClr val="lt1"/>
                </a:solidFill>
                <a:latin typeface="Calibri"/>
                <a:ea typeface="Calibri"/>
                <a:cs typeface="Calibri"/>
                <a:sym typeface="Calibri"/>
              </a:rPr>
              <a:t> Project Management</a:t>
            </a:r>
            <a:endParaRPr sz="4000" b="1">
              <a:solidFill>
                <a:schemeClr val="lt1"/>
              </a:solidFill>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118"/>
          <p:cNvSpPr txBox="1">
            <a:spLocks noGrp="1"/>
          </p:cNvSpPr>
          <p:nvPr>
            <p:ph type="title" idx="4294967295"/>
          </p:nvPr>
        </p:nvSpPr>
        <p:spPr>
          <a:xfrm>
            <a:off x="611560" y="333375"/>
            <a:ext cx="7886700" cy="8302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4 Phases of the PLM</a:t>
            </a:r>
            <a:endParaRPr sz="2800" b="1">
              <a:solidFill>
                <a:srgbClr val="1E4E79"/>
              </a:solidFill>
              <a:latin typeface="Microsoft JhengHei"/>
              <a:ea typeface="Microsoft JhengHei"/>
              <a:cs typeface="Microsoft JhengHei"/>
              <a:sym typeface="Microsoft JhengHei"/>
            </a:endParaRPr>
          </a:p>
        </p:txBody>
      </p:sp>
      <p:pic>
        <p:nvPicPr>
          <p:cNvPr id="1485" name="Google Shape;1485;p118"/>
          <p:cNvPicPr preferRelativeResize="0">
            <a:picLocks noGrp="1"/>
          </p:cNvPicPr>
          <p:nvPr>
            <p:ph type="body" idx="4294967295"/>
          </p:nvPr>
        </p:nvPicPr>
        <p:blipFill rotWithShape="1">
          <a:blip r:embed="rId3">
            <a:alphaModFix/>
          </a:blip>
          <a:srcRect/>
          <a:stretch/>
        </p:blipFill>
        <p:spPr>
          <a:xfrm>
            <a:off x="1947441" y="1163638"/>
            <a:ext cx="5214938" cy="5148262"/>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119"/>
          <p:cNvSpPr txBox="1">
            <a:spLocks noGrp="1"/>
          </p:cNvSpPr>
          <p:nvPr>
            <p:ph type="title" idx="4294967295"/>
          </p:nvPr>
        </p:nvSpPr>
        <p:spPr>
          <a:xfrm>
            <a:off x="755576" y="365125"/>
            <a:ext cx="7886700" cy="7604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Native JIRA Focus On</a:t>
            </a:r>
            <a:endParaRPr sz="2800" b="1">
              <a:solidFill>
                <a:srgbClr val="1E4E79"/>
              </a:solidFill>
              <a:latin typeface="Microsoft JhengHei"/>
              <a:ea typeface="Microsoft JhengHei"/>
              <a:cs typeface="Microsoft JhengHei"/>
              <a:sym typeface="Microsoft JhengHei"/>
            </a:endParaRPr>
          </a:p>
        </p:txBody>
      </p:sp>
      <p:pic>
        <p:nvPicPr>
          <p:cNvPr id="1491" name="Google Shape;1491;p119"/>
          <p:cNvPicPr preferRelativeResize="0">
            <a:picLocks noGrp="1"/>
          </p:cNvPicPr>
          <p:nvPr>
            <p:ph type="body" idx="4294967295"/>
          </p:nvPr>
        </p:nvPicPr>
        <p:blipFill rotWithShape="1">
          <a:blip r:embed="rId3">
            <a:alphaModFix/>
          </a:blip>
          <a:srcRect/>
          <a:stretch/>
        </p:blipFill>
        <p:spPr>
          <a:xfrm>
            <a:off x="2053216" y="1125538"/>
            <a:ext cx="5291419" cy="5223504"/>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120"/>
          <p:cNvSpPr txBox="1">
            <a:spLocks noGrp="1"/>
          </p:cNvSpPr>
          <p:nvPr>
            <p:ph type="title" idx="4294967295"/>
          </p:nvPr>
        </p:nvSpPr>
        <p:spPr>
          <a:xfrm>
            <a:off x="914251" y="374253"/>
            <a:ext cx="7886700" cy="9032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PLM JIRA Focus On</a:t>
            </a:r>
            <a:endParaRPr sz="2800" b="1">
              <a:solidFill>
                <a:srgbClr val="1E4E79"/>
              </a:solidFill>
              <a:latin typeface="Microsoft JhengHei"/>
              <a:ea typeface="Microsoft JhengHei"/>
              <a:cs typeface="Microsoft JhengHei"/>
              <a:sym typeface="Microsoft JhengHei"/>
            </a:endParaRPr>
          </a:p>
        </p:txBody>
      </p:sp>
      <p:pic>
        <p:nvPicPr>
          <p:cNvPr id="1497" name="Google Shape;1497;p120"/>
          <p:cNvPicPr preferRelativeResize="0">
            <a:picLocks noGrp="1"/>
          </p:cNvPicPr>
          <p:nvPr>
            <p:ph type="body" idx="4294967295"/>
          </p:nvPr>
        </p:nvPicPr>
        <p:blipFill rotWithShape="1">
          <a:blip r:embed="rId3">
            <a:alphaModFix/>
          </a:blip>
          <a:srcRect/>
          <a:stretch/>
        </p:blipFill>
        <p:spPr>
          <a:xfrm>
            <a:off x="1547664" y="1277541"/>
            <a:ext cx="6619875" cy="4679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3"/>
          <p:cNvPicPr preferRelativeResize="0"/>
          <p:nvPr/>
        </p:nvPicPr>
        <p:blipFill rotWithShape="1">
          <a:blip r:embed="rId3">
            <a:alphaModFix/>
          </a:blip>
          <a:srcRect/>
          <a:stretch/>
        </p:blipFill>
        <p:spPr>
          <a:xfrm>
            <a:off x="1885362" y="3212976"/>
            <a:ext cx="5493033" cy="2929886"/>
          </a:xfrm>
          <a:prstGeom prst="rect">
            <a:avLst/>
          </a:prstGeom>
          <a:noFill/>
          <a:ln>
            <a:noFill/>
          </a:ln>
        </p:spPr>
      </p:pic>
      <p:sp>
        <p:nvSpPr>
          <p:cNvPr id="213" name="Google Shape;213;p13"/>
          <p:cNvSpPr txBox="1"/>
          <p:nvPr/>
        </p:nvSpPr>
        <p:spPr>
          <a:xfrm>
            <a:off x="1103488" y="332656"/>
            <a:ext cx="7056784" cy="130587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a:solidFill>
                  <a:srgbClr val="FF0000"/>
                </a:solidFill>
                <a:latin typeface="Microsoft JhengHei"/>
                <a:ea typeface="Microsoft JhengHei"/>
                <a:cs typeface="Microsoft JhengHei"/>
                <a:sym typeface="Microsoft JhengHei"/>
              </a:rPr>
              <a:t>賀!! </a:t>
            </a:r>
            <a:r>
              <a:rPr lang="en-US" sz="2800" b="1">
                <a:solidFill>
                  <a:srgbClr val="2E75B5"/>
                </a:solidFill>
                <a:latin typeface="Microsoft JhengHei"/>
                <a:ea typeface="Microsoft JhengHei"/>
                <a:cs typeface="Microsoft JhengHei"/>
                <a:sym typeface="Microsoft JhengHei"/>
              </a:rPr>
              <a:t>Linktech 成為 Mattermost </a:t>
            </a:r>
            <a:endParaRPr/>
          </a:p>
          <a:p>
            <a:pPr marL="0" marR="0" lvl="0" indent="0" algn="ctr" rtl="0">
              <a:lnSpc>
                <a:spcPct val="150000"/>
              </a:lnSpc>
              <a:spcBef>
                <a:spcPts val="0"/>
              </a:spcBef>
              <a:spcAft>
                <a:spcPts val="0"/>
              </a:spcAft>
              <a:buNone/>
            </a:pPr>
            <a:r>
              <a:rPr lang="en-US" sz="2800" b="1">
                <a:solidFill>
                  <a:srgbClr val="2E75B5"/>
                </a:solidFill>
                <a:latin typeface="Microsoft JhengHei"/>
                <a:ea typeface="Microsoft JhengHei"/>
                <a:cs typeface="Microsoft JhengHei"/>
                <a:sym typeface="Microsoft JhengHei"/>
              </a:rPr>
              <a:t>台灣獨家代理商!</a:t>
            </a:r>
            <a:endParaRPr/>
          </a:p>
        </p:txBody>
      </p:sp>
      <p:sp>
        <p:nvSpPr>
          <p:cNvPr id="214" name="Google Shape;214;p13"/>
          <p:cNvSpPr txBox="1"/>
          <p:nvPr/>
        </p:nvSpPr>
        <p:spPr>
          <a:xfrm>
            <a:off x="1391518" y="2012647"/>
            <a:ext cx="648072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1">
                <a:solidFill>
                  <a:schemeClr val="dk1"/>
                </a:solidFill>
                <a:latin typeface="Microsoft JhengHei"/>
                <a:ea typeface="Microsoft JhengHei"/>
                <a:cs typeface="Microsoft JhengHei"/>
                <a:sym typeface="Microsoft JhengHei"/>
              </a:rPr>
              <a:t>企業私有通訊平台，完美整合 Jira，Jenkins，Git Solution，一次到位建置您的團隊整合 ChatOps 的最佳方案。</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121"/>
          <p:cNvSpPr txBox="1">
            <a:spLocks noGrp="1"/>
          </p:cNvSpPr>
          <p:nvPr>
            <p:ph type="title" idx="4294967295"/>
          </p:nvPr>
        </p:nvSpPr>
        <p:spPr>
          <a:xfrm>
            <a:off x="628650" y="365125"/>
            <a:ext cx="7886700" cy="8445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PLM JIRA Core Structure</a:t>
            </a:r>
            <a:endParaRPr sz="2800" b="1">
              <a:solidFill>
                <a:srgbClr val="1E4E79"/>
              </a:solidFill>
              <a:latin typeface="Microsoft JhengHei"/>
              <a:ea typeface="Microsoft JhengHei"/>
              <a:cs typeface="Microsoft JhengHei"/>
              <a:sym typeface="Microsoft JhengHei"/>
            </a:endParaRPr>
          </a:p>
        </p:txBody>
      </p:sp>
      <p:cxnSp>
        <p:nvCxnSpPr>
          <p:cNvPr id="1503" name="Google Shape;1503;p121"/>
          <p:cNvCxnSpPr>
            <a:stCxn id="1504" idx="2"/>
            <a:endCxn id="1505" idx="0"/>
          </p:cNvCxnSpPr>
          <p:nvPr/>
        </p:nvCxnSpPr>
        <p:spPr>
          <a:xfrm>
            <a:off x="4262475" y="2808857"/>
            <a:ext cx="0" cy="649200"/>
          </a:xfrm>
          <a:prstGeom prst="straightConnector1">
            <a:avLst/>
          </a:prstGeom>
          <a:noFill/>
          <a:ln w="19050" cap="flat" cmpd="sng">
            <a:solidFill>
              <a:schemeClr val="accent6"/>
            </a:solidFill>
            <a:prstDash val="solid"/>
            <a:miter lim="800000"/>
            <a:headEnd type="none" w="sm" len="sm"/>
            <a:tailEnd type="triangle" w="med" len="med"/>
          </a:ln>
        </p:spPr>
      </p:cxnSp>
      <p:cxnSp>
        <p:nvCxnSpPr>
          <p:cNvPr id="1506" name="Google Shape;1506;p121"/>
          <p:cNvCxnSpPr>
            <a:stCxn id="1505" idx="2"/>
          </p:cNvCxnSpPr>
          <p:nvPr/>
        </p:nvCxnSpPr>
        <p:spPr>
          <a:xfrm rot="5400000">
            <a:off x="2238825" y="3270604"/>
            <a:ext cx="1344600" cy="2702700"/>
          </a:xfrm>
          <a:prstGeom prst="bentConnector3">
            <a:avLst>
              <a:gd name="adj1" fmla="val 50000"/>
            </a:avLst>
          </a:prstGeom>
          <a:noFill/>
          <a:ln w="19050" cap="flat" cmpd="sng">
            <a:solidFill>
              <a:schemeClr val="accent6"/>
            </a:solidFill>
            <a:prstDash val="solid"/>
            <a:miter lim="800000"/>
            <a:headEnd type="none" w="sm" len="sm"/>
            <a:tailEnd type="triangle" w="med" len="med"/>
          </a:ln>
        </p:spPr>
      </p:cxnSp>
      <p:cxnSp>
        <p:nvCxnSpPr>
          <p:cNvPr id="1507" name="Google Shape;1507;p121"/>
          <p:cNvCxnSpPr>
            <a:stCxn id="1505" idx="2"/>
            <a:endCxn id="1508" idx="0"/>
          </p:cNvCxnSpPr>
          <p:nvPr/>
        </p:nvCxnSpPr>
        <p:spPr>
          <a:xfrm rot="5400000">
            <a:off x="3059775" y="4060354"/>
            <a:ext cx="1313400" cy="1092000"/>
          </a:xfrm>
          <a:prstGeom prst="bentConnector3">
            <a:avLst>
              <a:gd name="adj1" fmla="val 50002"/>
            </a:avLst>
          </a:prstGeom>
          <a:noFill/>
          <a:ln w="12700" cap="flat" cmpd="sng">
            <a:solidFill>
              <a:schemeClr val="accent6"/>
            </a:solidFill>
            <a:prstDash val="solid"/>
            <a:miter lim="800000"/>
            <a:headEnd type="none" w="sm" len="sm"/>
            <a:tailEnd type="triangle" w="med" len="med"/>
          </a:ln>
        </p:spPr>
      </p:cxnSp>
      <p:cxnSp>
        <p:nvCxnSpPr>
          <p:cNvPr id="1509" name="Google Shape;1509;p121"/>
          <p:cNvCxnSpPr>
            <a:stCxn id="1505" idx="2"/>
            <a:endCxn id="1510" idx="0"/>
          </p:cNvCxnSpPr>
          <p:nvPr/>
        </p:nvCxnSpPr>
        <p:spPr>
          <a:xfrm rot="-5400000" flipH="1">
            <a:off x="4034625" y="4177504"/>
            <a:ext cx="1305600" cy="849900"/>
          </a:xfrm>
          <a:prstGeom prst="bentConnector3">
            <a:avLst>
              <a:gd name="adj1" fmla="val 49997"/>
            </a:avLst>
          </a:prstGeom>
          <a:noFill/>
          <a:ln w="12700" cap="flat" cmpd="sng">
            <a:solidFill>
              <a:schemeClr val="accent6"/>
            </a:solidFill>
            <a:prstDash val="solid"/>
            <a:miter lim="800000"/>
            <a:headEnd type="none" w="sm" len="sm"/>
            <a:tailEnd type="triangle" w="med" len="med"/>
          </a:ln>
        </p:spPr>
      </p:cxnSp>
      <p:cxnSp>
        <p:nvCxnSpPr>
          <p:cNvPr id="1511" name="Google Shape;1511;p121"/>
          <p:cNvCxnSpPr>
            <a:stCxn id="1505" idx="2"/>
            <a:endCxn id="1512" idx="0"/>
          </p:cNvCxnSpPr>
          <p:nvPr/>
        </p:nvCxnSpPr>
        <p:spPr>
          <a:xfrm rot="-5400000" flipH="1">
            <a:off x="4866825" y="3345304"/>
            <a:ext cx="1334100" cy="2542800"/>
          </a:xfrm>
          <a:prstGeom prst="bentConnector3">
            <a:avLst>
              <a:gd name="adj1" fmla="val 49999"/>
            </a:avLst>
          </a:prstGeom>
          <a:noFill/>
          <a:ln w="19050" cap="flat" cmpd="sng">
            <a:solidFill>
              <a:schemeClr val="accent6"/>
            </a:solidFill>
            <a:prstDash val="solid"/>
            <a:miter lim="800000"/>
            <a:headEnd type="none" w="sm" len="sm"/>
            <a:tailEnd type="triangle" w="med" len="med"/>
          </a:ln>
        </p:spPr>
      </p:cxnSp>
      <p:pic>
        <p:nvPicPr>
          <p:cNvPr id="1513" name="Google Shape;1513;p121"/>
          <p:cNvPicPr preferRelativeResize="0"/>
          <p:nvPr/>
        </p:nvPicPr>
        <p:blipFill rotWithShape="1">
          <a:blip r:embed="rId3">
            <a:alphaModFix/>
          </a:blip>
          <a:srcRect/>
          <a:stretch/>
        </p:blipFill>
        <p:spPr>
          <a:xfrm>
            <a:off x="3359039" y="1456411"/>
            <a:ext cx="1801937" cy="508185"/>
          </a:xfrm>
          <a:prstGeom prst="rect">
            <a:avLst/>
          </a:prstGeom>
          <a:noFill/>
          <a:ln>
            <a:noFill/>
          </a:ln>
        </p:spPr>
      </p:pic>
      <p:pic>
        <p:nvPicPr>
          <p:cNvPr id="1508" name="Google Shape;1508;p121"/>
          <p:cNvPicPr preferRelativeResize="0"/>
          <p:nvPr/>
        </p:nvPicPr>
        <p:blipFill rotWithShape="1">
          <a:blip r:embed="rId4">
            <a:alphaModFix/>
          </a:blip>
          <a:srcRect/>
          <a:stretch/>
        </p:blipFill>
        <p:spPr>
          <a:xfrm>
            <a:off x="2713394" y="5263116"/>
            <a:ext cx="914400" cy="352425"/>
          </a:xfrm>
          <a:prstGeom prst="rect">
            <a:avLst/>
          </a:prstGeom>
          <a:noFill/>
          <a:ln>
            <a:noFill/>
          </a:ln>
        </p:spPr>
      </p:pic>
      <p:pic>
        <p:nvPicPr>
          <p:cNvPr id="1514" name="Google Shape;1514;p121"/>
          <p:cNvPicPr preferRelativeResize="0"/>
          <p:nvPr/>
        </p:nvPicPr>
        <p:blipFill rotWithShape="1">
          <a:blip r:embed="rId5">
            <a:alphaModFix/>
          </a:blip>
          <a:srcRect/>
          <a:stretch/>
        </p:blipFill>
        <p:spPr>
          <a:xfrm>
            <a:off x="1007290" y="5293528"/>
            <a:ext cx="1104900" cy="361950"/>
          </a:xfrm>
          <a:prstGeom prst="rect">
            <a:avLst/>
          </a:prstGeom>
          <a:noFill/>
          <a:ln>
            <a:noFill/>
          </a:ln>
        </p:spPr>
      </p:pic>
      <p:pic>
        <p:nvPicPr>
          <p:cNvPr id="1510" name="Google Shape;1510;p121"/>
          <p:cNvPicPr preferRelativeResize="0"/>
          <p:nvPr/>
        </p:nvPicPr>
        <p:blipFill rotWithShape="1">
          <a:blip r:embed="rId6">
            <a:alphaModFix/>
          </a:blip>
          <a:srcRect/>
          <a:stretch/>
        </p:blipFill>
        <p:spPr>
          <a:xfrm>
            <a:off x="4550308" y="5255165"/>
            <a:ext cx="1123950" cy="381000"/>
          </a:xfrm>
          <a:prstGeom prst="rect">
            <a:avLst/>
          </a:prstGeom>
          <a:noFill/>
          <a:ln>
            <a:noFill/>
          </a:ln>
        </p:spPr>
      </p:pic>
      <p:pic>
        <p:nvPicPr>
          <p:cNvPr id="1512" name="Google Shape;1512;p121"/>
          <p:cNvPicPr preferRelativeResize="0"/>
          <p:nvPr/>
        </p:nvPicPr>
        <p:blipFill rotWithShape="1">
          <a:blip r:embed="rId7">
            <a:alphaModFix/>
          </a:blip>
          <a:srcRect/>
          <a:stretch/>
        </p:blipFill>
        <p:spPr>
          <a:xfrm>
            <a:off x="6314689" y="5283740"/>
            <a:ext cx="981075" cy="400050"/>
          </a:xfrm>
          <a:prstGeom prst="rect">
            <a:avLst/>
          </a:prstGeom>
          <a:noFill/>
          <a:ln>
            <a:noFill/>
          </a:ln>
        </p:spPr>
      </p:pic>
      <p:cxnSp>
        <p:nvCxnSpPr>
          <p:cNvPr id="1515" name="Google Shape;1515;p121"/>
          <p:cNvCxnSpPr>
            <a:stCxn id="1512" idx="2"/>
          </p:cNvCxnSpPr>
          <p:nvPr/>
        </p:nvCxnSpPr>
        <p:spPr>
          <a:xfrm>
            <a:off x="6805227" y="5683790"/>
            <a:ext cx="0" cy="459000"/>
          </a:xfrm>
          <a:prstGeom prst="straightConnector1">
            <a:avLst/>
          </a:prstGeom>
          <a:noFill/>
          <a:ln w="19050" cap="flat" cmpd="sng">
            <a:solidFill>
              <a:schemeClr val="accent6"/>
            </a:solidFill>
            <a:prstDash val="solid"/>
            <a:miter lim="800000"/>
            <a:headEnd type="none" w="sm" len="sm"/>
            <a:tailEnd type="triangle" w="med" len="med"/>
          </a:ln>
        </p:spPr>
      </p:cxnSp>
      <p:pic>
        <p:nvPicPr>
          <p:cNvPr id="1516" name="Google Shape;1516;p121"/>
          <p:cNvPicPr preferRelativeResize="0"/>
          <p:nvPr/>
        </p:nvPicPr>
        <p:blipFill rotWithShape="1">
          <a:blip r:embed="rId8">
            <a:alphaModFix/>
          </a:blip>
          <a:srcRect/>
          <a:stretch/>
        </p:blipFill>
        <p:spPr>
          <a:xfrm>
            <a:off x="6195627" y="6142682"/>
            <a:ext cx="1219200" cy="361950"/>
          </a:xfrm>
          <a:prstGeom prst="rect">
            <a:avLst/>
          </a:prstGeom>
          <a:noFill/>
          <a:ln>
            <a:noFill/>
          </a:ln>
        </p:spPr>
      </p:pic>
      <p:pic>
        <p:nvPicPr>
          <p:cNvPr id="1504" name="Google Shape;1504;p121"/>
          <p:cNvPicPr preferRelativeResize="0"/>
          <p:nvPr/>
        </p:nvPicPr>
        <p:blipFill rotWithShape="1">
          <a:blip r:embed="rId9">
            <a:alphaModFix/>
          </a:blip>
          <a:srcRect/>
          <a:stretch/>
        </p:blipFill>
        <p:spPr>
          <a:xfrm>
            <a:off x="3522762" y="2430689"/>
            <a:ext cx="1479426" cy="378168"/>
          </a:xfrm>
          <a:prstGeom prst="rect">
            <a:avLst/>
          </a:prstGeom>
          <a:noFill/>
          <a:ln>
            <a:noFill/>
          </a:ln>
        </p:spPr>
      </p:pic>
      <p:pic>
        <p:nvPicPr>
          <p:cNvPr id="1505" name="Google Shape;1505;p121"/>
          <p:cNvPicPr preferRelativeResize="0"/>
          <p:nvPr/>
        </p:nvPicPr>
        <p:blipFill rotWithShape="1">
          <a:blip r:embed="rId10">
            <a:alphaModFix/>
          </a:blip>
          <a:srcRect/>
          <a:stretch/>
        </p:blipFill>
        <p:spPr>
          <a:xfrm>
            <a:off x="3218346" y="3457974"/>
            <a:ext cx="2088257" cy="491680"/>
          </a:xfrm>
          <a:prstGeom prst="rect">
            <a:avLst/>
          </a:prstGeom>
          <a:noFill/>
          <a:ln>
            <a:noFill/>
          </a:ln>
        </p:spPr>
      </p:pic>
      <p:cxnSp>
        <p:nvCxnSpPr>
          <p:cNvPr id="1517" name="Google Shape;1517;p121"/>
          <p:cNvCxnSpPr>
            <a:stCxn id="1513" idx="2"/>
            <a:endCxn id="1504" idx="0"/>
          </p:cNvCxnSpPr>
          <p:nvPr/>
        </p:nvCxnSpPr>
        <p:spPr>
          <a:xfrm>
            <a:off x="4260008" y="1964596"/>
            <a:ext cx="2400" cy="466200"/>
          </a:xfrm>
          <a:prstGeom prst="straightConnector1">
            <a:avLst/>
          </a:prstGeom>
          <a:noFill/>
          <a:ln w="19050" cap="flat" cmpd="sng">
            <a:solidFill>
              <a:schemeClr val="accent6"/>
            </a:solidFill>
            <a:prstDash val="solid"/>
            <a:miter lim="800000"/>
            <a:headEnd type="none" w="sm" len="sm"/>
            <a:tailEnd type="triangle" w="med" len="med"/>
          </a:ln>
        </p:spPr>
      </p:cxnSp>
      <p:sp>
        <p:nvSpPr>
          <p:cNvPr id="1518" name="Google Shape;1518;p121"/>
          <p:cNvSpPr txBox="1"/>
          <p:nvPr/>
        </p:nvSpPr>
        <p:spPr>
          <a:xfrm>
            <a:off x="6115050" y="2354105"/>
            <a:ext cx="1671077" cy="646331"/>
          </a:xfrm>
          <a:prstGeom prst="rect">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Microsoft JhengHei"/>
                <a:ea typeface="Microsoft JhengHei"/>
                <a:cs typeface="Microsoft JhengHei"/>
                <a:sym typeface="Microsoft JhengHei"/>
              </a:rPr>
              <a:t>Tracking Project Detail</a:t>
            </a:r>
            <a:endParaRPr sz="1800">
              <a:solidFill>
                <a:schemeClr val="lt1"/>
              </a:solidFill>
              <a:latin typeface="Microsoft JhengHei"/>
              <a:ea typeface="Microsoft JhengHei"/>
              <a:cs typeface="Microsoft JhengHei"/>
              <a:sym typeface="Microsoft JhengHei"/>
            </a:endParaRPr>
          </a:p>
        </p:txBody>
      </p:sp>
      <p:sp>
        <p:nvSpPr>
          <p:cNvPr id="1519" name="Google Shape;1519;p121"/>
          <p:cNvSpPr txBox="1"/>
          <p:nvPr/>
        </p:nvSpPr>
        <p:spPr>
          <a:xfrm>
            <a:off x="6115050" y="3416733"/>
            <a:ext cx="1671077" cy="646331"/>
          </a:xfrm>
          <a:prstGeom prst="rect">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Microsoft JhengHei"/>
                <a:ea typeface="Microsoft JhengHei"/>
                <a:cs typeface="Microsoft JhengHei"/>
                <a:sym typeface="Microsoft JhengHei"/>
              </a:rPr>
              <a:t>Tracking Issue Detail</a:t>
            </a:r>
            <a:endParaRPr sz="1800">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122"/>
          <p:cNvSpPr txBox="1">
            <a:spLocks noGrp="1"/>
          </p:cNvSpPr>
          <p:nvPr>
            <p:ph type="title" idx="4294967295"/>
          </p:nvPr>
        </p:nvSpPr>
        <p:spPr>
          <a:xfrm>
            <a:off x="628204" y="548680"/>
            <a:ext cx="7886700" cy="758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Project Overview</a:t>
            </a:r>
            <a:endParaRPr sz="2800" b="1">
              <a:solidFill>
                <a:srgbClr val="1E4E79"/>
              </a:solidFill>
              <a:latin typeface="Microsoft JhengHei"/>
              <a:ea typeface="Microsoft JhengHei"/>
              <a:cs typeface="Microsoft JhengHei"/>
              <a:sym typeface="Microsoft JhengHei"/>
            </a:endParaRPr>
          </a:p>
        </p:txBody>
      </p:sp>
      <p:pic>
        <p:nvPicPr>
          <p:cNvPr id="1525" name="Google Shape;1525;p122"/>
          <p:cNvPicPr preferRelativeResize="0">
            <a:picLocks noGrp="1"/>
          </p:cNvPicPr>
          <p:nvPr>
            <p:ph type="body" idx="4294967295"/>
          </p:nvPr>
        </p:nvPicPr>
        <p:blipFill rotWithShape="1">
          <a:blip r:embed="rId3">
            <a:alphaModFix/>
          </a:blip>
          <a:srcRect/>
          <a:stretch/>
        </p:blipFill>
        <p:spPr>
          <a:xfrm>
            <a:off x="107504" y="2348880"/>
            <a:ext cx="8928100" cy="252028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pic>
        <p:nvPicPr>
          <p:cNvPr id="1530" name="Google Shape;1530;p123"/>
          <p:cNvPicPr preferRelativeResize="0">
            <a:picLocks noGrp="1"/>
          </p:cNvPicPr>
          <p:nvPr>
            <p:ph type="body" idx="4294967295"/>
          </p:nvPr>
        </p:nvPicPr>
        <p:blipFill rotWithShape="1">
          <a:blip r:embed="rId3">
            <a:alphaModFix/>
          </a:blip>
          <a:srcRect/>
          <a:stretch/>
        </p:blipFill>
        <p:spPr>
          <a:xfrm>
            <a:off x="268660" y="1844824"/>
            <a:ext cx="8229600" cy="3078162"/>
          </a:xfrm>
          <a:prstGeom prst="rect">
            <a:avLst/>
          </a:prstGeom>
          <a:noFill/>
          <a:ln>
            <a:noFill/>
          </a:ln>
        </p:spPr>
      </p:pic>
      <p:sp>
        <p:nvSpPr>
          <p:cNvPr id="1531" name="Google Shape;1531;p123"/>
          <p:cNvSpPr txBox="1">
            <a:spLocks noGrp="1"/>
          </p:cNvSpPr>
          <p:nvPr>
            <p:ph type="title" idx="4294967295"/>
          </p:nvPr>
        </p:nvSpPr>
        <p:spPr>
          <a:xfrm>
            <a:off x="611560" y="404664"/>
            <a:ext cx="7886700" cy="9763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Project Detail</a:t>
            </a:r>
            <a:endParaRPr sz="2800" b="1">
              <a:solidFill>
                <a:srgbClr val="1E4E79"/>
              </a:solidFill>
              <a:latin typeface="Microsoft JhengHei"/>
              <a:ea typeface="Microsoft JhengHei"/>
              <a:cs typeface="Microsoft JhengHei"/>
              <a:sym typeface="Microsoft JhengHei"/>
            </a:endParaRPr>
          </a:p>
        </p:txBody>
      </p:sp>
      <p:sp>
        <p:nvSpPr>
          <p:cNvPr id="1532" name="Google Shape;1532;p123"/>
          <p:cNvSpPr txBox="1"/>
          <p:nvPr/>
        </p:nvSpPr>
        <p:spPr>
          <a:xfrm>
            <a:off x="6424836" y="1747366"/>
            <a:ext cx="2530624" cy="646331"/>
          </a:xfrm>
          <a:prstGeom prst="rect">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Project Leader </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Watcher</a:t>
            </a:r>
            <a:endParaRPr sz="1800">
              <a:solidFill>
                <a:schemeClr val="lt1"/>
              </a:solidFill>
              <a:latin typeface="Arial"/>
              <a:ea typeface="Arial"/>
              <a:cs typeface="Arial"/>
              <a:sym typeface="Arial"/>
            </a:endParaRPr>
          </a:p>
        </p:txBody>
      </p:sp>
      <p:sp>
        <p:nvSpPr>
          <p:cNvPr id="1533" name="Google Shape;1533;p123"/>
          <p:cNvSpPr txBox="1"/>
          <p:nvPr/>
        </p:nvSpPr>
        <p:spPr>
          <a:xfrm>
            <a:off x="1096244" y="4267646"/>
            <a:ext cx="2530624" cy="1477328"/>
          </a:xfrm>
          <a:prstGeom prst="rect">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Project 效益</a:t>
            </a:r>
            <a:endParaRPr sz="1800">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Project 產出</a:t>
            </a:r>
            <a:endParaRPr sz="1800">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Warning Alert</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 (專案細節皆可使用JIRA原生功能進行客製)</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538" name="Google Shape;1538;p124"/>
          <p:cNvPicPr preferRelativeResize="0">
            <a:picLocks noGrp="1"/>
          </p:cNvPicPr>
          <p:nvPr>
            <p:ph type="body" idx="4294967295"/>
          </p:nvPr>
        </p:nvPicPr>
        <p:blipFill rotWithShape="1">
          <a:blip r:embed="rId3">
            <a:alphaModFix/>
          </a:blip>
          <a:srcRect/>
          <a:stretch/>
        </p:blipFill>
        <p:spPr>
          <a:xfrm>
            <a:off x="1835696" y="1341438"/>
            <a:ext cx="4537075" cy="5016500"/>
          </a:xfrm>
          <a:prstGeom prst="rect">
            <a:avLst/>
          </a:prstGeom>
          <a:noFill/>
          <a:ln>
            <a:noFill/>
          </a:ln>
        </p:spPr>
      </p:pic>
      <p:sp>
        <p:nvSpPr>
          <p:cNvPr id="1539" name="Google Shape;1539;p124"/>
          <p:cNvSpPr txBox="1">
            <a:spLocks noGrp="1"/>
          </p:cNvSpPr>
          <p:nvPr>
            <p:ph type="title" idx="4294967295"/>
          </p:nvPr>
        </p:nvSpPr>
        <p:spPr>
          <a:xfrm>
            <a:off x="683568" y="365125"/>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PLM 專案流程</a:t>
            </a:r>
            <a:endParaRPr/>
          </a:p>
        </p:txBody>
      </p:sp>
      <p:sp>
        <p:nvSpPr>
          <p:cNvPr id="1540" name="Google Shape;1540;p124"/>
          <p:cNvSpPr txBox="1"/>
          <p:nvPr/>
        </p:nvSpPr>
        <p:spPr>
          <a:xfrm>
            <a:off x="5364088" y="3480384"/>
            <a:ext cx="2530624" cy="369332"/>
          </a:xfrm>
          <a:prstGeom prst="rect">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彈性客製化的專案流程</a:t>
            </a:r>
            <a:endParaRPr sz="1800">
              <a:solidFill>
                <a:schemeClr val="lt1"/>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125"/>
          <p:cNvSpPr txBox="1">
            <a:spLocks noGrp="1"/>
          </p:cNvSpPr>
          <p:nvPr>
            <p:ph type="title" idx="4294967295"/>
          </p:nvPr>
        </p:nvSpPr>
        <p:spPr>
          <a:xfrm>
            <a:off x="539552" y="307715"/>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Plan All You Want!</a:t>
            </a:r>
            <a:endParaRPr sz="2800" b="1">
              <a:solidFill>
                <a:srgbClr val="1E4E79"/>
              </a:solidFill>
              <a:latin typeface="Microsoft JhengHei"/>
              <a:ea typeface="Microsoft JhengHei"/>
              <a:cs typeface="Microsoft JhengHei"/>
              <a:sym typeface="Microsoft JhengHei"/>
            </a:endParaRPr>
          </a:p>
        </p:txBody>
      </p:sp>
      <p:pic>
        <p:nvPicPr>
          <p:cNvPr id="1546" name="Google Shape;1546;p125"/>
          <p:cNvPicPr preferRelativeResize="0"/>
          <p:nvPr/>
        </p:nvPicPr>
        <p:blipFill rotWithShape="1">
          <a:blip r:embed="rId3">
            <a:alphaModFix/>
          </a:blip>
          <a:srcRect/>
          <a:stretch/>
        </p:blipFill>
        <p:spPr>
          <a:xfrm>
            <a:off x="0" y="1450715"/>
            <a:ext cx="9144000" cy="4531498"/>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pic>
        <p:nvPicPr>
          <p:cNvPr id="1551" name="Google Shape;1551;p126"/>
          <p:cNvPicPr preferRelativeResize="0">
            <a:picLocks noGrp="1"/>
          </p:cNvPicPr>
          <p:nvPr>
            <p:ph type="body" idx="4294967295"/>
          </p:nvPr>
        </p:nvPicPr>
        <p:blipFill rotWithShape="1">
          <a:blip r:embed="rId3">
            <a:alphaModFix/>
          </a:blip>
          <a:srcRect/>
          <a:stretch/>
        </p:blipFill>
        <p:spPr>
          <a:xfrm>
            <a:off x="827584" y="1235075"/>
            <a:ext cx="7322443" cy="2914005"/>
          </a:xfrm>
          <a:prstGeom prst="rect">
            <a:avLst/>
          </a:prstGeom>
          <a:noFill/>
          <a:ln>
            <a:noFill/>
          </a:ln>
        </p:spPr>
      </p:pic>
      <p:sp>
        <p:nvSpPr>
          <p:cNvPr id="1552" name="Google Shape;1552;p126"/>
          <p:cNvSpPr txBox="1">
            <a:spLocks noGrp="1"/>
          </p:cNvSpPr>
          <p:nvPr>
            <p:ph type="title" idx="4294967295"/>
          </p:nvPr>
        </p:nvSpPr>
        <p:spPr>
          <a:xfrm>
            <a:off x="545455" y="365125"/>
            <a:ext cx="7886700" cy="7604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Between Projects Link</a:t>
            </a:r>
            <a:endParaRPr sz="2800" b="1">
              <a:solidFill>
                <a:srgbClr val="1E4E79"/>
              </a:solidFill>
              <a:latin typeface="Microsoft JhengHei"/>
              <a:ea typeface="Microsoft JhengHei"/>
              <a:cs typeface="Microsoft JhengHei"/>
              <a:sym typeface="Microsoft JhengHei"/>
            </a:endParaRPr>
          </a:p>
        </p:txBody>
      </p:sp>
      <p:pic>
        <p:nvPicPr>
          <p:cNvPr id="1553" name="Google Shape;1553;p126"/>
          <p:cNvPicPr preferRelativeResize="0"/>
          <p:nvPr/>
        </p:nvPicPr>
        <p:blipFill rotWithShape="1">
          <a:blip r:embed="rId4">
            <a:alphaModFix/>
          </a:blip>
          <a:srcRect/>
          <a:stretch/>
        </p:blipFill>
        <p:spPr>
          <a:xfrm>
            <a:off x="827584" y="3717032"/>
            <a:ext cx="4005849" cy="2587279"/>
          </a:xfrm>
          <a:prstGeom prst="rect">
            <a:avLst/>
          </a:prstGeom>
          <a:noFill/>
          <a:ln>
            <a:noFill/>
          </a:ln>
        </p:spPr>
      </p:pic>
      <p:sp>
        <p:nvSpPr>
          <p:cNvPr id="1554" name="Google Shape;1554;p126"/>
          <p:cNvSpPr txBox="1"/>
          <p:nvPr/>
        </p:nvSpPr>
        <p:spPr>
          <a:xfrm>
            <a:off x="4981951" y="4857363"/>
            <a:ext cx="3168352" cy="369332"/>
          </a:xfrm>
          <a:prstGeom prst="rect">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子母專案的結構化視覺操作</a:t>
            </a:r>
            <a:endParaRPr sz="1800">
              <a:solidFill>
                <a:schemeClr val="lt1"/>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27"/>
          <p:cNvSpPr txBox="1">
            <a:spLocks noGrp="1"/>
          </p:cNvSpPr>
          <p:nvPr>
            <p:ph type="title" idx="4294967295"/>
          </p:nvPr>
        </p:nvSpPr>
        <p:spPr>
          <a:xfrm>
            <a:off x="457200" y="48770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Easily Export To Excel</a:t>
            </a:r>
            <a:endParaRPr sz="2800" b="1">
              <a:solidFill>
                <a:srgbClr val="1E4E79"/>
              </a:solidFill>
              <a:latin typeface="Microsoft JhengHei"/>
              <a:ea typeface="Microsoft JhengHei"/>
              <a:cs typeface="Microsoft JhengHei"/>
              <a:sym typeface="Microsoft JhengHei"/>
            </a:endParaRPr>
          </a:p>
        </p:txBody>
      </p:sp>
      <p:pic>
        <p:nvPicPr>
          <p:cNvPr id="1560" name="Google Shape;1560;p127"/>
          <p:cNvPicPr preferRelativeResize="0">
            <a:picLocks noGrp="1"/>
          </p:cNvPicPr>
          <p:nvPr>
            <p:ph type="body" idx="4294967295"/>
          </p:nvPr>
        </p:nvPicPr>
        <p:blipFill rotWithShape="1">
          <a:blip r:embed="rId3">
            <a:alphaModFix/>
          </a:blip>
          <a:srcRect/>
          <a:stretch/>
        </p:blipFill>
        <p:spPr>
          <a:xfrm>
            <a:off x="0" y="2781300"/>
            <a:ext cx="3943350" cy="1676400"/>
          </a:xfrm>
          <a:prstGeom prst="rect">
            <a:avLst/>
          </a:prstGeom>
          <a:noFill/>
          <a:ln>
            <a:noFill/>
          </a:ln>
        </p:spPr>
      </p:pic>
      <p:pic>
        <p:nvPicPr>
          <p:cNvPr id="1561" name="Google Shape;1561;p127"/>
          <p:cNvPicPr preferRelativeResize="0"/>
          <p:nvPr/>
        </p:nvPicPr>
        <p:blipFill rotWithShape="1">
          <a:blip r:embed="rId4">
            <a:alphaModFix/>
          </a:blip>
          <a:srcRect/>
          <a:stretch/>
        </p:blipFill>
        <p:spPr>
          <a:xfrm>
            <a:off x="0" y="2314474"/>
            <a:ext cx="9144000" cy="24297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60"/>
                                        </p:tgtEl>
                                      </p:cBhvr>
                                    </p:animEffect>
                                    <p:set>
                                      <p:cBhvr>
                                        <p:cTn id="7" dur="1" fill="hold">
                                          <p:stCondLst>
                                            <p:cond delay="500"/>
                                          </p:stCondLst>
                                        </p:cTn>
                                        <p:tgtEl>
                                          <p:spTgt spid="156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61"/>
                                        </p:tgtEl>
                                        <p:attrNameLst>
                                          <p:attrName>style.visibility</p:attrName>
                                        </p:attrNameLst>
                                      </p:cBhvr>
                                      <p:to>
                                        <p:strVal val="visible"/>
                                      </p:to>
                                    </p:set>
                                    <p:animEffect transition="in" filter="fade">
                                      <p:cBhvr>
                                        <p:cTn id="10" dur="500"/>
                                        <p:tgtEl>
                                          <p:spTgt spid="1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128"/>
          <p:cNvSpPr txBox="1">
            <a:spLocks noGrp="1"/>
          </p:cNvSpPr>
          <p:nvPr>
            <p:ph type="title" idx="4294967295"/>
          </p:nvPr>
        </p:nvSpPr>
        <p:spPr>
          <a:xfrm>
            <a:off x="539552" y="2606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No gap with Microsoft Project</a:t>
            </a:r>
            <a:endParaRPr sz="2800" b="1">
              <a:solidFill>
                <a:srgbClr val="1E4E79"/>
              </a:solidFill>
              <a:latin typeface="Microsoft JhengHei"/>
              <a:ea typeface="Microsoft JhengHei"/>
              <a:cs typeface="Microsoft JhengHei"/>
              <a:sym typeface="Microsoft JhengHei"/>
            </a:endParaRPr>
          </a:p>
        </p:txBody>
      </p:sp>
      <p:pic>
        <p:nvPicPr>
          <p:cNvPr id="1567" name="Google Shape;1567;p128"/>
          <p:cNvPicPr preferRelativeResize="0">
            <a:picLocks noGrp="1"/>
          </p:cNvPicPr>
          <p:nvPr>
            <p:ph type="body" idx="4294967295"/>
          </p:nvPr>
        </p:nvPicPr>
        <p:blipFill rotWithShape="1">
          <a:blip r:embed="rId3">
            <a:alphaModFix/>
          </a:blip>
          <a:srcRect/>
          <a:stretch/>
        </p:blipFill>
        <p:spPr>
          <a:xfrm>
            <a:off x="1602159" y="2064082"/>
            <a:ext cx="5905500" cy="1203325"/>
          </a:xfrm>
          <a:prstGeom prst="rect">
            <a:avLst/>
          </a:prstGeom>
          <a:noFill/>
          <a:ln>
            <a:noFill/>
          </a:ln>
        </p:spPr>
      </p:pic>
      <p:pic>
        <p:nvPicPr>
          <p:cNvPr id="1568" name="Google Shape;1568;p128"/>
          <p:cNvPicPr preferRelativeResize="0"/>
          <p:nvPr/>
        </p:nvPicPr>
        <p:blipFill rotWithShape="1">
          <a:blip r:embed="rId4">
            <a:alphaModFix/>
          </a:blip>
          <a:srcRect/>
          <a:stretch/>
        </p:blipFill>
        <p:spPr>
          <a:xfrm>
            <a:off x="2699792" y="3367548"/>
            <a:ext cx="3874939" cy="2826703"/>
          </a:xfrm>
          <a:prstGeom prst="rect">
            <a:avLst/>
          </a:prstGeom>
          <a:noFill/>
          <a:ln>
            <a:noFill/>
          </a:ln>
        </p:spPr>
      </p:pic>
      <p:sp>
        <p:nvSpPr>
          <p:cNvPr id="1569" name="Google Shape;1569;p128"/>
          <p:cNvSpPr txBox="1"/>
          <p:nvPr/>
        </p:nvSpPr>
        <p:spPr>
          <a:xfrm>
            <a:off x="3438786" y="1502276"/>
            <a:ext cx="223224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Microsoft JhengHei"/>
                <a:ea typeface="Microsoft JhengHei"/>
                <a:cs typeface="Microsoft JhengHei"/>
                <a:sym typeface="Microsoft JhengHei"/>
              </a:rPr>
              <a:t>一鍵完成匯入</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129"/>
          <p:cNvSpPr txBox="1">
            <a:spLocks noGrp="1"/>
          </p:cNvSpPr>
          <p:nvPr>
            <p:ph type="title" idx="4294967295"/>
          </p:nvPr>
        </p:nvSpPr>
        <p:spPr>
          <a:xfrm>
            <a:off x="539552" y="270892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alibri"/>
              <a:buNone/>
            </a:pPr>
            <a:r>
              <a:rPr lang="en-US" sz="4000" b="1">
                <a:solidFill>
                  <a:schemeClr val="lt1"/>
                </a:solidFill>
                <a:latin typeface="Calibri"/>
                <a:ea typeface="Calibri"/>
                <a:cs typeface="Calibri"/>
                <a:sym typeface="Calibri"/>
              </a:rPr>
              <a:t>Attachment checker for JIRA</a:t>
            </a:r>
            <a:endParaRPr sz="4000" b="1">
              <a:solidFill>
                <a:schemeClr val="lt1"/>
              </a:solidFill>
              <a:latin typeface="Calibri"/>
              <a:ea typeface="Calibri"/>
              <a:cs typeface="Calibri"/>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pic>
        <p:nvPicPr>
          <p:cNvPr id="1579" name="Google Shape;1579;p130"/>
          <p:cNvPicPr preferRelativeResize="0"/>
          <p:nvPr/>
        </p:nvPicPr>
        <p:blipFill rotWithShape="1">
          <a:blip r:embed="rId3">
            <a:alphaModFix/>
          </a:blip>
          <a:srcRect/>
          <a:stretch/>
        </p:blipFill>
        <p:spPr>
          <a:xfrm>
            <a:off x="1936531" y="1772816"/>
            <a:ext cx="5270937" cy="4464945"/>
          </a:xfrm>
          <a:prstGeom prst="rect">
            <a:avLst/>
          </a:prstGeom>
          <a:noFill/>
          <a:ln>
            <a:noFill/>
          </a:ln>
        </p:spPr>
      </p:pic>
      <p:sp>
        <p:nvSpPr>
          <p:cNvPr id="1580" name="Google Shape;1580;p130"/>
          <p:cNvSpPr txBox="1"/>
          <p:nvPr/>
        </p:nvSpPr>
        <p:spPr>
          <a:xfrm>
            <a:off x="457200" y="404664"/>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Attachment checker for JIRA</a:t>
            </a:r>
            <a:endParaRPr sz="2800" b="1">
              <a:solidFill>
                <a:srgbClr val="1E4E79"/>
              </a:solidFill>
              <a:latin typeface="Microsoft JhengHei"/>
              <a:ea typeface="Microsoft JhengHei"/>
              <a:cs typeface="Microsoft JhengHei"/>
              <a:sym typeface="Microsoft JhengHe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4"/>
          <p:cNvPicPr preferRelativeResize="0"/>
          <p:nvPr/>
        </p:nvPicPr>
        <p:blipFill rotWithShape="1">
          <a:blip r:embed="rId3">
            <a:alphaModFix/>
          </a:blip>
          <a:srcRect/>
          <a:stretch/>
        </p:blipFill>
        <p:spPr>
          <a:xfrm>
            <a:off x="3112769" y="2276872"/>
            <a:ext cx="6031231" cy="3148246"/>
          </a:xfrm>
          <a:prstGeom prst="rect">
            <a:avLst/>
          </a:prstGeom>
          <a:noFill/>
          <a:ln>
            <a:noFill/>
          </a:ln>
        </p:spPr>
      </p:pic>
      <p:sp>
        <p:nvSpPr>
          <p:cNvPr id="220" name="Google Shape;220;p14"/>
          <p:cNvSpPr txBox="1"/>
          <p:nvPr/>
        </p:nvSpPr>
        <p:spPr>
          <a:xfrm>
            <a:off x="1115616" y="620688"/>
            <a:ext cx="705678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2E75B5"/>
                </a:solidFill>
                <a:latin typeface="Microsoft JhengHei"/>
                <a:ea typeface="Microsoft JhengHei"/>
                <a:cs typeface="Microsoft JhengHei"/>
                <a:sym typeface="Microsoft JhengHei"/>
              </a:rPr>
              <a:t>Mattermost  </a:t>
            </a:r>
            <a:r>
              <a:rPr lang="en-US" sz="2800" b="1">
                <a:solidFill>
                  <a:schemeClr val="dk1"/>
                </a:solidFill>
                <a:latin typeface="Microsoft JhengHei"/>
                <a:ea typeface="Microsoft JhengHei"/>
                <a:cs typeface="Microsoft JhengHei"/>
                <a:sym typeface="Microsoft JhengHei"/>
              </a:rPr>
              <a:t>五大優勢</a:t>
            </a:r>
            <a:endParaRPr/>
          </a:p>
        </p:txBody>
      </p:sp>
      <p:sp>
        <p:nvSpPr>
          <p:cNvPr id="221" name="Google Shape;221;p14"/>
          <p:cNvSpPr txBox="1"/>
          <p:nvPr/>
        </p:nvSpPr>
        <p:spPr>
          <a:xfrm>
            <a:off x="323528" y="2424297"/>
            <a:ext cx="2945344" cy="300082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1400"/>
              <a:buFont typeface="Calibri"/>
              <a:buAutoNum type="arabicPeriod"/>
            </a:pPr>
            <a:r>
              <a:rPr lang="en-US" sz="1400" b="1">
                <a:solidFill>
                  <a:schemeClr val="dk1"/>
                </a:solidFill>
                <a:latin typeface="Microsoft JhengHei"/>
                <a:ea typeface="Microsoft JhengHei"/>
                <a:cs typeface="Microsoft JhengHei"/>
                <a:sym typeface="Microsoft JhengHei"/>
              </a:rPr>
              <a:t>IM私有雲架構，資訊安全無虞.</a:t>
            </a:r>
            <a:endParaRPr/>
          </a:p>
          <a:p>
            <a:pPr marL="342900" marR="0" lvl="0" indent="-342900" algn="l" rtl="0">
              <a:lnSpc>
                <a:spcPct val="150000"/>
              </a:lnSpc>
              <a:spcBef>
                <a:spcPts val="0"/>
              </a:spcBef>
              <a:spcAft>
                <a:spcPts val="0"/>
              </a:spcAft>
              <a:buClr>
                <a:schemeClr val="dk1"/>
              </a:buClr>
              <a:buSzPts val="1400"/>
              <a:buFont typeface="Calibri"/>
              <a:buAutoNum type="arabicPeriod"/>
            </a:pPr>
            <a:r>
              <a:rPr lang="en-US" sz="1400" b="1">
                <a:solidFill>
                  <a:schemeClr val="dk1"/>
                </a:solidFill>
                <a:latin typeface="Microsoft JhengHei"/>
                <a:ea typeface="Microsoft JhengHei"/>
                <a:cs typeface="Microsoft JhengHei"/>
                <a:sym typeface="Microsoft JhengHei"/>
              </a:rPr>
              <a:t>ChatOps 高度整合性實現，CI / CD、bots、Git DevOps各階段訊息通通不漏接.</a:t>
            </a:r>
            <a:endParaRPr/>
          </a:p>
          <a:p>
            <a:pPr marL="342900" marR="0" lvl="0" indent="-342900" algn="l" rtl="0">
              <a:lnSpc>
                <a:spcPct val="150000"/>
              </a:lnSpc>
              <a:spcBef>
                <a:spcPts val="0"/>
              </a:spcBef>
              <a:spcAft>
                <a:spcPts val="0"/>
              </a:spcAft>
              <a:buClr>
                <a:schemeClr val="dk1"/>
              </a:buClr>
              <a:buSzPts val="1400"/>
              <a:buFont typeface="Calibri"/>
              <a:buAutoNum type="arabicPeriod"/>
            </a:pPr>
            <a:r>
              <a:rPr lang="en-US" sz="1400" b="1">
                <a:solidFill>
                  <a:schemeClr val="dk1"/>
                </a:solidFill>
                <a:latin typeface="Microsoft JhengHei"/>
                <a:ea typeface="Microsoft JhengHei"/>
                <a:cs typeface="Microsoft JhengHei"/>
                <a:sym typeface="Microsoft JhengHei"/>
              </a:rPr>
              <a:t>HA Cluster架構，7x24 零當機停機風險.</a:t>
            </a:r>
            <a:endParaRPr/>
          </a:p>
          <a:p>
            <a:pPr marL="342900" marR="0" lvl="0" indent="-342900" algn="l" rtl="0">
              <a:lnSpc>
                <a:spcPct val="150000"/>
              </a:lnSpc>
              <a:spcBef>
                <a:spcPts val="0"/>
              </a:spcBef>
              <a:spcAft>
                <a:spcPts val="0"/>
              </a:spcAft>
              <a:buClr>
                <a:schemeClr val="dk1"/>
              </a:buClr>
              <a:buSzPts val="1400"/>
              <a:buFont typeface="Calibri"/>
              <a:buAutoNum type="arabicPeriod"/>
            </a:pPr>
            <a:r>
              <a:rPr lang="en-US" sz="1400" b="1">
                <a:solidFill>
                  <a:schemeClr val="dk1"/>
                </a:solidFill>
                <a:latin typeface="Microsoft JhengHei"/>
                <a:ea typeface="Microsoft JhengHei"/>
                <a:cs typeface="Microsoft JhengHei"/>
                <a:sym typeface="Microsoft JhengHei"/>
              </a:rPr>
              <a:t>UI 介面直覺易上手.</a:t>
            </a:r>
            <a:endParaRPr/>
          </a:p>
          <a:p>
            <a:pPr marL="342900" marR="0" lvl="0" indent="-342900" algn="l" rtl="0">
              <a:lnSpc>
                <a:spcPct val="150000"/>
              </a:lnSpc>
              <a:spcBef>
                <a:spcPts val="0"/>
              </a:spcBef>
              <a:spcAft>
                <a:spcPts val="0"/>
              </a:spcAft>
              <a:buClr>
                <a:schemeClr val="dk1"/>
              </a:buClr>
              <a:buSzPts val="1400"/>
              <a:buFont typeface="Calibri"/>
              <a:buAutoNum type="arabicPeriod"/>
            </a:pPr>
            <a:r>
              <a:rPr lang="en-US" sz="1400" b="1">
                <a:solidFill>
                  <a:schemeClr val="dk1"/>
                </a:solidFill>
                <a:latin typeface="Microsoft JhengHei"/>
                <a:ea typeface="Microsoft JhengHei"/>
                <a:cs typeface="Microsoft JhengHei"/>
                <a:sym typeface="Microsoft JhengHei"/>
              </a:rPr>
              <a:t>全平台支援，包含 Windows / iOS / Android.</a:t>
            </a:r>
            <a:endParaRPr sz="1400" b="1">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131"/>
          <p:cNvSpPr txBox="1">
            <a:spLocks noGrp="1"/>
          </p:cNvSpPr>
          <p:nvPr>
            <p:ph type="ftr" idx="4294967295"/>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900"/>
              <a:t>www.linktech.com.tw</a:t>
            </a:r>
            <a:endParaRPr/>
          </a:p>
        </p:txBody>
      </p:sp>
      <p:sp>
        <p:nvSpPr>
          <p:cNvPr id="1586" name="Google Shape;1586;p131"/>
          <p:cNvSpPr txBox="1">
            <a:spLocks noGrp="1"/>
          </p:cNvSpPr>
          <p:nvPr>
            <p:ph type="title" idx="4294967295"/>
          </p:nvPr>
        </p:nvSpPr>
        <p:spPr>
          <a:xfrm>
            <a:off x="457200" y="263691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alibri"/>
              <a:buNone/>
            </a:pPr>
            <a:r>
              <a:rPr lang="en-US" sz="4000" b="1">
                <a:solidFill>
                  <a:schemeClr val="lt1"/>
                </a:solidFill>
                <a:latin typeface="Calibri"/>
                <a:ea typeface="Calibri"/>
                <a:cs typeface="Calibri"/>
                <a:sym typeface="Calibri"/>
              </a:rPr>
              <a:t>Mobility for Jira ios &amp; android</a:t>
            </a:r>
            <a:endParaRPr sz="4000" b="1">
              <a:solidFill>
                <a:schemeClr val="lt1"/>
              </a:solidFill>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132"/>
          <p:cNvSpPr txBox="1">
            <a:spLocks noGrp="1"/>
          </p:cNvSpPr>
          <p:nvPr>
            <p:ph type="title" idx="4294967295"/>
          </p:nvPr>
        </p:nvSpPr>
        <p:spPr>
          <a:xfrm>
            <a:off x="611560" y="360600"/>
            <a:ext cx="8229600" cy="111406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Check the Status of Your Projects From Anywhere</a:t>
            </a:r>
            <a:endParaRPr/>
          </a:p>
        </p:txBody>
      </p:sp>
      <p:pic>
        <p:nvPicPr>
          <p:cNvPr id="1592" name="Google Shape;1592;p132" descr="Get Immediately Notified About Important Events"/>
          <p:cNvPicPr preferRelativeResize="0"/>
          <p:nvPr/>
        </p:nvPicPr>
        <p:blipFill rotWithShape="1">
          <a:blip r:embed="rId3">
            <a:alphaModFix/>
          </a:blip>
          <a:srcRect/>
          <a:stretch/>
        </p:blipFill>
        <p:spPr>
          <a:xfrm>
            <a:off x="3923928" y="2492896"/>
            <a:ext cx="4271865" cy="2990306"/>
          </a:xfrm>
          <a:prstGeom prst="rect">
            <a:avLst/>
          </a:prstGeom>
          <a:noFill/>
          <a:ln>
            <a:noFill/>
          </a:ln>
        </p:spPr>
      </p:pic>
      <p:pic>
        <p:nvPicPr>
          <p:cNvPr id="1593" name="Google Shape;1593;p132"/>
          <p:cNvPicPr preferRelativeResize="0"/>
          <p:nvPr/>
        </p:nvPicPr>
        <p:blipFill rotWithShape="1">
          <a:blip r:embed="rId4">
            <a:alphaModFix/>
          </a:blip>
          <a:srcRect/>
          <a:stretch/>
        </p:blipFill>
        <p:spPr>
          <a:xfrm rot="-530643">
            <a:off x="1694630" y="1970681"/>
            <a:ext cx="1738390" cy="3622165"/>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133"/>
          <p:cNvSpPr txBox="1">
            <a:spLocks noGrp="1"/>
          </p:cNvSpPr>
          <p:nvPr>
            <p:ph type="title" idx="4294967295"/>
          </p:nvPr>
        </p:nvSpPr>
        <p:spPr>
          <a:xfrm>
            <a:off x="611560" y="37914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Overview All info as your JIRA Dashboard</a:t>
            </a:r>
            <a:endParaRPr sz="2800" b="1">
              <a:solidFill>
                <a:srgbClr val="1E4E79"/>
              </a:solidFill>
              <a:latin typeface="Microsoft JhengHei"/>
              <a:ea typeface="Microsoft JhengHei"/>
              <a:cs typeface="Microsoft JhengHei"/>
              <a:sym typeface="Microsoft JhengHei"/>
            </a:endParaRPr>
          </a:p>
        </p:txBody>
      </p:sp>
      <p:pic>
        <p:nvPicPr>
          <p:cNvPr id="1599" name="Google Shape;1599;p133"/>
          <p:cNvPicPr preferRelativeResize="0"/>
          <p:nvPr/>
        </p:nvPicPr>
        <p:blipFill rotWithShape="1">
          <a:blip r:embed="rId3">
            <a:alphaModFix/>
          </a:blip>
          <a:srcRect/>
          <a:stretch/>
        </p:blipFill>
        <p:spPr>
          <a:xfrm>
            <a:off x="1547664" y="1412776"/>
            <a:ext cx="6235039" cy="5054766"/>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134"/>
          <p:cNvSpPr txBox="1">
            <a:spLocks noGrp="1"/>
          </p:cNvSpPr>
          <p:nvPr>
            <p:ph type="title" idx="4294967295"/>
          </p:nvPr>
        </p:nvSpPr>
        <p:spPr>
          <a:xfrm>
            <a:off x="611560" y="37914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JIRA Software on Moblie</a:t>
            </a:r>
            <a:endParaRPr sz="2800" b="1">
              <a:solidFill>
                <a:srgbClr val="1E4E79"/>
              </a:solidFill>
              <a:latin typeface="Microsoft JhengHei"/>
              <a:ea typeface="Microsoft JhengHei"/>
              <a:cs typeface="Microsoft JhengHei"/>
              <a:sym typeface="Microsoft JhengHei"/>
            </a:endParaRPr>
          </a:p>
        </p:txBody>
      </p:sp>
      <p:pic>
        <p:nvPicPr>
          <p:cNvPr id="1605" name="Google Shape;1605;p134"/>
          <p:cNvPicPr preferRelativeResize="0"/>
          <p:nvPr/>
        </p:nvPicPr>
        <p:blipFill rotWithShape="1">
          <a:blip r:embed="rId3">
            <a:alphaModFix/>
          </a:blip>
          <a:srcRect/>
          <a:stretch/>
        </p:blipFill>
        <p:spPr>
          <a:xfrm>
            <a:off x="968357" y="1807630"/>
            <a:ext cx="3243603" cy="4385716"/>
          </a:xfrm>
          <a:prstGeom prst="rect">
            <a:avLst/>
          </a:prstGeom>
          <a:noFill/>
          <a:ln>
            <a:noFill/>
          </a:ln>
        </p:spPr>
      </p:pic>
      <p:pic>
        <p:nvPicPr>
          <p:cNvPr id="1606" name="Google Shape;1606;p134"/>
          <p:cNvPicPr preferRelativeResize="0"/>
          <p:nvPr/>
        </p:nvPicPr>
        <p:blipFill rotWithShape="1">
          <a:blip r:embed="rId4">
            <a:alphaModFix/>
          </a:blip>
          <a:srcRect/>
          <a:stretch/>
        </p:blipFill>
        <p:spPr>
          <a:xfrm>
            <a:off x="5076056" y="1838016"/>
            <a:ext cx="3367117" cy="4368152"/>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p135"/>
          <p:cNvSpPr txBox="1">
            <a:spLocks noGrp="1"/>
          </p:cNvSpPr>
          <p:nvPr>
            <p:ph type="title" idx="4294967295"/>
          </p:nvPr>
        </p:nvSpPr>
        <p:spPr>
          <a:xfrm>
            <a:off x="457200" y="263691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alibri"/>
              <a:buNone/>
            </a:pPr>
            <a:r>
              <a:rPr lang="en-US" sz="4000" b="1">
                <a:solidFill>
                  <a:schemeClr val="lt1"/>
                </a:solidFill>
                <a:latin typeface="Calibri"/>
                <a:ea typeface="Calibri"/>
                <a:cs typeface="Calibri"/>
                <a:sym typeface="Calibri"/>
              </a:rPr>
              <a:t>Test Management with JIRA</a:t>
            </a:r>
            <a:endParaRPr sz="4000" b="1">
              <a:solidFill>
                <a:schemeClr val="lt1"/>
              </a:solidFill>
              <a:latin typeface="Calibri"/>
              <a:ea typeface="Calibri"/>
              <a:cs typeface="Calibri"/>
              <a:sym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136"/>
          <p:cNvSpPr txBox="1">
            <a:spLocks noGrp="1"/>
          </p:cNvSpPr>
          <p:nvPr>
            <p:ph type="ftr" idx="4294967295"/>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900"/>
              <a:t>www.linktech.com.tw</a:t>
            </a:r>
            <a:endParaRPr/>
          </a:p>
        </p:txBody>
      </p:sp>
      <p:sp>
        <p:nvSpPr>
          <p:cNvPr id="1617" name="Google Shape;1617;p136"/>
          <p:cNvSpPr txBox="1">
            <a:spLocks noGrp="1"/>
          </p:cNvSpPr>
          <p:nvPr>
            <p:ph type="title" idx="4294967295"/>
          </p:nvPr>
        </p:nvSpPr>
        <p:spPr>
          <a:xfrm>
            <a:off x="2699792" y="2284617"/>
            <a:ext cx="5832648" cy="12573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Microsoft JhengHei"/>
              <a:buNone/>
            </a:pPr>
            <a:r>
              <a:rPr lang="en-US" sz="2800" b="1">
                <a:solidFill>
                  <a:schemeClr val="lt1"/>
                </a:solidFill>
                <a:latin typeface="Microsoft JhengHei"/>
                <a:ea typeface="Microsoft JhengHei"/>
                <a:cs typeface="Microsoft JhengHei"/>
                <a:sym typeface="Microsoft JhengHei"/>
              </a:rPr>
              <a:t>TestFLO - Test Management for JIRA</a:t>
            </a:r>
            <a:endParaRPr sz="2800" b="1">
              <a:solidFill>
                <a:schemeClr val="lt1"/>
              </a:solidFill>
              <a:latin typeface="Microsoft JhengHei"/>
              <a:ea typeface="Microsoft JhengHei"/>
              <a:cs typeface="Microsoft JhengHei"/>
              <a:sym typeface="Microsoft JhengHei"/>
            </a:endParaRPr>
          </a:p>
        </p:txBody>
      </p:sp>
      <p:sp>
        <p:nvSpPr>
          <p:cNvPr id="1619" name="Google Shape;1619;p136"/>
          <p:cNvSpPr/>
          <p:nvPr/>
        </p:nvSpPr>
        <p:spPr>
          <a:xfrm>
            <a:off x="1259632" y="3933056"/>
            <a:ext cx="698477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1">
                <a:solidFill>
                  <a:schemeClr val="lt1"/>
                </a:solidFill>
                <a:latin typeface="Microsoft JhengHei"/>
                <a:ea typeface="Microsoft JhengHei"/>
                <a:cs typeface="Microsoft JhengHei"/>
                <a:sym typeface="Microsoft JhengHei"/>
              </a:rPr>
              <a:t>Solution that optimizes Test Management Process</a:t>
            </a:r>
            <a:endParaRPr sz="1800" i="1">
              <a:solidFill>
                <a:schemeClr val="lt1"/>
              </a:solidFill>
              <a:latin typeface="Microsoft JhengHei"/>
              <a:ea typeface="Microsoft JhengHei"/>
              <a:cs typeface="Microsoft JhengHei"/>
              <a:sym typeface="Microsoft JhengHei"/>
            </a:endParaRPr>
          </a:p>
        </p:txBody>
      </p:sp>
      <p:pic>
        <p:nvPicPr>
          <p:cNvPr id="2050" name="Picture 2">
            <a:extLst>
              <a:ext uri="{FF2B5EF4-FFF2-40B4-BE49-F238E27FC236}">
                <a16:creationId xmlns:a16="http://schemas.microsoft.com/office/drawing/2014/main" id="{8FCC773B-749B-4844-BD28-B74BF6A38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266" y="2227467"/>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37"/>
          <p:cNvSpPr txBox="1">
            <a:spLocks noGrp="1"/>
          </p:cNvSpPr>
          <p:nvPr>
            <p:ph type="title" idx="4294967295"/>
          </p:nvPr>
        </p:nvSpPr>
        <p:spPr>
          <a:xfrm>
            <a:off x="457200" y="34210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Import Test Cases smoothly</a:t>
            </a:r>
            <a:endParaRPr sz="2800" b="1">
              <a:solidFill>
                <a:srgbClr val="1E4E79"/>
              </a:solidFill>
              <a:latin typeface="Microsoft JhengHei"/>
              <a:ea typeface="Microsoft JhengHei"/>
              <a:cs typeface="Microsoft JhengHei"/>
              <a:sym typeface="Microsoft JhengHei"/>
            </a:endParaRPr>
          </a:p>
        </p:txBody>
      </p:sp>
      <p:sp>
        <p:nvSpPr>
          <p:cNvPr id="1625" name="Google Shape;1625;p137"/>
          <p:cNvSpPr txBox="1">
            <a:spLocks noGrp="1"/>
          </p:cNvSpPr>
          <p:nvPr>
            <p:ph type="body" idx="4294967295"/>
          </p:nvPr>
        </p:nvSpPr>
        <p:spPr>
          <a:xfrm>
            <a:off x="457200" y="1424490"/>
            <a:ext cx="8229600"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b="1">
                <a:latin typeface="Microsoft JhengHei"/>
                <a:ea typeface="Microsoft JhengHei"/>
                <a:cs typeface="Microsoft JhengHei"/>
                <a:sym typeface="Microsoft JhengHei"/>
              </a:rPr>
              <a:t>from TestLink, CSV, REST or Zephyr</a:t>
            </a:r>
            <a:endParaRPr sz="1800" b="1">
              <a:latin typeface="Microsoft JhengHei"/>
              <a:ea typeface="Microsoft JhengHei"/>
              <a:cs typeface="Microsoft JhengHei"/>
              <a:sym typeface="Microsoft JhengHei"/>
            </a:endParaRPr>
          </a:p>
        </p:txBody>
      </p:sp>
      <p:pic>
        <p:nvPicPr>
          <p:cNvPr id="1626" name="Google Shape;1626;p137"/>
          <p:cNvPicPr preferRelativeResize="0"/>
          <p:nvPr/>
        </p:nvPicPr>
        <p:blipFill rotWithShape="1">
          <a:blip r:embed="rId3">
            <a:alphaModFix/>
          </a:blip>
          <a:srcRect/>
          <a:stretch/>
        </p:blipFill>
        <p:spPr>
          <a:xfrm>
            <a:off x="1547664" y="1891004"/>
            <a:ext cx="6264696" cy="4210254"/>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Google Shape;1631;p138"/>
          <p:cNvSpPr txBox="1">
            <a:spLocks noGrp="1"/>
          </p:cNvSpPr>
          <p:nvPr>
            <p:ph type="title" idx="4294967295"/>
          </p:nvPr>
        </p:nvSpPr>
        <p:spPr>
          <a:xfrm>
            <a:off x="457200" y="31826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TestFlo Overview </a:t>
            </a:r>
            <a:endParaRPr sz="2800" b="1">
              <a:solidFill>
                <a:srgbClr val="1E4E79"/>
              </a:solidFill>
              <a:latin typeface="Microsoft JhengHei"/>
              <a:ea typeface="Microsoft JhengHei"/>
              <a:cs typeface="Microsoft JhengHei"/>
              <a:sym typeface="Microsoft JhengHei"/>
            </a:endParaRPr>
          </a:p>
        </p:txBody>
      </p:sp>
      <p:sp>
        <p:nvSpPr>
          <p:cNvPr id="1632" name="Google Shape;1632;p138"/>
          <p:cNvSpPr/>
          <p:nvPr/>
        </p:nvSpPr>
        <p:spPr>
          <a:xfrm>
            <a:off x="2483768" y="1916831"/>
            <a:ext cx="4896544" cy="1152128"/>
          </a:xfrm>
          <a:prstGeom prst="rect">
            <a:avLst/>
          </a:prstGeom>
          <a:solidFill>
            <a:schemeClr val="accent1">
              <a:alpha val="20000"/>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Microsoft JhengHei"/>
                <a:ea typeface="Microsoft JhengHei"/>
                <a:cs typeface="Microsoft JhengHei"/>
                <a:sym typeface="Microsoft JhengHei"/>
              </a:rPr>
              <a:t>TestFLO - Test Management for JIRA</a:t>
            </a:r>
            <a:endParaRPr/>
          </a:p>
          <a:p>
            <a:pPr marL="0" marR="0" lvl="0" indent="0" algn="ctr" rtl="0">
              <a:spcBef>
                <a:spcPts val="0"/>
              </a:spcBef>
              <a:spcAft>
                <a:spcPts val="0"/>
              </a:spcAft>
              <a:buNone/>
            </a:pPr>
            <a:r>
              <a:rPr lang="en-US" sz="1800" b="1">
                <a:solidFill>
                  <a:srgbClr val="FF0000"/>
                </a:solidFill>
                <a:latin typeface="Microsoft JhengHei"/>
                <a:ea typeface="Microsoft JhengHei"/>
                <a:cs typeface="Microsoft JhengHei"/>
                <a:sym typeface="Microsoft JhengHei"/>
              </a:rPr>
              <a:t>Charge</a:t>
            </a:r>
            <a:endParaRPr sz="1800" b="1">
              <a:solidFill>
                <a:srgbClr val="FF0000"/>
              </a:solidFill>
              <a:latin typeface="Microsoft JhengHei"/>
              <a:ea typeface="Microsoft JhengHei"/>
              <a:cs typeface="Microsoft JhengHei"/>
              <a:sym typeface="Microsoft JhengHei"/>
            </a:endParaRPr>
          </a:p>
        </p:txBody>
      </p:sp>
      <p:sp>
        <p:nvSpPr>
          <p:cNvPr id="1634" name="Google Shape;1634;p138"/>
          <p:cNvSpPr/>
          <p:nvPr/>
        </p:nvSpPr>
        <p:spPr>
          <a:xfrm>
            <a:off x="179512" y="3568153"/>
            <a:ext cx="4896544" cy="1925222"/>
          </a:xfrm>
          <a:prstGeom prst="rect">
            <a:avLst/>
          </a:prstGeom>
          <a:solidFill>
            <a:schemeClr val="accent3">
              <a:alpha val="20000"/>
            </a:schemeClr>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dk1"/>
                </a:solidFill>
                <a:latin typeface="Microsoft JhengHei"/>
                <a:ea typeface="Microsoft JhengHei"/>
                <a:cs typeface="Microsoft JhengHei"/>
                <a:sym typeface="Microsoft JhengHei"/>
              </a:rPr>
              <a:t>TestFLO Automation for Test Execution</a:t>
            </a:r>
            <a:endParaRPr/>
          </a:p>
          <a:p>
            <a:pPr marL="285750" marR="0" lvl="0" indent="-285750" algn="l" rtl="0">
              <a:spcBef>
                <a:spcPts val="0"/>
              </a:spcBef>
              <a:spcAft>
                <a:spcPts val="0"/>
              </a:spcAft>
              <a:buClr>
                <a:schemeClr val="dk1"/>
              </a:buClr>
              <a:buSzPts val="1800"/>
              <a:buFont typeface="Arial"/>
              <a:buChar char="•"/>
            </a:pPr>
            <a:r>
              <a:rPr lang="en-US" sz="1800" i="1">
                <a:solidFill>
                  <a:schemeClr val="dk1"/>
                </a:solidFill>
                <a:latin typeface="Microsoft JhengHei"/>
                <a:ea typeface="Microsoft JhengHei"/>
                <a:cs typeface="Microsoft JhengHei"/>
                <a:sym typeface="Microsoft JhengHei"/>
              </a:rPr>
              <a:t>Run automated test from CI or local computer</a:t>
            </a:r>
            <a:endParaRPr/>
          </a:p>
          <a:p>
            <a:pPr marL="285750" marR="0" lvl="0" indent="-285750" algn="l" rtl="0">
              <a:spcBef>
                <a:spcPts val="0"/>
              </a:spcBef>
              <a:spcAft>
                <a:spcPts val="0"/>
              </a:spcAft>
              <a:buClr>
                <a:schemeClr val="dk1"/>
              </a:buClr>
              <a:buSzPts val="1800"/>
              <a:buFont typeface="Arial"/>
              <a:buChar char="•"/>
            </a:pPr>
            <a:r>
              <a:rPr lang="en-US" sz="1800" i="1">
                <a:solidFill>
                  <a:schemeClr val="dk1"/>
                </a:solidFill>
                <a:latin typeface="Microsoft JhengHei"/>
                <a:ea typeface="Microsoft JhengHei"/>
                <a:cs typeface="Microsoft JhengHei"/>
                <a:sym typeface="Microsoft JhengHei"/>
              </a:rPr>
              <a:t>JUnit, Selenium and others</a:t>
            </a:r>
            <a:endParaRPr/>
          </a:p>
          <a:p>
            <a:pPr marL="0" marR="0" lvl="0" indent="0" algn="ctr" rtl="0">
              <a:spcBef>
                <a:spcPts val="0"/>
              </a:spcBef>
              <a:spcAft>
                <a:spcPts val="0"/>
              </a:spcAft>
              <a:buNone/>
            </a:pPr>
            <a:r>
              <a:rPr lang="en-US" sz="2200" b="1">
                <a:solidFill>
                  <a:srgbClr val="FF0000"/>
                </a:solidFill>
                <a:latin typeface="Microsoft JhengHei"/>
                <a:ea typeface="Microsoft JhengHei"/>
                <a:cs typeface="Microsoft JhengHei"/>
                <a:sym typeface="Microsoft JhengHei"/>
              </a:rPr>
              <a:t>Charge</a:t>
            </a:r>
            <a:endParaRPr sz="2200" b="1">
              <a:solidFill>
                <a:srgbClr val="FF0000"/>
              </a:solidFill>
              <a:latin typeface="Microsoft JhengHei"/>
              <a:ea typeface="Microsoft JhengHei"/>
              <a:cs typeface="Microsoft JhengHei"/>
              <a:sym typeface="Microsoft JhengHei"/>
            </a:endParaRPr>
          </a:p>
        </p:txBody>
      </p:sp>
      <p:sp>
        <p:nvSpPr>
          <p:cNvPr id="1635" name="Google Shape;1635;p138"/>
          <p:cNvSpPr/>
          <p:nvPr/>
        </p:nvSpPr>
        <p:spPr>
          <a:xfrm>
            <a:off x="5232719" y="3576979"/>
            <a:ext cx="3803778" cy="1916395"/>
          </a:xfrm>
          <a:prstGeom prst="rect">
            <a:avLst/>
          </a:prstGeom>
          <a:solidFill>
            <a:srgbClr val="D8E2F3">
              <a:alpha val="20000"/>
            </a:srgbClr>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Microsoft JhengHei"/>
                <a:ea typeface="Microsoft JhengHei"/>
                <a:cs typeface="Microsoft JhengHei"/>
                <a:sym typeface="Microsoft JhengHei"/>
              </a:rPr>
              <a:t>TestFLO Reports</a:t>
            </a:r>
            <a:endParaRPr/>
          </a:p>
          <a:p>
            <a:pPr marL="0" marR="0" lvl="0" indent="0" algn="ctr" rtl="0">
              <a:spcBef>
                <a:spcPts val="0"/>
              </a:spcBef>
              <a:spcAft>
                <a:spcPts val="0"/>
              </a:spcAft>
              <a:buNone/>
            </a:pPr>
            <a:r>
              <a:rPr lang="en-US" sz="1800" i="1">
                <a:solidFill>
                  <a:schemeClr val="dk1"/>
                </a:solidFill>
                <a:latin typeface="Microsoft JhengHei"/>
                <a:ea typeface="Microsoft JhengHei"/>
                <a:cs typeface="Microsoft JhengHei"/>
                <a:sym typeface="Microsoft JhengHei"/>
              </a:rPr>
              <a:t>Export all Test Cases for Test Plan</a:t>
            </a:r>
            <a:endParaRPr/>
          </a:p>
          <a:p>
            <a:pPr marL="0" marR="0" lvl="0" indent="0" algn="ctr" rtl="0">
              <a:spcBef>
                <a:spcPts val="0"/>
              </a:spcBef>
              <a:spcAft>
                <a:spcPts val="0"/>
              </a:spcAft>
              <a:buNone/>
            </a:pPr>
            <a:endParaRPr sz="1800" b="1" i="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endParaRPr sz="1800" b="1" i="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en-US" sz="2200" b="1" i="1">
                <a:solidFill>
                  <a:srgbClr val="00B050"/>
                </a:solidFill>
                <a:latin typeface="Microsoft JhengHei"/>
                <a:ea typeface="Microsoft JhengHei"/>
                <a:cs typeface="Microsoft JhengHei"/>
                <a:sym typeface="Microsoft JhengHei"/>
              </a:rPr>
              <a:t>Free</a:t>
            </a:r>
            <a:endParaRPr sz="2200" b="1" i="1">
              <a:solidFill>
                <a:srgbClr val="00B050"/>
              </a:solidFill>
              <a:latin typeface="Microsoft JhengHei"/>
              <a:ea typeface="Microsoft JhengHei"/>
              <a:cs typeface="Microsoft JhengHei"/>
              <a:sym typeface="Microsoft JhengHei"/>
            </a:endParaRPr>
          </a:p>
        </p:txBody>
      </p:sp>
      <p:pic>
        <p:nvPicPr>
          <p:cNvPr id="7" name="Picture 2">
            <a:extLst>
              <a:ext uri="{FF2B5EF4-FFF2-40B4-BE49-F238E27FC236}">
                <a16:creationId xmlns:a16="http://schemas.microsoft.com/office/drawing/2014/main" id="{59393E9F-DFAF-485D-BDE8-B33C5A87A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03" y="1916831"/>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139"/>
          <p:cNvSpPr txBox="1">
            <a:spLocks noGrp="1"/>
          </p:cNvSpPr>
          <p:nvPr>
            <p:ph type="title" idx="4294967295"/>
          </p:nvPr>
        </p:nvSpPr>
        <p:spPr>
          <a:xfrm>
            <a:off x="395536" y="32749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Templates for Test Cases</a:t>
            </a:r>
            <a:endParaRPr sz="2800" b="1">
              <a:solidFill>
                <a:srgbClr val="1E4E79"/>
              </a:solidFill>
              <a:latin typeface="Microsoft JhengHei"/>
              <a:ea typeface="Microsoft JhengHei"/>
              <a:cs typeface="Microsoft JhengHei"/>
              <a:sym typeface="Microsoft JhengHei"/>
            </a:endParaRPr>
          </a:p>
        </p:txBody>
      </p:sp>
      <p:sp>
        <p:nvSpPr>
          <p:cNvPr id="1641" name="Google Shape;1641;p139"/>
          <p:cNvSpPr txBox="1">
            <a:spLocks noGrp="1"/>
          </p:cNvSpPr>
          <p:nvPr>
            <p:ph type="body" idx="4294967295"/>
          </p:nvPr>
        </p:nvSpPr>
        <p:spPr>
          <a:xfrm>
            <a:off x="539552" y="1628800"/>
            <a:ext cx="8229600" cy="437655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b="1">
                <a:latin typeface="Microsoft JhengHei"/>
                <a:ea typeface="Microsoft JhengHei"/>
                <a:cs typeface="Microsoft JhengHei"/>
                <a:sym typeface="Microsoft JhengHei"/>
              </a:rPr>
              <a:t>Create Test Plan in up to 2 minutes using predefined Test Cases</a:t>
            </a:r>
            <a:endParaRPr sz="1800" b="1">
              <a:latin typeface="Microsoft JhengHei"/>
              <a:ea typeface="Microsoft JhengHei"/>
              <a:cs typeface="Microsoft JhengHei"/>
              <a:sym typeface="Microsoft JhengHei"/>
            </a:endParaRPr>
          </a:p>
        </p:txBody>
      </p:sp>
      <p:pic>
        <p:nvPicPr>
          <p:cNvPr id="1642" name="Google Shape;1642;p139"/>
          <p:cNvPicPr preferRelativeResize="0"/>
          <p:nvPr/>
        </p:nvPicPr>
        <p:blipFill rotWithShape="1">
          <a:blip r:embed="rId3">
            <a:alphaModFix/>
          </a:blip>
          <a:srcRect/>
          <a:stretch/>
        </p:blipFill>
        <p:spPr>
          <a:xfrm>
            <a:off x="2627784" y="2148846"/>
            <a:ext cx="5722744" cy="3856509"/>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140"/>
          <p:cNvSpPr txBox="1">
            <a:spLocks noGrp="1"/>
          </p:cNvSpPr>
          <p:nvPr>
            <p:ph type="title" idx="4294967295"/>
          </p:nvPr>
        </p:nvSpPr>
        <p:spPr>
          <a:xfrm>
            <a:off x="457200" y="31657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Projects' Organization</a:t>
            </a:r>
            <a:endParaRPr sz="2800" b="1">
              <a:solidFill>
                <a:srgbClr val="1E4E79"/>
              </a:solidFill>
              <a:latin typeface="Microsoft JhengHei"/>
              <a:ea typeface="Microsoft JhengHei"/>
              <a:cs typeface="Microsoft JhengHei"/>
              <a:sym typeface="Microsoft JhengHei"/>
            </a:endParaRPr>
          </a:p>
        </p:txBody>
      </p:sp>
      <p:pic>
        <p:nvPicPr>
          <p:cNvPr id="1648" name="Google Shape;1648;p140"/>
          <p:cNvPicPr preferRelativeResize="0"/>
          <p:nvPr/>
        </p:nvPicPr>
        <p:blipFill rotWithShape="1">
          <a:blip r:embed="rId3">
            <a:alphaModFix/>
          </a:blip>
          <a:srcRect/>
          <a:stretch/>
        </p:blipFill>
        <p:spPr>
          <a:xfrm>
            <a:off x="550912" y="1628800"/>
            <a:ext cx="8135888" cy="42770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p:nvPr/>
        </p:nvSpPr>
        <p:spPr>
          <a:xfrm>
            <a:off x="1115616" y="620688"/>
            <a:ext cx="705678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Microsoft JhengHei"/>
                <a:ea typeface="Microsoft JhengHei"/>
                <a:cs typeface="Microsoft JhengHei"/>
                <a:sym typeface="Microsoft JhengHei"/>
              </a:rPr>
              <a:t>LINEBOT 機器人登場!!!</a:t>
            </a:r>
            <a:endParaRPr sz="2800" b="1">
              <a:solidFill>
                <a:srgbClr val="FF0000"/>
              </a:solidFill>
              <a:latin typeface="Microsoft JhengHei"/>
              <a:ea typeface="Microsoft JhengHei"/>
              <a:cs typeface="Microsoft JhengHei"/>
              <a:sym typeface="Microsoft JhengHei"/>
            </a:endParaRPr>
          </a:p>
        </p:txBody>
      </p:sp>
      <p:pic>
        <p:nvPicPr>
          <p:cNvPr id="227" name="Google Shape;227;p15"/>
          <p:cNvPicPr preferRelativeResize="0"/>
          <p:nvPr/>
        </p:nvPicPr>
        <p:blipFill rotWithShape="1">
          <a:blip r:embed="rId3">
            <a:alphaModFix/>
          </a:blip>
          <a:srcRect/>
          <a:stretch/>
        </p:blipFill>
        <p:spPr>
          <a:xfrm>
            <a:off x="1763688" y="2204864"/>
            <a:ext cx="5443820" cy="3986032"/>
          </a:xfrm>
          <a:prstGeom prst="rect">
            <a:avLst/>
          </a:prstGeom>
          <a:noFill/>
          <a:ln>
            <a:noFill/>
          </a:ln>
        </p:spPr>
      </p:pic>
      <p:sp>
        <p:nvSpPr>
          <p:cNvPr id="228" name="Google Shape;228;p15"/>
          <p:cNvSpPr txBox="1"/>
          <p:nvPr/>
        </p:nvSpPr>
        <p:spPr>
          <a:xfrm>
            <a:off x="1835696" y="1351220"/>
            <a:ext cx="561662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Microsoft JhengHei"/>
                <a:ea typeface="Microsoft JhengHei"/>
                <a:cs typeface="Microsoft JhengHei"/>
                <a:sym typeface="Microsoft JhengHei"/>
              </a:rPr>
              <a:t>Linktech 領先業界整合您的 JIRA 任務與 Line 通知！</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41"/>
          <p:cNvSpPr txBox="1">
            <a:spLocks noGrp="1"/>
          </p:cNvSpPr>
          <p:nvPr>
            <p:ph type="title" idx="4294967295"/>
          </p:nvPr>
        </p:nvSpPr>
        <p:spPr>
          <a:xfrm>
            <a:off x="457200" y="34210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Traceability Reports</a:t>
            </a:r>
            <a:endParaRPr sz="2800" b="1">
              <a:solidFill>
                <a:srgbClr val="1E4E79"/>
              </a:solidFill>
              <a:latin typeface="Microsoft JhengHei"/>
              <a:ea typeface="Microsoft JhengHei"/>
              <a:cs typeface="Microsoft JhengHei"/>
              <a:sym typeface="Microsoft JhengHei"/>
            </a:endParaRPr>
          </a:p>
        </p:txBody>
      </p:sp>
      <p:sp>
        <p:nvSpPr>
          <p:cNvPr id="1654" name="Google Shape;1654;p141"/>
          <p:cNvSpPr txBox="1">
            <a:spLocks noGrp="1"/>
          </p:cNvSpPr>
          <p:nvPr>
            <p:ph type="body" idx="4294967295"/>
          </p:nvPr>
        </p:nvSpPr>
        <p:spPr>
          <a:xfrm>
            <a:off x="297880" y="1689118"/>
            <a:ext cx="8450584"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直接運用JIRA自動化圖表功能.讓所有的Test Case 一目了然.</a:t>
            </a:r>
            <a:endParaRPr sz="1800">
              <a:latin typeface="Microsoft JhengHei"/>
              <a:ea typeface="Microsoft JhengHei"/>
              <a:cs typeface="Microsoft JhengHei"/>
              <a:sym typeface="Microsoft JhengHei"/>
            </a:endParaRPr>
          </a:p>
        </p:txBody>
      </p:sp>
      <p:pic>
        <p:nvPicPr>
          <p:cNvPr id="1655" name="Google Shape;1655;p141"/>
          <p:cNvPicPr preferRelativeResize="0"/>
          <p:nvPr/>
        </p:nvPicPr>
        <p:blipFill rotWithShape="1">
          <a:blip r:embed="rId3">
            <a:alphaModFix/>
          </a:blip>
          <a:srcRect/>
          <a:stretch/>
        </p:blipFill>
        <p:spPr>
          <a:xfrm>
            <a:off x="297880" y="2337190"/>
            <a:ext cx="8548240" cy="3038324"/>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Google Shape;1660;p142"/>
          <p:cNvSpPr txBox="1">
            <a:spLocks noGrp="1"/>
          </p:cNvSpPr>
          <p:nvPr>
            <p:ph type="title" idx="4294967295"/>
          </p:nvPr>
        </p:nvSpPr>
        <p:spPr>
          <a:xfrm>
            <a:off x="395536" y="34210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Snapshots of Test Cases </a:t>
            </a:r>
            <a:endParaRPr sz="2800" b="1">
              <a:solidFill>
                <a:srgbClr val="1E4E79"/>
              </a:solidFill>
              <a:latin typeface="Microsoft JhengHei"/>
              <a:ea typeface="Microsoft JhengHei"/>
              <a:cs typeface="Microsoft JhengHei"/>
              <a:sym typeface="Microsoft JhengHei"/>
            </a:endParaRPr>
          </a:p>
        </p:txBody>
      </p:sp>
      <p:sp>
        <p:nvSpPr>
          <p:cNvPr id="1661" name="Google Shape;1661;p142"/>
          <p:cNvSpPr txBox="1">
            <a:spLocks noGrp="1"/>
          </p:cNvSpPr>
          <p:nvPr>
            <p:ph type="body" idx="4294967295"/>
          </p:nvPr>
        </p:nvSpPr>
        <p:spPr>
          <a:xfrm>
            <a:off x="539552" y="1489553"/>
            <a:ext cx="8229600"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讓Test Plan 中的各時間的測試歷程一覽無遺!!</a:t>
            </a:r>
            <a:endParaRPr sz="1800">
              <a:latin typeface="Microsoft JhengHei"/>
              <a:ea typeface="Microsoft JhengHei"/>
              <a:cs typeface="Microsoft JhengHei"/>
              <a:sym typeface="Microsoft JhengHei"/>
            </a:endParaRPr>
          </a:p>
        </p:txBody>
      </p:sp>
      <p:pic>
        <p:nvPicPr>
          <p:cNvPr id="1662" name="Google Shape;1662;p142"/>
          <p:cNvPicPr preferRelativeResize="0"/>
          <p:nvPr/>
        </p:nvPicPr>
        <p:blipFill rotWithShape="1">
          <a:blip r:embed="rId3">
            <a:alphaModFix/>
          </a:blip>
          <a:srcRect/>
          <a:stretch/>
        </p:blipFill>
        <p:spPr>
          <a:xfrm>
            <a:off x="1547664" y="1988840"/>
            <a:ext cx="6516216" cy="430512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p143"/>
          <p:cNvSpPr txBox="1">
            <a:spLocks noGrp="1"/>
          </p:cNvSpPr>
          <p:nvPr>
            <p:ph type="title" idx="4294967295"/>
          </p:nvPr>
        </p:nvSpPr>
        <p:spPr>
          <a:xfrm>
            <a:off x="457200" y="263691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alibri"/>
              <a:buNone/>
            </a:pPr>
            <a:r>
              <a:rPr lang="en-US" sz="4000" b="1">
                <a:solidFill>
                  <a:schemeClr val="lt1"/>
                </a:solidFill>
                <a:latin typeface="Calibri"/>
                <a:ea typeface="Calibri"/>
                <a:cs typeface="Calibri"/>
                <a:sym typeface="Calibri"/>
              </a:rPr>
              <a:t>Technical support &amp; training </a:t>
            </a:r>
            <a:endParaRPr sz="4000" b="1">
              <a:solidFill>
                <a:schemeClr val="lt1"/>
              </a:solidFill>
              <a:latin typeface="Calibri"/>
              <a:ea typeface="Calibri"/>
              <a:cs typeface="Calibri"/>
              <a:sym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144"/>
          <p:cNvSpPr txBox="1">
            <a:spLocks noGrp="1"/>
          </p:cNvSpPr>
          <p:nvPr>
            <p:ph type="title" idx="4294967295"/>
          </p:nvPr>
        </p:nvSpPr>
        <p:spPr>
          <a:xfrm>
            <a:off x="1079500" y="476672"/>
            <a:ext cx="6985000" cy="8572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Technical support &amp; training </a:t>
            </a:r>
            <a:endParaRPr sz="2800" b="1">
              <a:solidFill>
                <a:srgbClr val="1E4E79"/>
              </a:solidFill>
              <a:latin typeface="Microsoft JhengHei"/>
              <a:ea typeface="Microsoft JhengHei"/>
              <a:cs typeface="Microsoft JhengHei"/>
              <a:sym typeface="Microsoft JhengHei"/>
            </a:endParaRPr>
          </a:p>
        </p:txBody>
      </p:sp>
      <p:graphicFrame>
        <p:nvGraphicFramePr>
          <p:cNvPr id="1673" name="Google Shape;1673;p144"/>
          <p:cNvGraphicFramePr/>
          <p:nvPr/>
        </p:nvGraphicFramePr>
        <p:xfrm>
          <a:off x="1979712" y="2672916"/>
          <a:ext cx="5346600" cy="1303080"/>
        </p:xfrm>
        <a:graphic>
          <a:graphicData uri="http://schemas.openxmlformats.org/drawingml/2006/table">
            <a:tbl>
              <a:tblPr firstRow="1" bandRow="1">
                <a:noFill/>
                <a:tableStyleId>{86CF98BB-9ABD-4EA0-A3E4-6A4282E207F2}</a:tableStyleId>
              </a:tblPr>
              <a:tblGrid>
                <a:gridCol w="2286000">
                  <a:extLst>
                    <a:ext uri="{9D8B030D-6E8A-4147-A177-3AD203B41FA5}">
                      <a16:colId xmlns:a16="http://schemas.microsoft.com/office/drawing/2014/main" val="20000"/>
                    </a:ext>
                  </a:extLst>
                </a:gridCol>
                <a:gridCol w="3060600">
                  <a:extLst>
                    <a:ext uri="{9D8B030D-6E8A-4147-A177-3AD203B41FA5}">
                      <a16:colId xmlns:a16="http://schemas.microsoft.com/office/drawing/2014/main" val="20001"/>
                    </a:ext>
                  </a:extLst>
                </a:gridCol>
              </a:tblGrid>
              <a:tr h="278125">
                <a:tc gridSpan="2">
                  <a:txBody>
                    <a:bodyPr/>
                    <a:lstStyle/>
                    <a:p>
                      <a:pPr marL="0" marR="0" lvl="0" indent="0" algn="ctr" rtl="0">
                        <a:spcBef>
                          <a:spcPts val="0"/>
                        </a:spcBef>
                        <a:spcAft>
                          <a:spcPts val="0"/>
                        </a:spcAft>
                        <a:buNone/>
                      </a:pPr>
                      <a:r>
                        <a:rPr lang="en-US" sz="1800">
                          <a:latin typeface="Microsoft JhengHei"/>
                          <a:ea typeface="Microsoft JhengHei"/>
                          <a:cs typeface="Microsoft JhengHei"/>
                          <a:sym typeface="Microsoft JhengHei"/>
                        </a:rPr>
                        <a:t>原廠技術支援</a:t>
                      </a:r>
                      <a:endParaRPr/>
                    </a:p>
                  </a:txBody>
                  <a:tcPr marL="68575" marR="68575" marT="34300" marB="34300"/>
                </a:tc>
                <a:tc hMerge="1">
                  <a:txBody>
                    <a:bodyPr/>
                    <a:lstStyle/>
                    <a:p>
                      <a:endParaRPr lang="zh-TW"/>
                    </a:p>
                  </a:txBody>
                  <a:tcPr/>
                </a:tc>
                <a:extLst>
                  <a:ext uri="{0D108BD9-81ED-4DB2-BD59-A6C34878D82A}">
                    <a16:rowId xmlns:a16="http://schemas.microsoft.com/office/drawing/2014/main" val="10000"/>
                  </a:ext>
                </a:extLst>
              </a:tr>
              <a:tr h="278125">
                <a:tc>
                  <a:txBody>
                    <a:bodyPr/>
                    <a:lstStyle/>
                    <a:p>
                      <a:pPr marL="0" marR="0" lvl="0" indent="0" algn="l" rtl="0">
                        <a:spcBef>
                          <a:spcPts val="0"/>
                        </a:spcBef>
                        <a:spcAft>
                          <a:spcPts val="0"/>
                        </a:spcAft>
                        <a:buNone/>
                      </a:pPr>
                      <a:r>
                        <a:rPr lang="en-US" sz="1800">
                          <a:latin typeface="Microsoft JhengHei"/>
                          <a:ea typeface="Microsoft JhengHei"/>
                          <a:cs typeface="Microsoft JhengHei"/>
                          <a:sym typeface="Microsoft JhengHei"/>
                        </a:rPr>
                        <a:t>項目</a:t>
                      </a:r>
                      <a:endParaRPr/>
                    </a:p>
                  </a:txBody>
                  <a:tcPr marL="68575" marR="68575" marT="34300" marB="34300"/>
                </a:tc>
                <a:tc>
                  <a:txBody>
                    <a:bodyPr/>
                    <a:lstStyle/>
                    <a:p>
                      <a:pPr marL="0" marR="0" lvl="0" indent="0" algn="l" rtl="0">
                        <a:spcBef>
                          <a:spcPts val="0"/>
                        </a:spcBef>
                        <a:spcAft>
                          <a:spcPts val="0"/>
                        </a:spcAft>
                        <a:buNone/>
                      </a:pPr>
                      <a:r>
                        <a:rPr lang="en-US" sz="1800">
                          <a:latin typeface="Microsoft JhengHei"/>
                          <a:ea typeface="Microsoft JhengHei"/>
                          <a:cs typeface="Microsoft JhengHei"/>
                          <a:sym typeface="Microsoft JhengHei"/>
                        </a:rPr>
                        <a:t>時間</a:t>
                      </a:r>
                      <a:endParaRPr/>
                    </a:p>
                  </a:txBody>
                  <a:tcPr marL="68575" marR="68575" marT="34300" marB="34300"/>
                </a:tc>
                <a:extLst>
                  <a:ext uri="{0D108BD9-81ED-4DB2-BD59-A6C34878D82A}">
                    <a16:rowId xmlns:a16="http://schemas.microsoft.com/office/drawing/2014/main" val="10001"/>
                  </a:ext>
                </a:extLst>
              </a:tr>
              <a:tr h="480050">
                <a:tc>
                  <a:txBody>
                    <a:bodyPr/>
                    <a:lstStyle/>
                    <a:p>
                      <a:pPr marL="0" marR="0" lvl="0" indent="0" algn="l" rtl="0">
                        <a:spcBef>
                          <a:spcPts val="0"/>
                        </a:spcBef>
                        <a:spcAft>
                          <a:spcPts val="0"/>
                        </a:spcAft>
                        <a:buNone/>
                      </a:pPr>
                      <a:r>
                        <a:rPr lang="en-US" sz="1800"/>
                        <a:t>Q&amp;A by email or JIRA support system</a:t>
                      </a:r>
                      <a:endParaRPr sz="1800"/>
                    </a:p>
                  </a:txBody>
                  <a:tcPr marL="68575" marR="68575" marT="34300" marB="34300"/>
                </a:tc>
                <a:tc>
                  <a:txBody>
                    <a:bodyPr/>
                    <a:lstStyle/>
                    <a:p>
                      <a:pPr marL="0" marR="0" lvl="0" indent="0" algn="l" rtl="0">
                        <a:spcBef>
                          <a:spcPts val="0"/>
                        </a:spcBef>
                        <a:spcAft>
                          <a:spcPts val="0"/>
                        </a:spcAft>
                        <a:buNone/>
                      </a:pPr>
                      <a:r>
                        <a:rPr lang="en-US" sz="1800">
                          <a:latin typeface="Microsoft JhengHei"/>
                          <a:ea typeface="Microsoft JhengHei"/>
                          <a:cs typeface="Microsoft JhengHei"/>
                          <a:sym typeface="Microsoft JhengHei"/>
                        </a:rPr>
                        <a:t>購買後一年</a:t>
                      </a:r>
                      <a:r>
                        <a:rPr lang="en-US" sz="1800"/>
                        <a:t>.</a:t>
                      </a:r>
                      <a:r>
                        <a:rPr lang="en-US" sz="1800">
                          <a:latin typeface="Microsoft JhengHei"/>
                          <a:ea typeface="Microsoft JhengHei"/>
                          <a:cs typeface="Microsoft JhengHei"/>
                          <a:sym typeface="Microsoft JhengHei"/>
                        </a:rPr>
                        <a:t>由</a:t>
                      </a:r>
                      <a:r>
                        <a:rPr lang="en-US" sz="1800"/>
                        <a:t>JIRA</a:t>
                      </a:r>
                      <a:r>
                        <a:rPr lang="en-US" sz="1800">
                          <a:latin typeface="Microsoft JhengHei"/>
                          <a:ea typeface="Microsoft JhengHei"/>
                          <a:cs typeface="Microsoft JhengHei"/>
                          <a:sym typeface="Microsoft JhengHei"/>
                        </a:rPr>
                        <a:t>原廠開出</a:t>
                      </a:r>
                      <a:r>
                        <a:rPr lang="en-US" sz="1800"/>
                        <a:t>License</a:t>
                      </a:r>
                      <a:r>
                        <a:rPr lang="en-US" sz="1800">
                          <a:latin typeface="Microsoft JhengHei"/>
                          <a:ea typeface="Microsoft JhengHei"/>
                          <a:cs typeface="Microsoft JhengHei"/>
                          <a:sym typeface="Microsoft JhengHei"/>
                        </a:rPr>
                        <a:t>時間起計</a:t>
                      </a:r>
                      <a:endParaRPr/>
                    </a:p>
                  </a:txBody>
                  <a:tcPr marL="68575" marR="68575" marT="34300" marB="34300"/>
                </a:tc>
                <a:extLst>
                  <a:ext uri="{0D108BD9-81ED-4DB2-BD59-A6C34878D82A}">
                    <a16:rowId xmlns:a16="http://schemas.microsoft.com/office/drawing/2014/main" val="10002"/>
                  </a:ext>
                </a:extLst>
              </a:tr>
            </a:tbl>
          </a:graphicData>
        </a:graphic>
      </p:graphicFrame>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sp>
        <p:nvSpPr>
          <p:cNvPr id="1678" name="Google Shape;1678;p145"/>
          <p:cNvSpPr txBox="1">
            <a:spLocks noGrp="1"/>
          </p:cNvSpPr>
          <p:nvPr>
            <p:ph type="title" idx="4294967295"/>
          </p:nvPr>
        </p:nvSpPr>
        <p:spPr>
          <a:xfrm>
            <a:off x="611560" y="365125"/>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Linktech Direct Support Offer </a:t>
            </a:r>
            <a:endParaRPr sz="2800" b="1">
              <a:solidFill>
                <a:srgbClr val="1E4E79"/>
              </a:solidFill>
              <a:latin typeface="Microsoft JhengHei"/>
              <a:ea typeface="Microsoft JhengHei"/>
              <a:cs typeface="Microsoft JhengHei"/>
              <a:sym typeface="Microsoft JhengHei"/>
            </a:endParaRPr>
          </a:p>
        </p:txBody>
      </p:sp>
      <p:sp>
        <p:nvSpPr>
          <p:cNvPr id="1679" name="Google Shape;1679;p145"/>
          <p:cNvSpPr txBox="1">
            <a:spLocks noGrp="1"/>
          </p:cNvSpPr>
          <p:nvPr>
            <p:ph type="body" idx="4294967295"/>
          </p:nvPr>
        </p:nvSpPr>
        <p:spPr>
          <a:xfrm>
            <a:off x="382790" y="1690688"/>
            <a:ext cx="4114800" cy="4525962"/>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b="1">
                <a:latin typeface="Microsoft JhengHei"/>
                <a:ea typeface="Microsoft JhengHei"/>
                <a:cs typeface="Microsoft JhengHei"/>
                <a:sym typeface="Microsoft JhengHei"/>
              </a:rPr>
              <a:t>服務人天/工程點數</a:t>
            </a:r>
            <a:endParaRPr sz="1800" b="1">
              <a:latin typeface="Microsoft JhengHei"/>
              <a:ea typeface="Microsoft JhengHei"/>
              <a:cs typeface="Microsoft JhengHei"/>
              <a:sym typeface="Microsoft JhengHei"/>
            </a:endParaRPr>
          </a:p>
          <a:p>
            <a:pPr marL="228600" lvl="0" indent="-114300" algn="l" rtl="0">
              <a:lnSpc>
                <a:spcPct val="90000"/>
              </a:lnSpc>
              <a:spcBef>
                <a:spcPts val="1000"/>
              </a:spcBef>
              <a:spcAft>
                <a:spcPts val="0"/>
              </a:spcAft>
              <a:buClr>
                <a:schemeClr val="dk1"/>
              </a:buClr>
              <a:buSzPts val="1800"/>
              <a:buNone/>
            </a:pPr>
            <a:endParaRPr sz="1800" b="1">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預購一年有效服務人天，用多少算多少。</a:t>
            </a:r>
            <a:endParaRPr sz="1800">
              <a:latin typeface="Microsoft JhengHei"/>
              <a:ea typeface="Microsoft JhengHei"/>
              <a:cs typeface="Microsoft JhengHei"/>
              <a:sym typeface="Microsoft JhengHei"/>
            </a:endParaRPr>
          </a:p>
          <a:p>
            <a:pPr marL="228600" lvl="0" indent="-114300" algn="l" rtl="0">
              <a:lnSpc>
                <a:spcPct val="90000"/>
              </a:lnSpc>
              <a:spcBef>
                <a:spcPts val="1000"/>
              </a:spcBef>
              <a:spcAft>
                <a:spcPts val="0"/>
              </a:spcAft>
              <a:buClr>
                <a:schemeClr val="dk1"/>
              </a:buClr>
              <a:buSzPts val="1800"/>
              <a:buNone/>
            </a:pPr>
            <a:endParaRPr sz="180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服務流程:</a:t>
            </a:r>
            <a:endParaRPr/>
          </a:p>
          <a:p>
            <a:pPr marL="685800" lvl="1" indent="-228600" algn="l" rtl="0">
              <a:lnSpc>
                <a:spcPct val="90000"/>
              </a:lnSpc>
              <a:spcBef>
                <a:spcPts val="500"/>
              </a:spcBef>
              <a:spcAft>
                <a:spcPts val="0"/>
              </a:spcAft>
              <a:buClr>
                <a:schemeClr val="dk1"/>
              </a:buClr>
              <a:buSzPts val="1800"/>
              <a:buChar char="•"/>
            </a:pPr>
            <a:r>
              <a:rPr lang="en-US" sz="1800">
                <a:latin typeface="Microsoft JhengHei"/>
                <a:ea typeface="Microsoft JhengHei"/>
                <a:cs typeface="Microsoft JhengHei"/>
                <a:sym typeface="Microsoft JhengHei"/>
              </a:rPr>
              <a:t>每次現場服務最低使用一人天。</a:t>
            </a:r>
            <a:endParaRPr sz="1800">
              <a:latin typeface="Microsoft JhengHei"/>
              <a:ea typeface="Microsoft JhengHei"/>
              <a:cs typeface="Microsoft JhengHei"/>
              <a:sym typeface="Microsoft JhengHei"/>
            </a:endParaRPr>
          </a:p>
          <a:p>
            <a:pPr marL="685800" lvl="1" indent="-228600" algn="l" rtl="0">
              <a:lnSpc>
                <a:spcPct val="90000"/>
              </a:lnSpc>
              <a:spcBef>
                <a:spcPts val="500"/>
              </a:spcBef>
              <a:spcAft>
                <a:spcPts val="0"/>
              </a:spcAft>
              <a:buClr>
                <a:schemeClr val="dk1"/>
              </a:buClr>
              <a:buSzPts val="1800"/>
              <a:buChar char="•"/>
            </a:pPr>
            <a:r>
              <a:rPr lang="en-US" sz="1800">
                <a:latin typeface="Microsoft JhengHei"/>
                <a:ea typeface="Microsoft JhengHei"/>
                <a:cs typeface="Microsoft JhengHei"/>
                <a:sym typeface="Microsoft JhengHei"/>
              </a:rPr>
              <a:t>現場工程人員判定無法於一人天內解決問題，將另行評估與告知客戶所需使用人天數，並退回本次到場使用人天。</a:t>
            </a:r>
            <a:endParaRPr/>
          </a:p>
        </p:txBody>
      </p:sp>
      <p:sp>
        <p:nvSpPr>
          <p:cNvPr id="1680" name="Google Shape;1680;p145"/>
          <p:cNvSpPr txBox="1"/>
          <p:nvPr/>
        </p:nvSpPr>
        <p:spPr>
          <a:xfrm>
            <a:off x="4603604" y="1690688"/>
            <a:ext cx="4114800" cy="4525963"/>
          </a:xfrm>
          <a:prstGeom prst="rect">
            <a:avLst/>
          </a:prstGeom>
          <a:noFill/>
          <a:ln w="9525" cap="flat" cmpd="sng">
            <a:solidFill>
              <a:srgbClr val="2E75B5"/>
            </a:solidFill>
            <a:prstDash val="solid"/>
            <a:miter lim="800000"/>
            <a:headEnd type="none" w="sm" len="sm"/>
            <a:tailEnd type="none" w="sm" len="sm"/>
          </a:ln>
        </p:spPr>
        <p:txBody>
          <a:bodyPr spcFirstLastPara="1" wrap="square" lIns="91425" tIns="45700" rIns="91425" bIns="45700" anchor="t" anchorCtr="0">
            <a:noAutofit/>
          </a:bodyPr>
          <a:lstStyle/>
          <a:p>
            <a:pPr marL="257175" marR="0" lvl="0" indent="-257175" algn="l" rtl="0">
              <a:spcBef>
                <a:spcPts val="0"/>
              </a:spcBef>
              <a:spcAft>
                <a:spcPts val="0"/>
              </a:spcAft>
              <a:buClr>
                <a:schemeClr val="dk1"/>
              </a:buClr>
              <a:buSzPts val="1800"/>
              <a:buFont typeface="Arial"/>
              <a:buChar char="•"/>
            </a:pPr>
            <a:r>
              <a:rPr lang="en-US" sz="1800" b="1">
                <a:solidFill>
                  <a:schemeClr val="dk1"/>
                </a:solidFill>
                <a:latin typeface="Microsoft JhengHei"/>
                <a:ea typeface="Microsoft JhengHei"/>
                <a:cs typeface="Microsoft JhengHei"/>
                <a:sym typeface="Microsoft JhengHei"/>
              </a:rPr>
              <a:t>企業一年期維護案</a:t>
            </a:r>
            <a:endParaRPr sz="1800" b="1">
              <a:solidFill>
                <a:schemeClr val="dk1"/>
              </a:solidFill>
              <a:latin typeface="Microsoft JhengHei"/>
              <a:ea typeface="Microsoft JhengHei"/>
              <a:cs typeface="Microsoft JhengHei"/>
              <a:sym typeface="Microsoft JhengHei"/>
            </a:endParaRPr>
          </a:p>
          <a:p>
            <a:pPr marL="257175" marR="0" lvl="0" indent="-142875" algn="l" rtl="0">
              <a:spcBef>
                <a:spcPts val="360"/>
              </a:spcBef>
              <a:spcAft>
                <a:spcPts val="0"/>
              </a:spcAft>
              <a:buClr>
                <a:schemeClr val="dk1"/>
              </a:buClr>
              <a:buSzPts val="1800"/>
              <a:buFont typeface="Arial"/>
              <a:buNone/>
            </a:pPr>
            <a:endParaRPr sz="1800" b="1">
              <a:solidFill>
                <a:schemeClr val="dk1"/>
              </a:solidFill>
              <a:latin typeface="Microsoft JhengHei"/>
              <a:ea typeface="Microsoft JhengHei"/>
              <a:cs typeface="Microsoft JhengHei"/>
              <a:sym typeface="Microsoft JhengHei"/>
            </a:endParaRPr>
          </a:p>
          <a:p>
            <a:pPr marL="257175" marR="0" lvl="0" indent="-257175" algn="l" rtl="0">
              <a:spcBef>
                <a:spcPts val="360"/>
              </a:spcBef>
              <a:spcAft>
                <a:spcPts val="0"/>
              </a:spcAft>
              <a:buClr>
                <a:schemeClr val="dk1"/>
              </a:buClr>
              <a:buSzPts val="1800"/>
              <a:buFont typeface="Arial"/>
              <a:buChar char="•"/>
            </a:pPr>
            <a:r>
              <a:rPr lang="en-US" sz="1800">
                <a:solidFill>
                  <a:schemeClr val="dk1"/>
                </a:solidFill>
                <a:latin typeface="Microsoft JhengHei"/>
                <a:ea typeface="Microsoft JhengHei"/>
                <a:cs typeface="Microsoft JhengHei"/>
                <a:sym typeface="Microsoft JhengHei"/>
              </a:rPr>
              <a:t>一年期維護案，5x8 吃到飽方案。</a:t>
            </a:r>
            <a:endParaRPr sz="1800">
              <a:solidFill>
                <a:schemeClr val="dk1"/>
              </a:solidFill>
              <a:latin typeface="Microsoft JhengHei"/>
              <a:ea typeface="Microsoft JhengHei"/>
              <a:cs typeface="Microsoft JhengHei"/>
              <a:sym typeface="Microsoft JhengHei"/>
            </a:endParaRPr>
          </a:p>
          <a:p>
            <a:pPr marL="257175" marR="0" lvl="0" indent="-142875" algn="l" rtl="0">
              <a:spcBef>
                <a:spcPts val="360"/>
              </a:spcBef>
              <a:spcAft>
                <a:spcPts val="0"/>
              </a:spcAft>
              <a:buClr>
                <a:schemeClr val="dk1"/>
              </a:buClr>
              <a:buSzPts val="1800"/>
              <a:buFont typeface="Arial"/>
              <a:buNone/>
            </a:pPr>
            <a:endParaRPr sz="1800">
              <a:solidFill>
                <a:schemeClr val="dk1"/>
              </a:solidFill>
              <a:latin typeface="Microsoft JhengHei"/>
              <a:ea typeface="Microsoft JhengHei"/>
              <a:cs typeface="Microsoft JhengHei"/>
              <a:sym typeface="Microsoft JhengHei"/>
            </a:endParaRPr>
          </a:p>
          <a:p>
            <a:pPr marL="257175" marR="0" lvl="0" indent="-257175" algn="l" rtl="0">
              <a:spcBef>
                <a:spcPts val="360"/>
              </a:spcBef>
              <a:spcAft>
                <a:spcPts val="0"/>
              </a:spcAft>
              <a:buClr>
                <a:schemeClr val="dk1"/>
              </a:buClr>
              <a:buSzPts val="1800"/>
              <a:buFont typeface="Arial"/>
              <a:buChar char="•"/>
            </a:pPr>
            <a:r>
              <a:rPr lang="en-US" sz="1800">
                <a:solidFill>
                  <a:schemeClr val="dk1"/>
                </a:solidFill>
                <a:latin typeface="Microsoft JhengHei"/>
                <a:ea typeface="Microsoft JhengHei"/>
                <a:cs typeface="Microsoft JhengHei"/>
                <a:sym typeface="Microsoft JhengHei"/>
              </a:rPr>
              <a:t>Instant計價(3個node為限)</a:t>
            </a:r>
            <a:endParaRPr/>
          </a:p>
          <a:p>
            <a:pPr marL="257175" marR="0" lvl="0" indent="-142875" algn="l" rtl="0">
              <a:spcBef>
                <a:spcPts val="360"/>
              </a:spcBef>
              <a:spcAft>
                <a:spcPts val="0"/>
              </a:spcAft>
              <a:buClr>
                <a:schemeClr val="dk1"/>
              </a:buClr>
              <a:buSzPts val="1800"/>
              <a:buFont typeface="Arial"/>
              <a:buNone/>
            </a:pPr>
            <a:endParaRPr sz="1800">
              <a:solidFill>
                <a:schemeClr val="dk1"/>
              </a:solidFill>
              <a:latin typeface="Microsoft JhengHei"/>
              <a:ea typeface="Microsoft JhengHei"/>
              <a:cs typeface="Microsoft JhengHei"/>
              <a:sym typeface="Microsoft JhengHei"/>
            </a:endParaRPr>
          </a:p>
          <a:p>
            <a:pPr marL="257175" marR="0" lvl="0" indent="-257175" algn="l" rtl="0">
              <a:spcBef>
                <a:spcPts val="360"/>
              </a:spcBef>
              <a:spcAft>
                <a:spcPts val="0"/>
              </a:spcAft>
              <a:buClr>
                <a:schemeClr val="dk1"/>
              </a:buClr>
              <a:buSzPts val="1800"/>
              <a:buFont typeface="Arial"/>
              <a:buChar char="•"/>
            </a:pPr>
            <a:r>
              <a:rPr lang="en-US" sz="1800">
                <a:solidFill>
                  <a:schemeClr val="dk1"/>
                </a:solidFill>
                <a:latin typeface="Microsoft JhengHei"/>
                <a:ea typeface="Microsoft JhengHei"/>
                <a:cs typeface="Microsoft JhengHei"/>
                <a:sym typeface="Microsoft JhengHei"/>
              </a:rPr>
              <a:t>基於SLA，提供現場或遠端直接服務。</a:t>
            </a:r>
            <a:endParaRPr sz="1800">
              <a:solidFill>
                <a:schemeClr val="dk1"/>
              </a:solidFill>
              <a:latin typeface="Microsoft JhengHei"/>
              <a:ea typeface="Microsoft JhengHei"/>
              <a:cs typeface="Microsoft JhengHei"/>
              <a:sym typeface="Microsoft JhengHei"/>
            </a:endParaRPr>
          </a:p>
          <a:p>
            <a:pPr marL="257175" marR="0" lvl="0" indent="-142875" algn="l" rtl="0">
              <a:spcBef>
                <a:spcPts val="360"/>
              </a:spcBef>
              <a:spcAft>
                <a:spcPts val="0"/>
              </a:spcAft>
              <a:buClr>
                <a:schemeClr val="dk1"/>
              </a:buClr>
              <a:buSzPts val="1800"/>
              <a:buFont typeface="Arial"/>
              <a:buNone/>
            </a:pPr>
            <a:endParaRPr sz="1800">
              <a:solidFill>
                <a:schemeClr val="dk1"/>
              </a:solidFill>
              <a:latin typeface="Microsoft JhengHei"/>
              <a:ea typeface="Microsoft JhengHei"/>
              <a:cs typeface="Microsoft JhengHei"/>
              <a:sym typeface="Microsoft JhengHei"/>
            </a:endParaRPr>
          </a:p>
          <a:p>
            <a:pPr marL="257175" marR="0" lvl="0" indent="-257175" algn="l" rtl="0">
              <a:spcBef>
                <a:spcPts val="360"/>
              </a:spcBef>
              <a:spcAft>
                <a:spcPts val="0"/>
              </a:spcAft>
              <a:buClr>
                <a:schemeClr val="dk1"/>
              </a:buClr>
              <a:buSzPts val="1800"/>
              <a:buFont typeface="Arial"/>
              <a:buChar char="•"/>
            </a:pPr>
            <a:r>
              <a:rPr lang="en-US" sz="1800">
                <a:solidFill>
                  <a:schemeClr val="dk1"/>
                </a:solidFill>
                <a:latin typeface="Microsoft JhengHei"/>
                <a:ea typeface="Microsoft JhengHei"/>
                <a:cs typeface="Microsoft JhengHei"/>
                <a:sym typeface="Microsoft JhengHei"/>
              </a:rPr>
              <a:t>專屬企業戶專案經理，統一窗口調度服務。</a:t>
            </a:r>
            <a:endParaRPr sz="1800">
              <a:solidFill>
                <a:schemeClr val="dk1"/>
              </a:solidFill>
              <a:latin typeface="Microsoft JhengHei"/>
              <a:ea typeface="Microsoft JhengHei"/>
              <a:cs typeface="Microsoft JhengHei"/>
              <a:sym typeface="Microsoft JhengHei"/>
            </a:endParaRPr>
          </a:p>
          <a:p>
            <a:pPr marL="257175" marR="0" lvl="0" indent="-104775" algn="l" rtl="0">
              <a:spcBef>
                <a:spcPts val="48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marR="0" lvl="0" indent="0" algn="l" rtl="0">
              <a:spcBef>
                <a:spcPts val="48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85" name="Google Shape;1685;p146"/>
          <p:cNvSpPr txBox="1">
            <a:spLocks noGrp="1"/>
          </p:cNvSpPr>
          <p:nvPr>
            <p:ph type="title"/>
          </p:nvPr>
        </p:nvSpPr>
        <p:spPr>
          <a:xfrm>
            <a:off x="628650" y="371376"/>
            <a:ext cx="7886700" cy="9979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latin typeface="Microsoft JhengHei"/>
                <a:ea typeface="Microsoft JhengHei"/>
                <a:cs typeface="Microsoft JhengHei"/>
                <a:sym typeface="Microsoft JhengHei"/>
              </a:rPr>
              <a:t>企業一年期維護案 SLA </a:t>
            </a:r>
            <a:endParaRPr sz="2800" b="1">
              <a:latin typeface="Microsoft JhengHei"/>
              <a:ea typeface="Microsoft JhengHei"/>
              <a:cs typeface="Microsoft JhengHei"/>
              <a:sym typeface="Microsoft JhengHei"/>
            </a:endParaRPr>
          </a:p>
        </p:txBody>
      </p:sp>
      <p:sp>
        <p:nvSpPr>
          <p:cNvPr id="1686" name="Google Shape;1686;p146"/>
          <p:cNvSpPr txBox="1">
            <a:spLocks noGrp="1"/>
          </p:cNvSpPr>
          <p:nvPr>
            <p:ph type="body" idx="1"/>
          </p:nvPr>
        </p:nvSpPr>
        <p:spPr>
          <a:xfrm>
            <a:off x="457200" y="1484784"/>
            <a:ext cx="8229600" cy="47561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b="1">
                <a:latin typeface="Microsoft JhengHei"/>
                <a:ea typeface="Microsoft JhengHei"/>
                <a:cs typeface="Microsoft JhengHei"/>
                <a:sym typeface="Microsoft JhengHei"/>
              </a:rPr>
              <a:t>Level 1 系統崩潰並無法使用</a:t>
            </a:r>
            <a:endParaRPr/>
          </a:p>
          <a:p>
            <a:pPr marL="228600" lvl="0" indent="-228600" algn="l" rtl="0">
              <a:lnSpc>
                <a:spcPct val="90000"/>
              </a:lnSpc>
              <a:spcBef>
                <a:spcPts val="1000"/>
              </a:spcBef>
              <a:spcAft>
                <a:spcPts val="0"/>
              </a:spcAft>
              <a:buClr>
                <a:schemeClr val="dk1"/>
              </a:buClr>
              <a:buSzPts val="1800"/>
              <a:buFont typeface="Microsoft JhengHei"/>
              <a:buChar char="-"/>
            </a:pPr>
            <a:r>
              <a:rPr lang="en-US" sz="1800">
                <a:latin typeface="Microsoft JhengHei"/>
                <a:ea typeface="Microsoft JhengHei"/>
                <a:cs typeface="Microsoft JhengHei"/>
                <a:sym typeface="Microsoft JhengHei"/>
              </a:rPr>
              <a:t>遠端、電話2小時內回覆 &amp; 現場服務一個工作天內到場服務</a:t>
            </a:r>
            <a:endParaRPr sz="1800">
              <a:latin typeface="Microsoft JhengHei"/>
              <a:ea typeface="Microsoft JhengHei"/>
              <a:cs typeface="Microsoft JhengHei"/>
              <a:sym typeface="Microsoft JhengHei"/>
            </a:endParaRPr>
          </a:p>
          <a:p>
            <a:pPr marL="228600" lvl="0" indent="-114300" algn="l" rtl="0">
              <a:lnSpc>
                <a:spcPct val="90000"/>
              </a:lnSpc>
              <a:spcBef>
                <a:spcPts val="1000"/>
              </a:spcBef>
              <a:spcAft>
                <a:spcPts val="0"/>
              </a:spcAft>
              <a:buClr>
                <a:schemeClr val="dk1"/>
              </a:buClr>
              <a:buSzPts val="1800"/>
              <a:buFont typeface="Microsoft JhengHei"/>
              <a:buNone/>
            </a:pPr>
            <a:endParaRPr sz="180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1800"/>
              <a:buChar char="•"/>
            </a:pPr>
            <a:r>
              <a:rPr lang="en-US" sz="1800" b="1">
                <a:latin typeface="Microsoft JhengHei"/>
                <a:ea typeface="Microsoft JhengHei"/>
                <a:cs typeface="Microsoft JhengHei"/>
                <a:sym typeface="Microsoft JhengHei"/>
              </a:rPr>
              <a:t>Level 2 系統或功能出現錯誤訊息，且系統效能開始變低、反應速度緩慢使用戶無法使用</a:t>
            </a:r>
            <a:endParaRPr/>
          </a:p>
          <a:p>
            <a:pPr marL="228600" lvl="0" indent="-228600" algn="l" rtl="0">
              <a:lnSpc>
                <a:spcPct val="90000"/>
              </a:lnSpc>
              <a:spcBef>
                <a:spcPts val="1000"/>
              </a:spcBef>
              <a:spcAft>
                <a:spcPts val="0"/>
              </a:spcAft>
              <a:buClr>
                <a:schemeClr val="dk1"/>
              </a:buClr>
              <a:buSzPts val="1800"/>
              <a:buFont typeface="Microsoft JhengHei"/>
              <a:buChar char="-"/>
            </a:pPr>
            <a:r>
              <a:rPr lang="en-US" sz="1800">
                <a:latin typeface="Microsoft JhengHei"/>
                <a:ea typeface="Microsoft JhengHei"/>
                <a:cs typeface="Microsoft JhengHei"/>
                <a:sym typeface="Microsoft JhengHei"/>
              </a:rPr>
              <a:t>遠端、電話2小時內回覆 &amp; 現場服務兩個工作天內到場服務</a:t>
            </a:r>
            <a:endParaRPr sz="1800">
              <a:latin typeface="Microsoft JhengHei"/>
              <a:ea typeface="Microsoft JhengHei"/>
              <a:cs typeface="Microsoft JhengHei"/>
              <a:sym typeface="Microsoft JhengHei"/>
            </a:endParaRPr>
          </a:p>
          <a:p>
            <a:pPr marL="228600" lvl="0" indent="-114300" algn="l" rtl="0">
              <a:lnSpc>
                <a:spcPct val="90000"/>
              </a:lnSpc>
              <a:spcBef>
                <a:spcPts val="1000"/>
              </a:spcBef>
              <a:spcAft>
                <a:spcPts val="0"/>
              </a:spcAft>
              <a:buClr>
                <a:schemeClr val="dk1"/>
              </a:buClr>
              <a:buSzPts val="1800"/>
              <a:buFont typeface="Microsoft JhengHei"/>
              <a:buNone/>
            </a:pPr>
            <a:endParaRPr sz="180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1800"/>
              <a:buChar char="•"/>
            </a:pPr>
            <a:r>
              <a:rPr lang="en-US" sz="1800" b="1">
                <a:latin typeface="Microsoft JhengHei"/>
                <a:ea typeface="Microsoft JhengHei"/>
                <a:cs typeface="Microsoft JhengHei"/>
                <a:sym typeface="Microsoft JhengHei"/>
              </a:rPr>
              <a:t>Level 3 系統或功能出現錯誤訊息，但不會造成系統崩潰或被迫暫停，無明顯效能降低且使用者仍可使用。</a:t>
            </a:r>
            <a:endParaRPr/>
          </a:p>
          <a:p>
            <a:pPr marL="228600" lvl="0" indent="-228600" algn="l" rtl="0">
              <a:lnSpc>
                <a:spcPct val="90000"/>
              </a:lnSpc>
              <a:spcBef>
                <a:spcPts val="1000"/>
              </a:spcBef>
              <a:spcAft>
                <a:spcPts val="0"/>
              </a:spcAft>
              <a:buClr>
                <a:schemeClr val="dk1"/>
              </a:buClr>
              <a:buSzPts val="1800"/>
              <a:buFont typeface="Microsoft JhengHei"/>
              <a:buChar char="-"/>
            </a:pPr>
            <a:r>
              <a:rPr lang="en-US" sz="1800">
                <a:latin typeface="Microsoft JhengHei"/>
                <a:ea typeface="Microsoft JhengHei"/>
                <a:cs typeface="Microsoft JhengHei"/>
                <a:sym typeface="Microsoft JhengHei"/>
              </a:rPr>
              <a:t>遠端、電話2小時內回覆 &amp; 現場服務三個工作天內到場服務</a:t>
            </a:r>
            <a:endParaRPr sz="1800">
              <a:latin typeface="Microsoft JhengHei"/>
              <a:ea typeface="Microsoft JhengHei"/>
              <a:cs typeface="Microsoft JhengHei"/>
              <a:sym typeface="Microsoft JhengHei"/>
            </a:endParaRPr>
          </a:p>
          <a:p>
            <a:pPr marL="228600" lvl="0" indent="-114300" algn="l" rtl="0">
              <a:lnSpc>
                <a:spcPct val="90000"/>
              </a:lnSpc>
              <a:spcBef>
                <a:spcPts val="1000"/>
              </a:spcBef>
              <a:spcAft>
                <a:spcPts val="0"/>
              </a:spcAft>
              <a:buClr>
                <a:schemeClr val="dk1"/>
              </a:buClr>
              <a:buSzPts val="1800"/>
              <a:buFont typeface="Microsoft JhengHei"/>
              <a:buNone/>
            </a:pPr>
            <a:endParaRPr sz="180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1800"/>
              <a:buChar char="•"/>
            </a:pPr>
            <a:r>
              <a:rPr lang="en-US" sz="1800" b="1">
                <a:latin typeface="Microsoft JhengHei"/>
                <a:ea typeface="Microsoft JhengHei"/>
                <a:cs typeface="Microsoft JhengHei"/>
                <a:sym typeface="Microsoft JhengHei"/>
              </a:rPr>
              <a:t>Level 4 簡易的功能或問題回覆(對系統沒影響) </a:t>
            </a:r>
            <a:endParaRPr/>
          </a:p>
          <a:p>
            <a:pPr marL="0" lvl="0" indent="0" algn="l" rtl="0">
              <a:lnSpc>
                <a:spcPct val="90000"/>
              </a:lnSpc>
              <a:spcBef>
                <a:spcPts val="1000"/>
              </a:spcBef>
              <a:spcAft>
                <a:spcPts val="0"/>
              </a:spcAft>
              <a:buClr>
                <a:schemeClr val="dk1"/>
              </a:buClr>
              <a:buSzPts val="1800"/>
              <a:buNone/>
            </a:pPr>
            <a:r>
              <a:rPr lang="en-US" sz="1800">
                <a:latin typeface="Microsoft JhengHei"/>
                <a:ea typeface="Microsoft JhengHei"/>
                <a:cs typeface="Microsoft JhengHei"/>
                <a:sym typeface="Microsoft JhengHei"/>
              </a:rPr>
              <a:t>- 遠端、電話2小時內回覆 &amp; 現場服務五個工作天內到場服務</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sp>
        <p:nvSpPr>
          <p:cNvPr id="1691" name="Google Shape;1691;p147"/>
          <p:cNvSpPr txBox="1">
            <a:spLocks noGrp="1"/>
          </p:cNvSpPr>
          <p:nvPr>
            <p:ph type="title" idx="4294967295"/>
          </p:nvPr>
        </p:nvSpPr>
        <p:spPr>
          <a:xfrm>
            <a:off x="517773" y="41379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What’s Consultant Hours</a:t>
            </a:r>
            <a:endParaRPr sz="2800" b="1">
              <a:solidFill>
                <a:srgbClr val="1E4E79"/>
              </a:solidFill>
              <a:latin typeface="Microsoft JhengHei"/>
              <a:ea typeface="Microsoft JhengHei"/>
              <a:cs typeface="Microsoft JhengHei"/>
              <a:sym typeface="Microsoft JhengHei"/>
            </a:endParaRPr>
          </a:p>
        </p:txBody>
      </p:sp>
      <p:pic>
        <p:nvPicPr>
          <p:cNvPr id="1692" name="Google Shape;1692;p147"/>
          <p:cNvPicPr preferRelativeResize="0"/>
          <p:nvPr/>
        </p:nvPicPr>
        <p:blipFill rotWithShape="1">
          <a:blip r:embed="rId3">
            <a:alphaModFix/>
          </a:blip>
          <a:srcRect/>
          <a:stretch/>
        </p:blipFill>
        <p:spPr>
          <a:xfrm>
            <a:off x="457927" y="1700808"/>
            <a:ext cx="8289446" cy="4176464"/>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148"/>
          <p:cNvSpPr txBox="1">
            <a:spLocks noGrp="1"/>
          </p:cNvSpPr>
          <p:nvPr>
            <p:ph type="title" idx="4294967295"/>
          </p:nvPr>
        </p:nvSpPr>
        <p:spPr>
          <a:xfrm>
            <a:off x="457200" y="33173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友環企業專業的顧問輔導</a:t>
            </a:r>
            <a:endParaRPr/>
          </a:p>
        </p:txBody>
      </p:sp>
      <p:sp>
        <p:nvSpPr>
          <p:cNvPr id="1698" name="Google Shape;1698;p148"/>
          <p:cNvSpPr txBox="1">
            <a:spLocks noGrp="1"/>
          </p:cNvSpPr>
          <p:nvPr>
            <p:ph type="body" idx="4294967295"/>
          </p:nvPr>
        </p:nvSpPr>
        <p:spPr>
          <a:xfrm>
            <a:off x="431684" y="1605533"/>
            <a:ext cx="8007320"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擁有最多大型企業導入經驗,講師經驗涉及各大產業界.</a:t>
            </a:r>
            <a:endParaRPr/>
          </a:p>
          <a:p>
            <a:pPr marL="0" lvl="0" indent="0" algn="l" rtl="0">
              <a:lnSpc>
                <a:spcPct val="90000"/>
              </a:lnSpc>
              <a:spcBef>
                <a:spcPts val="1000"/>
              </a:spcBef>
              <a:spcAft>
                <a:spcPts val="0"/>
              </a:spcAft>
              <a:buClr>
                <a:schemeClr val="dk1"/>
              </a:buClr>
              <a:buSzPts val="2400"/>
              <a:buNone/>
            </a:pPr>
            <a:r>
              <a:rPr lang="en-US" sz="2400">
                <a:latin typeface="Microsoft JhengHei"/>
                <a:ea typeface="Microsoft JhengHei"/>
                <a:cs typeface="Microsoft JhengHei"/>
                <a:sym typeface="Microsoft JhengHei"/>
              </a:rPr>
              <a:t>	</a:t>
            </a:r>
            <a:endParaRPr/>
          </a:p>
        </p:txBody>
      </p:sp>
      <p:pic>
        <p:nvPicPr>
          <p:cNvPr id="1699" name="Google Shape;1699;p148"/>
          <p:cNvPicPr preferRelativeResize="0"/>
          <p:nvPr/>
        </p:nvPicPr>
        <p:blipFill rotWithShape="1">
          <a:blip r:embed="rId3">
            <a:alphaModFix/>
          </a:blip>
          <a:srcRect/>
          <a:stretch/>
        </p:blipFill>
        <p:spPr>
          <a:xfrm>
            <a:off x="340489" y="1985553"/>
            <a:ext cx="8346311" cy="4205115"/>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sp>
        <p:nvSpPr>
          <p:cNvPr id="1704" name="Google Shape;1704;gd279eb0edf_0_4"/>
          <p:cNvSpPr txBox="1">
            <a:spLocks noGrp="1"/>
          </p:cNvSpPr>
          <p:nvPr>
            <p:ph type="title" idx="4294967295"/>
          </p:nvPr>
        </p:nvSpPr>
        <p:spPr>
          <a:xfrm>
            <a:off x="457200" y="33173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各階段導入工作 – 輔導案開始</a:t>
            </a:r>
            <a:endParaRPr/>
          </a:p>
        </p:txBody>
      </p:sp>
      <p:pic>
        <p:nvPicPr>
          <p:cNvPr id="1705" name="Google Shape;1705;gd279eb0edf_0_4"/>
          <p:cNvPicPr preferRelativeResize="0"/>
          <p:nvPr/>
        </p:nvPicPr>
        <p:blipFill>
          <a:blip r:embed="rId3">
            <a:alphaModFix/>
          </a:blip>
          <a:stretch>
            <a:fillRect/>
          </a:stretch>
        </p:blipFill>
        <p:spPr>
          <a:xfrm>
            <a:off x="1073387" y="1399550"/>
            <a:ext cx="6997225" cy="5247924"/>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9"/>
        <p:cNvGrpSpPr/>
        <p:nvPr/>
      </p:nvGrpSpPr>
      <p:grpSpPr>
        <a:xfrm>
          <a:off x="0" y="0"/>
          <a:ext cx="0" cy="0"/>
          <a:chOff x="0" y="0"/>
          <a:chExt cx="0" cy="0"/>
        </a:xfrm>
      </p:grpSpPr>
      <p:sp>
        <p:nvSpPr>
          <p:cNvPr id="1710" name="Google Shape;1710;p150"/>
          <p:cNvSpPr txBox="1">
            <a:spLocks noGrp="1"/>
          </p:cNvSpPr>
          <p:nvPr>
            <p:ph type="title" idx="4294967295"/>
          </p:nvPr>
        </p:nvSpPr>
        <p:spPr>
          <a:xfrm>
            <a:off x="1485900" y="1988840"/>
            <a:ext cx="6172200" cy="8572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Microsoft JhengHei"/>
              <a:buNone/>
            </a:pPr>
            <a:r>
              <a:rPr lang="en-US" sz="2800" b="1">
                <a:solidFill>
                  <a:schemeClr val="lt1"/>
                </a:solidFill>
                <a:latin typeface="Microsoft JhengHei"/>
                <a:ea typeface="Microsoft JhengHei"/>
                <a:cs typeface="Microsoft JhengHei"/>
                <a:sym typeface="Microsoft JhengHei"/>
              </a:rPr>
              <a:t>Q&amp;A</a:t>
            </a:r>
            <a:endParaRPr sz="2800" b="1">
              <a:solidFill>
                <a:schemeClr val="lt1"/>
              </a:solidFill>
              <a:latin typeface="Microsoft JhengHei"/>
              <a:ea typeface="Microsoft JhengHei"/>
              <a:cs typeface="Microsoft JhengHei"/>
              <a:sym typeface="Microsoft JhengHei"/>
            </a:endParaRPr>
          </a:p>
        </p:txBody>
      </p:sp>
      <p:pic>
        <p:nvPicPr>
          <p:cNvPr id="1711" name="Google Shape;1711;p150" descr="pasted-image.pdf"/>
          <p:cNvPicPr preferRelativeResize="0"/>
          <p:nvPr/>
        </p:nvPicPr>
        <p:blipFill rotWithShape="1">
          <a:blip r:embed="rId4">
            <a:alphaModFix/>
          </a:blip>
          <a:srcRect/>
          <a:stretch/>
        </p:blipFill>
        <p:spPr>
          <a:xfrm>
            <a:off x="2031188" y="3496005"/>
            <a:ext cx="525462" cy="1017588"/>
          </a:xfrm>
          <a:prstGeom prst="rect">
            <a:avLst/>
          </a:prstGeom>
          <a:noFill/>
          <a:ln>
            <a:noFill/>
          </a:ln>
        </p:spPr>
      </p:pic>
      <p:pic>
        <p:nvPicPr>
          <p:cNvPr id="1712" name="Google Shape;1712;p150" descr="pasted-image.pdf"/>
          <p:cNvPicPr preferRelativeResize="0"/>
          <p:nvPr/>
        </p:nvPicPr>
        <p:blipFill rotWithShape="1">
          <a:blip r:embed="rId5">
            <a:alphaModFix/>
          </a:blip>
          <a:srcRect/>
          <a:stretch/>
        </p:blipFill>
        <p:spPr>
          <a:xfrm>
            <a:off x="2690000" y="3494418"/>
            <a:ext cx="523875" cy="1017587"/>
          </a:xfrm>
          <a:prstGeom prst="rect">
            <a:avLst/>
          </a:prstGeom>
          <a:noFill/>
          <a:ln>
            <a:noFill/>
          </a:ln>
        </p:spPr>
      </p:pic>
      <p:pic>
        <p:nvPicPr>
          <p:cNvPr id="1713" name="Google Shape;1713;p150" descr="pasted-image.pdf"/>
          <p:cNvPicPr preferRelativeResize="0"/>
          <p:nvPr/>
        </p:nvPicPr>
        <p:blipFill rotWithShape="1">
          <a:blip r:embed="rId6">
            <a:alphaModFix/>
          </a:blip>
          <a:srcRect/>
          <a:stretch/>
        </p:blipFill>
        <p:spPr>
          <a:xfrm>
            <a:off x="4656913" y="3494418"/>
            <a:ext cx="525462" cy="1017587"/>
          </a:xfrm>
          <a:prstGeom prst="rect">
            <a:avLst/>
          </a:prstGeom>
          <a:noFill/>
          <a:ln>
            <a:noFill/>
          </a:ln>
        </p:spPr>
      </p:pic>
      <p:pic>
        <p:nvPicPr>
          <p:cNvPr id="1714" name="Google Shape;1714;p150" descr="pasted-image.pdf"/>
          <p:cNvPicPr preferRelativeResize="0"/>
          <p:nvPr/>
        </p:nvPicPr>
        <p:blipFill rotWithShape="1">
          <a:blip r:embed="rId7">
            <a:alphaModFix/>
          </a:blip>
          <a:srcRect/>
          <a:stretch/>
        </p:blipFill>
        <p:spPr>
          <a:xfrm>
            <a:off x="3326588" y="3496005"/>
            <a:ext cx="523875" cy="1017588"/>
          </a:xfrm>
          <a:prstGeom prst="rect">
            <a:avLst/>
          </a:prstGeom>
          <a:noFill/>
          <a:ln>
            <a:noFill/>
          </a:ln>
        </p:spPr>
      </p:pic>
      <p:pic>
        <p:nvPicPr>
          <p:cNvPr id="1715" name="Google Shape;1715;p150" descr="pasted-image.pdf"/>
          <p:cNvPicPr preferRelativeResize="0"/>
          <p:nvPr/>
        </p:nvPicPr>
        <p:blipFill rotWithShape="1">
          <a:blip r:embed="rId8">
            <a:alphaModFix/>
          </a:blip>
          <a:srcRect/>
          <a:stretch/>
        </p:blipFill>
        <p:spPr>
          <a:xfrm>
            <a:off x="5293500" y="3494418"/>
            <a:ext cx="514350" cy="1012825"/>
          </a:xfrm>
          <a:prstGeom prst="rect">
            <a:avLst/>
          </a:prstGeom>
          <a:noFill/>
          <a:ln>
            <a:noFill/>
          </a:ln>
        </p:spPr>
      </p:pic>
      <p:pic>
        <p:nvPicPr>
          <p:cNvPr id="1716" name="Google Shape;1716;p150" descr="pasted-image.pdf"/>
          <p:cNvPicPr preferRelativeResize="0"/>
          <p:nvPr/>
        </p:nvPicPr>
        <p:blipFill rotWithShape="1">
          <a:blip r:embed="rId9">
            <a:alphaModFix/>
          </a:blip>
          <a:srcRect/>
          <a:stretch/>
        </p:blipFill>
        <p:spPr>
          <a:xfrm>
            <a:off x="3963175" y="3496005"/>
            <a:ext cx="579438" cy="1017588"/>
          </a:xfrm>
          <a:prstGeom prst="rect">
            <a:avLst/>
          </a:prstGeom>
          <a:noFill/>
          <a:ln>
            <a:noFill/>
          </a:ln>
        </p:spPr>
      </p:pic>
      <p:pic>
        <p:nvPicPr>
          <p:cNvPr id="1717" name="Google Shape;1717;p150" descr="pasted-image.pdf"/>
          <p:cNvPicPr preferRelativeResize="0"/>
          <p:nvPr/>
        </p:nvPicPr>
        <p:blipFill rotWithShape="1">
          <a:blip r:embed="rId10">
            <a:alphaModFix/>
          </a:blip>
          <a:srcRect/>
          <a:stretch/>
        </p:blipFill>
        <p:spPr>
          <a:xfrm>
            <a:off x="5922150" y="3494418"/>
            <a:ext cx="514350" cy="1012825"/>
          </a:xfrm>
          <a:prstGeom prst="rect">
            <a:avLst/>
          </a:prstGeom>
          <a:noFill/>
          <a:ln>
            <a:noFill/>
          </a:ln>
        </p:spPr>
      </p:pic>
      <p:pic>
        <p:nvPicPr>
          <p:cNvPr id="1718" name="Google Shape;1718;p150" descr="pasted-image.pdf"/>
          <p:cNvPicPr preferRelativeResize="0"/>
          <p:nvPr/>
        </p:nvPicPr>
        <p:blipFill rotWithShape="1">
          <a:blip r:embed="rId11">
            <a:alphaModFix/>
          </a:blip>
          <a:srcRect/>
          <a:stretch/>
        </p:blipFill>
        <p:spPr>
          <a:xfrm>
            <a:off x="6555563" y="3496005"/>
            <a:ext cx="581025" cy="1019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6"/>
          <p:cNvSpPr txBox="1"/>
          <p:nvPr/>
        </p:nvSpPr>
        <p:spPr>
          <a:xfrm>
            <a:off x="1115616" y="620688"/>
            <a:ext cx="705678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Microsoft JhengHei"/>
                <a:ea typeface="Microsoft JhengHei"/>
                <a:cs typeface="Microsoft JhengHei"/>
                <a:sym typeface="Microsoft JhengHei"/>
              </a:rPr>
              <a:t>ChatOps 企業方案，客製企業專屬機器人</a:t>
            </a:r>
            <a:endParaRPr/>
          </a:p>
        </p:txBody>
      </p:sp>
      <p:pic>
        <p:nvPicPr>
          <p:cNvPr id="234" name="Google Shape;234;p16"/>
          <p:cNvPicPr preferRelativeResize="0"/>
          <p:nvPr/>
        </p:nvPicPr>
        <p:blipFill rotWithShape="1">
          <a:blip r:embed="rId3">
            <a:alphaModFix/>
          </a:blip>
          <a:srcRect/>
          <a:stretch/>
        </p:blipFill>
        <p:spPr>
          <a:xfrm>
            <a:off x="899592" y="1556792"/>
            <a:ext cx="3168352" cy="4596541"/>
          </a:xfrm>
          <a:prstGeom prst="rect">
            <a:avLst/>
          </a:prstGeom>
          <a:noFill/>
          <a:ln>
            <a:noFill/>
          </a:ln>
        </p:spPr>
      </p:pic>
      <p:sp>
        <p:nvSpPr>
          <p:cNvPr id="235" name="Google Shape;235;p16"/>
          <p:cNvSpPr txBox="1"/>
          <p:nvPr/>
        </p:nvSpPr>
        <p:spPr>
          <a:xfrm>
            <a:off x="4427984" y="2423901"/>
            <a:ext cx="4176464" cy="286232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1800"/>
              <a:buFont typeface="Arial"/>
              <a:buChar char="•"/>
            </a:pPr>
            <a:r>
              <a:rPr lang="en-US" sz="1800" b="1" dirty="0" err="1">
                <a:solidFill>
                  <a:schemeClr val="dk1"/>
                </a:solidFill>
                <a:latin typeface="Microsoft JhengHei"/>
                <a:ea typeface="Microsoft JhengHei"/>
                <a:cs typeface="Microsoft JhengHei"/>
                <a:sym typeface="Microsoft JhengHei"/>
              </a:rPr>
              <a:t>客製化</a:t>
            </a:r>
            <a:r>
              <a:rPr lang="en-US" sz="1800" b="1" dirty="0">
                <a:solidFill>
                  <a:schemeClr val="dk1"/>
                </a:solidFill>
                <a:latin typeface="Microsoft JhengHei"/>
                <a:ea typeface="Microsoft JhengHei"/>
                <a:cs typeface="Microsoft JhengHei"/>
                <a:sym typeface="Microsoft JhengHei"/>
              </a:rPr>
              <a:t> Line Bot(</a:t>
            </a:r>
            <a:r>
              <a:rPr lang="en-US" sz="1800" b="1" dirty="0" err="1">
                <a:solidFill>
                  <a:schemeClr val="dk1"/>
                </a:solidFill>
                <a:latin typeface="Microsoft JhengHei"/>
                <a:ea typeface="Microsoft JhengHei"/>
                <a:cs typeface="Microsoft JhengHei"/>
                <a:sym typeface="Microsoft JhengHei"/>
              </a:rPr>
              <a:t>機器人</a:t>
            </a:r>
            <a:r>
              <a:rPr lang="en-US" sz="1800" b="1" dirty="0">
                <a:solidFill>
                  <a:schemeClr val="dk1"/>
                </a:solidFill>
                <a:latin typeface="Microsoft JhengHei"/>
                <a:ea typeface="Microsoft JhengHei"/>
                <a:cs typeface="Microsoft JhengHei"/>
                <a:sym typeface="Microsoft JhengHei"/>
              </a:rPr>
              <a:t>)</a:t>
            </a:r>
            <a:r>
              <a:rPr lang="en-US" sz="1800" b="1" dirty="0" err="1">
                <a:solidFill>
                  <a:schemeClr val="dk1"/>
                </a:solidFill>
                <a:latin typeface="Microsoft JhengHei"/>
                <a:ea typeface="Microsoft JhengHei"/>
                <a:cs typeface="Microsoft JhengHei"/>
                <a:sym typeface="Microsoft JhengHei"/>
              </a:rPr>
              <a:t>方案</a:t>
            </a:r>
            <a:endParaRPr dirty="0"/>
          </a:p>
          <a:p>
            <a:pPr marL="285750" marR="0" lvl="0" indent="-285750" algn="l" rtl="0">
              <a:lnSpc>
                <a:spcPct val="150000"/>
              </a:lnSpc>
              <a:spcBef>
                <a:spcPts val="0"/>
              </a:spcBef>
              <a:spcAft>
                <a:spcPts val="0"/>
              </a:spcAft>
              <a:buClr>
                <a:schemeClr val="dk1"/>
              </a:buClr>
              <a:buSzPts val="1800"/>
              <a:buFont typeface="Arial"/>
              <a:buChar char="•"/>
            </a:pPr>
            <a:r>
              <a:rPr lang="en-US" sz="1800" b="1" dirty="0" err="1">
                <a:solidFill>
                  <a:schemeClr val="dk1"/>
                </a:solidFill>
                <a:latin typeface="Microsoft JhengHei"/>
                <a:ea typeface="Microsoft JhengHei"/>
                <a:cs typeface="Microsoft JhengHei"/>
                <a:sym typeface="Microsoft JhengHei"/>
              </a:rPr>
              <a:t>彈性調整搜索條件</a:t>
            </a:r>
            <a:endParaRPr dirty="0"/>
          </a:p>
          <a:p>
            <a:pPr marL="285750" marR="0" lvl="0" indent="-285750" algn="l" rtl="0">
              <a:lnSpc>
                <a:spcPct val="150000"/>
              </a:lnSpc>
              <a:spcBef>
                <a:spcPts val="0"/>
              </a:spcBef>
              <a:spcAft>
                <a:spcPts val="0"/>
              </a:spcAft>
              <a:buClr>
                <a:schemeClr val="dk1"/>
              </a:buClr>
              <a:buSzPts val="1800"/>
              <a:buFont typeface="Arial"/>
              <a:buChar char="•"/>
            </a:pPr>
            <a:r>
              <a:rPr lang="en-US" sz="1800" b="1" dirty="0" err="1">
                <a:solidFill>
                  <a:schemeClr val="dk1"/>
                </a:solidFill>
                <a:latin typeface="Microsoft JhengHei"/>
                <a:ea typeface="Microsoft JhengHei"/>
                <a:cs typeface="Microsoft JhengHei"/>
                <a:sym typeface="Microsoft JhengHei"/>
              </a:rPr>
              <a:t>用LINE串聯</a:t>
            </a:r>
            <a:r>
              <a:rPr lang="en-US" sz="1800" b="1" dirty="0">
                <a:solidFill>
                  <a:schemeClr val="dk1"/>
                </a:solidFill>
                <a:latin typeface="Microsoft JhengHei"/>
                <a:ea typeface="Microsoft JhengHei"/>
                <a:cs typeface="Microsoft JhengHei"/>
                <a:sym typeface="Microsoft JhengHei"/>
              </a:rPr>
              <a:t> JIRA 、Confluence 、CI /</a:t>
            </a:r>
            <a:r>
              <a:rPr lang="en-US" sz="1800" b="1" dirty="0" err="1">
                <a:solidFill>
                  <a:schemeClr val="dk1"/>
                </a:solidFill>
                <a:latin typeface="Microsoft JhengHei"/>
                <a:ea typeface="Microsoft JhengHei"/>
                <a:cs typeface="Microsoft JhengHei"/>
                <a:sym typeface="Microsoft JhengHei"/>
              </a:rPr>
              <a:t>CD、ChatOps</a:t>
            </a:r>
            <a:r>
              <a:rPr lang="en-US" sz="1800" b="1" dirty="0">
                <a:solidFill>
                  <a:schemeClr val="dk1"/>
                </a:solidFill>
                <a:latin typeface="Microsoft JhengHei"/>
                <a:ea typeface="Microsoft JhengHei"/>
                <a:cs typeface="Microsoft JhengHei"/>
                <a:sym typeface="Microsoft JhengHei"/>
              </a:rPr>
              <a:t> </a:t>
            </a:r>
            <a:r>
              <a:rPr lang="en-US" sz="1800" b="1" dirty="0" err="1">
                <a:solidFill>
                  <a:schemeClr val="dk1"/>
                </a:solidFill>
                <a:latin typeface="Microsoft JhengHei"/>
                <a:ea typeface="Microsoft JhengHei"/>
                <a:cs typeface="Microsoft JhengHei"/>
                <a:sym typeface="Microsoft JhengHei"/>
              </a:rPr>
              <a:t>一次到位</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b="1" dirty="0" err="1">
                <a:solidFill>
                  <a:schemeClr val="dk1"/>
                </a:solidFill>
                <a:latin typeface="Microsoft JhengHei"/>
                <a:ea typeface="Microsoft JhengHei"/>
                <a:cs typeface="Microsoft JhengHei"/>
                <a:sym typeface="Microsoft JhengHei"/>
              </a:rPr>
              <a:t>快速掌握案件進度</a:t>
            </a:r>
            <a:r>
              <a:rPr lang="en-US" sz="1800" b="1" dirty="0">
                <a:solidFill>
                  <a:schemeClr val="dk1"/>
                </a:solidFill>
                <a:latin typeface="Microsoft JhengHei"/>
                <a:ea typeface="Microsoft JhengHei"/>
                <a:cs typeface="Microsoft JhengHei"/>
                <a:sym typeface="Microsoft JhengHei"/>
              </a:rPr>
              <a:t>​，</a:t>
            </a:r>
            <a:r>
              <a:rPr lang="en-US" sz="1800" b="1" dirty="0" err="1">
                <a:solidFill>
                  <a:schemeClr val="dk1"/>
                </a:solidFill>
                <a:latin typeface="Microsoft JhengHei"/>
                <a:ea typeface="Microsoft JhengHei"/>
                <a:cs typeface="Microsoft JhengHei"/>
                <a:sym typeface="Microsoft JhengHei"/>
              </a:rPr>
              <a:t>工作效率大幅提升</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2"/>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7"/>
          <p:cNvSpPr txBox="1">
            <a:spLocks noGrp="1"/>
          </p:cNvSpPr>
          <p:nvPr>
            <p:ph type="title" idx="4294967295"/>
          </p:nvPr>
        </p:nvSpPr>
        <p:spPr>
          <a:xfrm>
            <a:off x="948266" y="332656"/>
            <a:ext cx="7886700" cy="10375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F5496"/>
              </a:buClr>
              <a:buSzPts val="2800"/>
              <a:buFont typeface="Microsoft JhengHei"/>
              <a:buNone/>
            </a:pPr>
            <a:r>
              <a:rPr lang="en-US" sz="2800" b="1">
                <a:solidFill>
                  <a:srgbClr val="2F5496"/>
                </a:solidFill>
                <a:latin typeface="Microsoft JhengHei"/>
                <a:ea typeface="Microsoft JhengHei"/>
                <a:cs typeface="Microsoft JhengHei"/>
                <a:sym typeface="Microsoft JhengHei"/>
              </a:rPr>
              <a:t>DevOps with Code Insights 深度結合，</a:t>
            </a:r>
            <a:br>
              <a:rPr lang="en-US" sz="2800" b="1">
                <a:solidFill>
                  <a:srgbClr val="2F5496"/>
                </a:solidFill>
                <a:latin typeface="Microsoft JhengHei"/>
                <a:ea typeface="Microsoft JhengHei"/>
                <a:cs typeface="Microsoft JhengHei"/>
                <a:sym typeface="Microsoft JhengHei"/>
              </a:rPr>
            </a:br>
            <a:r>
              <a:rPr lang="en-US" sz="2800" b="1">
                <a:solidFill>
                  <a:srgbClr val="2F5496"/>
                </a:solidFill>
                <a:latin typeface="Microsoft JhengHei"/>
                <a:ea typeface="Microsoft JhengHei"/>
                <a:cs typeface="Microsoft JhengHei"/>
                <a:sym typeface="Microsoft JhengHei"/>
              </a:rPr>
              <a:t>Bitbucket 一次到位！</a:t>
            </a:r>
            <a:endParaRPr/>
          </a:p>
        </p:txBody>
      </p:sp>
      <p:pic>
        <p:nvPicPr>
          <p:cNvPr id="241" name="Google Shape;241;p17"/>
          <p:cNvPicPr preferRelativeResize="0"/>
          <p:nvPr/>
        </p:nvPicPr>
        <p:blipFill rotWithShape="1">
          <a:blip r:embed="rId3">
            <a:alphaModFix/>
          </a:blip>
          <a:srcRect/>
          <a:stretch/>
        </p:blipFill>
        <p:spPr>
          <a:xfrm>
            <a:off x="1581071" y="1128506"/>
            <a:ext cx="6235710" cy="4698086"/>
          </a:xfrm>
          <a:prstGeom prst="rect">
            <a:avLst/>
          </a:prstGeom>
          <a:noFill/>
          <a:ln>
            <a:noFill/>
          </a:ln>
        </p:spPr>
      </p:pic>
      <p:sp>
        <p:nvSpPr>
          <p:cNvPr id="242" name="Google Shape;242;p17"/>
          <p:cNvSpPr txBox="1"/>
          <p:nvPr/>
        </p:nvSpPr>
        <p:spPr>
          <a:xfrm>
            <a:off x="971600" y="5589240"/>
            <a:ext cx="7272808" cy="69903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400">
                <a:solidFill>
                  <a:schemeClr val="dk1"/>
                </a:solidFill>
                <a:latin typeface="Microsoft JhengHei"/>
                <a:ea typeface="Microsoft JhengHei"/>
                <a:cs typeface="Microsoft JhengHei"/>
                <a:sym typeface="Microsoft JhengHei"/>
              </a:rPr>
              <a:t>Bitbucket Code Insights 功能領先全球，率先實踐全方位程式碼掃描整合，SonarQube, Mibex, JFrog, Sonatype, Snyk 眾多工具一次到位，真正實踐您的 DevOps 規劃。</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8"/>
          <p:cNvSpPr txBox="1">
            <a:spLocks noGrp="1"/>
          </p:cNvSpPr>
          <p:nvPr>
            <p:ph type="title" idx="4294967295"/>
          </p:nvPr>
        </p:nvSpPr>
        <p:spPr>
          <a:xfrm>
            <a:off x="0" y="365125"/>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Atlassian Cloud Solution</a:t>
            </a:r>
            <a:endParaRPr/>
          </a:p>
        </p:txBody>
      </p:sp>
      <p:sp>
        <p:nvSpPr>
          <p:cNvPr id="248" name="Google Shape;248;p18"/>
          <p:cNvSpPr txBox="1">
            <a:spLocks noGrp="1"/>
          </p:cNvSpPr>
          <p:nvPr>
            <p:ph type="body" idx="4294967295"/>
          </p:nvPr>
        </p:nvSpPr>
        <p:spPr>
          <a:xfrm>
            <a:off x="457200" y="1844824"/>
            <a:ext cx="8229600" cy="4281488"/>
          </a:xfrm>
          <a:prstGeom prst="rect">
            <a:avLst/>
          </a:prstGeom>
          <a:noFill/>
          <a:ln>
            <a:noFill/>
          </a:ln>
        </p:spPr>
        <p:txBody>
          <a:bodyPr spcFirstLastPara="1" wrap="square" lIns="91425" tIns="45700" rIns="91425" bIns="45700" anchor="t" anchorCtr="0">
            <a:normAutofit fontScale="92500" lnSpcReduction="20000"/>
          </a:bodyPr>
          <a:lstStyle/>
          <a:p>
            <a:pPr marL="228600" lvl="0" indent="-64135" algn="l" rtl="0">
              <a:lnSpc>
                <a:spcPct val="90000"/>
              </a:lnSpc>
              <a:spcBef>
                <a:spcPts val="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0" lvl="0" indent="0" algn="ctr" rtl="0">
              <a:lnSpc>
                <a:spcPct val="90000"/>
              </a:lnSpc>
              <a:spcBef>
                <a:spcPts val="1000"/>
              </a:spcBef>
              <a:spcAft>
                <a:spcPts val="0"/>
              </a:spcAft>
              <a:buClr>
                <a:schemeClr val="dk1"/>
              </a:buClr>
              <a:buSzPct val="100000"/>
              <a:buNone/>
            </a:pPr>
            <a:r>
              <a:rPr lang="en-US"/>
              <a:t>Cloud </a:t>
            </a:r>
            <a:r>
              <a:rPr lang="en-US" u="sng">
                <a:solidFill>
                  <a:schemeClr val="hlink"/>
                </a:solidFill>
                <a:latin typeface="Microsoft JhengHei"/>
                <a:ea typeface="Microsoft JhengHei"/>
                <a:cs typeface="Microsoft JhengHei"/>
                <a:sym typeface="Microsoft JhengHei"/>
                <a:hlinkClick r:id="rId3"/>
              </a:rPr>
              <a:t>版本功能差異</a:t>
            </a:r>
            <a:endParaRPr>
              <a:latin typeface="Microsoft JhengHei"/>
              <a:ea typeface="Microsoft JhengHei"/>
              <a:cs typeface="Microsoft JhengHei"/>
              <a:sym typeface="Microsoft JhengHei"/>
            </a:endParaRPr>
          </a:p>
        </p:txBody>
      </p:sp>
      <p:graphicFrame>
        <p:nvGraphicFramePr>
          <p:cNvPr id="249" name="Google Shape;249;p18"/>
          <p:cNvGraphicFramePr/>
          <p:nvPr/>
        </p:nvGraphicFramePr>
        <p:xfrm>
          <a:off x="899592" y="2060848"/>
          <a:ext cx="7488825" cy="2987060"/>
        </p:xfrm>
        <a:graphic>
          <a:graphicData uri="http://schemas.openxmlformats.org/drawingml/2006/table">
            <a:tbl>
              <a:tblPr firstRow="1" bandRow="1">
                <a:noFill/>
                <a:tableStyleId>{86CF98BB-9ABD-4EA0-A3E4-6A4282E207F2}</a:tableStyleId>
              </a:tblPr>
              <a:tblGrid>
                <a:gridCol w="576075">
                  <a:extLst>
                    <a:ext uri="{9D8B030D-6E8A-4147-A177-3AD203B41FA5}">
                      <a16:colId xmlns:a16="http://schemas.microsoft.com/office/drawing/2014/main" val="20000"/>
                    </a:ext>
                  </a:extLst>
                </a:gridCol>
                <a:gridCol w="2304250">
                  <a:extLst>
                    <a:ext uri="{9D8B030D-6E8A-4147-A177-3AD203B41FA5}">
                      <a16:colId xmlns:a16="http://schemas.microsoft.com/office/drawing/2014/main" val="20001"/>
                    </a:ext>
                  </a:extLst>
                </a:gridCol>
                <a:gridCol w="2304250">
                  <a:extLst>
                    <a:ext uri="{9D8B030D-6E8A-4147-A177-3AD203B41FA5}">
                      <a16:colId xmlns:a16="http://schemas.microsoft.com/office/drawing/2014/main" val="20002"/>
                    </a:ext>
                  </a:extLst>
                </a:gridCol>
                <a:gridCol w="2304250">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n-US" sz="1600" u="none" strike="noStrike" cap="none">
                          <a:latin typeface="Microsoft JhengHei"/>
                          <a:ea typeface="Microsoft JhengHei"/>
                          <a:cs typeface="Microsoft JhengHei"/>
                          <a:sym typeface="Microsoft JhengHei"/>
                        </a:rPr>
                        <a:t>方案</a:t>
                      </a:r>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latin typeface="Microsoft JhengHei"/>
                          <a:ea typeface="Microsoft JhengHei"/>
                          <a:cs typeface="Microsoft JhengHei"/>
                          <a:sym typeface="Microsoft JhengHei"/>
                        </a:rPr>
                        <a:t>Standard</a:t>
                      </a:r>
                      <a:endParaRPr sz="1600" u="none" strike="noStrike" cap="none">
                        <a:latin typeface="Microsoft JhengHei"/>
                        <a:ea typeface="Microsoft JhengHei"/>
                        <a:cs typeface="Microsoft JhengHei"/>
                        <a:sym typeface="Microsoft JhengHei"/>
                      </a:endParaRPr>
                    </a:p>
                  </a:txBody>
                  <a:tcPr marL="68575" marR="68575" marT="0" marB="0" anchor="ctr"/>
                </a:tc>
                <a:tc>
                  <a:txBody>
                    <a:bodyPr/>
                    <a:lstStyle/>
                    <a:p>
                      <a:pPr marL="0" marR="0" lvl="0" indent="0" algn="ctr" rtl="0">
                        <a:spcBef>
                          <a:spcPts val="0"/>
                        </a:spcBef>
                        <a:spcAft>
                          <a:spcPts val="0"/>
                        </a:spcAft>
                        <a:buNone/>
                      </a:pPr>
                      <a:r>
                        <a:rPr lang="en-US" sz="1600" u="none" strike="noStrike" cap="none">
                          <a:latin typeface="Microsoft JhengHei"/>
                          <a:ea typeface="Microsoft JhengHei"/>
                          <a:cs typeface="Microsoft JhengHei"/>
                          <a:sym typeface="Microsoft JhengHei"/>
                        </a:rPr>
                        <a:t>Premium</a:t>
                      </a:r>
                      <a:endParaRPr sz="1600" u="none" strike="noStrike" cap="none">
                        <a:latin typeface="Microsoft JhengHei"/>
                        <a:ea typeface="Microsoft JhengHei"/>
                        <a:cs typeface="Microsoft JhengHei"/>
                        <a:sym typeface="Microsoft JhengHei"/>
                      </a:endParaRPr>
                    </a:p>
                  </a:txBody>
                  <a:tcPr marL="68575" marR="68575" marT="0" marB="0" anchor="ctr"/>
                </a:tc>
                <a:tc>
                  <a:txBody>
                    <a:bodyPr/>
                    <a:lstStyle/>
                    <a:p>
                      <a:pPr marL="0" marR="0" lvl="0" indent="0" algn="ctr" rtl="0">
                        <a:spcBef>
                          <a:spcPts val="0"/>
                        </a:spcBef>
                        <a:spcAft>
                          <a:spcPts val="0"/>
                        </a:spcAft>
                        <a:buNone/>
                      </a:pPr>
                      <a:r>
                        <a:rPr lang="en-US" sz="1600" u="none" strike="noStrike" cap="none">
                          <a:latin typeface="Microsoft JhengHei"/>
                          <a:ea typeface="Microsoft JhengHei"/>
                          <a:cs typeface="Microsoft JhengHei"/>
                          <a:sym typeface="Microsoft JhengHei"/>
                        </a:rPr>
                        <a:t>Enterprise</a:t>
                      </a:r>
                      <a:endParaRPr sz="1600" u="none" strike="noStrike" cap="none">
                        <a:latin typeface="Microsoft JhengHei"/>
                        <a:ea typeface="Microsoft JhengHei"/>
                        <a:cs typeface="Microsoft JhengHei"/>
                        <a:sym typeface="Microsoft JhengHei"/>
                      </a:endParaRPr>
                    </a:p>
                  </a:txBody>
                  <a:tcPr marL="68575" marR="68575" marT="0" marB="0" anchor="ct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600" u="none" strike="noStrike" cap="none">
                          <a:latin typeface="Microsoft JhengHei"/>
                          <a:ea typeface="Microsoft JhengHei"/>
                          <a:cs typeface="Microsoft JhengHei"/>
                          <a:sym typeface="Microsoft JhengHei"/>
                        </a:rPr>
                        <a:t>特色</a:t>
                      </a:r>
                      <a:endParaRPr/>
                    </a:p>
                  </a:txBody>
                  <a:tcPr marL="91450" marR="91450" marT="45725" marB="45725" anchor="ctr"/>
                </a:tc>
                <a:tc>
                  <a:txBody>
                    <a:bodyPr/>
                    <a:lstStyle/>
                    <a:p>
                      <a:pPr marL="342900" marR="0" lvl="0" indent="-342900" algn="l" rtl="0">
                        <a:spcBef>
                          <a:spcPts val="0"/>
                        </a:spcBef>
                        <a:spcAft>
                          <a:spcPts val="0"/>
                        </a:spcAft>
                        <a:buClr>
                          <a:schemeClr val="dk1"/>
                        </a:buClr>
                        <a:buSzPts val="1600"/>
                        <a:buFont typeface="Calibri"/>
                        <a:buChar char="-"/>
                      </a:pPr>
                      <a:r>
                        <a:rPr lang="en-US" sz="1600" u="none" strike="noStrike" cap="none">
                          <a:latin typeface="Microsoft JhengHei"/>
                          <a:ea typeface="Microsoft JhengHei"/>
                          <a:cs typeface="Microsoft JhengHei"/>
                          <a:sym typeface="Microsoft JhengHei"/>
                        </a:rPr>
                        <a:t>進階權限</a:t>
                      </a:r>
                      <a:endParaRPr/>
                    </a:p>
                    <a:p>
                      <a:pPr marL="342900" marR="0" lvl="0" indent="-342900" algn="l" rtl="0">
                        <a:spcBef>
                          <a:spcPts val="1200"/>
                        </a:spcBef>
                        <a:spcAft>
                          <a:spcPts val="0"/>
                        </a:spcAft>
                        <a:buClr>
                          <a:schemeClr val="dk1"/>
                        </a:buClr>
                        <a:buSzPts val="1600"/>
                        <a:buFont typeface="Calibri"/>
                        <a:buChar char="-"/>
                      </a:pPr>
                      <a:r>
                        <a:rPr lang="en-US" sz="1600" u="none" strike="noStrike" cap="none">
                          <a:latin typeface="Microsoft JhengHei"/>
                          <a:ea typeface="Microsoft JhengHei"/>
                          <a:cs typeface="Microsoft JhengHei"/>
                          <a:sym typeface="Microsoft JhengHei"/>
                        </a:rPr>
                        <a:t>匿名登入</a:t>
                      </a:r>
                      <a:endParaRPr/>
                    </a:p>
                    <a:p>
                      <a:pPr marL="342900" marR="0" lvl="0" indent="-342900" algn="l" rtl="0">
                        <a:spcBef>
                          <a:spcPts val="1200"/>
                        </a:spcBef>
                        <a:spcAft>
                          <a:spcPts val="0"/>
                        </a:spcAft>
                        <a:buClr>
                          <a:schemeClr val="dk1"/>
                        </a:buClr>
                        <a:buSzPts val="1600"/>
                        <a:buFont typeface="Calibri"/>
                        <a:buChar char="-"/>
                      </a:pPr>
                      <a:r>
                        <a:rPr lang="en-US" sz="1600" u="none" strike="noStrike" cap="none">
                          <a:latin typeface="Microsoft JhengHei"/>
                          <a:ea typeface="Microsoft JhengHei"/>
                          <a:cs typeface="Microsoft JhengHei"/>
                          <a:sym typeface="Microsoft JhengHei"/>
                        </a:rPr>
                        <a:t>250 GB檔案儲存空間</a:t>
                      </a:r>
                      <a:endParaRPr sz="1600" u="none" strike="noStrike" cap="none">
                        <a:latin typeface="Microsoft JhengHei"/>
                        <a:ea typeface="Microsoft JhengHei"/>
                        <a:cs typeface="Microsoft JhengHei"/>
                        <a:sym typeface="Microsoft JhengHei"/>
                      </a:endParaRPr>
                    </a:p>
                    <a:p>
                      <a:pPr marL="0" marR="0" lvl="0" indent="0" algn="l" rtl="0">
                        <a:spcBef>
                          <a:spcPts val="600"/>
                        </a:spcBef>
                        <a:spcAft>
                          <a:spcPts val="0"/>
                        </a:spcAft>
                        <a:buNone/>
                      </a:pPr>
                      <a:endParaRPr sz="1600" u="none" strike="noStrike" cap="none">
                        <a:latin typeface="Microsoft JhengHei"/>
                        <a:ea typeface="Microsoft JhengHei"/>
                        <a:cs typeface="Microsoft JhengHei"/>
                        <a:sym typeface="Microsoft JhengHei"/>
                      </a:endParaRPr>
                    </a:p>
                  </a:txBody>
                  <a:tcPr marL="91450" marR="91450" marT="45725" marB="45725"/>
                </a:tc>
                <a:tc>
                  <a:txBody>
                    <a:bodyPr/>
                    <a:lstStyle/>
                    <a:p>
                      <a:pPr marL="342900" marR="0" lvl="0" indent="-342900" algn="l" rtl="0">
                        <a:spcBef>
                          <a:spcPts val="0"/>
                        </a:spcBef>
                        <a:spcAft>
                          <a:spcPts val="0"/>
                        </a:spcAft>
                        <a:buClr>
                          <a:schemeClr val="dk1"/>
                        </a:buClr>
                        <a:buSzPts val="1600"/>
                        <a:buFont typeface="Calibri"/>
                        <a:buChar char="-"/>
                      </a:pPr>
                      <a:r>
                        <a:rPr lang="en-US" sz="1600" u="none" strike="noStrike" cap="none" dirty="0">
                          <a:latin typeface="Microsoft JhengHei"/>
                          <a:ea typeface="Microsoft JhengHei"/>
                          <a:cs typeface="Microsoft JhengHei"/>
                          <a:sym typeface="Microsoft JhengHei"/>
                        </a:rPr>
                        <a:t>Advanced Roadmaps</a:t>
                      </a:r>
                      <a:endParaRPr dirty="0"/>
                    </a:p>
                    <a:p>
                      <a:pPr marL="342900" marR="0" lvl="0" indent="-342900" algn="l" rtl="0">
                        <a:spcBef>
                          <a:spcPts val="1200"/>
                        </a:spcBef>
                        <a:spcAft>
                          <a:spcPts val="0"/>
                        </a:spcAft>
                        <a:buClr>
                          <a:srgbClr val="FF0000"/>
                        </a:buClr>
                        <a:buSzPts val="1600"/>
                        <a:buFont typeface="Calibri"/>
                        <a:buChar char="-"/>
                      </a:pPr>
                      <a:r>
                        <a:rPr lang="en-US" sz="1600" b="1" u="none" strike="noStrike" cap="none" dirty="0">
                          <a:solidFill>
                            <a:srgbClr val="FF0000"/>
                          </a:solidFill>
                          <a:latin typeface="Microsoft JhengHei"/>
                          <a:ea typeface="Microsoft JhengHei"/>
                          <a:cs typeface="Microsoft JhengHei"/>
                          <a:sym typeface="Microsoft JhengHei"/>
                        </a:rPr>
                        <a:t>IP </a:t>
                      </a:r>
                      <a:r>
                        <a:rPr lang="en-US" sz="1600" b="1" u="none" strike="noStrike" cap="none" dirty="0" err="1">
                          <a:solidFill>
                            <a:srgbClr val="FF0000"/>
                          </a:solidFill>
                          <a:latin typeface="Microsoft JhengHei"/>
                          <a:ea typeface="Microsoft JhengHei"/>
                          <a:cs typeface="Microsoft JhengHei"/>
                          <a:sym typeface="Microsoft JhengHei"/>
                        </a:rPr>
                        <a:t>allowlisting</a:t>
                      </a:r>
                      <a:endParaRPr sz="1600" b="1" u="none" strike="noStrike" cap="none" dirty="0">
                        <a:solidFill>
                          <a:srgbClr val="FF0000"/>
                        </a:solidFill>
                        <a:latin typeface="Microsoft JhengHei"/>
                        <a:ea typeface="Microsoft JhengHei"/>
                        <a:cs typeface="Microsoft JhengHei"/>
                        <a:sym typeface="Microsoft JhengHei"/>
                      </a:endParaRPr>
                    </a:p>
                    <a:p>
                      <a:pPr marL="342900" marR="0" lvl="0" indent="-342900" algn="l" rtl="0">
                        <a:spcBef>
                          <a:spcPts val="1200"/>
                        </a:spcBef>
                        <a:spcAft>
                          <a:spcPts val="0"/>
                        </a:spcAft>
                        <a:buClr>
                          <a:schemeClr val="dk1"/>
                        </a:buClr>
                        <a:buSzPts val="1600"/>
                        <a:buFont typeface="Calibri"/>
                        <a:buChar char="-"/>
                      </a:pPr>
                      <a:r>
                        <a:rPr lang="en-US" sz="1600" u="none" strike="noStrike" cap="none" dirty="0">
                          <a:latin typeface="Microsoft JhengHei"/>
                          <a:ea typeface="Microsoft JhengHei"/>
                          <a:cs typeface="Microsoft JhengHei"/>
                          <a:sym typeface="Microsoft JhengHei"/>
                        </a:rPr>
                        <a:t>99.9% uptime SLA</a:t>
                      </a:r>
                      <a:endParaRPr sz="1600" u="none" strike="noStrike" cap="none" dirty="0">
                        <a:latin typeface="Microsoft JhengHei"/>
                        <a:ea typeface="Microsoft JhengHei"/>
                        <a:cs typeface="Microsoft JhengHei"/>
                        <a:sym typeface="Microsoft JhengHei"/>
                      </a:endParaRPr>
                    </a:p>
                    <a:p>
                      <a:pPr marL="342900" marR="0" lvl="0" indent="-342900" algn="l" rtl="0">
                        <a:spcBef>
                          <a:spcPts val="1200"/>
                        </a:spcBef>
                        <a:spcAft>
                          <a:spcPts val="0"/>
                        </a:spcAft>
                        <a:buClr>
                          <a:srgbClr val="FF0000"/>
                        </a:buClr>
                        <a:buSzPts val="1600"/>
                        <a:buFont typeface="Calibri"/>
                        <a:buChar char="-"/>
                      </a:pPr>
                      <a:r>
                        <a:rPr lang="en-US" sz="1600" b="1" u="none" strike="noStrike" cap="none" dirty="0" err="1">
                          <a:solidFill>
                            <a:srgbClr val="FF0000"/>
                          </a:solidFill>
                          <a:latin typeface="Microsoft JhengHei"/>
                          <a:ea typeface="Microsoft JhengHei"/>
                          <a:cs typeface="Microsoft JhengHei"/>
                          <a:sym typeface="Microsoft JhengHei"/>
                        </a:rPr>
                        <a:t>無限制儲存空間</a:t>
                      </a:r>
                      <a:endParaRPr sz="1600" b="1" u="none" strike="noStrike" cap="none" dirty="0">
                        <a:solidFill>
                          <a:srgbClr val="FF0000"/>
                        </a:solidFill>
                        <a:latin typeface="Microsoft JhengHei"/>
                        <a:ea typeface="Microsoft JhengHei"/>
                        <a:cs typeface="Microsoft JhengHei"/>
                        <a:sym typeface="Microsoft JhengHei"/>
                      </a:endParaRPr>
                    </a:p>
                  </a:txBody>
                  <a:tcPr marL="91450" marR="91450" marT="45725" marB="45725"/>
                </a:tc>
                <a:tc>
                  <a:txBody>
                    <a:bodyPr/>
                    <a:lstStyle/>
                    <a:p>
                      <a:pPr marL="342900" marR="0" lvl="0" indent="-342900" algn="l" rtl="0">
                        <a:spcBef>
                          <a:spcPts val="0"/>
                        </a:spcBef>
                        <a:spcAft>
                          <a:spcPts val="0"/>
                        </a:spcAft>
                        <a:buClr>
                          <a:srgbClr val="FF0000"/>
                        </a:buClr>
                        <a:buSzPts val="1600"/>
                        <a:buFont typeface="Calibri"/>
                        <a:buChar char="-"/>
                      </a:pPr>
                      <a:r>
                        <a:rPr lang="en-US" sz="1600" b="1" u="none" strike="noStrike" cap="none" dirty="0">
                          <a:solidFill>
                            <a:srgbClr val="FF0000"/>
                          </a:solidFill>
                          <a:latin typeface="Microsoft JhengHei"/>
                          <a:ea typeface="Microsoft JhengHei"/>
                          <a:cs typeface="Microsoft JhengHei"/>
                          <a:sym typeface="Microsoft JhengHei"/>
                        </a:rPr>
                        <a:t>Unlimited instances</a:t>
                      </a:r>
                      <a:endParaRPr sz="1600" b="1" u="none" strike="noStrike" cap="none" dirty="0">
                        <a:solidFill>
                          <a:srgbClr val="FF0000"/>
                        </a:solidFill>
                        <a:latin typeface="Microsoft JhengHei"/>
                        <a:ea typeface="Microsoft JhengHei"/>
                        <a:cs typeface="Microsoft JhengHei"/>
                        <a:sym typeface="Microsoft JhengHei"/>
                      </a:endParaRPr>
                    </a:p>
                    <a:p>
                      <a:pPr marL="342900" marR="0" lvl="0" indent="-342900" algn="l" rtl="0">
                        <a:spcBef>
                          <a:spcPts val="1200"/>
                        </a:spcBef>
                        <a:spcAft>
                          <a:spcPts val="0"/>
                        </a:spcAft>
                        <a:buClr>
                          <a:schemeClr val="dk1"/>
                        </a:buClr>
                        <a:buSzPts val="1600"/>
                        <a:buFont typeface="Calibri"/>
                        <a:buChar char="-"/>
                      </a:pPr>
                      <a:r>
                        <a:rPr lang="en-US" sz="1600" u="none" strike="noStrike" cap="none" dirty="0">
                          <a:latin typeface="Microsoft JhengHei"/>
                          <a:ea typeface="Microsoft JhengHei"/>
                          <a:cs typeface="Microsoft JhengHei"/>
                          <a:sym typeface="Microsoft JhengHei"/>
                        </a:rPr>
                        <a:t>99.95% uptime SLA</a:t>
                      </a:r>
                      <a:endParaRPr sz="1600" u="none" strike="noStrike" cap="none" dirty="0">
                        <a:latin typeface="Microsoft JhengHei"/>
                        <a:ea typeface="Microsoft JhengHei"/>
                        <a:cs typeface="Microsoft JhengHei"/>
                        <a:sym typeface="Microsoft JhengHei"/>
                      </a:endParaRPr>
                    </a:p>
                    <a:p>
                      <a:pPr marL="342900" marR="0" lvl="0" indent="-342900" algn="l" rtl="0">
                        <a:spcBef>
                          <a:spcPts val="1200"/>
                        </a:spcBef>
                        <a:spcAft>
                          <a:spcPts val="0"/>
                        </a:spcAft>
                        <a:buClr>
                          <a:schemeClr val="dk1"/>
                        </a:buClr>
                        <a:buSzPts val="1600"/>
                        <a:buFont typeface="Calibri"/>
                        <a:buChar char="-"/>
                      </a:pPr>
                      <a:r>
                        <a:rPr lang="en-US" sz="1600" u="none" strike="noStrike" cap="none" dirty="0">
                          <a:latin typeface="Microsoft JhengHei"/>
                          <a:ea typeface="Microsoft JhengHei"/>
                          <a:cs typeface="Microsoft JhengHei"/>
                          <a:sym typeface="Microsoft JhengHei"/>
                        </a:rPr>
                        <a:t>Data residency</a:t>
                      </a:r>
                      <a:endParaRPr sz="1600" u="none" strike="noStrike" cap="none" dirty="0">
                        <a:latin typeface="Microsoft JhengHei"/>
                        <a:ea typeface="Microsoft JhengHei"/>
                        <a:cs typeface="Microsoft JhengHei"/>
                        <a:sym typeface="Microsoft JhengHei"/>
                      </a:endParaRPr>
                    </a:p>
                    <a:p>
                      <a:pPr marL="342900" marR="0" lvl="0" indent="-342900" algn="l" rtl="0">
                        <a:spcBef>
                          <a:spcPts val="1200"/>
                        </a:spcBef>
                        <a:spcAft>
                          <a:spcPts val="0"/>
                        </a:spcAft>
                        <a:buClr>
                          <a:schemeClr val="dk1"/>
                        </a:buClr>
                        <a:buSzPts val="1600"/>
                        <a:buFont typeface="Calibri"/>
                        <a:buChar char="-"/>
                      </a:pPr>
                      <a:r>
                        <a:rPr lang="en-US" sz="1600" u="none" strike="noStrike" cap="none" dirty="0">
                          <a:latin typeface="Microsoft JhengHei"/>
                          <a:ea typeface="Microsoft JhengHei"/>
                          <a:cs typeface="Microsoft JhengHei"/>
                          <a:sym typeface="Microsoft JhengHei"/>
                        </a:rPr>
                        <a:t>Atlassian Access</a:t>
                      </a:r>
                      <a:endParaRPr sz="1600" u="none" strike="noStrike" cap="none" dirty="0">
                        <a:latin typeface="Microsoft JhengHei"/>
                        <a:ea typeface="Microsoft JhengHei"/>
                        <a:cs typeface="Microsoft JhengHei"/>
                        <a:sym typeface="Microsoft JhengHei"/>
                      </a:endParaRPr>
                    </a:p>
                    <a:p>
                      <a:pPr marL="342900" marR="0" lvl="0" indent="-342900" algn="l" rtl="0">
                        <a:spcBef>
                          <a:spcPts val="1200"/>
                        </a:spcBef>
                        <a:spcAft>
                          <a:spcPts val="0"/>
                        </a:spcAft>
                        <a:buClr>
                          <a:schemeClr val="dk1"/>
                        </a:buClr>
                        <a:buSzPts val="1600"/>
                        <a:buFont typeface="Calibri"/>
                        <a:buChar char="-"/>
                      </a:pPr>
                      <a:r>
                        <a:rPr lang="en-US" sz="1600" u="none" strike="noStrike" cap="none" dirty="0">
                          <a:latin typeface="Microsoft JhengHei"/>
                          <a:ea typeface="Microsoft JhengHei"/>
                          <a:cs typeface="Microsoft JhengHei"/>
                          <a:sym typeface="Microsoft JhengHei"/>
                        </a:rPr>
                        <a:t>Enterprise support</a:t>
                      </a:r>
                      <a:endParaRPr sz="1600" u="none" strike="noStrike" cap="none" dirty="0">
                        <a:latin typeface="Microsoft JhengHei"/>
                        <a:ea typeface="Microsoft JhengHei"/>
                        <a:cs typeface="Microsoft JhengHei"/>
                        <a:sym typeface="Microsoft JhengHei"/>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9"/>
          <p:cNvPicPr preferRelativeResize="0"/>
          <p:nvPr/>
        </p:nvPicPr>
        <p:blipFill rotWithShape="1">
          <a:blip r:embed="rId3">
            <a:alphaModFix/>
          </a:blip>
          <a:srcRect/>
          <a:stretch/>
        </p:blipFill>
        <p:spPr>
          <a:xfrm>
            <a:off x="665820" y="2420888"/>
            <a:ext cx="7812360" cy="2498827"/>
          </a:xfrm>
          <a:prstGeom prst="rect">
            <a:avLst/>
          </a:prstGeom>
          <a:noFill/>
          <a:ln>
            <a:noFill/>
          </a:ln>
        </p:spPr>
      </p:pic>
      <p:sp>
        <p:nvSpPr>
          <p:cNvPr id="255" name="Google Shape;255;p19"/>
          <p:cNvSpPr txBox="1"/>
          <p:nvPr/>
        </p:nvSpPr>
        <p:spPr>
          <a:xfrm>
            <a:off x="457200" y="135735"/>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Free Automation Plugin</a:t>
            </a:r>
            <a:endParaRPr sz="2800" b="1">
              <a:solidFill>
                <a:srgbClr val="1F3864"/>
              </a:solidFill>
              <a:latin typeface="Microsoft JhengHei"/>
              <a:ea typeface="Microsoft JhengHei"/>
              <a:cs typeface="Microsoft JhengHei"/>
              <a:sym typeface="Microsoft JhengHei"/>
            </a:endParaRPr>
          </a:p>
        </p:txBody>
      </p:sp>
      <p:sp>
        <p:nvSpPr>
          <p:cNvPr id="256" name="Google Shape;256;p19"/>
          <p:cNvSpPr txBox="1"/>
          <p:nvPr/>
        </p:nvSpPr>
        <p:spPr>
          <a:xfrm>
            <a:off x="611560" y="1772816"/>
            <a:ext cx="45448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Microsoft JhengHei"/>
                <a:ea typeface="Microsoft JhengHei"/>
                <a:cs typeface="Microsoft JhengHei"/>
                <a:sym typeface="Microsoft JhengHei"/>
              </a:rPr>
              <a:t>模組化設定無技術門檻，簡單好上手。</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
          <p:cNvSpPr txBox="1">
            <a:spLocks noGrp="1"/>
          </p:cNvSpPr>
          <p:nvPr>
            <p:ph type="body" idx="4294967295"/>
          </p:nvPr>
        </p:nvSpPr>
        <p:spPr>
          <a:xfrm>
            <a:off x="628650" y="980728"/>
            <a:ext cx="7886700" cy="5196235"/>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lt1"/>
              </a:buClr>
              <a:buSzPts val="2400"/>
              <a:buFont typeface="Arial"/>
              <a:buChar char="•"/>
            </a:pPr>
            <a:r>
              <a:rPr lang="en-US" sz="2400" b="1" u="sng" dirty="0">
                <a:solidFill>
                  <a:schemeClr val="lt1"/>
                </a:solidFill>
                <a:latin typeface="Microsoft JhengHei"/>
                <a:ea typeface="Microsoft JhengHei"/>
                <a:cs typeface="Microsoft JhengHei"/>
                <a:sym typeface="Microsoft JhengHei"/>
                <a:hlinkClick r:id="rId4" action="ppaction://hlinksldjump">
                  <a:extLst>
                    <a:ext uri="{A12FA001-AC4F-418D-AE19-62706E023703}">
                      <ahyp:hlinkClr xmlns:ahyp="http://schemas.microsoft.com/office/drawing/2018/hyperlinkcolor" val="tx"/>
                    </a:ext>
                  </a:extLst>
                </a:hlinkClick>
              </a:rPr>
              <a:t>Who use the JIRA?</a:t>
            </a:r>
            <a:endParaRPr sz="2400" b="1" dirty="0">
              <a:solidFill>
                <a:schemeClr val="lt1"/>
              </a:solidFill>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lt1"/>
              </a:buClr>
              <a:buSzPts val="2400"/>
              <a:buChar char="•"/>
            </a:pPr>
            <a:r>
              <a:rPr lang="en-US" sz="2400" b="1" u="sng" dirty="0" err="1">
                <a:solidFill>
                  <a:schemeClr val="lt1"/>
                </a:solidFill>
                <a:latin typeface="Microsoft JhengHei"/>
                <a:ea typeface="Microsoft JhengHei"/>
                <a:cs typeface="Microsoft JhengHei"/>
                <a:sym typeface="Microsoft JhengHei"/>
                <a:hlinkClick r:id="rId5" action="ppaction://hlinksldjump">
                  <a:extLst>
                    <a:ext uri="{A12FA001-AC4F-418D-AE19-62706E023703}">
                      <ahyp:hlinkClr xmlns:ahyp="http://schemas.microsoft.com/office/drawing/2018/hyperlinkcolor" val="tx"/>
                    </a:ext>
                  </a:extLst>
                </a:hlinkClick>
              </a:rPr>
              <a:t>Atlassain</a:t>
            </a:r>
            <a:r>
              <a:rPr lang="en-US" sz="2400" b="1" u="sng" dirty="0">
                <a:solidFill>
                  <a:schemeClr val="lt1"/>
                </a:solidFill>
                <a:latin typeface="Microsoft JhengHei"/>
                <a:ea typeface="Microsoft JhengHei"/>
                <a:cs typeface="Microsoft JhengHei"/>
                <a:sym typeface="Microsoft JhengHei"/>
                <a:hlinkClick r:id="rId5" action="ppaction://hlinksldjump">
                  <a:extLst>
                    <a:ext uri="{A12FA001-AC4F-418D-AE19-62706E023703}">
                      <ahyp:hlinkClr xmlns:ahyp="http://schemas.microsoft.com/office/drawing/2018/hyperlinkcolor" val="tx"/>
                    </a:ext>
                  </a:extLst>
                </a:hlinkClick>
              </a:rPr>
              <a:t> Solution Overview</a:t>
            </a:r>
            <a:endParaRPr sz="2400" b="1" dirty="0">
              <a:solidFill>
                <a:schemeClr val="lt1"/>
              </a:solidFill>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lt1"/>
              </a:buClr>
              <a:buSzPts val="2400"/>
              <a:buFont typeface="Arial"/>
              <a:buChar char="•"/>
            </a:pPr>
            <a:r>
              <a:rPr lang="en-US" sz="2400" b="1" u="sng" dirty="0">
                <a:solidFill>
                  <a:schemeClr val="lt1"/>
                </a:solidFill>
                <a:latin typeface="Microsoft JhengHei"/>
                <a:ea typeface="Microsoft JhengHei"/>
                <a:cs typeface="Microsoft JhengHei"/>
                <a:sym typeface="Microsoft JhengHei"/>
                <a:hlinkClick r:id="rId6" action="ppaction://hlinksldjump">
                  <a:extLst>
                    <a:ext uri="{A12FA001-AC4F-418D-AE19-62706E023703}">
                      <ahyp:hlinkClr xmlns:ahyp="http://schemas.microsoft.com/office/drawing/2018/hyperlinkcolor" val="tx"/>
                    </a:ext>
                  </a:extLst>
                </a:hlinkClick>
              </a:rPr>
              <a:t>Whole JIRA Overview</a:t>
            </a:r>
            <a:endParaRPr sz="2400" b="1" dirty="0">
              <a:solidFill>
                <a:schemeClr val="lt1"/>
              </a:solidFill>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lt1"/>
              </a:buClr>
              <a:buSzPts val="2400"/>
              <a:buFont typeface="Arial"/>
              <a:buChar char="•"/>
            </a:pPr>
            <a:r>
              <a:rPr lang="en-US" sz="2400" b="1" u="sng" dirty="0">
                <a:solidFill>
                  <a:schemeClr val="lt1"/>
                </a:solidFill>
                <a:latin typeface="Microsoft JhengHei"/>
                <a:ea typeface="Microsoft JhengHei"/>
                <a:cs typeface="Microsoft JhengHei"/>
                <a:sym typeface="Microsoft JhengHei"/>
                <a:hlinkClick r:id="rId7" action="ppaction://hlinksldjump">
                  <a:extLst>
                    <a:ext uri="{A12FA001-AC4F-418D-AE19-62706E023703}">
                      <ahyp:hlinkClr xmlns:ahyp="http://schemas.microsoft.com/office/drawing/2018/hyperlinkcolor" val="tx"/>
                    </a:ext>
                  </a:extLst>
                </a:hlinkClick>
              </a:rPr>
              <a:t>Atlassian Cloud solution</a:t>
            </a:r>
            <a:endParaRPr sz="2400" b="1" dirty="0">
              <a:solidFill>
                <a:schemeClr val="lt1"/>
              </a:solidFill>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lt1"/>
              </a:buClr>
              <a:buSzPts val="2400"/>
              <a:buFont typeface="Arial"/>
              <a:buChar char="•"/>
            </a:pPr>
            <a:r>
              <a:rPr lang="en-US" sz="2400" b="1" u="sng" dirty="0">
                <a:solidFill>
                  <a:schemeClr val="lt1"/>
                </a:solidFill>
                <a:latin typeface="Microsoft JhengHei"/>
                <a:ea typeface="Microsoft JhengHei"/>
                <a:cs typeface="Microsoft JhengHei"/>
                <a:sym typeface="Microsoft JhengHei"/>
                <a:hlinkClick r:id="rId8" action="ppaction://hlinksldjump">
                  <a:extLst>
                    <a:ext uri="{A12FA001-AC4F-418D-AE19-62706E023703}">
                      <ahyp:hlinkClr xmlns:ahyp="http://schemas.microsoft.com/office/drawing/2018/hyperlinkcolor" val="tx"/>
                    </a:ext>
                  </a:extLst>
                </a:hlinkClick>
              </a:rPr>
              <a:t>Enterprise Solution – Data center</a:t>
            </a:r>
            <a:endParaRPr sz="2400" b="1" dirty="0">
              <a:solidFill>
                <a:schemeClr val="lt1"/>
              </a:solidFill>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lt1"/>
              </a:buClr>
              <a:buSzPts val="2400"/>
              <a:buFont typeface="Arial"/>
              <a:buChar char="•"/>
            </a:pPr>
            <a:r>
              <a:rPr lang="en-US" sz="2400" b="1" u="sng" dirty="0">
                <a:solidFill>
                  <a:schemeClr val="lt1"/>
                </a:solidFill>
                <a:latin typeface="Microsoft JhengHei"/>
                <a:ea typeface="Microsoft JhengHei"/>
                <a:cs typeface="Microsoft JhengHei"/>
                <a:sym typeface="Microsoft JhengHei"/>
                <a:hlinkClick r:id="rId9" action="ppaction://hlinksldjump">
                  <a:extLst>
                    <a:ext uri="{A12FA001-AC4F-418D-AE19-62706E023703}">
                      <ahyp:hlinkClr xmlns:ahyp="http://schemas.microsoft.com/office/drawing/2018/hyperlinkcolor" val="tx"/>
                    </a:ext>
                  </a:extLst>
                </a:hlinkClick>
              </a:rPr>
              <a:t>Bitbucket - Best Git Solution</a:t>
            </a:r>
            <a:endParaRPr sz="2400" b="1" dirty="0">
              <a:solidFill>
                <a:schemeClr val="lt1"/>
              </a:solidFill>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lt1"/>
              </a:buClr>
              <a:buSzPts val="2400"/>
              <a:buFont typeface="Arial"/>
              <a:buChar char="•"/>
            </a:pPr>
            <a:r>
              <a:rPr lang="en-US" sz="2400" b="1" u="sng" dirty="0">
                <a:solidFill>
                  <a:schemeClr val="lt1"/>
                </a:solidFill>
                <a:latin typeface="Microsoft JhengHei"/>
                <a:ea typeface="Microsoft JhengHei"/>
                <a:cs typeface="Microsoft JhengHei"/>
                <a:sym typeface="Microsoft JhengHei"/>
                <a:hlinkClick r:id="rId10" action="ppaction://hlinksldjump">
                  <a:extLst>
                    <a:ext uri="{A12FA001-AC4F-418D-AE19-62706E023703}">
                      <ahyp:hlinkClr xmlns:ahyp="http://schemas.microsoft.com/office/drawing/2018/hyperlinkcolor" val="tx"/>
                    </a:ext>
                  </a:extLst>
                </a:hlinkClick>
              </a:rPr>
              <a:t>Confluence - Enterprise Wiki</a:t>
            </a:r>
            <a:endParaRPr sz="2400" b="1" dirty="0">
              <a:solidFill>
                <a:schemeClr val="lt1"/>
              </a:solidFill>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lt1"/>
              </a:buClr>
              <a:buSzPts val="2400"/>
              <a:buFont typeface="Arial"/>
              <a:buChar char="•"/>
            </a:pPr>
            <a:r>
              <a:rPr lang="en-US" sz="2400" b="1" u="sng" dirty="0">
                <a:solidFill>
                  <a:schemeClr val="lt1"/>
                </a:solidFill>
                <a:latin typeface="Microsoft JhengHei"/>
                <a:ea typeface="Microsoft JhengHei"/>
                <a:cs typeface="Microsoft JhengHei"/>
                <a:sym typeface="Microsoft JhengHei"/>
                <a:hlinkClick r:id="rId11" action="ppaction://hlinksldjump">
                  <a:extLst>
                    <a:ext uri="{A12FA001-AC4F-418D-AE19-62706E023703}">
                      <ahyp:hlinkClr xmlns:ahyp="http://schemas.microsoft.com/office/drawing/2018/hyperlinkcolor" val="tx"/>
                    </a:ext>
                  </a:extLst>
                </a:hlinkClick>
              </a:rPr>
              <a:t>Bamboo - CI/CD</a:t>
            </a:r>
            <a:endParaRPr sz="2400" b="1" dirty="0">
              <a:solidFill>
                <a:schemeClr val="lt1"/>
              </a:solidFill>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lt1"/>
              </a:buClr>
              <a:buSzPts val="2400"/>
              <a:buFont typeface="Arial"/>
              <a:buChar char="•"/>
            </a:pPr>
            <a:r>
              <a:rPr lang="en-US" sz="2400" b="1" u="sng" dirty="0">
                <a:solidFill>
                  <a:schemeClr val="lt1"/>
                </a:solidFill>
                <a:latin typeface="Microsoft JhengHei"/>
                <a:ea typeface="Microsoft JhengHei"/>
                <a:cs typeface="Microsoft JhengHei"/>
                <a:sym typeface="Microsoft JhengHei"/>
                <a:hlinkClick r:id="rId12" action="ppaction://hlinksldjump">
                  <a:extLst>
                    <a:ext uri="{A12FA001-AC4F-418D-AE19-62706E023703}">
                      <ahyp:hlinkClr xmlns:ahyp="http://schemas.microsoft.com/office/drawing/2018/hyperlinkcolor" val="tx"/>
                    </a:ext>
                  </a:extLst>
                </a:hlinkClick>
              </a:rPr>
              <a:t>Best Suggestion Add-ons</a:t>
            </a:r>
            <a:endParaRPr sz="2400" b="1" dirty="0">
              <a:solidFill>
                <a:schemeClr val="lt1"/>
              </a:solidFill>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lt1"/>
              </a:buClr>
              <a:buSzPts val="2400"/>
              <a:buFont typeface="Arial"/>
              <a:buChar char="•"/>
            </a:pPr>
            <a:r>
              <a:rPr lang="en-US" sz="2400" b="1" u="sng" dirty="0">
                <a:solidFill>
                  <a:schemeClr val="lt1"/>
                </a:solidFill>
                <a:latin typeface="Microsoft JhengHei"/>
                <a:ea typeface="Microsoft JhengHei"/>
                <a:cs typeface="Microsoft JhengHei"/>
                <a:sym typeface="Microsoft JhengHei"/>
                <a:hlinkClick r:id="rId13" action="ppaction://hlinksldjump">
                  <a:extLst>
                    <a:ext uri="{A12FA001-AC4F-418D-AE19-62706E023703}">
                      <ahyp:hlinkClr xmlns:ahyp="http://schemas.microsoft.com/office/drawing/2018/hyperlinkcolor" val="tx"/>
                    </a:ext>
                  </a:extLst>
                </a:hlinkClick>
              </a:rPr>
              <a:t>Test Management with JIRA</a:t>
            </a:r>
            <a:endParaRPr sz="2400" b="1" dirty="0">
              <a:solidFill>
                <a:schemeClr val="lt1"/>
              </a:solidFill>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lt1"/>
              </a:buClr>
              <a:buSzPts val="2400"/>
              <a:buFont typeface="Arial"/>
              <a:buChar char="•"/>
            </a:pPr>
            <a:r>
              <a:rPr lang="en-US" sz="2400" b="1" u="sng" dirty="0">
                <a:solidFill>
                  <a:schemeClr val="lt1"/>
                </a:solidFill>
                <a:latin typeface="Microsoft JhengHei"/>
                <a:ea typeface="Microsoft JhengHei"/>
                <a:cs typeface="Microsoft JhengHei"/>
                <a:sym typeface="Microsoft JhengHei"/>
                <a:hlinkClick r:id="rId14" action="ppaction://hlinksldjump">
                  <a:extLst>
                    <a:ext uri="{A12FA001-AC4F-418D-AE19-62706E023703}">
                      <ahyp:hlinkClr xmlns:ahyp="http://schemas.microsoft.com/office/drawing/2018/hyperlinkcolor" val="tx"/>
                    </a:ext>
                  </a:extLst>
                </a:hlinkClick>
              </a:rPr>
              <a:t>Technical support &amp; training </a:t>
            </a:r>
            <a:endParaRPr sz="2400" b="1" dirty="0">
              <a:solidFill>
                <a:schemeClr val="lt1"/>
              </a:solidFill>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lt1"/>
              </a:buClr>
              <a:buSzPts val="2400"/>
              <a:buFont typeface="Arial"/>
              <a:buChar char="•"/>
            </a:pPr>
            <a:r>
              <a:rPr lang="en-US" sz="2400" b="1" dirty="0">
                <a:solidFill>
                  <a:schemeClr val="lt1"/>
                </a:solidFill>
                <a:latin typeface="Microsoft JhengHei"/>
                <a:ea typeface="Microsoft JhengHei"/>
                <a:cs typeface="Microsoft JhengHei"/>
                <a:sym typeface="Microsoft JhengHei"/>
              </a:rPr>
              <a:t>Q&amp;A</a:t>
            </a:r>
            <a:endParaRPr dirty="0"/>
          </a:p>
          <a:p>
            <a:pPr marL="228600" lvl="0" indent="-50800" algn="l" rtl="0">
              <a:lnSpc>
                <a:spcPct val="90000"/>
              </a:lnSpc>
              <a:spcBef>
                <a:spcPts val="1000"/>
              </a:spcBef>
              <a:spcAft>
                <a:spcPts val="0"/>
              </a:spcAft>
              <a:buClr>
                <a:schemeClr val="dk1"/>
              </a:buClr>
              <a:buSzPts val="2800"/>
              <a:buFont typeface="Arial"/>
              <a:buNone/>
            </a:pPr>
            <a:endParaRPr dirty="0"/>
          </a:p>
          <a:p>
            <a:pPr marL="228600" lvl="0" indent="-50800" algn="l" rtl="0">
              <a:lnSpc>
                <a:spcPct val="90000"/>
              </a:lnSpc>
              <a:spcBef>
                <a:spcPts val="1000"/>
              </a:spcBef>
              <a:spcAft>
                <a:spcPts val="0"/>
              </a:spcAft>
              <a:buClr>
                <a:schemeClr val="dk1"/>
              </a:buClr>
              <a:buSzPts val="2800"/>
              <a:buFont typeface="Arial"/>
              <a:buNone/>
            </a:pPr>
            <a:endParaRPr dirty="0"/>
          </a:p>
          <a:p>
            <a:pPr marL="228600" lvl="0" indent="-50800" algn="l" rtl="0">
              <a:lnSpc>
                <a:spcPct val="90000"/>
              </a:lnSpc>
              <a:spcBef>
                <a:spcPts val="1000"/>
              </a:spcBef>
              <a:spcAft>
                <a:spcPts val="0"/>
              </a:spcAft>
              <a:buClr>
                <a:schemeClr val="dk1"/>
              </a:buClr>
              <a:buSzPts val="2800"/>
              <a:buFont typeface="Arial"/>
              <a:buNone/>
            </a:pPr>
            <a:endParaRPr dirty="0"/>
          </a:p>
          <a:p>
            <a:pPr marL="228600" lvl="0" indent="-50800" algn="l" rtl="0">
              <a:lnSpc>
                <a:spcPct val="90000"/>
              </a:lnSpc>
              <a:spcBef>
                <a:spcPts val="1000"/>
              </a:spcBef>
              <a:spcAft>
                <a:spcPts val="0"/>
              </a:spcAft>
              <a:buClr>
                <a:schemeClr val="dk1"/>
              </a:buClr>
              <a:buSzPts val="2800"/>
              <a:buFont typeface="Arial"/>
              <a:buNone/>
            </a:pPr>
            <a:endParaRPr dirty="0"/>
          </a:p>
          <a:p>
            <a:pPr marL="228600" lvl="0" indent="-50800" algn="l" rtl="0">
              <a:lnSpc>
                <a:spcPct val="90000"/>
              </a:lnSpc>
              <a:spcBef>
                <a:spcPts val="1000"/>
              </a:spcBef>
              <a:spcAft>
                <a:spcPts val="0"/>
              </a:spcAft>
              <a:buClr>
                <a:schemeClr val="dk1"/>
              </a:buClr>
              <a:buSzPts val="2800"/>
              <a:buFont typeface="Arial"/>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0"/>
          <p:cNvSpPr txBox="1">
            <a:spLocks noGrp="1"/>
          </p:cNvSpPr>
          <p:nvPr>
            <p:ph type="title" idx="4294967295"/>
          </p:nvPr>
        </p:nvSpPr>
        <p:spPr>
          <a:xfrm>
            <a:off x="457200" y="270892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Microsoft JhengHei"/>
              <a:buNone/>
            </a:pPr>
            <a:r>
              <a:rPr lang="en-US" sz="2800" b="1">
                <a:solidFill>
                  <a:schemeClr val="lt1"/>
                </a:solidFill>
                <a:latin typeface="Microsoft JhengHei"/>
                <a:ea typeface="Microsoft JhengHei"/>
                <a:cs typeface="Microsoft JhengHei"/>
                <a:sym typeface="Microsoft JhengHei"/>
              </a:rPr>
              <a:t>Atlassian Solution Overview </a:t>
            </a:r>
            <a:endParaRPr sz="2800" b="1">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84" name="Google Shape;284;p21"/>
          <p:cNvPicPr preferRelativeResize="0"/>
          <p:nvPr/>
        </p:nvPicPr>
        <p:blipFill rotWithShape="1">
          <a:blip r:embed="rId3">
            <a:alphaModFix/>
          </a:blip>
          <a:srcRect/>
          <a:stretch/>
        </p:blipFill>
        <p:spPr>
          <a:xfrm rot="1842352">
            <a:off x="2730454" y="1701058"/>
            <a:ext cx="3719396" cy="3719396"/>
          </a:xfrm>
          <a:prstGeom prst="rect">
            <a:avLst/>
          </a:prstGeom>
          <a:noFill/>
          <a:ln>
            <a:noFill/>
          </a:ln>
        </p:spPr>
      </p:pic>
      <p:sp>
        <p:nvSpPr>
          <p:cNvPr id="266" name="Google Shape;266;p21"/>
          <p:cNvSpPr txBox="1">
            <a:spLocks noGrp="1"/>
          </p:cNvSpPr>
          <p:nvPr>
            <p:ph type="title" idx="4294967295"/>
          </p:nvPr>
        </p:nvSpPr>
        <p:spPr>
          <a:xfrm>
            <a:off x="457200" y="135735"/>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Atlassian Solution</a:t>
            </a:r>
            <a:endParaRPr sz="2800" b="1">
              <a:solidFill>
                <a:srgbClr val="1F3864"/>
              </a:solidFill>
              <a:latin typeface="Microsoft JhengHei"/>
              <a:ea typeface="Microsoft JhengHei"/>
              <a:cs typeface="Microsoft JhengHei"/>
              <a:sym typeface="Microsoft JhengHei"/>
            </a:endParaRPr>
          </a:p>
        </p:txBody>
      </p:sp>
      <p:grpSp>
        <p:nvGrpSpPr>
          <p:cNvPr id="267" name="Google Shape;267;p21"/>
          <p:cNvGrpSpPr/>
          <p:nvPr/>
        </p:nvGrpSpPr>
        <p:grpSpPr>
          <a:xfrm>
            <a:off x="434074" y="3171908"/>
            <a:ext cx="2137471" cy="697412"/>
            <a:chOff x="3707904" y="3356992"/>
            <a:chExt cx="2137471" cy="697412"/>
          </a:xfrm>
        </p:grpSpPr>
        <p:pic>
          <p:nvPicPr>
            <p:cNvPr id="268" name="Google Shape;268;p21"/>
            <p:cNvPicPr preferRelativeResize="0"/>
            <p:nvPr/>
          </p:nvPicPr>
          <p:blipFill rotWithShape="1">
            <a:blip r:embed="rId4">
              <a:alphaModFix/>
            </a:blip>
            <a:srcRect/>
            <a:stretch/>
          </p:blipFill>
          <p:spPr>
            <a:xfrm>
              <a:off x="3707904" y="3356992"/>
              <a:ext cx="2137471" cy="308103"/>
            </a:xfrm>
            <a:prstGeom prst="rect">
              <a:avLst/>
            </a:prstGeom>
            <a:noFill/>
            <a:ln>
              <a:noFill/>
            </a:ln>
          </p:spPr>
        </p:pic>
        <p:sp>
          <p:nvSpPr>
            <p:cNvPr id="269" name="Google Shape;269;p21"/>
            <p:cNvSpPr txBox="1"/>
            <p:nvPr/>
          </p:nvSpPr>
          <p:spPr>
            <a:xfrm>
              <a:off x="3848184" y="3685072"/>
              <a:ext cx="19800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Best Git Solution</a:t>
              </a:r>
              <a:endParaRPr/>
            </a:p>
          </p:txBody>
        </p:sp>
      </p:grpSp>
      <p:grpSp>
        <p:nvGrpSpPr>
          <p:cNvPr id="270" name="Google Shape;270;p21"/>
          <p:cNvGrpSpPr/>
          <p:nvPr/>
        </p:nvGrpSpPr>
        <p:grpSpPr>
          <a:xfrm>
            <a:off x="3296404" y="1278735"/>
            <a:ext cx="2690160" cy="730894"/>
            <a:chOff x="457200" y="2234269"/>
            <a:chExt cx="2690160" cy="730894"/>
          </a:xfrm>
        </p:grpSpPr>
        <p:pic>
          <p:nvPicPr>
            <p:cNvPr id="271" name="Google Shape;271;p21"/>
            <p:cNvPicPr preferRelativeResize="0"/>
            <p:nvPr/>
          </p:nvPicPr>
          <p:blipFill rotWithShape="1">
            <a:blip r:embed="rId5">
              <a:alphaModFix/>
            </a:blip>
            <a:srcRect/>
            <a:stretch/>
          </p:blipFill>
          <p:spPr>
            <a:xfrm>
              <a:off x="508486" y="2234269"/>
              <a:ext cx="2448272" cy="309027"/>
            </a:xfrm>
            <a:prstGeom prst="rect">
              <a:avLst/>
            </a:prstGeom>
            <a:noFill/>
            <a:ln>
              <a:noFill/>
            </a:ln>
          </p:spPr>
        </p:pic>
        <p:sp>
          <p:nvSpPr>
            <p:cNvPr id="272" name="Google Shape;272;p21"/>
            <p:cNvSpPr txBox="1"/>
            <p:nvPr/>
          </p:nvSpPr>
          <p:spPr>
            <a:xfrm>
              <a:off x="457200" y="2595831"/>
              <a:ext cx="26901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dk1"/>
                  </a:solidFill>
                  <a:latin typeface="Microsoft JhengHei"/>
                  <a:ea typeface="Microsoft JhengHei"/>
                  <a:cs typeface="Microsoft JhengHei"/>
                  <a:sym typeface="Microsoft JhengHei"/>
                </a:rPr>
                <a:t>Wiki、KM、Document</a:t>
              </a:r>
              <a:endParaRPr dirty="0"/>
            </a:p>
          </p:txBody>
        </p:sp>
      </p:grpSp>
      <p:grpSp>
        <p:nvGrpSpPr>
          <p:cNvPr id="273" name="Google Shape;273;p21"/>
          <p:cNvGrpSpPr/>
          <p:nvPr/>
        </p:nvGrpSpPr>
        <p:grpSpPr>
          <a:xfrm>
            <a:off x="3071287" y="5263528"/>
            <a:ext cx="3001078" cy="758641"/>
            <a:chOff x="3337659" y="4637337"/>
            <a:chExt cx="3001078" cy="758641"/>
          </a:xfrm>
        </p:grpSpPr>
        <p:pic>
          <p:nvPicPr>
            <p:cNvPr id="274" name="Google Shape;274;p21"/>
            <p:cNvPicPr preferRelativeResize="0"/>
            <p:nvPr/>
          </p:nvPicPr>
          <p:blipFill rotWithShape="1">
            <a:blip r:embed="rId6">
              <a:alphaModFix/>
            </a:blip>
            <a:srcRect/>
            <a:stretch/>
          </p:blipFill>
          <p:spPr>
            <a:xfrm>
              <a:off x="3725062" y="4637337"/>
              <a:ext cx="2103151" cy="379130"/>
            </a:xfrm>
            <a:prstGeom prst="rect">
              <a:avLst/>
            </a:prstGeom>
            <a:noFill/>
            <a:ln>
              <a:noFill/>
            </a:ln>
          </p:spPr>
        </p:pic>
        <p:sp>
          <p:nvSpPr>
            <p:cNvPr id="275" name="Google Shape;275;p21"/>
            <p:cNvSpPr txBox="1"/>
            <p:nvPr/>
          </p:nvSpPr>
          <p:spPr>
            <a:xfrm>
              <a:off x="3337659" y="5026646"/>
              <a:ext cx="30010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CI/CD、Test Management</a:t>
              </a:r>
              <a:endParaRPr/>
            </a:p>
          </p:txBody>
        </p:sp>
      </p:grpSp>
      <p:grpSp>
        <p:nvGrpSpPr>
          <p:cNvPr id="276" name="Google Shape;276;p21"/>
          <p:cNvGrpSpPr/>
          <p:nvPr/>
        </p:nvGrpSpPr>
        <p:grpSpPr>
          <a:xfrm>
            <a:off x="6795456" y="2876738"/>
            <a:ext cx="1813189" cy="1246499"/>
            <a:chOff x="6372285" y="1903330"/>
            <a:chExt cx="1813189" cy="1246499"/>
          </a:xfrm>
        </p:grpSpPr>
        <p:pic>
          <p:nvPicPr>
            <p:cNvPr id="277" name="Google Shape;277;p21"/>
            <p:cNvPicPr preferRelativeResize="0"/>
            <p:nvPr/>
          </p:nvPicPr>
          <p:blipFill rotWithShape="1">
            <a:blip r:embed="rId7">
              <a:alphaModFix/>
            </a:blip>
            <a:srcRect/>
            <a:stretch/>
          </p:blipFill>
          <p:spPr>
            <a:xfrm>
              <a:off x="6588224" y="1903330"/>
              <a:ext cx="1296142" cy="277499"/>
            </a:xfrm>
            <a:prstGeom prst="rect">
              <a:avLst/>
            </a:prstGeom>
            <a:noFill/>
            <a:ln>
              <a:noFill/>
            </a:ln>
          </p:spPr>
        </p:pic>
        <p:pic>
          <p:nvPicPr>
            <p:cNvPr id="278" name="Google Shape;278;p21"/>
            <p:cNvPicPr preferRelativeResize="0"/>
            <p:nvPr/>
          </p:nvPicPr>
          <p:blipFill rotWithShape="1">
            <a:blip r:embed="rId8">
              <a:alphaModFix/>
            </a:blip>
            <a:srcRect/>
            <a:stretch/>
          </p:blipFill>
          <p:spPr>
            <a:xfrm>
              <a:off x="6546134" y="2534440"/>
              <a:ext cx="1465489" cy="245507"/>
            </a:xfrm>
            <a:prstGeom prst="rect">
              <a:avLst/>
            </a:prstGeom>
            <a:noFill/>
            <a:ln>
              <a:noFill/>
            </a:ln>
          </p:spPr>
        </p:pic>
        <p:sp>
          <p:nvSpPr>
            <p:cNvPr id="279" name="Google Shape;279;p21"/>
            <p:cNvSpPr txBox="1"/>
            <p:nvPr/>
          </p:nvSpPr>
          <p:spPr>
            <a:xfrm>
              <a:off x="6372285" y="2165108"/>
              <a:ext cx="181318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Code Compare</a:t>
              </a:r>
              <a:endParaRPr/>
            </a:p>
          </p:txBody>
        </p:sp>
        <p:sp>
          <p:nvSpPr>
            <p:cNvPr id="280" name="Google Shape;280;p21"/>
            <p:cNvSpPr txBox="1"/>
            <p:nvPr/>
          </p:nvSpPr>
          <p:spPr>
            <a:xfrm>
              <a:off x="6491130" y="2780497"/>
              <a:ext cx="15754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Code Review</a:t>
              </a:r>
              <a:endParaRPr/>
            </a:p>
          </p:txBody>
        </p:sp>
      </p:grpSp>
      <p:grpSp>
        <p:nvGrpSpPr>
          <p:cNvPr id="281" name="Google Shape;281;p21"/>
          <p:cNvGrpSpPr/>
          <p:nvPr/>
        </p:nvGrpSpPr>
        <p:grpSpPr>
          <a:xfrm>
            <a:off x="3304175" y="2935310"/>
            <a:ext cx="2574711" cy="1260001"/>
            <a:chOff x="3608565" y="2744074"/>
            <a:chExt cx="2574711" cy="1260001"/>
          </a:xfrm>
        </p:grpSpPr>
        <p:pic>
          <p:nvPicPr>
            <p:cNvPr id="282" name="Google Shape;282;p21"/>
            <p:cNvPicPr preferRelativeResize="0"/>
            <p:nvPr/>
          </p:nvPicPr>
          <p:blipFill rotWithShape="1">
            <a:blip r:embed="rId9">
              <a:alphaModFix/>
            </a:blip>
            <a:srcRect/>
            <a:stretch/>
          </p:blipFill>
          <p:spPr>
            <a:xfrm>
              <a:off x="4205823" y="2744074"/>
              <a:ext cx="1141628" cy="386810"/>
            </a:xfrm>
            <a:prstGeom prst="rect">
              <a:avLst/>
            </a:prstGeom>
            <a:noFill/>
            <a:ln>
              <a:noFill/>
            </a:ln>
          </p:spPr>
        </p:pic>
        <p:sp>
          <p:nvSpPr>
            <p:cNvPr id="283" name="Google Shape;283;p21"/>
            <p:cNvSpPr txBox="1"/>
            <p:nvPr/>
          </p:nvSpPr>
          <p:spPr>
            <a:xfrm>
              <a:off x="3608565" y="3080786"/>
              <a:ext cx="2574711"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Microsoft JhengHei"/>
                  <a:ea typeface="Microsoft JhengHei"/>
                  <a:cs typeface="Microsoft JhengHei"/>
                  <a:sym typeface="Microsoft JhengHei"/>
                </a:rPr>
                <a:t>Issue Tracking</a:t>
              </a:r>
              <a:r>
                <a:rPr lang="zh-TW" altLang="en-US" sz="1800" dirty="0">
                  <a:solidFill>
                    <a:schemeClr val="dk1"/>
                  </a:solidFill>
                  <a:latin typeface="Microsoft JhengHei"/>
                  <a:ea typeface="Microsoft JhengHei"/>
                  <a:cs typeface="Microsoft JhengHei"/>
                  <a:sym typeface="Microsoft JhengHei"/>
                </a:rPr>
                <a:t>、</a:t>
              </a:r>
              <a:r>
                <a:rPr lang="en-US" altLang="zh-TW" sz="1800" dirty="0">
                  <a:solidFill>
                    <a:schemeClr val="dk1"/>
                  </a:solidFill>
                  <a:latin typeface="Microsoft JhengHei"/>
                  <a:ea typeface="Microsoft JhengHei"/>
                  <a:cs typeface="Microsoft JhengHei"/>
                  <a:sym typeface="Microsoft JhengHei"/>
                </a:rPr>
                <a:t>Agile</a:t>
              </a:r>
              <a:br>
                <a:rPr lang="en-US" sz="1800" dirty="0">
                  <a:solidFill>
                    <a:schemeClr val="dk1"/>
                  </a:solidFill>
                  <a:latin typeface="Microsoft JhengHei"/>
                  <a:ea typeface="Microsoft JhengHei"/>
                  <a:cs typeface="Microsoft JhengHei"/>
                  <a:sym typeface="Microsoft JhengHei"/>
                </a:rPr>
              </a:br>
              <a:r>
                <a:rPr lang="en-US" sz="1800" dirty="0">
                  <a:solidFill>
                    <a:schemeClr val="dk1"/>
                  </a:solidFill>
                  <a:latin typeface="Microsoft JhengHei"/>
                  <a:ea typeface="Microsoft JhengHei"/>
                  <a:cs typeface="Microsoft JhengHei"/>
                  <a:sym typeface="Microsoft JhengHei"/>
                </a:rPr>
                <a:t>Project Management</a:t>
              </a:r>
            </a:p>
            <a:p>
              <a:pPr marL="0" marR="0" lvl="0" indent="0" algn="ctr" rtl="0">
                <a:spcBef>
                  <a:spcPts val="0"/>
                </a:spcBef>
                <a:spcAft>
                  <a:spcPts val="0"/>
                </a:spcAft>
                <a:buNone/>
              </a:pPr>
              <a:r>
                <a:rPr lang="en-US" altLang="zh-TW" sz="1800" dirty="0">
                  <a:solidFill>
                    <a:schemeClr val="dk1"/>
                  </a:solidFill>
                  <a:latin typeface="Microsoft JhengHei"/>
                  <a:ea typeface="Microsoft JhengHei"/>
                  <a:sym typeface="Microsoft JhengHei"/>
                </a:rPr>
                <a:t>ITSM</a:t>
              </a:r>
              <a:r>
                <a:rPr lang="zh-TW" altLang="en-US" sz="1800" dirty="0">
                  <a:solidFill>
                    <a:schemeClr val="dk1"/>
                  </a:solidFill>
                  <a:latin typeface="Microsoft JhengHei"/>
                  <a:ea typeface="Microsoft JhengHei"/>
                  <a:sym typeface="Microsoft JhengHei"/>
                </a:rPr>
                <a:t>、</a:t>
              </a:r>
              <a:r>
                <a:rPr lang="en-US" altLang="zh-TW" sz="1800" dirty="0">
                  <a:solidFill>
                    <a:schemeClr val="dk1"/>
                  </a:solidFill>
                  <a:latin typeface="Microsoft JhengHei"/>
                  <a:ea typeface="Microsoft JhengHei"/>
                  <a:sym typeface="Microsoft JhengHei"/>
                </a:rPr>
                <a:t>DevOps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2"/>
          <p:cNvSpPr txBox="1">
            <a:spLocks noGrp="1"/>
          </p:cNvSpPr>
          <p:nvPr>
            <p:ph type="title" idx="4294967295"/>
          </p:nvPr>
        </p:nvSpPr>
        <p:spPr>
          <a:xfrm>
            <a:off x="457200" y="270892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Microsoft JhengHei"/>
              <a:buNone/>
            </a:pPr>
            <a:r>
              <a:rPr lang="en-US" sz="2800" b="1">
                <a:solidFill>
                  <a:schemeClr val="lt1"/>
                </a:solidFill>
                <a:latin typeface="Microsoft JhengHei"/>
                <a:ea typeface="Microsoft JhengHei"/>
                <a:cs typeface="Microsoft JhengHei"/>
                <a:sym typeface="Microsoft JhengHei"/>
              </a:rPr>
              <a:t>Whole JIRA Overview </a:t>
            </a:r>
            <a:endParaRPr sz="2800" b="1">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grpSp>
        <p:nvGrpSpPr>
          <p:cNvPr id="295" name="Google Shape;295;p23"/>
          <p:cNvGrpSpPr/>
          <p:nvPr/>
        </p:nvGrpSpPr>
        <p:grpSpPr>
          <a:xfrm>
            <a:off x="1510842" y="111792"/>
            <a:ext cx="6554362" cy="6522273"/>
            <a:chOff x="971290" y="87057"/>
            <a:chExt cx="6554362" cy="6522273"/>
          </a:xfrm>
        </p:grpSpPr>
        <p:sp>
          <p:nvSpPr>
            <p:cNvPr id="296" name="Google Shape;296;p23"/>
            <p:cNvSpPr/>
            <p:nvPr/>
          </p:nvSpPr>
          <p:spPr>
            <a:xfrm>
              <a:off x="1551693" y="435288"/>
              <a:ext cx="5625264" cy="5625264"/>
            </a:xfrm>
            <a:prstGeom prst="pie">
              <a:avLst>
                <a:gd name="adj1" fmla="val 16200000"/>
                <a:gd name="adj2" fmla="val 1800000"/>
              </a:avLst>
            </a:prstGeom>
            <a:gradFill>
              <a:gsLst>
                <a:gs pos="0">
                  <a:srgbClr val="5C80A7"/>
                </a:gs>
                <a:gs pos="50000">
                  <a:srgbClr val="3B6F9F"/>
                </a:gs>
                <a:gs pos="100000">
                  <a:srgbClr val="31628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txBox="1"/>
            <p:nvPr/>
          </p:nvSpPr>
          <p:spPr>
            <a:xfrm>
              <a:off x="4784210" y="1573734"/>
              <a:ext cx="2009023" cy="1674186"/>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Arial"/>
                <a:buNone/>
              </a:pPr>
              <a:endParaRPr sz="1800" b="1" dirty="0">
                <a:solidFill>
                  <a:srgbClr val="1F3864"/>
                </a:solidFill>
                <a:latin typeface="Microsoft JhengHei"/>
                <a:ea typeface="Microsoft JhengHei"/>
                <a:cs typeface="Microsoft JhengHei"/>
                <a:sym typeface="Microsoft JhengHei"/>
              </a:endParaRPr>
            </a:p>
            <a:p>
              <a:pPr marL="0" marR="0" lvl="0" indent="0" algn="ctr" rtl="0">
                <a:lnSpc>
                  <a:spcPct val="90000"/>
                </a:lnSpc>
                <a:spcBef>
                  <a:spcPts val="630"/>
                </a:spcBef>
                <a:spcAft>
                  <a:spcPts val="0"/>
                </a:spcAft>
                <a:buClr>
                  <a:srgbClr val="1F3864"/>
                </a:buClr>
                <a:buSzPts val="1800"/>
                <a:buFont typeface="Microsoft JhengHei"/>
                <a:buNone/>
              </a:pPr>
              <a:r>
                <a:rPr lang="en-US" sz="1800" b="1" dirty="0">
                  <a:solidFill>
                    <a:srgbClr val="1F3864"/>
                  </a:solidFill>
                  <a:latin typeface="Microsoft JhengHei"/>
                  <a:ea typeface="Microsoft JhengHei"/>
                  <a:cs typeface="Microsoft JhengHei"/>
                  <a:sym typeface="Microsoft JhengHei"/>
                </a:rPr>
                <a:t>Services Platform</a:t>
              </a:r>
              <a:endParaRPr sz="1800" b="1" dirty="0">
                <a:solidFill>
                  <a:srgbClr val="1F3864"/>
                </a:solidFill>
                <a:latin typeface="Microsoft JhengHei"/>
                <a:ea typeface="Microsoft JhengHei"/>
                <a:cs typeface="Microsoft JhengHei"/>
                <a:sym typeface="Microsoft JhengHei"/>
              </a:endParaRPr>
            </a:p>
          </p:txBody>
        </p:sp>
        <p:sp>
          <p:nvSpPr>
            <p:cNvPr id="298" name="Google Shape;298;p23"/>
            <p:cNvSpPr/>
            <p:nvPr/>
          </p:nvSpPr>
          <p:spPr>
            <a:xfrm>
              <a:off x="1435839" y="636190"/>
              <a:ext cx="5625264" cy="5625264"/>
            </a:xfrm>
            <a:prstGeom prst="pie">
              <a:avLst>
                <a:gd name="adj1" fmla="val 1800000"/>
                <a:gd name="adj2" fmla="val 9000000"/>
              </a:avLst>
            </a:prstGeom>
            <a:gradFill>
              <a:gsLst>
                <a:gs pos="0">
                  <a:srgbClr val="98B6DA"/>
                </a:gs>
                <a:gs pos="50000">
                  <a:srgbClr val="86ADD8"/>
                </a:gs>
                <a:gs pos="100000">
                  <a:srgbClr val="7298C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txBox="1"/>
            <p:nvPr/>
          </p:nvSpPr>
          <p:spPr>
            <a:xfrm>
              <a:off x="2761799" y="4206019"/>
              <a:ext cx="3013534" cy="1473283"/>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chemeClr val="dk1"/>
                </a:buClr>
                <a:buSzPts val="3200"/>
                <a:buFont typeface="Arial"/>
                <a:buNone/>
              </a:pPr>
              <a:endParaRPr sz="3200" dirty="0">
                <a:solidFill>
                  <a:schemeClr val="lt1"/>
                </a:solidFill>
                <a:latin typeface="Arial"/>
                <a:ea typeface="Arial"/>
                <a:cs typeface="Arial"/>
                <a:sym typeface="Arial"/>
              </a:endParaRPr>
            </a:p>
            <a:p>
              <a:pPr marL="0" marR="0" lvl="0" indent="0" algn="ctr" rtl="0">
                <a:lnSpc>
                  <a:spcPct val="90000"/>
                </a:lnSpc>
                <a:spcBef>
                  <a:spcPts val="1120"/>
                </a:spcBef>
                <a:spcAft>
                  <a:spcPts val="0"/>
                </a:spcAft>
                <a:buClr>
                  <a:srgbClr val="1F3864"/>
                </a:buClr>
                <a:buSzPts val="1800"/>
                <a:buFont typeface="Microsoft JhengHei"/>
                <a:buNone/>
              </a:pPr>
              <a:r>
                <a:rPr lang="en-US" sz="1800" b="1" dirty="0">
                  <a:solidFill>
                    <a:srgbClr val="1F3864"/>
                  </a:solidFill>
                  <a:latin typeface="Microsoft JhengHei"/>
                  <a:ea typeface="Microsoft JhengHei"/>
                  <a:cs typeface="Microsoft JhengHei"/>
                  <a:sym typeface="Microsoft JhengHei"/>
                </a:rPr>
                <a:t>Agile Project Management </a:t>
              </a:r>
              <a:endParaRPr sz="1800" b="1" dirty="0">
                <a:solidFill>
                  <a:srgbClr val="1F3864"/>
                </a:solidFill>
                <a:latin typeface="Microsoft JhengHei"/>
                <a:ea typeface="Microsoft JhengHei"/>
                <a:cs typeface="Microsoft JhengHei"/>
                <a:sym typeface="Microsoft JhengHei"/>
              </a:endParaRPr>
            </a:p>
          </p:txBody>
        </p:sp>
        <p:sp>
          <p:nvSpPr>
            <p:cNvPr id="300" name="Google Shape;300;p23"/>
            <p:cNvSpPr/>
            <p:nvPr/>
          </p:nvSpPr>
          <p:spPr>
            <a:xfrm>
              <a:off x="1319985" y="435288"/>
              <a:ext cx="5625264" cy="5625264"/>
            </a:xfrm>
            <a:prstGeom prst="pie">
              <a:avLst>
                <a:gd name="adj1" fmla="val 9000000"/>
                <a:gd name="adj2" fmla="val 16200000"/>
              </a:avLst>
            </a:prstGeom>
            <a:gradFill>
              <a:gsLst>
                <a:gs pos="0">
                  <a:srgbClr val="98B6DA"/>
                </a:gs>
                <a:gs pos="50000">
                  <a:srgbClr val="86ADD8"/>
                </a:gs>
                <a:gs pos="100000">
                  <a:srgbClr val="7298C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txBox="1"/>
            <p:nvPr/>
          </p:nvSpPr>
          <p:spPr>
            <a:xfrm>
              <a:off x="1498445" y="1627308"/>
              <a:ext cx="2526708" cy="1674186"/>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Arial"/>
                <a:buNone/>
              </a:pPr>
              <a:endParaRPr sz="1800" b="1" dirty="0">
                <a:solidFill>
                  <a:srgbClr val="1F3864"/>
                </a:solidFill>
                <a:latin typeface="Microsoft JhengHei"/>
                <a:ea typeface="Microsoft JhengHei"/>
                <a:cs typeface="Microsoft JhengHei"/>
                <a:sym typeface="Microsoft JhengHei"/>
              </a:endParaRPr>
            </a:p>
            <a:p>
              <a:pPr marL="0" marR="0" lvl="0" indent="0" algn="ctr" rtl="0">
                <a:lnSpc>
                  <a:spcPct val="90000"/>
                </a:lnSpc>
                <a:spcBef>
                  <a:spcPts val="630"/>
                </a:spcBef>
                <a:spcAft>
                  <a:spcPts val="0"/>
                </a:spcAft>
                <a:buClr>
                  <a:schemeClr val="lt1"/>
                </a:buClr>
                <a:buSzPts val="1800"/>
                <a:buFont typeface="Microsoft JhengHei"/>
                <a:buNone/>
              </a:pPr>
              <a:r>
                <a:rPr lang="en-US" sz="1800" b="1" dirty="0">
                  <a:solidFill>
                    <a:schemeClr val="lt1"/>
                  </a:solidFill>
                  <a:latin typeface="Microsoft JhengHei"/>
                  <a:ea typeface="Microsoft JhengHei"/>
                  <a:cs typeface="Microsoft JhengHei"/>
                  <a:sym typeface="Microsoft JhengHei"/>
                </a:rPr>
                <a:t>(Cloud Only)</a:t>
              </a:r>
              <a:br>
                <a:rPr lang="en-US" sz="1800" b="1" dirty="0">
                  <a:solidFill>
                    <a:srgbClr val="1F3864"/>
                  </a:solidFill>
                  <a:latin typeface="Microsoft JhengHei"/>
                  <a:ea typeface="Microsoft JhengHei"/>
                  <a:cs typeface="Microsoft JhengHei"/>
                  <a:sym typeface="Microsoft JhengHei"/>
                </a:rPr>
              </a:br>
              <a:r>
                <a:rPr lang="en-US" sz="1800" b="1" dirty="0">
                  <a:solidFill>
                    <a:srgbClr val="1F3864"/>
                  </a:solidFill>
                  <a:latin typeface="Microsoft JhengHei"/>
                  <a:ea typeface="Microsoft JhengHei"/>
                  <a:cs typeface="Microsoft JhengHei"/>
                  <a:sym typeface="Microsoft JhengHei"/>
                </a:rPr>
                <a:t>Bug Tracking</a:t>
              </a:r>
            </a:p>
            <a:p>
              <a:pPr marL="0" marR="0" lvl="0" indent="0" algn="ctr" rtl="0">
                <a:lnSpc>
                  <a:spcPct val="90000"/>
                </a:lnSpc>
                <a:spcBef>
                  <a:spcPts val="630"/>
                </a:spcBef>
                <a:spcAft>
                  <a:spcPts val="0"/>
                </a:spcAft>
                <a:buClr>
                  <a:schemeClr val="lt1"/>
                </a:buClr>
                <a:buSzPts val="1800"/>
                <a:buFont typeface="Microsoft JhengHei"/>
                <a:buNone/>
              </a:pPr>
              <a:r>
                <a:rPr lang="en-US" sz="1800" b="1" dirty="0">
                  <a:solidFill>
                    <a:srgbClr val="1F3864"/>
                  </a:solidFill>
                  <a:latin typeface="Microsoft JhengHei"/>
                  <a:ea typeface="Microsoft JhengHei"/>
                  <a:cs typeface="Microsoft JhengHei"/>
                  <a:sym typeface="Microsoft JhengHei"/>
                </a:rPr>
                <a:t>Process Management</a:t>
              </a:r>
              <a:r>
                <a:rPr lang="en-US" sz="2400" b="1" dirty="0">
                  <a:solidFill>
                    <a:srgbClr val="1F3864"/>
                  </a:solidFill>
                  <a:latin typeface="Microsoft JhengHei"/>
                  <a:ea typeface="Microsoft JhengHei"/>
                  <a:cs typeface="Microsoft JhengHei"/>
                  <a:sym typeface="Microsoft JhengHei"/>
                </a:rPr>
                <a:t> </a:t>
              </a:r>
              <a:endParaRPr sz="2400" b="1" dirty="0">
                <a:solidFill>
                  <a:srgbClr val="1F3864"/>
                </a:solidFill>
                <a:latin typeface="Microsoft JhengHei"/>
                <a:ea typeface="Microsoft JhengHei"/>
                <a:cs typeface="Microsoft JhengHei"/>
                <a:sym typeface="Microsoft JhengHei"/>
              </a:endParaRPr>
            </a:p>
          </p:txBody>
        </p:sp>
        <p:sp>
          <p:nvSpPr>
            <p:cNvPr id="302" name="Google Shape;302;p23"/>
            <p:cNvSpPr/>
            <p:nvPr/>
          </p:nvSpPr>
          <p:spPr>
            <a:xfrm>
              <a:off x="1203926" y="87057"/>
              <a:ext cx="6321726" cy="6321726"/>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gradFill>
              <a:gsLst>
                <a:gs pos="0">
                  <a:srgbClr val="6B9ED0"/>
                </a:gs>
                <a:gs pos="50000">
                  <a:srgbClr val="4E93D0"/>
                </a:gs>
                <a:gs pos="100000">
                  <a:srgbClr val="3D81B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1087608" y="287604"/>
              <a:ext cx="6321726" cy="6321726"/>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gradFill>
              <a:gsLst>
                <a:gs pos="0">
                  <a:srgbClr val="A9C3E2"/>
                </a:gs>
                <a:gs pos="50000">
                  <a:srgbClr val="9ABBE1"/>
                </a:gs>
                <a:gs pos="100000">
                  <a:srgbClr val="84A5CB"/>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971290" y="87057"/>
              <a:ext cx="6321726" cy="6321726"/>
            </a:xfrm>
            <a:custGeom>
              <a:avLst/>
              <a:gdLst/>
              <a:ahLst/>
              <a:cxnLst/>
              <a:rect l="l" t="t" r="r" b="b"/>
              <a:pathLst>
                <a:path w="120000" h="120000" extrusionOk="0">
                  <a:moveTo>
                    <a:pt x="11561" y="87966"/>
                  </a:moveTo>
                  <a:lnTo>
                    <a:pt x="11561" y="87966"/>
                  </a:lnTo>
                  <a:cubicBezTo>
                    <a:pt x="2017" y="71436"/>
                    <a:pt x="1562" y="51181"/>
                    <a:pt x="10353" y="34238"/>
                  </a:cubicBezTo>
                  <a:cubicBezTo>
                    <a:pt x="19144" y="17296"/>
                    <a:pt x="35968" y="6007"/>
                    <a:pt x="54979" y="4293"/>
                  </a:cubicBezTo>
                  <a:lnTo>
                    <a:pt x="54979" y="239"/>
                  </a:lnTo>
                  <a:lnTo>
                    <a:pt x="60009" y="7118"/>
                  </a:lnTo>
                  <a:lnTo>
                    <a:pt x="54977" y="14476"/>
                  </a:lnTo>
                  <a:lnTo>
                    <a:pt x="54978" y="10423"/>
                  </a:lnTo>
                  <a:lnTo>
                    <a:pt x="54978" y="10423"/>
                  </a:lnTo>
                  <a:cubicBezTo>
                    <a:pt x="38157" y="12127"/>
                    <a:pt x="23347" y="22244"/>
                    <a:pt x="15643" y="37294"/>
                  </a:cubicBezTo>
                  <a:cubicBezTo>
                    <a:pt x="7939" y="52344"/>
                    <a:pt x="8392" y="70273"/>
                    <a:pt x="16845" y="84915"/>
                  </a:cubicBezTo>
                  <a:close/>
                </a:path>
              </a:pathLst>
            </a:custGeom>
            <a:gradFill>
              <a:gsLst>
                <a:gs pos="0">
                  <a:srgbClr val="A9C3E2"/>
                </a:gs>
                <a:gs pos="50000">
                  <a:srgbClr val="9ABBE1"/>
                </a:gs>
                <a:gs pos="100000">
                  <a:srgbClr val="84A5CB"/>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6" name="Google Shape;306;p23"/>
          <p:cNvPicPr preferRelativeResize="0"/>
          <p:nvPr/>
        </p:nvPicPr>
        <p:blipFill rotWithShape="1">
          <a:blip r:embed="rId3">
            <a:alphaModFix/>
          </a:blip>
          <a:srcRect/>
          <a:stretch/>
        </p:blipFill>
        <p:spPr>
          <a:xfrm>
            <a:off x="3779912" y="4437112"/>
            <a:ext cx="1908708" cy="250028"/>
          </a:xfrm>
          <a:prstGeom prst="rect">
            <a:avLst/>
          </a:prstGeom>
          <a:noFill/>
          <a:ln>
            <a:noFill/>
          </a:ln>
        </p:spPr>
      </p:pic>
      <p:pic>
        <p:nvPicPr>
          <p:cNvPr id="307" name="Google Shape;307;p23" descr="Jira Service Management Evaluator Resources | Evaluator Resources |  Atlassian Documentation"/>
          <p:cNvPicPr preferRelativeResize="0"/>
          <p:nvPr/>
        </p:nvPicPr>
        <p:blipFill rotWithShape="1">
          <a:blip r:embed="rId4">
            <a:alphaModFix/>
          </a:blip>
          <a:srcRect/>
          <a:stretch/>
        </p:blipFill>
        <p:spPr>
          <a:xfrm>
            <a:off x="4928065" y="1803542"/>
            <a:ext cx="2592288" cy="371384"/>
          </a:xfrm>
          <a:prstGeom prst="rect">
            <a:avLst/>
          </a:prstGeom>
          <a:noFill/>
          <a:ln>
            <a:noFill/>
          </a:ln>
        </p:spPr>
      </p:pic>
      <p:pic>
        <p:nvPicPr>
          <p:cNvPr id="3" name="圖片 2" descr="一張含有 文字, 美工圖案 的圖片&#10;&#10;自動產生的描述">
            <a:extLst>
              <a:ext uri="{FF2B5EF4-FFF2-40B4-BE49-F238E27FC236}">
                <a16:creationId xmlns:a16="http://schemas.microsoft.com/office/drawing/2014/main" id="{94FECDE6-E06C-4DC1-8B40-A27F1D70757A}"/>
              </a:ext>
            </a:extLst>
          </p:cNvPr>
          <p:cNvPicPr>
            <a:picLocks noChangeAspect="1"/>
          </p:cNvPicPr>
          <p:nvPr/>
        </p:nvPicPr>
        <p:blipFill>
          <a:blip r:embed="rId5"/>
          <a:stretch>
            <a:fillRect/>
          </a:stretch>
        </p:blipFill>
        <p:spPr>
          <a:xfrm>
            <a:off x="2070002" y="1883100"/>
            <a:ext cx="2553846" cy="21226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4"/>
          <p:cNvSpPr txBox="1">
            <a:spLocks noGrp="1"/>
          </p:cNvSpPr>
          <p:nvPr>
            <p:ph type="title" idx="4294967295"/>
          </p:nvPr>
        </p:nvSpPr>
        <p:spPr>
          <a:xfrm>
            <a:off x="1259632" y="2132856"/>
            <a:ext cx="6825952" cy="1512168"/>
          </a:xfrm>
          <a:prstGeom prst="rect">
            <a:avLst/>
          </a:prstGeom>
          <a:noFill/>
          <a:ln>
            <a:noFill/>
          </a:ln>
        </p:spPr>
        <p:txBody>
          <a:bodyPr spcFirstLastPara="1" wrap="square" lIns="91425" tIns="45700" rIns="91425" bIns="45700" anchor="ctr" anchorCtr="0">
            <a:normAutofit/>
          </a:bodyPr>
          <a:lstStyle/>
          <a:p>
            <a:pPr marL="0" lvl="0" indent="0" algn="ctr" rtl="0">
              <a:lnSpc>
                <a:spcPct val="150000"/>
              </a:lnSpc>
              <a:spcBef>
                <a:spcPts val="0"/>
              </a:spcBef>
              <a:spcAft>
                <a:spcPts val="0"/>
              </a:spcAft>
              <a:buClr>
                <a:schemeClr val="lt1"/>
              </a:buClr>
              <a:buSzPts val="2800"/>
              <a:buFont typeface="Microsoft JhengHei"/>
              <a:buNone/>
            </a:pPr>
            <a:r>
              <a:rPr lang="en-US" sz="2800" b="1">
                <a:solidFill>
                  <a:schemeClr val="lt1"/>
                </a:solidFill>
                <a:latin typeface="Microsoft JhengHei"/>
                <a:ea typeface="Microsoft JhengHei"/>
                <a:cs typeface="Microsoft JhengHei"/>
                <a:sym typeface="Microsoft JhengHei"/>
              </a:rPr>
              <a:t>Best Bug Tracking Solution</a:t>
            </a:r>
            <a:br>
              <a:rPr lang="en-US" sz="2800" b="1">
                <a:solidFill>
                  <a:schemeClr val="lt1"/>
                </a:solidFill>
                <a:latin typeface="Microsoft JhengHei"/>
                <a:ea typeface="Microsoft JhengHei"/>
                <a:cs typeface="Microsoft JhengHei"/>
                <a:sym typeface="Microsoft JhengHei"/>
              </a:rPr>
            </a:br>
            <a:r>
              <a:rPr lang="en-US" sz="2800" b="1">
                <a:solidFill>
                  <a:schemeClr val="lt1"/>
                </a:solidFill>
                <a:latin typeface="Microsoft JhengHei"/>
                <a:ea typeface="Microsoft JhengHei"/>
                <a:cs typeface="Microsoft JhengHei"/>
                <a:sym typeface="Microsoft JhengHei"/>
              </a:rPr>
              <a:t>for Any Business Type</a:t>
            </a:r>
            <a:endParaRPr sz="2800" b="1">
              <a:solidFill>
                <a:schemeClr val="lt1"/>
              </a:solidFill>
              <a:latin typeface="Microsoft JhengHei"/>
              <a:ea typeface="Microsoft JhengHei"/>
              <a:cs typeface="Microsoft JhengHei"/>
              <a:sym typeface="Microsoft JhengHei"/>
            </a:endParaRPr>
          </a:p>
        </p:txBody>
      </p:sp>
      <p:pic>
        <p:nvPicPr>
          <p:cNvPr id="4" name="圖片 3" descr="一張含有 文字, 美工圖案 的圖片&#10;&#10;自動產生的描述">
            <a:extLst>
              <a:ext uri="{FF2B5EF4-FFF2-40B4-BE49-F238E27FC236}">
                <a16:creationId xmlns:a16="http://schemas.microsoft.com/office/drawing/2014/main" id="{645ADB66-FF1A-401A-A41F-2EAD5248D628}"/>
              </a:ext>
            </a:extLst>
          </p:cNvPr>
          <p:cNvPicPr>
            <a:picLocks noChangeAspect="1"/>
          </p:cNvPicPr>
          <p:nvPr/>
        </p:nvPicPr>
        <p:blipFill>
          <a:blip r:embed="rId3"/>
          <a:stretch>
            <a:fillRect/>
          </a:stretch>
        </p:blipFill>
        <p:spPr>
          <a:xfrm>
            <a:off x="1259632" y="3818432"/>
            <a:ext cx="6930159" cy="57601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5"/>
          <p:cNvSpPr txBox="1">
            <a:spLocks noGrp="1"/>
          </p:cNvSpPr>
          <p:nvPr>
            <p:ph type="title" idx="4294967295"/>
          </p:nvPr>
        </p:nvSpPr>
        <p:spPr>
          <a:xfrm>
            <a:off x="539552" y="56889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What’s Issue Tracking System</a:t>
            </a:r>
            <a:endParaRPr sz="2800" b="1">
              <a:solidFill>
                <a:srgbClr val="1F3864"/>
              </a:solidFill>
              <a:latin typeface="Microsoft JhengHei"/>
              <a:ea typeface="Microsoft JhengHei"/>
              <a:cs typeface="Microsoft JhengHei"/>
              <a:sym typeface="Microsoft JhengHei"/>
            </a:endParaRPr>
          </a:p>
        </p:txBody>
      </p:sp>
      <p:sp>
        <p:nvSpPr>
          <p:cNvPr id="319" name="Google Shape;319;p25"/>
          <p:cNvSpPr txBox="1">
            <a:spLocks noGrp="1"/>
          </p:cNvSpPr>
          <p:nvPr>
            <p:ph type="body" idx="4294967295"/>
          </p:nvPr>
        </p:nvSpPr>
        <p:spPr>
          <a:xfrm>
            <a:off x="1679910" y="2008193"/>
            <a:ext cx="6172200" cy="3394075"/>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l" rtl="0">
              <a:lnSpc>
                <a:spcPct val="150000"/>
              </a:lnSpc>
              <a:spcBef>
                <a:spcPts val="0"/>
              </a:spcBef>
              <a:spcAft>
                <a:spcPts val="0"/>
              </a:spcAft>
              <a:buClr>
                <a:schemeClr val="dk1"/>
              </a:buClr>
              <a:buSzPct val="100000"/>
              <a:buChar char="•"/>
            </a:pPr>
            <a:r>
              <a:rPr lang="en-US">
                <a:latin typeface="Microsoft JhengHei"/>
                <a:ea typeface="Microsoft JhengHei"/>
                <a:cs typeface="Microsoft JhengHei"/>
                <a:sym typeface="Microsoft JhengHei"/>
              </a:rPr>
              <a:t>誰負責這個工作?</a:t>
            </a:r>
            <a:endParaRPr/>
          </a:p>
          <a:p>
            <a:pPr marL="228600" lvl="0" indent="-228600" algn="l" rtl="0">
              <a:lnSpc>
                <a:spcPct val="150000"/>
              </a:lnSpc>
              <a:spcBef>
                <a:spcPts val="1000"/>
              </a:spcBef>
              <a:spcAft>
                <a:spcPts val="0"/>
              </a:spcAft>
              <a:buClr>
                <a:schemeClr val="dk1"/>
              </a:buClr>
              <a:buSzPct val="100000"/>
              <a:buChar char="•"/>
            </a:pPr>
            <a:r>
              <a:rPr lang="en-US">
                <a:latin typeface="Microsoft JhengHei"/>
                <a:ea typeface="Microsoft JhengHei"/>
                <a:cs typeface="Microsoft JhengHei"/>
                <a:sym typeface="Microsoft JhengHei"/>
              </a:rPr>
              <a:t>目前的工作進度?</a:t>
            </a:r>
            <a:endParaRPr/>
          </a:p>
          <a:p>
            <a:pPr marL="228600" lvl="0" indent="-228600" algn="l" rtl="0">
              <a:lnSpc>
                <a:spcPct val="150000"/>
              </a:lnSpc>
              <a:spcBef>
                <a:spcPts val="1000"/>
              </a:spcBef>
              <a:spcAft>
                <a:spcPts val="0"/>
              </a:spcAft>
              <a:buClr>
                <a:schemeClr val="dk1"/>
              </a:buClr>
              <a:buSzPct val="100000"/>
              <a:buChar char="•"/>
            </a:pPr>
            <a:r>
              <a:rPr lang="en-US">
                <a:latin typeface="Microsoft JhengHei"/>
                <a:ea typeface="Microsoft JhengHei"/>
                <a:cs typeface="Microsoft JhengHei"/>
                <a:sym typeface="Microsoft JhengHei"/>
              </a:rPr>
              <a:t>需經過哪些流程處理?</a:t>
            </a:r>
            <a:endParaRPr/>
          </a:p>
          <a:p>
            <a:pPr marL="228600" lvl="0" indent="-228600" algn="l" rtl="0">
              <a:lnSpc>
                <a:spcPct val="150000"/>
              </a:lnSpc>
              <a:spcBef>
                <a:spcPts val="1000"/>
              </a:spcBef>
              <a:spcAft>
                <a:spcPts val="0"/>
              </a:spcAft>
              <a:buClr>
                <a:schemeClr val="dk1"/>
              </a:buClr>
              <a:buSzPct val="100000"/>
              <a:buChar char="•"/>
            </a:pPr>
            <a:r>
              <a:rPr lang="en-US">
                <a:latin typeface="Microsoft JhengHei"/>
                <a:ea typeface="Microsoft JhengHei"/>
                <a:cs typeface="Microsoft JhengHei"/>
                <a:sym typeface="Microsoft JhengHei"/>
              </a:rPr>
              <a:t>如何快速搜尋到問題</a:t>
            </a:r>
            <a:endParaRPr>
              <a:latin typeface="Microsoft JhengHei"/>
              <a:ea typeface="Microsoft JhengHei"/>
              <a:cs typeface="Microsoft JhengHei"/>
              <a:sym typeface="Microsoft JhengHei"/>
            </a:endParaRPr>
          </a:p>
          <a:p>
            <a:pPr marL="228600" lvl="0" indent="-228600" algn="l" rtl="0">
              <a:lnSpc>
                <a:spcPct val="150000"/>
              </a:lnSpc>
              <a:spcBef>
                <a:spcPts val="1000"/>
              </a:spcBef>
              <a:spcAft>
                <a:spcPts val="0"/>
              </a:spcAft>
              <a:buClr>
                <a:schemeClr val="dk1"/>
              </a:buClr>
              <a:buSzPct val="100000"/>
              <a:buChar char="•"/>
            </a:pPr>
            <a:r>
              <a:rPr lang="en-US">
                <a:latin typeface="Microsoft JhengHei"/>
                <a:ea typeface="Microsoft JhengHei"/>
                <a:cs typeface="Microsoft JhengHei"/>
                <a:sym typeface="Microsoft JhengHei"/>
              </a:rPr>
              <a:t>權限管理</a:t>
            </a:r>
            <a:endParaRPr>
              <a:latin typeface="Microsoft JhengHei"/>
              <a:ea typeface="Microsoft JhengHei"/>
              <a:cs typeface="Microsoft JhengHei"/>
              <a:sym typeface="Microsoft JhengHei"/>
            </a:endParaRPr>
          </a:p>
          <a:p>
            <a:pPr marL="228600" lvl="0" indent="-228600" algn="l" rtl="0">
              <a:lnSpc>
                <a:spcPct val="150000"/>
              </a:lnSpc>
              <a:spcBef>
                <a:spcPts val="1000"/>
              </a:spcBef>
              <a:spcAft>
                <a:spcPts val="0"/>
              </a:spcAft>
              <a:buClr>
                <a:schemeClr val="dk1"/>
              </a:buClr>
              <a:buSzPct val="100000"/>
              <a:buChar char="•"/>
            </a:pPr>
            <a:r>
              <a:rPr lang="en-US">
                <a:latin typeface="Microsoft JhengHei"/>
                <a:ea typeface="Microsoft JhengHei"/>
                <a:cs typeface="Microsoft JhengHei"/>
                <a:sym typeface="Microsoft JhengHei"/>
              </a:rPr>
              <a:t>統計與圖表</a:t>
            </a:r>
            <a:endParaRPr>
              <a:latin typeface="Microsoft JhengHei"/>
              <a:ea typeface="Microsoft JhengHei"/>
              <a:cs typeface="Microsoft JhengHei"/>
              <a:sym typeface="Microsoft JhengHei"/>
            </a:endParaRPr>
          </a:p>
          <a:p>
            <a:pPr marL="228600" lvl="0" indent="-228600" algn="l" rtl="0">
              <a:lnSpc>
                <a:spcPct val="150000"/>
              </a:lnSpc>
              <a:spcBef>
                <a:spcPts val="1000"/>
              </a:spcBef>
              <a:spcAft>
                <a:spcPts val="0"/>
              </a:spcAft>
              <a:buClr>
                <a:schemeClr val="dk1"/>
              </a:buClr>
              <a:buSzPct val="100000"/>
              <a:buChar char="•"/>
            </a:pPr>
            <a:r>
              <a:rPr lang="en-US">
                <a:latin typeface="Microsoft JhengHei"/>
                <a:ea typeface="Microsoft JhengHei"/>
                <a:cs typeface="Microsoft JhengHei"/>
                <a:sym typeface="Microsoft JhengHei"/>
              </a:rPr>
              <a:t>任務警戒功能</a:t>
            </a:r>
            <a:endParaRPr/>
          </a:p>
        </p:txBody>
      </p:sp>
      <p:sp>
        <p:nvSpPr>
          <p:cNvPr id="320" name="Google Shape;320;p25"/>
          <p:cNvSpPr/>
          <p:nvPr/>
        </p:nvSpPr>
        <p:spPr>
          <a:xfrm>
            <a:off x="1385648" y="4389133"/>
            <a:ext cx="4347483" cy="1062741"/>
          </a:xfrm>
          <a:prstGeom prst="roundRect">
            <a:avLst>
              <a:gd name="adj" fmla="val 16667"/>
            </a:avLst>
          </a:prstGeom>
          <a:solidFill>
            <a:srgbClr val="FFFF00">
              <a:alpha val="14901"/>
            </a:srgbClr>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1" name="Google Shape;321;p25"/>
          <p:cNvSpPr/>
          <p:nvPr/>
        </p:nvSpPr>
        <p:spPr>
          <a:xfrm>
            <a:off x="5723507" y="2101540"/>
            <a:ext cx="648072" cy="3477834"/>
          </a:xfrm>
          <a:prstGeom prst="rightBrace">
            <a:avLst>
              <a:gd name="adj1" fmla="val 8333"/>
              <a:gd name="adj2"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22" name="Google Shape;322;p25"/>
          <p:cNvSpPr txBox="1"/>
          <p:nvPr/>
        </p:nvSpPr>
        <p:spPr>
          <a:xfrm>
            <a:off x="6257998" y="4230914"/>
            <a:ext cx="25117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Microsoft JhengHei"/>
                <a:ea typeface="Microsoft JhengHei"/>
                <a:cs typeface="Microsoft JhengHei"/>
                <a:sym typeface="Microsoft JhengHei"/>
              </a:rPr>
              <a:t>ALL Support by JIRA</a:t>
            </a:r>
            <a:endParaRPr sz="1800" b="1">
              <a:solidFill>
                <a:schemeClr val="dk1"/>
              </a:solidFill>
              <a:latin typeface="Microsoft JhengHei"/>
              <a:ea typeface="Microsoft JhengHei"/>
              <a:cs typeface="Microsoft JhengHei"/>
              <a:sym typeface="Microsoft JhengHei"/>
            </a:endParaRPr>
          </a:p>
        </p:txBody>
      </p:sp>
      <p:sp>
        <p:nvSpPr>
          <p:cNvPr id="323" name="Google Shape;323;p25"/>
          <p:cNvSpPr/>
          <p:nvPr/>
        </p:nvSpPr>
        <p:spPr>
          <a:xfrm>
            <a:off x="1385648" y="2057404"/>
            <a:ext cx="4337861" cy="2289701"/>
          </a:xfrm>
          <a:prstGeom prst="roundRect">
            <a:avLst>
              <a:gd name="adj" fmla="val 16667"/>
            </a:avLst>
          </a:prstGeom>
          <a:solidFill>
            <a:schemeClr val="accent1">
              <a:alpha val="14901"/>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4" name="Google Shape;324;p25"/>
          <p:cNvPicPr preferRelativeResize="0"/>
          <p:nvPr/>
        </p:nvPicPr>
        <p:blipFill rotWithShape="1">
          <a:blip r:embed="rId3">
            <a:alphaModFix/>
          </a:blip>
          <a:srcRect/>
          <a:stretch/>
        </p:blipFill>
        <p:spPr>
          <a:xfrm>
            <a:off x="6761872" y="3603436"/>
            <a:ext cx="1318574" cy="4467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6"/>
          <p:cNvSpPr txBox="1">
            <a:spLocks noGrp="1"/>
          </p:cNvSpPr>
          <p:nvPr>
            <p:ph type="title" idx="4294967295"/>
          </p:nvPr>
        </p:nvSpPr>
        <p:spPr>
          <a:xfrm>
            <a:off x="457200" y="40466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JIRA Core Advantage</a:t>
            </a:r>
            <a:endParaRPr sz="2800" b="1">
              <a:solidFill>
                <a:srgbClr val="1F3864"/>
              </a:solidFill>
              <a:latin typeface="Microsoft JhengHei"/>
              <a:ea typeface="Microsoft JhengHei"/>
              <a:cs typeface="Microsoft JhengHei"/>
              <a:sym typeface="Microsoft JhengHei"/>
            </a:endParaRPr>
          </a:p>
        </p:txBody>
      </p:sp>
      <p:sp>
        <p:nvSpPr>
          <p:cNvPr id="330" name="Google Shape;330;p26"/>
          <p:cNvSpPr txBox="1">
            <a:spLocks noGrp="1"/>
          </p:cNvSpPr>
          <p:nvPr>
            <p:ph type="body" idx="4294967295"/>
          </p:nvPr>
        </p:nvSpPr>
        <p:spPr>
          <a:xfrm>
            <a:off x="894420" y="1700808"/>
            <a:ext cx="7355160" cy="4210025"/>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rgbClr val="FF0000"/>
              </a:buClr>
              <a:buSzPts val="1800"/>
              <a:buChar char="•"/>
            </a:pPr>
            <a:r>
              <a:rPr lang="en-US" sz="1800" b="1" dirty="0" err="1">
                <a:solidFill>
                  <a:srgbClr val="FF0000"/>
                </a:solidFill>
                <a:latin typeface="Microsoft JhengHei"/>
                <a:ea typeface="Microsoft JhengHei"/>
                <a:cs typeface="Microsoft JhengHei"/>
                <a:sym typeface="Microsoft JhengHei"/>
              </a:rPr>
              <a:t>簡易的連結你其他系統,跨系統整合你的ERP</a:t>
            </a:r>
            <a:r>
              <a:rPr lang="en-US" sz="1800" b="1" dirty="0">
                <a:solidFill>
                  <a:srgbClr val="FF0000"/>
                </a:solidFill>
                <a:latin typeface="Microsoft JhengHei"/>
                <a:ea typeface="Microsoft JhengHei"/>
                <a:cs typeface="Microsoft JhengHei"/>
                <a:sym typeface="Microsoft JhengHei"/>
              </a:rPr>
              <a:t> 或 CSM.</a:t>
            </a:r>
            <a:endParaRPr dirty="0"/>
          </a:p>
          <a:p>
            <a:pPr marL="228600" lvl="0" indent="-228600" algn="l" rtl="0">
              <a:lnSpc>
                <a:spcPct val="150000"/>
              </a:lnSpc>
              <a:spcBef>
                <a:spcPts val="1000"/>
              </a:spcBef>
              <a:spcAft>
                <a:spcPts val="0"/>
              </a:spcAft>
              <a:buClr>
                <a:srgbClr val="FF0000"/>
              </a:buClr>
              <a:buSzPts val="1800"/>
              <a:buChar char="•"/>
            </a:pPr>
            <a:r>
              <a:rPr lang="en-US" sz="1800" b="1" dirty="0" err="1">
                <a:solidFill>
                  <a:srgbClr val="FF0000"/>
                </a:solidFill>
                <a:latin typeface="Microsoft JhengHei"/>
                <a:ea typeface="Microsoft JhengHei"/>
                <a:cs typeface="Microsoft JhengHei"/>
                <a:sym typeface="Microsoft JhengHei"/>
              </a:rPr>
              <a:t>超高彈性的任務搜索與統計功能</a:t>
            </a:r>
            <a:r>
              <a:rPr lang="en-US" sz="1800" b="1" dirty="0">
                <a:solidFill>
                  <a:srgbClr val="FF0000"/>
                </a:solidFill>
                <a:latin typeface="Microsoft JhengHei"/>
                <a:ea typeface="Microsoft JhengHei"/>
                <a:cs typeface="Microsoft JhengHei"/>
                <a:sym typeface="Microsoft JhengHei"/>
              </a:rPr>
              <a:t> &amp; </a:t>
            </a:r>
            <a:r>
              <a:rPr lang="en-US" sz="1800" b="1" dirty="0" err="1">
                <a:solidFill>
                  <a:srgbClr val="FF0000"/>
                </a:solidFill>
                <a:latin typeface="Microsoft JhengHei"/>
                <a:ea typeface="Microsoft JhengHei"/>
                <a:cs typeface="Microsoft JhengHei"/>
                <a:sym typeface="Microsoft JhengHei"/>
              </a:rPr>
              <a:t>有效的決策圖表</a:t>
            </a:r>
            <a:r>
              <a:rPr lang="en-US" sz="1800" b="1" dirty="0">
                <a:solidFill>
                  <a:srgbClr val="FF0000"/>
                </a:solidFill>
                <a:latin typeface="Microsoft JhengHei"/>
                <a:ea typeface="Microsoft JhengHei"/>
                <a:cs typeface="Microsoft JhengHei"/>
                <a:sym typeface="Microsoft JhengHei"/>
              </a:rPr>
              <a:t>.</a:t>
            </a:r>
            <a:endParaRPr dirty="0"/>
          </a:p>
          <a:p>
            <a:pPr marL="228600" lvl="0" indent="-228600" algn="l" rtl="0">
              <a:lnSpc>
                <a:spcPct val="150000"/>
              </a:lnSpc>
              <a:spcBef>
                <a:spcPts val="1000"/>
              </a:spcBef>
              <a:spcAft>
                <a:spcPts val="0"/>
              </a:spcAft>
              <a:buClr>
                <a:schemeClr val="dk1"/>
              </a:buClr>
              <a:buSzPts val="1800"/>
              <a:buChar char="•"/>
            </a:pPr>
            <a:r>
              <a:rPr lang="en-US" sz="1800" dirty="0" err="1">
                <a:latin typeface="Microsoft JhengHei"/>
                <a:ea typeface="Microsoft JhengHei"/>
                <a:cs typeface="Microsoft JhengHei"/>
                <a:sym typeface="Microsoft JhengHei"/>
              </a:rPr>
              <a:t>依據你制定的條件,</a:t>
            </a:r>
            <a:r>
              <a:rPr lang="en-US" sz="1800" b="1" dirty="0" err="1">
                <a:solidFill>
                  <a:srgbClr val="FF0000"/>
                </a:solidFill>
                <a:latin typeface="Microsoft JhengHei"/>
                <a:ea typeface="Microsoft JhengHei"/>
                <a:cs typeface="Microsoft JhengHei"/>
                <a:sym typeface="Microsoft JhengHei"/>
              </a:rPr>
              <a:t>自動化監控你的任務,並自動提醒</a:t>
            </a:r>
            <a:r>
              <a:rPr lang="en-US" sz="1800" b="1" dirty="0">
                <a:solidFill>
                  <a:srgbClr val="FF0000"/>
                </a:solidFill>
                <a:latin typeface="Microsoft JhengHei"/>
                <a:ea typeface="Microsoft JhengHei"/>
                <a:cs typeface="Microsoft JhengHei"/>
                <a:sym typeface="Microsoft JhengHei"/>
              </a:rPr>
              <a:t>.</a:t>
            </a:r>
            <a:endParaRPr dirty="0"/>
          </a:p>
          <a:p>
            <a:pPr marL="228600" lvl="0" indent="-228600" algn="l" rtl="0">
              <a:lnSpc>
                <a:spcPct val="150000"/>
              </a:lnSpc>
              <a:spcBef>
                <a:spcPts val="1000"/>
              </a:spcBef>
              <a:spcAft>
                <a:spcPts val="0"/>
              </a:spcAft>
              <a:buClr>
                <a:schemeClr val="dk1"/>
              </a:buClr>
              <a:buSzPts val="1800"/>
              <a:buChar char="•"/>
            </a:pPr>
            <a:r>
              <a:rPr lang="en-US" sz="1800" dirty="0" err="1">
                <a:latin typeface="Microsoft JhengHei"/>
                <a:ea typeface="Microsoft JhengHei"/>
                <a:cs typeface="Microsoft JhengHei"/>
                <a:sym typeface="Microsoft JhengHei"/>
              </a:rPr>
              <a:t>彈性的權限設置</a:t>
            </a:r>
            <a:r>
              <a:rPr lang="en-US" sz="1800" dirty="0">
                <a:latin typeface="Microsoft JhengHei"/>
                <a:ea typeface="Microsoft JhengHei"/>
                <a:cs typeface="Microsoft JhengHei"/>
                <a:sym typeface="Microsoft JhengHei"/>
              </a:rPr>
              <a:t>.</a:t>
            </a:r>
            <a:endParaRPr dirty="0"/>
          </a:p>
          <a:p>
            <a:pPr marL="228600" lvl="0" indent="-228600" algn="l" rtl="0">
              <a:lnSpc>
                <a:spcPct val="150000"/>
              </a:lnSpc>
              <a:spcBef>
                <a:spcPts val="1000"/>
              </a:spcBef>
              <a:spcAft>
                <a:spcPts val="0"/>
              </a:spcAft>
              <a:buClr>
                <a:schemeClr val="dk1"/>
              </a:buClr>
              <a:buSzPts val="1800"/>
              <a:buChar char="•"/>
            </a:pPr>
            <a:r>
              <a:rPr lang="en-US" sz="1800" dirty="0" err="1">
                <a:latin typeface="Microsoft JhengHei"/>
                <a:ea typeface="Microsoft JhengHei"/>
                <a:cs typeface="Microsoft JhengHei"/>
                <a:sym typeface="Microsoft JhengHei"/>
              </a:rPr>
              <a:t>簡單的動作建立你複雜的工作流程</a:t>
            </a:r>
            <a:r>
              <a:rPr lang="en-US" sz="1800" dirty="0">
                <a:latin typeface="Microsoft JhengHei"/>
                <a:ea typeface="Microsoft JhengHei"/>
                <a:cs typeface="Microsoft JhengHei"/>
                <a:sym typeface="Microsoft JhengHei"/>
              </a:rPr>
              <a:t>.</a:t>
            </a:r>
            <a:endParaRPr dirty="0"/>
          </a:p>
          <a:p>
            <a:pPr marL="228600" lvl="0" indent="-228600" algn="l" rtl="0">
              <a:lnSpc>
                <a:spcPct val="150000"/>
              </a:lnSpc>
              <a:spcBef>
                <a:spcPts val="1000"/>
              </a:spcBef>
              <a:spcAft>
                <a:spcPts val="0"/>
              </a:spcAft>
              <a:buClr>
                <a:schemeClr val="dk1"/>
              </a:buClr>
              <a:buSzPts val="1800"/>
              <a:buChar char="•"/>
            </a:pPr>
            <a:r>
              <a:rPr lang="en-US" sz="1800" dirty="0">
                <a:latin typeface="Microsoft JhengHei"/>
                <a:ea typeface="Microsoft JhengHei"/>
                <a:cs typeface="Microsoft JhengHei"/>
                <a:sym typeface="Microsoft JhengHei"/>
              </a:rPr>
              <a:t>CSV . Bugzilla . Mantis . Trac </a:t>
            </a:r>
            <a:r>
              <a:rPr lang="en-US" sz="1800" dirty="0" err="1">
                <a:latin typeface="Microsoft JhengHei"/>
                <a:ea typeface="Microsoft JhengHei"/>
                <a:cs typeface="Microsoft JhengHei"/>
                <a:sym typeface="Microsoft JhengHei"/>
              </a:rPr>
              <a:t>支援各種格式匯入</a:t>
            </a:r>
            <a:r>
              <a:rPr lang="en-US" sz="1800" dirty="0">
                <a:latin typeface="Microsoft JhengHei"/>
                <a:ea typeface="Microsoft JhengHei"/>
                <a:cs typeface="Microsoft JhengHei"/>
                <a:sym typeface="Microsoft JhengHei"/>
              </a:rPr>
              <a:t>.</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7"/>
          <p:cNvSpPr txBox="1">
            <a:spLocks noGrp="1"/>
          </p:cNvSpPr>
          <p:nvPr>
            <p:ph type="title" idx="4294967295"/>
          </p:nvPr>
        </p:nvSpPr>
        <p:spPr>
          <a:xfrm>
            <a:off x="457200" y="62068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EZ Link All your system</a:t>
            </a:r>
            <a:endParaRPr sz="2800" b="1">
              <a:solidFill>
                <a:srgbClr val="1F3864"/>
              </a:solidFill>
              <a:latin typeface="Microsoft JhengHei"/>
              <a:ea typeface="Microsoft JhengHei"/>
              <a:cs typeface="Microsoft JhengHei"/>
              <a:sym typeface="Microsoft JhengHei"/>
            </a:endParaRPr>
          </a:p>
        </p:txBody>
      </p:sp>
      <p:sp>
        <p:nvSpPr>
          <p:cNvPr id="336" name="Google Shape;336;p27"/>
          <p:cNvSpPr txBox="1">
            <a:spLocks noGrp="1"/>
          </p:cNvSpPr>
          <p:nvPr>
            <p:ph type="body" idx="4294967295"/>
          </p:nvPr>
        </p:nvSpPr>
        <p:spPr>
          <a:xfrm>
            <a:off x="539552" y="2132856"/>
            <a:ext cx="8229600" cy="352594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透過 Application link 直接與您客戶的 JIRA 連線, issue &amp; report direct sync.</a:t>
            </a:r>
            <a:endParaRPr/>
          </a:p>
          <a:p>
            <a:pPr marL="228600" lvl="0" indent="-114300" algn="l" rtl="0">
              <a:lnSpc>
                <a:spcPct val="90000"/>
              </a:lnSpc>
              <a:spcBef>
                <a:spcPts val="1000"/>
              </a:spcBef>
              <a:spcAft>
                <a:spcPts val="0"/>
              </a:spcAft>
              <a:buClr>
                <a:schemeClr val="dk1"/>
              </a:buClr>
              <a:buSzPts val="1800"/>
              <a:buNone/>
            </a:pPr>
            <a:endParaRPr sz="180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您的 ERP / CSM …etc 資料需要整合,直接使用 REST API 整合至JIRA 欄位.</a:t>
            </a:r>
            <a:endParaRPr/>
          </a:p>
          <a:p>
            <a:pPr marL="0" lvl="0" indent="0" algn="l" rtl="0">
              <a:lnSpc>
                <a:spcPct val="90000"/>
              </a:lnSpc>
              <a:spcBef>
                <a:spcPts val="1000"/>
              </a:spcBef>
              <a:spcAft>
                <a:spcPts val="0"/>
              </a:spcAft>
              <a:buClr>
                <a:schemeClr val="dk1"/>
              </a:buClr>
              <a:buSzPts val="1800"/>
              <a:buNone/>
            </a:pPr>
            <a:endParaRPr sz="180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Dashboard 一站式整合所有所需資訊.</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8"/>
          <p:cNvSpPr txBox="1">
            <a:spLocks noGrp="1"/>
          </p:cNvSpPr>
          <p:nvPr>
            <p:ph type="title" idx="4294967295"/>
          </p:nvPr>
        </p:nvSpPr>
        <p:spPr>
          <a:xfrm>
            <a:off x="457200" y="49950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Highly flexible security </a:t>
            </a:r>
            <a:endParaRPr sz="2800" b="1">
              <a:solidFill>
                <a:srgbClr val="1F3864"/>
              </a:solidFill>
              <a:latin typeface="Microsoft JhengHei"/>
              <a:ea typeface="Microsoft JhengHei"/>
              <a:cs typeface="Microsoft JhengHei"/>
              <a:sym typeface="Microsoft JhengHei"/>
            </a:endParaRPr>
          </a:p>
        </p:txBody>
      </p:sp>
      <p:sp>
        <p:nvSpPr>
          <p:cNvPr id="342" name="Google Shape;342;p28"/>
          <p:cNvSpPr txBox="1">
            <a:spLocks noGrp="1"/>
          </p:cNvSpPr>
          <p:nvPr>
            <p:ph type="body" idx="4294967295"/>
          </p:nvPr>
        </p:nvSpPr>
        <p:spPr>
          <a:xfrm>
            <a:off x="1224809" y="2086693"/>
            <a:ext cx="2870200" cy="33940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b="1">
                <a:latin typeface="Microsoft JhengHei"/>
                <a:ea typeface="Microsoft JhengHei"/>
                <a:cs typeface="Microsoft JhengHei"/>
                <a:sym typeface="Microsoft JhengHei"/>
              </a:rPr>
              <a:t>Base on Project</a:t>
            </a:r>
            <a:endParaRPr sz="1800" b="1">
              <a:latin typeface="Microsoft JhengHei"/>
              <a:ea typeface="Microsoft JhengHei"/>
              <a:cs typeface="Microsoft JhengHei"/>
              <a:sym typeface="Microsoft JhengHei"/>
            </a:endParaRPr>
          </a:p>
        </p:txBody>
      </p:sp>
      <p:sp>
        <p:nvSpPr>
          <p:cNvPr id="343" name="Google Shape;343;p28"/>
          <p:cNvSpPr txBox="1"/>
          <p:nvPr/>
        </p:nvSpPr>
        <p:spPr>
          <a:xfrm>
            <a:off x="5357400" y="2086296"/>
            <a:ext cx="2870076" cy="3394472"/>
          </a:xfrm>
          <a:prstGeom prst="rect">
            <a:avLst/>
          </a:prstGeom>
          <a:noFill/>
          <a:ln>
            <a:noFill/>
          </a:ln>
        </p:spPr>
        <p:txBody>
          <a:bodyPr spcFirstLastPara="1" wrap="square" lIns="68575" tIns="34275" rIns="68575" bIns="34275" anchor="t" anchorCtr="0">
            <a:noAutofit/>
          </a:bodyPr>
          <a:lstStyle/>
          <a:p>
            <a:pPr marL="342900" marR="0" lvl="0" indent="-342900" algn="l" rtl="0">
              <a:spcBef>
                <a:spcPts val="0"/>
              </a:spcBef>
              <a:spcAft>
                <a:spcPts val="0"/>
              </a:spcAft>
              <a:buClr>
                <a:schemeClr val="dk1"/>
              </a:buClr>
              <a:buSzPts val="1800"/>
              <a:buFont typeface="Arial"/>
              <a:buChar char="•"/>
            </a:pPr>
            <a:r>
              <a:rPr lang="en-US" sz="1800" b="1">
                <a:solidFill>
                  <a:schemeClr val="dk1"/>
                </a:solidFill>
                <a:latin typeface="Microsoft JhengHei"/>
                <a:ea typeface="Microsoft JhengHei"/>
                <a:cs typeface="Microsoft JhengHei"/>
                <a:sym typeface="Microsoft JhengHei"/>
              </a:rPr>
              <a:t>Base on Issue</a:t>
            </a:r>
            <a:endParaRPr sz="1800" b="1">
              <a:solidFill>
                <a:schemeClr val="dk1"/>
              </a:solidFill>
              <a:latin typeface="Microsoft JhengHei"/>
              <a:ea typeface="Microsoft JhengHei"/>
              <a:cs typeface="Microsoft JhengHei"/>
              <a:sym typeface="Microsoft JhengHei"/>
            </a:endParaRPr>
          </a:p>
        </p:txBody>
      </p:sp>
      <p:pic>
        <p:nvPicPr>
          <p:cNvPr id="344" name="Google Shape;344;p28"/>
          <p:cNvPicPr preferRelativeResize="0"/>
          <p:nvPr/>
        </p:nvPicPr>
        <p:blipFill rotWithShape="1">
          <a:blip r:embed="rId3">
            <a:alphaModFix/>
          </a:blip>
          <a:srcRect/>
          <a:stretch/>
        </p:blipFill>
        <p:spPr>
          <a:xfrm>
            <a:off x="683568" y="2887184"/>
            <a:ext cx="3952682" cy="2668675"/>
          </a:xfrm>
          <a:prstGeom prst="rect">
            <a:avLst/>
          </a:prstGeom>
          <a:noFill/>
          <a:ln>
            <a:noFill/>
          </a:ln>
        </p:spPr>
      </p:pic>
      <p:pic>
        <p:nvPicPr>
          <p:cNvPr id="345" name="Google Shape;345;p28"/>
          <p:cNvPicPr preferRelativeResize="0"/>
          <p:nvPr/>
        </p:nvPicPr>
        <p:blipFill rotWithShape="1">
          <a:blip r:embed="rId4">
            <a:alphaModFix/>
          </a:blip>
          <a:srcRect/>
          <a:stretch/>
        </p:blipFill>
        <p:spPr>
          <a:xfrm>
            <a:off x="4898077" y="2858608"/>
            <a:ext cx="3788723" cy="11898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9"/>
          <p:cNvSpPr txBox="1">
            <a:spLocks noGrp="1"/>
          </p:cNvSpPr>
          <p:nvPr>
            <p:ph type="title" idx="4294967295"/>
          </p:nvPr>
        </p:nvSpPr>
        <p:spPr>
          <a:xfrm>
            <a:off x="457200" y="31027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Highly flexible security </a:t>
            </a:r>
            <a:endParaRPr sz="2800" b="1">
              <a:solidFill>
                <a:srgbClr val="1F3864"/>
              </a:solidFill>
              <a:latin typeface="Microsoft JhengHei"/>
              <a:ea typeface="Microsoft JhengHei"/>
              <a:cs typeface="Microsoft JhengHei"/>
              <a:sym typeface="Microsoft JhengHei"/>
            </a:endParaRPr>
          </a:p>
        </p:txBody>
      </p:sp>
      <p:sp>
        <p:nvSpPr>
          <p:cNvPr id="351" name="Google Shape;351;p29"/>
          <p:cNvSpPr txBox="1">
            <a:spLocks noGrp="1"/>
          </p:cNvSpPr>
          <p:nvPr>
            <p:ph type="body" idx="4294967295"/>
          </p:nvPr>
        </p:nvSpPr>
        <p:spPr>
          <a:xfrm>
            <a:off x="851229" y="1599803"/>
            <a:ext cx="7560840" cy="442699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dirty="0">
                <a:latin typeface="Microsoft JhengHei"/>
                <a:ea typeface="Microsoft JhengHei"/>
                <a:cs typeface="Microsoft JhengHei"/>
                <a:sym typeface="Microsoft JhengHei"/>
              </a:rPr>
              <a:t>Flexible Project Role decide by Team Leader </a:t>
            </a:r>
            <a:endParaRPr sz="1800" dirty="0">
              <a:latin typeface="Microsoft JhengHei"/>
              <a:ea typeface="Microsoft JhengHei"/>
              <a:cs typeface="Microsoft JhengHei"/>
              <a:sym typeface="Microsoft JhengHei"/>
            </a:endParaRPr>
          </a:p>
        </p:txBody>
      </p:sp>
      <p:pic>
        <p:nvPicPr>
          <p:cNvPr id="352" name="Google Shape;352;p29"/>
          <p:cNvPicPr preferRelativeResize="0"/>
          <p:nvPr/>
        </p:nvPicPr>
        <p:blipFill rotWithShape="1">
          <a:blip r:embed="rId3">
            <a:alphaModFix/>
          </a:blip>
          <a:srcRect/>
          <a:stretch/>
        </p:blipFill>
        <p:spPr>
          <a:xfrm>
            <a:off x="851229" y="2031104"/>
            <a:ext cx="7441541" cy="35643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
          <p:cNvSpPr txBox="1">
            <a:spLocks noGrp="1"/>
          </p:cNvSpPr>
          <p:nvPr>
            <p:ph type="title" idx="4294967295"/>
          </p:nvPr>
        </p:nvSpPr>
        <p:spPr>
          <a:xfrm>
            <a:off x="628650" y="2996952"/>
            <a:ext cx="7886700" cy="175761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50000"/>
              </a:lnSpc>
              <a:spcBef>
                <a:spcPts val="0"/>
              </a:spcBef>
              <a:spcAft>
                <a:spcPts val="0"/>
              </a:spcAft>
              <a:buClr>
                <a:schemeClr val="dk1"/>
              </a:buClr>
              <a:buSzPct val="100000"/>
              <a:buFont typeface="Microsoft JhengHei"/>
              <a:buNone/>
            </a:pPr>
            <a:br>
              <a:rPr lang="en-US">
                <a:latin typeface="Microsoft JhengHei"/>
                <a:ea typeface="Microsoft JhengHei"/>
                <a:cs typeface="Microsoft JhengHei"/>
                <a:sym typeface="Microsoft JhengHei"/>
              </a:rPr>
            </a:br>
            <a:r>
              <a:rPr lang="en-US" sz="3300" b="1">
                <a:solidFill>
                  <a:schemeClr val="lt1"/>
                </a:solidFill>
                <a:latin typeface="Microsoft JhengHei"/>
                <a:ea typeface="Microsoft JhengHei"/>
                <a:cs typeface="Microsoft JhengHei"/>
                <a:sym typeface="Microsoft JhengHei"/>
              </a:rPr>
              <a:t>JIRA IT UP</a:t>
            </a:r>
            <a:br>
              <a:rPr lang="en-US" sz="3300">
                <a:solidFill>
                  <a:schemeClr val="lt1"/>
                </a:solidFill>
                <a:latin typeface="Microsoft JhengHei"/>
                <a:ea typeface="Microsoft JhengHei"/>
                <a:cs typeface="Microsoft JhengHei"/>
                <a:sym typeface="Microsoft JhengHei"/>
              </a:rPr>
            </a:br>
            <a:r>
              <a:rPr lang="en-US" sz="3300">
                <a:solidFill>
                  <a:schemeClr val="lt1"/>
                </a:solidFill>
                <a:latin typeface="Microsoft JhengHei"/>
                <a:ea typeface="Microsoft JhengHei"/>
                <a:cs typeface="Microsoft JhengHei"/>
                <a:sym typeface="Microsoft JhengHei"/>
              </a:rPr>
              <a:t>我們專注於整體軟體工程解決方案!</a:t>
            </a:r>
            <a:br>
              <a:rPr lang="en-US"/>
            </a:br>
            <a:endParaRPr/>
          </a:p>
        </p:txBody>
      </p:sp>
      <p:sp>
        <p:nvSpPr>
          <p:cNvPr id="116" name="Google Shape;116;p3"/>
          <p:cNvSpPr txBox="1"/>
          <p:nvPr/>
        </p:nvSpPr>
        <p:spPr>
          <a:xfrm>
            <a:off x="1259632" y="1659110"/>
            <a:ext cx="676875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EB Garamond"/>
                <a:ea typeface="EB Garamond"/>
                <a:cs typeface="EB Garamond"/>
                <a:sym typeface="EB Garamond"/>
              </a:rPr>
              <a:t>Hi !  We are Linktech !</a:t>
            </a:r>
            <a:endParaRPr sz="4800">
              <a:solidFill>
                <a:schemeClr val="dk1"/>
              </a:solidFill>
              <a:latin typeface="Arial"/>
              <a:ea typeface="Arial"/>
              <a:cs typeface="Arial"/>
              <a:sym typeface="Arial"/>
            </a:endParaRPr>
          </a:p>
        </p:txBody>
      </p:sp>
      <p:sp>
        <p:nvSpPr>
          <p:cNvPr id="117" name="Google Shape;117;p3"/>
          <p:cNvSpPr txBox="1"/>
          <p:nvPr/>
        </p:nvSpPr>
        <p:spPr>
          <a:xfrm>
            <a:off x="2965246" y="4937257"/>
            <a:ext cx="321350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u="sng">
                <a:solidFill>
                  <a:schemeClr val="lt1"/>
                </a:solidFill>
                <a:latin typeface="Microsoft JhengHei"/>
                <a:ea typeface="Microsoft JhengHei"/>
                <a:cs typeface="Microsoft JhengHei"/>
                <a:sym typeface="Microsoft JhengHei"/>
                <a:hlinkClick r:id="rId3">
                  <a:extLst>
                    <a:ext uri="{A12FA001-AC4F-418D-AE19-62706E023703}">
                      <ahyp:hlinkClr xmlns:ahyp="http://schemas.microsoft.com/office/drawing/2018/hyperlinkcolor" val="tx"/>
                    </a:ext>
                  </a:extLst>
                </a:hlinkClick>
              </a:rPr>
              <a:t>www.linktech.com.tw</a:t>
            </a:r>
            <a:endParaRPr sz="2400">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0"/>
          <p:cNvSpPr txBox="1">
            <a:spLocks noGrp="1"/>
          </p:cNvSpPr>
          <p:nvPr>
            <p:ph type="title" idx="4294967295"/>
          </p:nvPr>
        </p:nvSpPr>
        <p:spPr>
          <a:xfrm>
            <a:off x="457200" y="47667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EZ to your workflow </a:t>
            </a:r>
            <a:endParaRPr sz="2800" b="1">
              <a:solidFill>
                <a:srgbClr val="1F3864"/>
              </a:solidFill>
              <a:latin typeface="Microsoft JhengHei"/>
              <a:ea typeface="Microsoft JhengHei"/>
              <a:cs typeface="Microsoft JhengHei"/>
              <a:sym typeface="Microsoft JhengHei"/>
            </a:endParaRPr>
          </a:p>
        </p:txBody>
      </p:sp>
      <p:sp>
        <p:nvSpPr>
          <p:cNvPr id="358" name="Google Shape;358;p30"/>
          <p:cNvSpPr txBox="1"/>
          <p:nvPr/>
        </p:nvSpPr>
        <p:spPr>
          <a:xfrm>
            <a:off x="5710535" y="2780928"/>
            <a:ext cx="3275856" cy="1477328"/>
          </a:xfrm>
          <a:prstGeom prst="rect">
            <a:avLst/>
          </a:prstGeom>
          <a:noFill/>
          <a:ln>
            <a:noFill/>
          </a:ln>
        </p:spPr>
        <p:txBody>
          <a:bodyPr spcFirstLastPara="1" wrap="square" lIns="91425" tIns="45700" rIns="91425" bIns="45700" anchor="t" anchorCtr="0">
            <a:spAutoFit/>
          </a:bodyPr>
          <a:lstStyle/>
          <a:p>
            <a:pPr marL="214313" marR="0" lvl="0" indent="-214313" algn="l" rtl="0">
              <a:spcBef>
                <a:spcPts val="0"/>
              </a:spcBef>
              <a:spcAft>
                <a:spcPts val="0"/>
              </a:spcAft>
              <a:buClr>
                <a:schemeClr val="dk1"/>
              </a:buClr>
              <a:buSzPts val="1800"/>
              <a:buFont typeface="Arial"/>
              <a:buChar char="•"/>
            </a:pPr>
            <a:r>
              <a:rPr lang="en-US" sz="1800" b="1">
                <a:solidFill>
                  <a:schemeClr val="dk1"/>
                </a:solidFill>
                <a:latin typeface="Microsoft JhengHei"/>
                <a:ea typeface="Microsoft JhengHei"/>
                <a:cs typeface="Microsoft JhengHei"/>
                <a:sym typeface="Microsoft JhengHei"/>
              </a:rPr>
              <a:t>不同類型問題,可支援不同</a:t>
            </a:r>
            <a:endParaRPr sz="1800" b="1">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en-US" sz="1800" b="1">
                <a:solidFill>
                  <a:schemeClr val="dk1"/>
                </a:solidFill>
                <a:latin typeface="Microsoft JhengHei"/>
                <a:ea typeface="Microsoft JhengHei"/>
                <a:cs typeface="Microsoft JhengHei"/>
                <a:sym typeface="Microsoft JhengHei"/>
              </a:rPr>
              <a:t>     工作流程</a:t>
            </a:r>
            <a:endParaRPr sz="1800" b="1">
              <a:solidFill>
                <a:schemeClr val="dk1"/>
              </a:solidFill>
              <a:latin typeface="Microsoft JhengHei"/>
              <a:ea typeface="Microsoft JhengHei"/>
              <a:cs typeface="Microsoft JhengHei"/>
              <a:sym typeface="Microsoft JhengHei"/>
            </a:endParaRPr>
          </a:p>
          <a:p>
            <a:pPr marL="214313" marR="0" lvl="0" indent="-100013" algn="l" rtl="0">
              <a:spcBef>
                <a:spcPts val="0"/>
              </a:spcBef>
              <a:spcAft>
                <a:spcPts val="0"/>
              </a:spcAft>
              <a:buClr>
                <a:schemeClr val="dk1"/>
              </a:buClr>
              <a:buSzPts val="1800"/>
              <a:buFont typeface="Arial"/>
              <a:buNone/>
            </a:pPr>
            <a:endParaRPr sz="1800" b="1">
              <a:solidFill>
                <a:schemeClr val="dk1"/>
              </a:solidFill>
              <a:latin typeface="Microsoft JhengHei"/>
              <a:ea typeface="Microsoft JhengHei"/>
              <a:cs typeface="Microsoft JhengHei"/>
              <a:sym typeface="Microsoft JhengHei"/>
            </a:endParaRPr>
          </a:p>
          <a:p>
            <a:pPr marL="214313" marR="0" lvl="0" indent="-214313" algn="l" rtl="0">
              <a:spcBef>
                <a:spcPts val="0"/>
              </a:spcBef>
              <a:spcAft>
                <a:spcPts val="0"/>
              </a:spcAft>
              <a:buClr>
                <a:schemeClr val="dk1"/>
              </a:buClr>
              <a:buSzPts val="1800"/>
              <a:buFont typeface="Arial"/>
              <a:buChar char="•"/>
            </a:pPr>
            <a:r>
              <a:rPr lang="en-US" sz="1800" b="1">
                <a:solidFill>
                  <a:schemeClr val="dk1"/>
                </a:solidFill>
                <a:latin typeface="Microsoft JhengHei"/>
                <a:ea typeface="Microsoft JhengHei"/>
                <a:cs typeface="Microsoft JhengHei"/>
                <a:sym typeface="Microsoft JhengHei"/>
              </a:rPr>
              <a:t>支援多種狀態及條件邏輯</a:t>
            </a:r>
            <a:endParaRPr sz="1800" b="1">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en-US" sz="1800" b="1">
                <a:solidFill>
                  <a:schemeClr val="dk1"/>
                </a:solidFill>
                <a:latin typeface="Microsoft JhengHei"/>
                <a:ea typeface="Microsoft JhengHei"/>
                <a:cs typeface="Microsoft JhengHei"/>
                <a:sym typeface="Microsoft JhengHei"/>
              </a:rPr>
              <a:t>     設定,快速完成組織邏輯</a:t>
            </a:r>
            <a:endParaRPr/>
          </a:p>
        </p:txBody>
      </p:sp>
      <p:pic>
        <p:nvPicPr>
          <p:cNvPr id="359" name="Google Shape;359;p30"/>
          <p:cNvPicPr preferRelativeResize="0"/>
          <p:nvPr/>
        </p:nvPicPr>
        <p:blipFill rotWithShape="1">
          <a:blip r:embed="rId3">
            <a:alphaModFix/>
          </a:blip>
          <a:srcRect/>
          <a:stretch/>
        </p:blipFill>
        <p:spPr>
          <a:xfrm>
            <a:off x="457200" y="1916832"/>
            <a:ext cx="5271490" cy="39456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1"/>
          <p:cNvSpPr txBox="1">
            <a:spLocks noGrp="1"/>
          </p:cNvSpPr>
          <p:nvPr>
            <p:ph type="title" idx="4294967295"/>
          </p:nvPr>
        </p:nvSpPr>
        <p:spPr>
          <a:xfrm>
            <a:off x="762490" y="655074"/>
            <a:ext cx="7850306" cy="857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Creating Issues and Comments via Email</a:t>
            </a:r>
            <a:endParaRPr sz="2800">
              <a:latin typeface="Microsoft JhengHei"/>
              <a:ea typeface="Microsoft JhengHei"/>
              <a:cs typeface="Microsoft JhengHei"/>
              <a:sym typeface="Microsoft JhengHei"/>
            </a:endParaRPr>
          </a:p>
        </p:txBody>
      </p:sp>
      <p:pic>
        <p:nvPicPr>
          <p:cNvPr id="365" name="Google Shape;365;p31"/>
          <p:cNvPicPr preferRelativeResize="0"/>
          <p:nvPr/>
        </p:nvPicPr>
        <p:blipFill rotWithShape="1">
          <a:blip r:embed="rId3">
            <a:alphaModFix/>
          </a:blip>
          <a:srcRect/>
          <a:stretch/>
        </p:blipFill>
        <p:spPr>
          <a:xfrm>
            <a:off x="6395623" y="2218928"/>
            <a:ext cx="1061455" cy="1647007"/>
          </a:xfrm>
          <a:prstGeom prst="rect">
            <a:avLst/>
          </a:prstGeom>
          <a:noFill/>
          <a:ln>
            <a:noFill/>
          </a:ln>
        </p:spPr>
      </p:pic>
      <p:pic>
        <p:nvPicPr>
          <p:cNvPr id="366" name="Google Shape;366;p31"/>
          <p:cNvPicPr preferRelativeResize="0"/>
          <p:nvPr/>
        </p:nvPicPr>
        <p:blipFill rotWithShape="1">
          <a:blip r:embed="rId4">
            <a:alphaModFix/>
          </a:blip>
          <a:srcRect/>
          <a:stretch/>
        </p:blipFill>
        <p:spPr>
          <a:xfrm>
            <a:off x="1817892" y="3947122"/>
            <a:ext cx="1017998" cy="1431310"/>
          </a:xfrm>
          <a:prstGeom prst="rect">
            <a:avLst/>
          </a:prstGeom>
          <a:noFill/>
          <a:ln>
            <a:noFill/>
          </a:ln>
        </p:spPr>
      </p:pic>
      <p:cxnSp>
        <p:nvCxnSpPr>
          <p:cNvPr id="367" name="Google Shape;367;p31"/>
          <p:cNvCxnSpPr>
            <a:stCxn id="366" idx="0"/>
            <a:endCxn id="365" idx="1"/>
          </p:cNvCxnSpPr>
          <p:nvPr/>
        </p:nvCxnSpPr>
        <p:spPr>
          <a:xfrm rot="-5400000">
            <a:off x="3908791" y="1460422"/>
            <a:ext cx="904800" cy="4068600"/>
          </a:xfrm>
          <a:prstGeom prst="bentConnector2">
            <a:avLst/>
          </a:prstGeom>
          <a:noFill/>
          <a:ln w="25400" cap="flat" cmpd="sng">
            <a:solidFill>
              <a:schemeClr val="accent1"/>
            </a:solidFill>
            <a:prstDash val="dashDot"/>
            <a:miter lim="800000"/>
            <a:headEnd type="none" w="sm" len="sm"/>
            <a:tailEnd type="triangle" w="med" len="med"/>
          </a:ln>
        </p:spPr>
      </p:cxnSp>
      <p:cxnSp>
        <p:nvCxnSpPr>
          <p:cNvPr id="368" name="Google Shape;368;p31"/>
          <p:cNvCxnSpPr>
            <a:stCxn id="365" idx="2"/>
          </p:cNvCxnSpPr>
          <p:nvPr/>
        </p:nvCxnSpPr>
        <p:spPr>
          <a:xfrm rot="5400000">
            <a:off x="4219001" y="2250285"/>
            <a:ext cx="1091700" cy="4323000"/>
          </a:xfrm>
          <a:prstGeom prst="bentConnector2">
            <a:avLst/>
          </a:prstGeom>
          <a:noFill/>
          <a:ln w="25400" cap="flat" cmpd="sng">
            <a:solidFill>
              <a:schemeClr val="accent1"/>
            </a:solidFill>
            <a:prstDash val="dash"/>
            <a:miter lim="800000"/>
            <a:headEnd type="none" w="sm" len="sm"/>
            <a:tailEnd type="triangle" w="med" len="med"/>
          </a:ln>
        </p:spPr>
      </p:cxnSp>
      <p:pic>
        <p:nvPicPr>
          <p:cNvPr id="369" name="Google Shape;369;p31"/>
          <p:cNvPicPr preferRelativeResize="0"/>
          <p:nvPr/>
        </p:nvPicPr>
        <p:blipFill rotWithShape="1">
          <a:blip r:embed="rId5">
            <a:alphaModFix/>
          </a:blip>
          <a:srcRect/>
          <a:stretch/>
        </p:blipFill>
        <p:spPr>
          <a:xfrm>
            <a:off x="3975637" y="3398823"/>
            <a:ext cx="1138911" cy="1138911"/>
          </a:xfrm>
          <a:prstGeom prst="rect">
            <a:avLst/>
          </a:prstGeom>
          <a:noFill/>
          <a:ln>
            <a:noFill/>
          </a:ln>
        </p:spPr>
      </p:pic>
      <p:pic>
        <p:nvPicPr>
          <p:cNvPr id="370" name="Google Shape;370;p31" descr="http://upload.wikimedia.org/wikipedia/commons/thumb/b/b1/Email_Shiny_Icon.svg/256px-Email_Shiny_Icon.svg.png"/>
          <p:cNvPicPr preferRelativeResize="0"/>
          <p:nvPr/>
        </p:nvPicPr>
        <p:blipFill rotWithShape="1">
          <a:blip r:embed="rId6">
            <a:alphaModFix/>
          </a:blip>
          <a:srcRect/>
          <a:stretch/>
        </p:blipFill>
        <p:spPr>
          <a:xfrm>
            <a:off x="4388489" y="2275447"/>
            <a:ext cx="583895" cy="583895"/>
          </a:xfrm>
          <a:prstGeom prst="rect">
            <a:avLst/>
          </a:prstGeom>
          <a:noFill/>
          <a:ln>
            <a:noFill/>
          </a:ln>
        </p:spPr>
      </p:pic>
      <p:pic>
        <p:nvPicPr>
          <p:cNvPr id="371" name="Google Shape;371;p31" descr="http://upload.wikimedia.org/wikipedia/commons/thumb/b/b1/Email_Shiny_Icon.svg/256px-Email_Shiny_Icon.svg.png"/>
          <p:cNvPicPr preferRelativeResize="0"/>
          <p:nvPr/>
        </p:nvPicPr>
        <p:blipFill rotWithShape="1">
          <a:blip r:embed="rId6">
            <a:alphaModFix/>
          </a:blip>
          <a:srcRect/>
          <a:stretch/>
        </p:blipFill>
        <p:spPr>
          <a:xfrm>
            <a:off x="4395696" y="5040026"/>
            <a:ext cx="583895" cy="583895"/>
          </a:xfrm>
          <a:prstGeom prst="rect">
            <a:avLst/>
          </a:prstGeom>
          <a:noFill/>
          <a:ln>
            <a:noFill/>
          </a:ln>
        </p:spPr>
      </p:pic>
      <p:cxnSp>
        <p:nvCxnSpPr>
          <p:cNvPr id="372" name="Google Shape;372;p31"/>
          <p:cNvCxnSpPr>
            <a:stCxn id="370" idx="1"/>
            <a:endCxn id="369" idx="1"/>
          </p:cNvCxnSpPr>
          <p:nvPr/>
        </p:nvCxnSpPr>
        <p:spPr>
          <a:xfrm flipH="1">
            <a:off x="3975689" y="2567395"/>
            <a:ext cx="412800" cy="1401000"/>
          </a:xfrm>
          <a:prstGeom prst="bentConnector3">
            <a:avLst>
              <a:gd name="adj1" fmla="val 155391"/>
            </a:avLst>
          </a:prstGeom>
          <a:noFill/>
          <a:ln w="25400" cap="flat" cmpd="sng">
            <a:solidFill>
              <a:srgbClr val="525252"/>
            </a:solidFill>
            <a:prstDash val="dashDot"/>
            <a:miter lim="800000"/>
            <a:headEnd type="none" w="sm" len="sm"/>
            <a:tailEnd type="triangle" w="med" len="med"/>
          </a:ln>
        </p:spPr>
      </p:cxnSp>
      <p:sp>
        <p:nvSpPr>
          <p:cNvPr id="373" name="Google Shape;373;p31"/>
          <p:cNvSpPr txBox="1"/>
          <p:nvPr/>
        </p:nvSpPr>
        <p:spPr>
          <a:xfrm>
            <a:off x="1979712" y="2086384"/>
            <a:ext cx="35679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525252"/>
                </a:solidFill>
                <a:latin typeface="Microsoft JhengHei"/>
                <a:ea typeface="Microsoft JhengHei"/>
                <a:cs typeface="Microsoft JhengHei"/>
                <a:sym typeface="Microsoft JhengHei"/>
              </a:rPr>
              <a:t>Auto create new issue </a:t>
            </a:r>
            <a:endParaRPr sz="1800">
              <a:solidFill>
                <a:srgbClr val="525252"/>
              </a:solidFill>
              <a:latin typeface="Microsoft JhengHei"/>
              <a:ea typeface="Microsoft JhengHei"/>
              <a:cs typeface="Microsoft JhengHei"/>
              <a:sym typeface="Microsoft JhengHei"/>
            </a:endParaRPr>
          </a:p>
        </p:txBody>
      </p:sp>
      <p:cxnSp>
        <p:nvCxnSpPr>
          <p:cNvPr id="374" name="Google Shape;374;p31"/>
          <p:cNvCxnSpPr>
            <a:stCxn id="371" idx="3"/>
            <a:endCxn id="369" idx="3"/>
          </p:cNvCxnSpPr>
          <p:nvPr/>
        </p:nvCxnSpPr>
        <p:spPr>
          <a:xfrm rot="10800000" flipH="1">
            <a:off x="4979591" y="3968174"/>
            <a:ext cx="135000" cy="1363800"/>
          </a:xfrm>
          <a:prstGeom prst="bentConnector3">
            <a:avLst>
              <a:gd name="adj1" fmla="val 269301"/>
            </a:avLst>
          </a:prstGeom>
          <a:noFill/>
          <a:ln w="25400" cap="flat" cmpd="sng">
            <a:solidFill>
              <a:schemeClr val="dk1"/>
            </a:solidFill>
            <a:prstDash val="dashDot"/>
            <a:miter lim="800000"/>
            <a:headEnd type="none" w="sm" len="sm"/>
            <a:tailEnd type="triangle" w="med" len="med"/>
          </a:ln>
        </p:spPr>
      </p:cxnSp>
      <p:sp>
        <p:nvSpPr>
          <p:cNvPr id="375" name="Google Shape;375;p31"/>
          <p:cNvSpPr txBox="1"/>
          <p:nvPr/>
        </p:nvSpPr>
        <p:spPr>
          <a:xfrm>
            <a:off x="4987565" y="5496611"/>
            <a:ext cx="33862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Mail add to comment </a:t>
            </a:r>
            <a:endParaRPr sz="1800">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2"/>
          <p:cNvSpPr txBox="1">
            <a:spLocks noGrp="1"/>
          </p:cNvSpPr>
          <p:nvPr>
            <p:ph type="title" idx="4294967295"/>
          </p:nvPr>
        </p:nvSpPr>
        <p:spPr>
          <a:xfrm>
            <a:off x="457199" y="33265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The best decision-make system</a:t>
            </a:r>
            <a:endParaRPr sz="2800" b="1">
              <a:solidFill>
                <a:srgbClr val="1F3864"/>
              </a:solidFill>
              <a:latin typeface="Microsoft JhengHei"/>
              <a:ea typeface="Microsoft JhengHei"/>
              <a:cs typeface="Microsoft JhengHei"/>
              <a:sym typeface="Microsoft JhengHei"/>
            </a:endParaRPr>
          </a:p>
        </p:txBody>
      </p:sp>
      <p:sp>
        <p:nvSpPr>
          <p:cNvPr id="381" name="Google Shape;381;p32"/>
          <p:cNvSpPr txBox="1">
            <a:spLocks noGrp="1"/>
          </p:cNvSpPr>
          <p:nvPr>
            <p:ph type="body" idx="4294967295"/>
          </p:nvPr>
        </p:nvSpPr>
        <p:spPr>
          <a:xfrm>
            <a:off x="1115616" y="1628800"/>
            <a:ext cx="6724853" cy="137728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多系統資訊結合,一站式資訊工作.</a:t>
            </a:r>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豐富的視覺化圖表.要看甚麼您決定!!</a:t>
            </a:r>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您最佳的決策系統!!</a:t>
            </a:r>
            <a:endParaRPr sz="1800">
              <a:latin typeface="Microsoft JhengHei"/>
              <a:ea typeface="Microsoft JhengHei"/>
              <a:cs typeface="Microsoft JhengHei"/>
              <a:sym typeface="Microsoft JhengHei"/>
            </a:endParaRPr>
          </a:p>
        </p:txBody>
      </p:sp>
      <p:pic>
        <p:nvPicPr>
          <p:cNvPr id="382" name="Google Shape;382;p32"/>
          <p:cNvPicPr preferRelativeResize="0"/>
          <p:nvPr/>
        </p:nvPicPr>
        <p:blipFill rotWithShape="1">
          <a:blip r:embed="rId3">
            <a:alphaModFix/>
          </a:blip>
          <a:srcRect/>
          <a:stretch/>
        </p:blipFill>
        <p:spPr>
          <a:xfrm>
            <a:off x="1807585" y="2852936"/>
            <a:ext cx="5528827" cy="308744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3"/>
          <p:cNvSpPr txBox="1">
            <a:spLocks noGrp="1"/>
          </p:cNvSpPr>
          <p:nvPr>
            <p:ph type="title" idx="4294967295"/>
          </p:nvPr>
        </p:nvSpPr>
        <p:spPr>
          <a:xfrm>
            <a:off x="457200" y="515145"/>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Highly flexible search functions &amp; </a:t>
            </a:r>
            <a:br>
              <a:rPr lang="en-US" sz="2800" b="1">
                <a:solidFill>
                  <a:srgbClr val="1F3864"/>
                </a:solidFill>
                <a:latin typeface="Microsoft JhengHei"/>
                <a:ea typeface="Microsoft JhengHei"/>
                <a:cs typeface="Microsoft JhengHei"/>
                <a:sym typeface="Microsoft JhengHei"/>
              </a:rPr>
            </a:br>
            <a:r>
              <a:rPr lang="en-US" sz="2800" b="1">
                <a:solidFill>
                  <a:srgbClr val="1F3864"/>
                </a:solidFill>
                <a:latin typeface="Microsoft JhengHei"/>
                <a:ea typeface="Microsoft JhengHei"/>
                <a:cs typeface="Microsoft JhengHei"/>
                <a:sym typeface="Microsoft JhengHei"/>
              </a:rPr>
              <a:t>effective chart</a:t>
            </a:r>
            <a:endParaRPr sz="2800" b="1">
              <a:solidFill>
                <a:srgbClr val="1F3864"/>
              </a:solidFill>
              <a:latin typeface="Microsoft JhengHei"/>
              <a:ea typeface="Microsoft JhengHei"/>
              <a:cs typeface="Microsoft JhengHei"/>
              <a:sym typeface="Microsoft JhengHei"/>
            </a:endParaRPr>
          </a:p>
        </p:txBody>
      </p:sp>
      <p:sp>
        <p:nvSpPr>
          <p:cNvPr id="388" name="Google Shape;388;p33"/>
          <p:cNvSpPr txBox="1">
            <a:spLocks noGrp="1"/>
          </p:cNvSpPr>
          <p:nvPr>
            <p:ph type="body" idx="4294967295"/>
          </p:nvPr>
        </p:nvSpPr>
        <p:spPr>
          <a:xfrm>
            <a:off x="457200" y="2204864"/>
            <a:ext cx="8229600" cy="3413697"/>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1900"/>
              <a:buChar char="•"/>
            </a:pPr>
            <a:r>
              <a:rPr lang="en-US" sz="1900">
                <a:latin typeface="Microsoft JhengHei"/>
                <a:ea typeface="Microsoft JhengHei"/>
                <a:cs typeface="Microsoft JhengHei"/>
                <a:sym typeface="Microsoft JhengHei"/>
              </a:rPr>
              <a:t>高度彈性Filter功能,跨專案,跨部門,您可自由選擇任何條件,自動搜索更新您的所有問題.</a:t>
            </a:r>
            <a:endParaRPr/>
          </a:p>
          <a:p>
            <a:pPr marL="228600" lvl="0" indent="-228600" algn="l" rtl="0">
              <a:lnSpc>
                <a:spcPct val="150000"/>
              </a:lnSpc>
              <a:spcBef>
                <a:spcPts val="1000"/>
              </a:spcBef>
              <a:spcAft>
                <a:spcPts val="0"/>
              </a:spcAft>
              <a:buClr>
                <a:schemeClr val="dk1"/>
              </a:buClr>
              <a:buSzPts val="1900"/>
              <a:buChar char="•"/>
            </a:pPr>
            <a:r>
              <a:rPr lang="en-US" sz="1900">
                <a:latin typeface="Microsoft JhengHei"/>
                <a:ea typeface="Microsoft JhengHei"/>
                <a:cs typeface="Microsoft JhengHei"/>
                <a:sym typeface="Microsoft JhengHei"/>
              </a:rPr>
              <a:t>高度彈性Filter功能,直接設定您的專案時間門檻,自動警示與監控專案.</a:t>
            </a:r>
            <a:endParaRPr/>
          </a:p>
          <a:p>
            <a:pPr marL="228600" lvl="0" indent="-228600" algn="l" rtl="0">
              <a:lnSpc>
                <a:spcPct val="150000"/>
              </a:lnSpc>
              <a:spcBef>
                <a:spcPts val="1000"/>
              </a:spcBef>
              <a:spcAft>
                <a:spcPts val="0"/>
              </a:spcAft>
              <a:buClr>
                <a:schemeClr val="dk1"/>
              </a:buClr>
              <a:buSzPts val="1900"/>
              <a:buChar char="•"/>
            </a:pPr>
            <a:r>
              <a:rPr lang="en-US" sz="1900">
                <a:latin typeface="Microsoft JhengHei"/>
                <a:ea typeface="Microsoft JhengHei"/>
                <a:cs typeface="Microsoft JhengHei"/>
                <a:sym typeface="Microsoft JhengHei"/>
              </a:rPr>
              <a:t>Filter 搜索結果,自動產生圖表,成為您的視覺化決策系統.</a:t>
            </a:r>
            <a:endParaRPr/>
          </a:p>
          <a:p>
            <a:pPr marL="228600" lvl="0" indent="-228600" algn="l" rtl="0">
              <a:lnSpc>
                <a:spcPct val="150000"/>
              </a:lnSpc>
              <a:spcBef>
                <a:spcPts val="1000"/>
              </a:spcBef>
              <a:spcAft>
                <a:spcPts val="0"/>
              </a:spcAft>
              <a:buClr>
                <a:schemeClr val="dk1"/>
              </a:buClr>
              <a:buSzPts val="1900"/>
              <a:buChar char="•"/>
            </a:pPr>
            <a:r>
              <a:rPr lang="en-US" sz="1900">
                <a:latin typeface="Microsoft JhengHei"/>
                <a:ea typeface="Microsoft JhengHei"/>
                <a:cs typeface="Microsoft JhengHei"/>
                <a:sym typeface="Microsoft JhengHei"/>
              </a:rPr>
              <a:t>只要設定一次Filter,可多人分享,並自動更新狀態!!</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4"/>
          <p:cNvSpPr txBox="1">
            <a:spLocks noGrp="1"/>
          </p:cNvSpPr>
          <p:nvPr>
            <p:ph type="title" idx="4294967295"/>
          </p:nvPr>
        </p:nvSpPr>
        <p:spPr>
          <a:xfrm>
            <a:off x="467544" y="46249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JIRA Filter </a:t>
            </a:r>
            <a:endParaRPr sz="2800" b="1">
              <a:solidFill>
                <a:srgbClr val="1F3864"/>
              </a:solidFill>
              <a:latin typeface="Microsoft JhengHei"/>
              <a:ea typeface="Microsoft JhengHei"/>
              <a:cs typeface="Microsoft JhengHei"/>
              <a:sym typeface="Microsoft JhengHei"/>
            </a:endParaRPr>
          </a:p>
        </p:txBody>
      </p:sp>
      <p:sp>
        <p:nvSpPr>
          <p:cNvPr id="394" name="Google Shape;394;p34"/>
          <p:cNvSpPr/>
          <p:nvPr/>
        </p:nvSpPr>
        <p:spPr>
          <a:xfrm>
            <a:off x="2915816" y="1844824"/>
            <a:ext cx="2016224" cy="1026736"/>
          </a:xfrm>
          <a:prstGeom prst="roundRect">
            <a:avLst>
              <a:gd name="adj" fmla="val 16667"/>
            </a:avLst>
          </a:prstGeom>
          <a:solidFill>
            <a:schemeClr val="accent1">
              <a:alpha val="14901"/>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Microsoft JhengHei"/>
                <a:ea typeface="Microsoft JhengHei"/>
                <a:cs typeface="Microsoft JhengHei"/>
                <a:sym typeface="Microsoft JhengHei"/>
              </a:rPr>
              <a:t>資料搜索需求</a:t>
            </a:r>
            <a:endParaRPr/>
          </a:p>
        </p:txBody>
      </p:sp>
      <p:sp>
        <p:nvSpPr>
          <p:cNvPr id="395" name="Google Shape;395;p34"/>
          <p:cNvSpPr/>
          <p:nvPr/>
        </p:nvSpPr>
        <p:spPr>
          <a:xfrm>
            <a:off x="1547664" y="3509580"/>
            <a:ext cx="1805791" cy="927532"/>
          </a:xfrm>
          <a:prstGeom prst="snip1Rect">
            <a:avLst>
              <a:gd name="adj" fmla="val 16667"/>
            </a:avLst>
          </a:prstGeom>
          <a:solidFill>
            <a:schemeClr val="accent2">
              <a:alpha val="14901"/>
            </a:schemeClr>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Microsoft JhengHei"/>
                <a:ea typeface="Microsoft JhengHei"/>
                <a:cs typeface="Microsoft JhengHei"/>
                <a:sym typeface="Microsoft JhengHei"/>
              </a:rPr>
              <a:t>靜態搜索</a:t>
            </a:r>
            <a:r>
              <a:rPr lang="en-US" sz="1800">
                <a:solidFill>
                  <a:schemeClr val="dk1"/>
                </a:solidFill>
                <a:latin typeface="Microsoft JhengHei"/>
                <a:ea typeface="Microsoft JhengHei"/>
                <a:cs typeface="Microsoft JhengHei"/>
                <a:sym typeface="Microsoft JhengHei"/>
              </a:rPr>
              <a:t>:</a:t>
            </a:r>
            <a:endParaRPr/>
          </a:p>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產生當下符合條件之資料.</a:t>
            </a:r>
            <a:endParaRPr sz="1800">
              <a:solidFill>
                <a:schemeClr val="dk1"/>
              </a:solidFill>
              <a:latin typeface="Microsoft JhengHei"/>
              <a:ea typeface="Microsoft JhengHei"/>
              <a:cs typeface="Microsoft JhengHei"/>
              <a:sym typeface="Microsoft JhengHei"/>
            </a:endParaRPr>
          </a:p>
        </p:txBody>
      </p:sp>
      <p:cxnSp>
        <p:nvCxnSpPr>
          <p:cNvPr id="396" name="Google Shape;396;p34"/>
          <p:cNvCxnSpPr>
            <a:stCxn id="394" idx="2"/>
            <a:endCxn id="395" idx="3"/>
          </p:cNvCxnSpPr>
          <p:nvPr/>
        </p:nvCxnSpPr>
        <p:spPr>
          <a:xfrm flipH="1">
            <a:off x="2450628" y="2871560"/>
            <a:ext cx="1473300" cy="638100"/>
          </a:xfrm>
          <a:prstGeom prst="straightConnector1">
            <a:avLst/>
          </a:prstGeom>
          <a:noFill/>
          <a:ln w="25400" cap="flat" cmpd="sng">
            <a:solidFill>
              <a:schemeClr val="accent2"/>
            </a:solidFill>
            <a:prstDash val="solid"/>
            <a:miter lim="800000"/>
            <a:headEnd type="none" w="sm" len="sm"/>
            <a:tailEnd type="triangle" w="med" len="med"/>
          </a:ln>
        </p:spPr>
      </p:cxnSp>
      <p:sp>
        <p:nvSpPr>
          <p:cNvPr id="397" name="Google Shape;397;p34"/>
          <p:cNvSpPr/>
          <p:nvPr/>
        </p:nvSpPr>
        <p:spPr>
          <a:xfrm>
            <a:off x="3707904" y="3483006"/>
            <a:ext cx="2304256" cy="1350150"/>
          </a:xfrm>
          <a:prstGeom prst="snipRoundRect">
            <a:avLst>
              <a:gd name="adj1" fmla="val 16667"/>
              <a:gd name="adj2" fmla="val 16667"/>
            </a:avLst>
          </a:prstGeom>
          <a:solidFill>
            <a:schemeClr val="accent3">
              <a:alpha val="14901"/>
            </a:schemeClr>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Microsoft JhengHei"/>
                <a:ea typeface="Microsoft JhengHei"/>
                <a:cs typeface="Microsoft JhengHei"/>
                <a:sym typeface="Microsoft JhengHei"/>
              </a:rPr>
              <a:t>動態搜索:</a:t>
            </a:r>
            <a:endParaRPr/>
          </a:p>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設定的資料條件,會每個一段時間自動搜索符合者</a:t>
            </a:r>
            <a:endParaRPr sz="1800">
              <a:solidFill>
                <a:schemeClr val="dk1"/>
              </a:solidFill>
              <a:latin typeface="Microsoft JhengHei"/>
              <a:ea typeface="Microsoft JhengHei"/>
              <a:cs typeface="Microsoft JhengHei"/>
              <a:sym typeface="Microsoft JhengHei"/>
            </a:endParaRPr>
          </a:p>
        </p:txBody>
      </p:sp>
      <p:cxnSp>
        <p:nvCxnSpPr>
          <p:cNvPr id="398" name="Google Shape;398;p34"/>
          <p:cNvCxnSpPr>
            <a:stCxn id="394" idx="2"/>
            <a:endCxn id="397" idx="3"/>
          </p:cNvCxnSpPr>
          <p:nvPr/>
        </p:nvCxnSpPr>
        <p:spPr>
          <a:xfrm>
            <a:off x="3923928" y="2871560"/>
            <a:ext cx="936000" cy="611400"/>
          </a:xfrm>
          <a:prstGeom prst="straightConnector1">
            <a:avLst/>
          </a:prstGeom>
          <a:noFill/>
          <a:ln w="25400" cap="flat" cmpd="sng">
            <a:solidFill>
              <a:schemeClr val="accent3"/>
            </a:solidFill>
            <a:prstDash val="solid"/>
            <a:miter lim="800000"/>
            <a:headEnd type="none" w="sm" len="sm"/>
            <a:tailEnd type="triangle" w="med" len="med"/>
          </a:ln>
        </p:spPr>
      </p:cxnSp>
      <p:sp>
        <p:nvSpPr>
          <p:cNvPr id="399" name="Google Shape;399;p34"/>
          <p:cNvSpPr/>
          <p:nvPr/>
        </p:nvSpPr>
        <p:spPr>
          <a:xfrm>
            <a:off x="3527884" y="5433146"/>
            <a:ext cx="2664296" cy="1061367"/>
          </a:xfrm>
          <a:prstGeom prst="roundRect">
            <a:avLst>
              <a:gd name="adj" fmla="val 16667"/>
            </a:avLst>
          </a:prstGeom>
          <a:solidFill>
            <a:schemeClr val="accent3">
              <a:alpha val="14901"/>
            </a:schemeClr>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Microsoft JhengHei"/>
                <a:ea typeface="Microsoft JhengHei"/>
                <a:cs typeface="Microsoft JhengHei"/>
                <a:sym typeface="Microsoft JhengHei"/>
              </a:rPr>
              <a:t>專案監控:</a:t>
            </a:r>
            <a:endParaRPr/>
          </a:p>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依據條件產生專案圖表</a:t>
            </a:r>
            <a:endParaRPr sz="1800">
              <a:solidFill>
                <a:schemeClr val="dk1"/>
              </a:solidFill>
              <a:latin typeface="Microsoft JhengHei"/>
              <a:ea typeface="Microsoft JhengHei"/>
              <a:cs typeface="Microsoft JhengHei"/>
              <a:sym typeface="Microsoft JhengHei"/>
            </a:endParaRPr>
          </a:p>
        </p:txBody>
      </p:sp>
      <p:cxnSp>
        <p:nvCxnSpPr>
          <p:cNvPr id="400" name="Google Shape;400;p34"/>
          <p:cNvCxnSpPr>
            <a:stCxn id="397" idx="1"/>
            <a:endCxn id="399" idx="0"/>
          </p:cNvCxnSpPr>
          <p:nvPr/>
        </p:nvCxnSpPr>
        <p:spPr>
          <a:xfrm>
            <a:off x="4860032" y="4833156"/>
            <a:ext cx="0" cy="600000"/>
          </a:xfrm>
          <a:prstGeom prst="straightConnector1">
            <a:avLst/>
          </a:prstGeom>
          <a:noFill/>
          <a:ln w="25400" cap="flat" cmpd="sng">
            <a:solidFill>
              <a:schemeClr val="accent3"/>
            </a:solidFill>
            <a:prstDash val="solid"/>
            <a:miter lim="800000"/>
            <a:headEnd type="none" w="sm" len="sm"/>
            <a:tailEnd type="triangle" w="med" len="med"/>
          </a:ln>
        </p:spPr>
      </p:cxnSp>
      <p:cxnSp>
        <p:nvCxnSpPr>
          <p:cNvPr id="401" name="Google Shape;401;p34"/>
          <p:cNvCxnSpPr>
            <a:stCxn id="397" idx="0"/>
            <a:endCxn id="402" idx="2"/>
          </p:cNvCxnSpPr>
          <p:nvPr/>
        </p:nvCxnSpPr>
        <p:spPr>
          <a:xfrm>
            <a:off x="6012160" y="4158081"/>
            <a:ext cx="792000" cy="0"/>
          </a:xfrm>
          <a:prstGeom prst="straightConnector1">
            <a:avLst/>
          </a:prstGeom>
          <a:noFill/>
          <a:ln w="25400" cap="flat" cmpd="sng">
            <a:solidFill>
              <a:schemeClr val="accent3"/>
            </a:solidFill>
            <a:prstDash val="solid"/>
            <a:miter lim="800000"/>
            <a:headEnd type="none" w="sm" len="sm"/>
            <a:tailEnd type="triangle" w="med" len="med"/>
          </a:ln>
        </p:spPr>
      </p:cxnSp>
      <p:sp>
        <p:nvSpPr>
          <p:cNvPr id="402" name="Google Shape;402;p34"/>
          <p:cNvSpPr/>
          <p:nvPr/>
        </p:nvSpPr>
        <p:spPr>
          <a:xfrm>
            <a:off x="6804248" y="3780039"/>
            <a:ext cx="1404156" cy="756084"/>
          </a:xfrm>
          <a:prstGeom prst="snipRoundRect">
            <a:avLst>
              <a:gd name="adj1" fmla="val 16667"/>
              <a:gd name="adj2" fmla="val 16667"/>
            </a:avLst>
          </a:prstGeom>
          <a:solidFill>
            <a:schemeClr val="accent3">
              <a:alpha val="14901"/>
            </a:schemeClr>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Microsoft JhengHei"/>
                <a:ea typeface="Microsoft JhengHei"/>
                <a:cs typeface="Microsoft JhengHei"/>
                <a:sym typeface="Microsoft JhengHei"/>
              </a:rPr>
              <a:t>每日自動Email 匯報</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5"/>
          <p:cNvSpPr txBox="1">
            <a:spLocks noGrp="1"/>
          </p:cNvSpPr>
          <p:nvPr>
            <p:ph type="title" idx="4294967295"/>
          </p:nvPr>
        </p:nvSpPr>
        <p:spPr>
          <a:xfrm>
            <a:off x="497892" y="63222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Filter – 靜態搜索</a:t>
            </a:r>
            <a:endParaRPr/>
          </a:p>
        </p:txBody>
      </p:sp>
      <p:pic>
        <p:nvPicPr>
          <p:cNvPr id="408" name="Google Shape;408;p35"/>
          <p:cNvPicPr preferRelativeResize="0"/>
          <p:nvPr/>
        </p:nvPicPr>
        <p:blipFill rotWithShape="1">
          <a:blip r:embed="rId3">
            <a:alphaModFix/>
          </a:blip>
          <a:srcRect/>
          <a:stretch/>
        </p:blipFill>
        <p:spPr>
          <a:xfrm>
            <a:off x="1331640" y="2510898"/>
            <a:ext cx="6562104" cy="25382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6"/>
          <p:cNvSpPr txBox="1">
            <a:spLocks noGrp="1"/>
          </p:cNvSpPr>
          <p:nvPr>
            <p:ph type="title" idx="4294967295"/>
          </p:nvPr>
        </p:nvSpPr>
        <p:spPr>
          <a:xfrm>
            <a:off x="323528" y="54868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Filter - 動態搜索</a:t>
            </a:r>
            <a:endParaRPr/>
          </a:p>
        </p:txBody>
      </p:sp>
      <p:pic>
        <p:nvPicPr>
          <p:cNvPr id="414" name="Google Shape;414;p36"/>
          <p:cNvPicPr preferRelativeResize="0"/>
          <p:nvPr/>
        </p:nvPicPr>
        <p:blipFill rotWithShape="1">
          <a:blip r:embed="rId3">
            <a:alphaModFix/>
          </a:blip>
          <a:srcRect/>
          <a:stretch/>
        </p:blipFill>
        <p:spPr>
          <a:xfrm>
            <a:off x="467544" y="2223815"/>
            <a:ext cx="8398637" cy="3600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7"/>
          <p:cNvSpPr txBox="1">
            <a:spLocks noGrp="1"/>
          </p:cNvSpPr>
          <p:nvPr>
            <p:ph type="title" idx="4294967295"/>
          </p:nvPr>
        </p:nvSpPr>
        <p:spPr>
          <a:xfrm>
            <a:off x="457200" y="48178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Filter - Subscribe</a:t>
            </a:r>
            <a:endParaRPr sz="2800" b="1">
              <a:solidFill>
                <a:srgbClr val="1F3864"/>
              </a:solidFill>
              <a:latin typeface="Microsoft JhengHei"/>
              <a:ea typeface="Microsoft JhengHei"/>
              <a:cs typeface="Microsoft JhengHei"/>
              <a:sym typeface="Microsoft JhengHei"/>
            </a:endParaRPr>
          </a:p>
        </p:txBody>
      </p:sp>
      <p:pic>
        <p:nvPicPr>
          <p:cNvPr id="420" name="Google Shape;420;p37"/>
          <p:cNvPicPr preferRelativeResize="0"/>
          <p:nvPr/>
        </p:nvPicPr>
        <p:blipFill rotWithShape="1">
          <a:blip r:embed="rId3">
            <a:alphaModFix/>
          </a:blip>
          <a:srcRect/>
          <a:stretch/>
        </p:blipFill>
        <p:spPr>
          <a:xfrm>
            <a:off x="1547664" y="1732160"/>
            <a:ext cx="6048672" cy="455851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8"/>
          <p:cNvSpPr txBox="1">
            <a:spLocks noGrp="1"/>
          </p:cNvSpPr>
          <p:nvPr>
            <p:ph type="title" idx="4294967295"/>
          </p:nvPr>
        </p:nvSpPr>
        <p:spPr>
          <a:xfrm>
            <a:off x="457200" y="38082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Existing data migration</a:t>
            </a:r>
            <a:endParaRPr sz="2800" b="1">
              <a:solidFill>
                <a:srgbClr val="1F3864"/>
              </a:solidFill>
              <a:latin typeface="Microsoft JhengHei"/>
              <a:ea typeface="Microsoft JhengHei"/>
              <a:cs typeface="Microsoft JhengHei"/>
              <a:sym typeface="Microsoft JhengHei"/>
            </a:endParaRPr>
          </a:p>
        </p:txBody>
      </p:sp>
      <p:sp>
        <p:nvSpPr>
          <p:cNvPr id="426" name="Google Shape;426;p38"/>
          <p:cNvSpPr txBox="1">
            <a:spLocks noGrp="1"/>
          </p:cNvSpPr>
          <p:nvPr>
            <p:ph type="body" idx="4294967295"/>
          </p:nvPr>
        </p:nvSpPr>
        <p:spPr>
          <a:xfrm>
            <a:off x="557524" y="1923374"/>
            <a:ext cx="8229600" cy="400863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現有資料移轉 CSV File ,直接轉移現有資料不流失.</a:t>
            </a:r>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Bugzilla . Mantis . Trac 皆可直接轉移</a:t>
            </a:r>
            <a:endParaRPr sz="1800">
              <a:latin typeface="Microsoft JhengHei"/>
              <a:ea typeface="Microsoft JhengHei"/>
              <a:cs typeface="Microsoft JhengHei"/>
              <a:sym typeface="Microsoft JhengHei"/>
            </a:endParaRPr>
          </a:p>
          <a:p>
            <a:pPr marL="228600" lvl="0" indent="-50800" algn="l" rtl="0">
              <a:lnSpc>
                <a:spcPct val="90000"/>
              </a:lnSpc>
              <a:spcBef>
                <a:spcPts val="1000"/>
              </a:spcBef>
              <a:spcAft>
                <a:spcPts val="0"/>
              </a:spcAft>
              <a:buClr>
                <a:schemeClr val="dk1"/>
              </a:buClr>
              <a:buSzPts val="2800"/>
              <a:buNone/>
            </a:pPr>
            <a:endParaRPr/>
          </a:p>
        </p:txBody>
      </p:sp>
      <p:pic>
        <p:nvPicPr>
          <p:cNvPr id="427" name="Google Shape;427;p38" descr="「Bugzilla」的圖片搜尋結果"/>
          <p:cNvPicPr preferRelativeResize="0"/>
          <p:nvPr/>
        </p:nvPicPr>
        <p:blipFill rotWithShape="1">
          <a:blip r:embed="rId3">
            <a:alphaModFix/>
          </a:blip>
          <a:srcRect/>
          <a:stretch/>
        </p:blipFill>
        <p:spPr>
          <a:xfrm>
            <a:off x="539552" y="3164009"/>
            <a:ext cx="1209280" cy="1591808"/>
          </a:xfrm>
          <a:prstGeom prst="rect">
            <a:avLst/>
          </a:prstGeom>
          <a:noFill/>
          <a:ln>
            <a:noFill/>
          </a:ln>
        </p:spPr>
      </p:pic>
      <p:pic>
        <p:nvPicPr>
          <p:cNvPr id="428" name="Google Shape;428;p38" descr="「BUG TRACKING MANTIS」的圖片搜尋結果"/>
          <p:cNvPicPr preferRelativeResize="0"/>
          <p:nvPr/>
        </p:nvPicPr>
        <p:blipFill rotWithShape="1">
          <a:blip r:embed="rId4">
            <a:alphaModFix/>
          </a:blip>
          <a:srcRect/>
          <a:stretch/>
        </p:blipFill>
        <p:spPr>
          <a:xfrm>
            <a:off x="1946112" y="3670152"/>
            <a:ext cx="2520280" cy="1057734"/>
          </a:xfrm>
          <a:prstGeom prst="rect">
            <a:avLst/>
          </a:prstGeom>
          <a:noFill/>
          <a:ln>
            <a:noFill/>
          </a:ln>
        </p:spPr>
      </p:pic>
      <p:pic>
        <p:nvPicPr>
          <p:cNvPr id="429" name="Google Shape;429;p38" descr="Trac"/>
          <p:cNvPicPr preferRelativeResize="0"/>
          <p:nvPr/>
        </p:nvPicPr>
        <p:blipFill rotWithShape="1">
          <a:blip r:embed="rId5">
            <a:alphaModFix/>
          </a:blip>
          <a:srcRect/>
          <a:stretch/>
        </p:blipFill>
        <p:spPr>
          <a:xfrm>
            <a:off x="4895850" y="4032561"/>
            <a:ext cx="2247900" cy="695325"/>
          </a:xfrm>
          <a:prstGeom prst="rect">
            <a:avLst/>
          </a:prstGeom>
          <a:noFill/>
          <a:ln>
            <a:noFill/>
          </a:ln>
        </p:spPr>
      </p:pic>
      <p:pic>
        <p:nvPicPr>
          <p:cNvPr id="430" name="Google Shape;430;p38" descr="http://files.softicons.com/download/system-icons/lozengue-filetype-icons-by-gurato/png/256/CSV.png"/>
          <p:cNvPicPr preferRelativeResize="0"/>
          <p:nvPr/>
        </p:nvPicPr>
        <p:blipFill rotWithShape="1">
          <a:blip r:embed="rId6">
            <a:alphaModFix/>
          </a:blip>
          <a:srcRect/>
          <a:stretch/>
        </p:blipFill>
        <p:spPr>
          <a:xfrm>
            <a:off x="7341030" y="3450844"/>
            <a:ext cx="1446094" cy="144609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9"/>
          <p:cNvSpPr txBox="1">
            <a:spLocks noGrp="1"/>
          </p:cNvSpPr>
          <p:nvPr>
            <p:ph type="title" idx="4294967295"/>
          </p:nvPr>
        </p:nvSpPr>
        <p:spPr>
          <a:xfrm>
            <a:off x="457200" y="47148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Complete information integration </a:t>
            </a:r>
            <a:endParaRPr sz="2800" b="1">
              <a:solidFill>
                <a:srgbClr val="1F3864"/>
              </a:solidFill>
              <a:latin typeface="Microsoft JhengHei"/>
              <a:ea typeface="Microsoft JhengHei"/>
              <a:cs typeface="Microsoft JhengHei"/>
              <a:sym typeface="Microsoft JhengHei"/>
            </a:endParaRPr>
          </a:p>
        </p:txBody>
      </p:sp>
      <p:sp>
        <p:nvSpPr>
          <p:cNvPr id="436" name="Google Shape;436;p39"/>
          <p:cNvSpPr txBox="1">
            <a:spLocks noGrp="1"/>
          </p:cNvSpPr>
          <p:nvPr>
            <p:ph type="body" idx="4294967295"/>
          </p:nvPr>
        </p:nvSpPr>
        <p:spPr>
          <a:xfrm>
            <a:off x="457200" y="1988840"/>
            <a:ext cx="8229600" cy="230425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JIRA marketplace 數千種 Plug-in ,滿足各項管理需求</a:t>
            </a:r>
            <a:endParaRPr sz="1800">
              <a:latin typeface="Microsoft JhengHei"/>
              <a:ea typeface="Microsoft JhengHei"/>
              <a:cs typeface="Microsoft JhengHei"/>
              <a:sym typeface="Microsoft JhengHei"/>
            </a:endParaRPr>
          </a:p>
          <a:p>
            <a:pPr marL="0" lvl="0" indent="0" algn="l" rtl="0">
              <a:lnSpc>
                <a:spcPct val="90000"/>
              </a:lnSpc>
              <a:spcBef>
                <a:spcPts val="1000"/>
              </a:spcBef>
              <a:spcAft>
                <a:spcPts val="0"/>
              </a:spcAft>
              <a:buClr>
                <a:schemeClr val="dk1"/>
              </a:buClr>
              <a:buSzPts val="1800"/>
              <a:buNone/>
            </a:pPr>
            <a:endParaRPr sz="1800">
              <a:latin typeface="Microsoft JhengHei"/>
              <a:ea typeface="Microsoft JhengHei"/>
              <a:cs typeface="Microsoft JhengHei"/>
              <a:sym typeface="Microsoft JhengHei"/>
            </a:endParaRPr>
          </a:p>
          <a:p>
            <a:pPr marL="685800" lvl="1" indent="-228600" algn="l" rtl="0">
              <a:lnSpc>
                <a:spcPct val="90000"/>
              </a:lnSpc>
              <a:spcBef>
                <a:spcPts val="500"/>
              </a:spcBef>
              <a:spcAft>
                <a:spcPts val="0"/>
              </a:spcAft>
              <a:buClr>
                <a:schemeClr val="dk1"/>
              </a:buClr>
              <a:buSzPts val="1800"/>
              <a:buChar char="•"/>
            </a:pPr>
            <a:r>
              <a:rPr lang="en-US" sz="1800">
                <a:latin typeface="Microsoft JhengHei"/>
                <a:ea typeface="Microsoft JhengHei"/>
                <a:cs typeface="Microsoft JhengHei"/>
                <a:sym typeface="Microsoft JhengHei"/>
              </a:rPr>
              <a:t>Test Management &amp; Auto Testing .</a:t>
            </a:r>
            <a:endParaRPr/>
          </a:p>
          <a:p>
            <a:pPr marL="685800" lvl="1" indent="-228600" algn="l" rtl="0">
              <a:lnSpc>
                <a:spcPct val="90000"/>
              </a:lnSpc>
              <a:spcBef>
                <a:spcPts val="500"/>
              </a:spcBef>
              <a:spcAft>
                <a:spcPts val="0"/>
              </a:spcAft>
              <a:buClr>
                <a:schemeClr val="dk1"/>
              </a:buClr>
              <a:buSzPts val="1800"/>
              <a:buChar char="•"/>
            </a:pPr>
            <a:r>
              <a:rPr lang="en-US" sz="1800">
                <a:latin typeface="Microsoft JhengHei"/>
                <a:ea typeface="Microsoft JhengHei"/>
                <a:cs typeface="Microsoft JhengHei"/>
                <a:sym typeface="Microsoft JhengHei"/>
              </a:rPr>
              <a:t>Timesheet 工時管理</a:t>
            </a:r>
            <a:endParaRPr sz="1800">
              <a:latin typeface="Microsoft JhengHei"/>
              <a:ea typeface="Microsoft JhengHei"/>
              <a:cs typeface="Microsoft JhengHei"/>
              <a:sym typeface="Microsoft JhengHei"/>
            </a:endParaRPr>
          </a:p>
          <a:p>
            <a:pPr marL="685800" lvl="1" indent="-228600" algn="l" rtl="0">
              <a:lnSpc>
                <a:spcPct val="90000"/>
              </a:lnSpc>
              <a:spcBef>
                <a:spcPts val="500"/>
              </a:spcBef>
              <a:spcAft>
                <a:spcPts val="0"/>
              </a:spcAft>
              <a:buClr>
                <a:schemeClr val="dk1"/>
              </a:buClr>
              <a:buSzPts val="1800"/>
              <a:buChar char="•"/>
            </a:pPr>
            <a:r>
              <a:rPr lang="en-US" sz="1800">
                <a:latin typeface="Microsoft JhengHei"/>
                <a:ea typeface="Microsoft JhengHei"/>
                <a:cs typeface="Microsoft JhengHei"/>
                <a:sym typeface="Microsoft JhengHei"/>
              </a:rPr>
              <a:t>Micro Soft project 匯入與甘特圖呈現.</a:t>
            </a:r>
            <a:endParaRPr/>
          </a:p>
          <a:p>
            <a:pPr marL="685800" lvl="1" indent="-228600" algn="l" rtl="0">
              <a:lnSpc>
                <a:spcPct val="90000"/>
              </a:lnSpc>
              <a:spcBef>
                <a:spcPts val="500"/>
              </a:spcBef>
              <a:spcAft>
                <a:spcPts val="0"/>
              </a:spcAft>
              <a:buClr>
                <a:schemeClr val="dk1"/>
              </a:buClr>
              <a:buSzPts val="1800"/>
              <a:buChar char="•"/>
            </a:pPr>
            <a:r>
              <a:rPr lang="en-US" sz="1800">
                <a:latin typeface="Microsoft JhengHei"/>
                <a:ea typeface="Microsoft JhengHei"/>
                <a:cs typeface="Microsoft JhengHei"/>
                <a:sym typeface="Microsoft JhengHei"/>
              </a:rPr>
              <a:t>KPI Report </a:t>
            </a:r>
            <a:endParaRPr/>
          </a:p>
          <a:p>
            <a:pPr marL="685800" lvl="1" indent="-228600" algn="l" rtl="0">
              <a:lnSpc>
                <a:spcPct val="90000"/>
              </a:lnSpc>
              <a:spcBef>
                <a:spcPts val="500"/>
              </a:spcBef>
              <a:spcAft>
                <a:spcPts val="0"/>
              </a:spcAft>
              <a:buClr>
                <a:schemeClr val="dk1"/>
              </a:buClr>
              <a:buSzPts val="1800"/>
              <a:buChar char="•"/>
            </a:pPr>
            <a:r>
              <a:rPr lang="en-US" sz="1800">
                <a:latin typeface="Microsoft JhengHei"/>
                <a:ea typeface="Microsoft JhengHei"/>
                <a:cs typeface="Microsoft JhengHei"/>
                <a:sym typeface="Microsoft JhengHei"/>
              </a:rPr>
              <a:t>Dashboard 工作模式</a:t>
            </a:r>
            <a:endParaRPr sz="1800">
              <a:latin typeface="Microsoft JhengHei"/>
              <a:ea typeface="Microsoft JhengHei"/>
              <a:cs typeface="Microsoft JhengHei"/>
              <a:sym typeface="Microsoft JhengHe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4"/>
          <p:cNvPicPr preferRelativeResize="0"/>
          <p:nvPr/>
        </p:nvPicPr>
        <p:blipFill rotWithShape="1">
          <a:blip r:embed="rId3">
            <a:alphaModFix/>
          </a:blip>
          <a:srcRect/>
          <a:stretch/>
        </p:blipFill>
        <p:spPr>
          <a:xfrm>
            <a:off x="-218029" y="692696"/>
            <a:ext cx="9362028" cy="6374368"/>
          </a:xfrm>
          <a:prstGeom prst="rect">
            <a:avLst/>
          </a:prstGeom>
          <a:noFill/>
          <a:ln>
            <a:noFill/>
          </a:ln>
        </p:spPr>
      </p:pic>
      <p:sp>
        <p:nvSpPr>
          <p:cNvPr id="123" name="Google Shape;123;p4"/>
          <p:cNvSpPr txBox="1"/>
          <p:nvPr/>
        </p:nvSpPr>
        <p:spPr>
          <a:xfrm>
            <a:off x="611560" y="188640"/>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我們提供最完整的敏捷開發方案</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0"/>
          <p:cNvSpPr txBox="1">
            <a:spLocks noGrp="1"/>
          </p:cNvSpPr>
          <p:nvPr>
            <p:ph type="title" idx="4294967295"/>
          </p:nvPr>
        </p:nvSpPr>
        <p:spPr>
          <a:xfrm>
            <a:off x="611560" y="488175"/>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dirty="0">
                <a:solidFill>
                  <a:srgbClr val="1F3864"/>
                </a:solidFill>
                <a:latin typeface="Microsoft JhengHei"/>
                <a:ea typeface="Microsoft JhengHei"/>
                <a:cs typeface="Microsoft JhengHei"/>
                <a:sym typeface="Microsoft JhengHei"/>
              </a:rPr>
              <a:t>Complete education and training, and technical support</a:t>
            </a:r>
            <a:endParaRPr sz="2800" b="1" dirty="0">
              <a:solidFill>
                <a:srgbClr val="1F3864"/>
              </a:solidFill>
              <a:latin typeface="Microsoft JhengHei"/>
              <a:ea typeface="Microsoft JhengHei"/>
              <a:cs typeface="Microsoft JhengHei"/>
              <a:sym typeface="Microsoft JhengHei"/>
            </a:endParaRPr>
          </a:p>
        </p:txBody>
      </p:sp>
      <p:sp>
        <p:nvSpPr>
          <p:cNvPr id="442" name="Google Shape;442;p40"/>
          <p:cNvSpPr txBox="1">
            <a:spLocks noGrp="1"/>
          </p:cNvSpPr>
          <p:nvPr>
            <p:ph type="body" idx="4294967295"/>
          </p:nvPr>
        </p:nvSpPr>
        <p:spPr>
          <a:xfrm>
            <a:off x="955728" y="1631175"/>
            <a:ext cx="7432696" cy="452596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友環企業為 JIRA 原廠認證台灣 白金級 Solution Partner.</a:t>
            </a:r>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提供全系列Atlassian 全系列產品,完整教育訓練.</a:t>
            </a:r>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台灣多種產業輔導經驗,範圍含括產官學.</a:t>
            </a:r>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依您的時間,預算,以及需求制訂課程,並由講師到貴公司指定地點教學.</a:t>
            </a:r>
            <a:endParaRPr/>
          </a:p>
          <a:p>
            <a:pPr marL="228600" lvl="0" indent="-228600" algn="l" rtl="0">
              <a:lnSpc>
                <a:spcPct val="90000"/>
              </a:lnSpc>
              <a:spcBef>
                <a:spcPts val="1000"/>
              </a:spcBef>
              <a:spcAft>
                <a:spcPts val="0"/>
              </a:spcAft>
              <a:buClr>
                <a:schemeClr val="dk1"/>
              </a:buClr>
              <a:buSzPts val="1800"/>
              <a:buChar char="•"/>
            </a:pPr>
            <a:r>
              <a:rPr lang="en-US" sz="1800" u="sng">
                <a:solidFill>
                  <a:schemeClr val="hlink"/>
                </a:solidFill>
                <a:latin typeface="Microsoft JhengHei"/>
                <a:ea typeface="Microsoft JhengHei"/>
                <a:cs typeface="Microsoft JhengHei"/>
                <a:sym typeface="Microsoft JhengHei"/>
                <a:hlinkClick r:id="rId3"/>
              </a:rPr>
              <a:t>原廠認證頁面</a:t>
            </a:r>
            <a:endParaRPr sz="1800">
              <a:latin typeface="Microsoft JhengHei"/>
              <a:ea typeface="Microsoft JhengHei"/>
              <a:cs typeface="Microsoft JhengHei"/>
              <a:sym typeface="Microsoft JhengHei"/>
            </a:endParaRPr>
          </a:p>
        </p:txBody>
      </p:sp>
      <p:pic>
        <p:nvPicPr>
          <p:cNvPr id="443" name="Google Shape;443;p40"/>
          <p:cNvPicPr preferRelativeResize="0"/>
          <p:nvPr/>
        </p:nvPicPr>
        <p:blipFill rotWithShape="1">
          <a:blip r:embed="rId4">
            <a:alphaModFix/>
          </a:blip>
          <a:srcRect/>
          <a:stretch/>
        </p:blipFill>
        <p:spPr>
          <a:xfrm>
            <a:off x="3347864" y="3140968"/>
            <a:ext cx="4464496" cy="312592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1"/>
          <p:cNvSpPr txBox="1">
            <a:spLocks noGrp="1"/>
          </p:cNvSpPr>
          <p:nvPr>
            <p:ph type="title" idx="4294967295"/>
          </p:nvPr>
        </p:nvSpPr>
        <p:spPr>
          <a:xfrm>
            <a:off x="470451" y="2060848"/>
            <a:ext cx="8229600" cy="12241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Microsoft JhengHei"/>
              <a:buNone/>
            </a:pPr>
            <a:r>
              <a:rPr lang="en-US" sz="2800" b="1" dirty="0">
                <a:solidFill>
                  <a:schemeClr val="lt1"/>
                </a:solidFill>
                <a:latin typeface="Microsoft JhengHei"/>
                <a:ea typeface="Microsoft JhengHei"/>
                <a:cs typeface="Microsoft JhengHei"/>
                <a:sym typeface="Microsoft JhengHei"/>
              </a:rPr>
              <a:t>Best Agile Solution – Scrum . Kanban .</a:t>
            </a:r>
            <a:br>
              <a:rPr lang="en-US" sz="2800" b="1" dirty="0">
                <a:solidFill>
                  <a:schemeClr val="lt1"/>
                </a:solidFill>
                <a:latin typeface="Microsoft JhengHei"/>
                <a:ea typeface="Microsoft JhengHei"/>
                <a:cs typeface="Microsoft JhengHei"/>
                <a:sym typeface="Microsoft JhengHei"/>
              </a:rPr>
            </a:br>
            <a:r>
              <a:rPr lang="en-US" sz="2800" b="1" dirty="0">
                <a:solidFill>
                  <a:schemeClr val="lt1"/>
                </a:solidFill>
                <a:latin typeface="Microsoft JhengHei"/>
                <a:ea typeface="Microsoft JhengHei"/>
                <a:cs typeface="Microsoft JhengHei"/>
                <a:sym typeface="Microsoft JhengHei"/>
              </a:rPr>
              <a:t>Even </a:t>
            </a:r>
            <a:r>
              <a:rPr lang="en-US" sz="2800" b="1" dirty="0" err="1">
                <a:solidFill>
                  <a:schemeClr val="lt1"/>
                </a:solidFill>
                <a:latin typeface="Microsoft JhengHei"/>
                <a:ea typeface="Microsoft JhengHei"/>
                <a:cs typeface="Microsoft JhengHei"/>
                <a:sym typeface="Microsoft JhengHei"/>
              </a:rPr>
              <a:t>Scrumban</a:t>
            </a:r>
            <a:r>
              <a:rPr lang="en-US" sz="2800" b="1" dirty="0">
                <a:solidFill>
                  <a:schemeClr val="lt1"/>
                </a:solidFill>
                <a:latin typeface="Microsoft JhengHei"/>
                <a:ea typeface="Microsoft JhengHei"/>
                <a:cs typeface="Microsoft JhengHei"/>
                <a:sym typeface="Microsoft JhengHei"/>
              </a:rPr>
              <a:t> </a:t>
            </a:r>
            <a:endParaRPr sz="2800" b="1" dirty="0">
              <a:solidFill>
                <a:schemeClr val="lt1"/>
              </a:solidFill>
              <a:latin typeface="Microsoft JhengHei"/>
              <a:ea typeface="Microsoft JhengHei"/>
              <a:cs typeface="Microsoft JhengHei"/>
              <a:sym typeface="Microsoft JhengHei"/>
            </a:endParaRPr>
          </a:p>
        </p:txBody>
      </p:sp>
      <p:pic>
        <p:nvPicPr>
          <p:cNvPr id="449" name="Google Shape;449;p41"/>
          <p:cNvPicPr preferRelativeResize="0"/>
          <p:nvPr/>
        </p:nvPicPr>
        <p:blipFill rotWithShape="1">
          <a:blip r:embed="rId3">
            <a:alphaModFix/>
          </a:blip>
          <a:srcRect/>
          <a:stretch/>
        </p:blipFill>
        <p:spPr>
          <a:xfrm>
            <a:off x="2575929" y="3645024"/>
            <a:ext cx="4018643" cy="52641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2"/>
          <p:cNvSpPr txBox="1">
            <a:spLocks noGrp="1"/>
          </p:cNvSpPr>
          <p:nvPr>
            <p:ph type="title" idx="4294967295"/>
          </p:nvPr>
        </p:nvSpPr>
        <p:spPr>
          <a:xfrm>
            <a:off x="457200" y="867779"/>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Changing trends in software development</a:t>
            </a:r>
            <a:br>
              <a:rPr lang="en-US" b="1">
                <a:solidFill>
                  <a:srgbClr val="005493"/>
                </a:solidFill>
              </a:rPr>
            </a:br>
            <a:endParaRPr/>
          </a:p>
        </p:txBody>
      </p:sp>
      <p:pic>
        <p:nvPicPr>
          <p:cNvPr id="455" name="Google Shape;455;p42"/>
          <p:cNvPicPr preferRelativeResize="0"/>
          <p:nvPr/>
        </p:nvPicPr>
        <p:blipFill rotWithShape="1">
          <a:blip r:embed="rId3">
            <a:alphaModFix/>
          </a:blip>
          <a:srcRect/>
          <a:stretch/>
        </p:blipFill>
        <p:spPr>
          <a:xfrm>
            <a:off x="578804" y="2115340"/>
            <a:ext cx="3419872" cy="2324144"/>
          </a:xfrm>
          <a:prstGeom prst="rect">
            <a:avLst/>
          </a:prstGeom>
          <a:noFill/>
          <a:ln>
            <a:noFill/>
          </a:ln>
        </p:spPr>
      </p:pic>
      <p:pic>
        <p:nvPicPr>
          <p:cNvPr id="456" name="Google Shape;456;p42"/>
          <p:cNvPicPr preferRelativeResize="0"/>
          <p:nvPr/>
        </p:nvPicPr>
        <p:blipFill rotWithShape="1">
          <a:blip r:embed="rId4">
            <a:alphaModFix/>
          </a:blip>
          <a:srcRect/>
          <a:stretch/>
        </p:blipFill>
        <p:spPr>
          <a:xfrm>
            <a:off x="4862772" y="2107905"/>
            <a:ext cx="4031448" cy="2511065"/>
          </a:xfrm>
          <a:prstGeom prst="rect">
            <a:avLst/>
          </a:prstGeom>
          <a:noFill/>
          <a:ln>
            <a:noFill/>
          </a:ln>
        </p:spPr>
      </p:pic>
      <p:sp>
        <p:nvSpPr>
          <p:cNvPr id="457" name="Google Shape;457;p42"/>
          <p:cNvSpPr/>
          <p:nvPr/>
        </p:nvSpPr>
        <p:spPr>
          <a:xfrm>
            <a:off x="950493" y="4424215"/>
            <a:ext cx="2924124" cy="656493"/>
          </a:xfrm>
          <a:prstGeom prst="rect">
            <a:avLst/>
          </a:prstGeom>
          <a:noFill/>
          <a:ln>
            <a:noFill/>
          </a:ln>
        </p:spPr>
        <p:txBody>
          <a:bodyPr spcFirstLastPara="1" wrap="square" lIns="17850" tIns="17850" rIns="17850" bIns="17850" anchor="ctr" anchorCtr="0">
            <a:spAutoFit/>
          </a:bodyPr>
          <a:lstStyle/>
          <a:p>
            <a:pPr marL="0" marR="0" lvl="0" indent="0" algn="ctr" rtl="0">
              <a:lnSpc>
                <a:spcPct val="327777"/>
              </a:lnSpc>
              <a:spcBef>
                <a:spcPts val="0"/>
              </a:spcBef>
              <a:spcAft>
                <a:spcPts val="0"/>
              </a:spcAft>
              <a:buNone/>
            </a:pPr>
            <a:r>
              <a:rPr lang="en-US" sz="1800" b="1">
                <a:solidFill>
                  <a:srgbClr val="005493"/>
                </a:solidFill>
                <a:latin typeface="Microsoft JhengHei"/>
                <a:ea typeface="Microsoft JhengHei"/>
                <a:cs typeface="Microsoft JhengHei"/>
                <a:sym typeface="Microsoft JhengHei"/>
              </a:rPr>
              <a:t>JIRA + JIRA Agile</a:t>
            </a:r>
            <a:endParaRPr/>
          </a:p>
        </p:txBody>
      </p:sp>
      <p:pic>
        <p:nvPicPr>
          <p:cNvPr id="458" name="Google Shape;458;p42"/>
          <p:cNvPicPr preferRelativeResize="0"/>
          <p:nvPr/>
        </p:nvPicPr>
        <p:blipFill rotWithShape="1">
          <a:blip r:embed="rId5">
            <a:alphaModFix/>
          </a:blip>
          <a:srcRect/>
          <a:stretch/>
        </p:blipFill>
        <p:spPr>
          <a:xfrm>
            <a:off x="3874617" y="3363438"/>
            <a:ext cx="1204180" cy="432707"/>
          </a:xfrm>
          <a:prstGeom prst="rect">
            <a:avLst/>
          </a:prstGeom>
          <a:noFill/>
          <a:ln>
            <a:noFill/>
          </a:ln>
        </p:spPr>
      </p:pic>
      <p:pic>
        <p:nvPicPr>
          <p:cNvPr id="459" name="Google Shape;459;p42"/>
          <p:cNvPicPr preferRelativeResize="0"/>
          <p:nvPr/>
        </p:nvPicPr>
        <p:blipFill rotWithShape="1">
          <a:blip r:embed="rId6">
            <a:alphaModFix/>
          </a:blip>
          <a:srcRect/>
          <a:stretch/>
        </p:blipFill>
        <p:spPr>
          <a:xfrm>
            <a:off x="5724128" y="4691082"/>
            <a:ext cx="2308736" cy="30242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3"/>
          <p:cNvSpPr txBox="1">
            <a:spLocks noGrp="1"/>
          </p:cNvSpPr>
          <p:nvPr>
            <p:ph type="title" idx="4294967295"/>
          </p:nvPr>
        </p:nvSpPr>
        <p:spPr>
          <a:xfrm>
            <a:off x="457199" y="56441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Agile framework – Scrum </a:t>
            </a:r>
            <a:endParaRPr sz="2800" b="1">
              <a:solidFill>
                <a:srgbClr val="1F3864"/>
              </a:solidFill>
              <a:latin typeface="Microsoft JhengHei"/>
              <a:ea typeface="Microsoft JhengHei"/>
              <a:cs typeface="Microsoft JhengHei"/>
              <a:sym typeface="Microsoft JhengHei"/>
            </a:endParaRPr>
          </a:p>
        </p:txBody>
      </p:sp>
      <p:pic>
        <p:nvPicPr>
          <p:cNvPr id="465" name="Google Shape;465;p43"/>
          <p:cNvPicPr preferRelativeResize="0"/>
          <p:nvPr/>
        </p:nvPicPr>
        <p:blipFill rotWithShape="1">
          <a:blip r:embed="rId3">
            <a:alphaModFix/>
          </a:blip>
          <a:srcRect/>
          <a:stretch/>
        </p:blipFill>
        <p:spPr>
          <a:xfrm>
            <a:off x="254466" y="2780928"/>
            <a:ext cx="5437777" cy="3816421"/>
          </a:xfrm>
          <a:prstGeom prst="rect">
            <a:avLst/>
          </a:prstGeom>
          <a:noFill/>
          <a:ln>
            <a:noFill/>
          </a:ln>
        </p:spPr>
      </p:pic>
      <p:sp>
        <p:nvSpPr>
          <p:cNvPr id="466" name="Google Shape;466;p43"/>
          <p:cNvSpPr txBox="1"/>
          <p:nvPr/>
        </p:nvSpPr>
        <p:spPr>
          <a:xfrm>
            <a:off x="5922150" y="2780928"/>
            <a:ext cx="2667205"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Review meeting:</a:t>
            </a:r>
            <a:endParaRPr/>
          </a:p>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檢討是否符合用戶期望?</a:t>
            </a:r>
            <a:endParaRPr/>
          </a:p>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是否為End to End ?</a:t>
            </a:r>
            <a:endParaRPr/>
          </a:p>
          <a:p>
            <a:pPr marL="0" marR="0" lvl="0" indent="0" algn="l" rtl="0">
              <a:spcBef>
                <a:spcPts val="0"/>
              </a:spcBef>
              <a:spcAft>
                <a:spcPts val="0"/>
              </a:spcAft>
              <a:buNone/>
            </a:pPr>
            <a:endParaRPr sz="18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Retrospective meeting:</a:t>
            </a:r>
            <a:endParaRPr/>
          </a:p>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檢討開發流程與品質</a:t>
            </a:r>
            <a:endParaRPr sz="18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endParaRPr sz="18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Scrum 目的:</a:t>
            </a:r>
            <a:endParaRPr/>
          </a:p>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1.持續改善與檢討</a:t>
            </a:r>
            <a:endParaRPr sz="18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2.取得團隊的velocity</a:t>
            </a:r>
            <a:endParaRPr/>
          </a:p>
        </p:txBody>
      </p:sp>
      <p:sp>
        <p:nvSpPr>
          <p:cNvPr id="467" name="Google Shape;467;p43"/>
          <p:cNvSpPr/>
          <p:nvPr/>
        </p:nvSpPr>
        <p:spPr>
          <a:xfrm rot="-5400000">
            <a:off x="2727759" y="45883"/>
            <a:ext cx="491194" cy="4978896"/>
          </a:xfrm>
          <a:prstGeom prst="rightBrace">
            <a:avLst>
              <a:gd name="adj1" fmla="val 8333"/>
              <a:gd name="adj2" fmla="val 50339"/>
            </a:avLst>
          </a:prstGeom>
          <a:noFill/>
          <a:ln w="254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68" name="Google Shape;468;p43"/>
          <p:cNvSpPr txBox="1"/>
          <p:nvPr/>
        </p:nvSpPr>
        <p:spPr>
          <a:xfrm>
            <a:off x="643379" y="1859470"/>
            <a:ext cx="47980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B050"/>
                </a:solidFill>
                <a:latin typeface="Microsoft JhengHei"/>
                <a:ea typeface="Microsoft JhengHei"/>
                <a:cs typeface="Microsoft JhengHei"/>
                <a:sym typeface="Microsoft JhengHei"/>
              </a:rPr>
              <a:t>Sprint (一般長度約兩周,或成品最短可見週期)</a:t>
            </a:r>
            <a:endParaRPr sz="1800" b="1">
              <a:solidFill>
                <a:srgbClr val="00B050"/>
              </a:solidFill>
              <a:latin typeface="Microsoft JhengHei"/>
              <a:ea typeface="Microsoft JhengHei"/>
              <a:cs typeface="Microsoft JhengHei"/>
              <a:sym typeface="Microsoft JhengHei"/>
            </a:endParaRPr>
          </a:p>
        </p:txBody>
      </p:sp>
      <p:sp>
        <p:nvSpPr>
          <p:cNvPr id="469" name="Google Shape;469;p43"/>
          <p:cNvSpPr txBox="1">
            <a:spLocks noGrp="1"/>
          </p:cNvSpPr>
          <p:nvPr>
            <p:ph type="ftr" idx="4294967295"/>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900"/>
              <a:t>www.linktech.com.tw</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4"/>
          <p:cNvSpPr txBox="1">
            <a:spLocks noGrp="1"/>
          </p:cNvSpPr>
          <p:nvPr>
            <p:ph type="title" idx="4294967295"/>
          </p:nvPr>
        </p:nvSpPr>
        <p:spPr>
          <a:xfrm>
            <a:off x="611560" y="652466"/>
            <a:ext cx="8229600" cy="22327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Microsoft JhengHei"/>
              <a:buNone/>
            </a:pPr>
            <a:r>
              <a:rPr lang="en-US" sz="2800">
                <a:solidFill>
                  <a:schemeClr val="lt1"/>
                </a:solidFill>
                <a:latin typeface="Microsoft JhengHei"/>
                <a:ea typeface="Microsoft JhengHei"/>
                <a:cs typeface="Microsoft JhengHei"/>
                <a:sym typeface="Microsoft JhengHei"/>
              </a:rPr>
              <a:t>How to Run Scrum ?</a:t>
            </a:r>
            <a:br>
              <a:rPr lang="en-US" sz="2800">
                <a:solidFill>
                  <a:schemeClr val="lt1"/>
                </a:solidFill>
                <a:latin typeface="Microsoft JhengHei"/>
                <a:ea typeface="Microsoft JhengHei"/>
                <a:cs typeface="Microsoft JhengHei"/>
                <a:sym typeface="Microsoft JhengHei"/>
              </a:rPr>
            </a:br>
            <a:br>
              <a:rPr lang="en-US" sz="2800">
                <a:solidFill>
                  <a:schemeClr val="lt1"/>
                </a:solidFill>
                <a:latin typeface="Microsoft JhengHei"/>
                <a:ea typeface="Microsoft JhengHei"/>
                <a:cs typeface="Microsoft JhengHei"/>
                <a:sym typeface="Microsoft JhengHei"/>
              </a:rPr>
            </a:br>
            <a:r>
              <a:rPr lang="en-US" sz="1800" b="1">
                <a:solidFill>
                  <a:schemeClr val="lt1"/>
                </a:solidFill>
                <a:latin typeface="Microsoft JhengHei"/>
                <a:ea typeface="Microsoft JhengHei"/>
                <a:cs typeface="Microsoft JhengHei"/>
                <a:sym typeface="Microsoft JhengHei"/>
              </a:rPr>
              <a:t>我們的會議將如同球隊的戰術討論, 整個團隊合作取的分數,失敗將是整個球隊的失敗</a:t>
            </a:r>
            <a:endParaRPr/>
          </a:p>
        </p:txBody>
      </p:sp>
      <p:pic>
        <p:nvPicPr>
          <p:cNvPr id="475" name="Google Shape;475;p44" descr="http://www.chicagonow.com/chicago-rucks/files/2015/02/scrum.jpg"/>
          <p:cNvPicPr preferRelativeResize="0"/>
          <p:nvPr/>
        </p:nvPicPr>
        <p:blipFill rotWithShape="1">
          <a:blip r:embed="rId3">
            <a:alphaModFix/>
          </a:blip>
          <a:srcRect/>
          <a:stretch/>
        </p:blipFill>
        <p:spPr>
          <a:xfrm>
            <a:off x="1173993" y="2636912"/>
            <a:ext cx="6796014" cy="352559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5"/>
          <p:cNvSpPr txBox="1">
            <a:spLocks noGrp="1"/>
          </p:cNvSpPr>
          <p:nvPr>
            <p:ph type="title" idx="4294967295"/>
          </p:nvPr>
        </p:nvSpPr>
        <p:spPr>
          <a:xfrm>
            <a:off x="1549429" y="575440"/>
            <a:ext cx="6172200" cy="8572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Scrum Overview</a:t>
            </a:r>
            <a:endParaRPr sz="2800" b="1">
              <a:solidFill>
                <a:srgbClr val="1F3864"/>
              </a:solidFill>
              <a:latin typeface="Microsoft JhengHei"/>
              <a:ea typeface="Microsoft JhengHei"/>
              <a:cs typeface="Microsoft JhengHei"/>
              <a:sym typeface="Microsoft JhengHei"/>
            </a:endParaRPr>
          </a:p>
        </p:txBody>
      </p:sp>
      <p:pic>
        <p:nvPicPr>
          <p:cNvPr id="481" name="Google Shape;481;p45"/>
          <p:cNvPicPr preferRelativeResize="0"/>
          <p:nvPr/>
        </p:nvPicPr>
        <p:blipFill rotWithShape="1">
          <a:blip r:embed="rId3">
            <a:alphaModFix/>
          </a:blip>
          <a:srcRect/>
          <a:stretch/>
        </p:blipFill>
        <p:spPr>
          <a:xfrm>
            <a:off x="1331640" y="1730278"/>
            <a:ext cx="6751795" cy="432848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6"/>
          <p:cNvSpPr txBox="1">
            <a:spLocks noGrp="1"/>
          </p:cNvSpPr>
          <p:nvPr>
            <p:ph type="title" idx="4294967295"/>
          </p:nvPr>
        </p:nvSpPr>
        <p:spPr>
          <a:xfrm>
            <a:off x="323528" y="602579"/>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Story</a:t>
            </a:r>
            <a:endParaRPr sz="2800" b="1">
              <a:solidFill>
                <a:srgbClr val="1F3864"/>
              </a:solidFill>
              <a:latin typeface="Microsoft JhengHei"/>
              <a:ea typeface="Microsoft JhengHei"/>
              <a:cs typeface="Microsoft JhengHei"/>
              <a:sym typeface="Microsoft JhengHei"/>
            </a:endParaRPr>
          </a:p>
        </p:txBody>
      </p:sp>
      <p:pic>
        <p:nvPicPr>
          <p:cNvPr id="487" name="Google Shape;487;p46"/>
          <p:cNvPicPr preferRelativeResize="0"/>
          <p:nvPr/>
        </p:nvPicPr>
        <p:blipFill rotWithShape="1">
          <a:blip r:embed="rId3">
            <a:alphaModFix/>
          </a:blip>
          <a:srcRect/>
          <a:stretch/>
        </p:blipFill>
        <p:spPr>
          <a:xfrm>
            <a:off x="817240" y="3049079"/>
            <a:ext cx="3466855" cy="2304254"/>
          </a:xfrm>
          <a:prstGeom prst="rect">
            <a:avLst/>
          </a:prstGeom>
          <a:noFill/>
          <a:ln>
            <a:noFill/>
          </a:ln>
        </p:spPr>
      </p:pic>
      <p:cxnSp>
        <p:nvCxnSpPr>
          <p:cNvPr id="488" name="Google Shape;488;p46"/>
          <p:cNvCxnSpPr>
            <a:stCxn id="487" idx="1"/>
            <a:endCxn id="487" idx="3"/>
          </p:cNvCxnSpPr>
          <p:nvPr/>
        </p:nvCxnSpPr>
        <p:spPr>
          <a:xfrm>
            <a:off x="817240" y="4201206"/>
            <a:ext cx="3466800" cy="600"/>
          </a:xfrm>
          <a:prstGeom prst="curvedConnector5">
            <a:avLst>
              <a:gd name="adj1" fmla="val -6594"/>
              <a:gd name="adj2" fmla="val -228004497"/>
              <a:gd name="adj3" fmla="val 106596"/>
            </a:avLst>
          </a:prstGeom>
          <a:noFill/>
          <a:ln w="25400" cap="flat" cmpd="sng">
            <a:solidFill>
              <a:schemeClr val="accent1"/>
            </a:solidFill>
            <a:prstDash val="dashDot"/>
            <a:miter lim="800000"/>
            <a:headEnd type="none" w="sm" len="sm"/>
            <a:tailEnd type="triangle" w="med" len="med"/>
          </a:ln>
        </p:spPr>
      </p:cxnSp>
      <p:sp>
        <p:nvSpPr>
          <p:cNvPr id="489" name="Google Shape;489;p46"/>
          <p:cNvSpPr txBox="1"/>
          <p:nvPr/>
        </p:nvSpPr>
        <p:spPr>
          <a:xfrm>
            <a:off x="2163380" y="2288350"/>
            <a:ext cx="7745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2"/>
                </a:solidFill>
                <a:latin typeface="Microsoft JhengHei"/>
                <a:ea typeface="Microsoft JhengHei"/>
                <a:cs typeface="Microsoft JhengHei"/>
                <a:sym typeface="Microsoft JhengHei"/>
              </a:rPr>
              <a:t>Story</a:t>
            </a:r>
            <a:endParaRPr sz="1800" b="1">
              <a:solidFill>
                <a:schemeClr val="dk2"/>
              </a:solidFill>
              <a:latin typeface="Microsoft JhengHei"/>
              <a:ea typeface="Microsoft JhengHei"/>
              <a:cs typeface="Microsoft JhengHei"/>
              <a:sym typeface="Microsoft JhengHei"/>
            </a:endParaRPr>
          </a:p>
        </p:txBody>
      </p:sp>
      <p:sp>
        <p:nvSpPr>
          <p:cNvPr id="490" name="Google Shape;490;p46"/>
          <p:cNvSpPr txBox="1"/>
          <p:nvPr/>
        </p:nvSpPr>
        <p:spPr>
          <a:xfrm>
            <a:off x="4932040" y="2636912"/>
            <a:ext cx="3780420" cy="2862322"/>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Clr>
                <a:schemeClr val="dk1"/>
              </a:buClr>
              <a:buSzPts val="1800"/>
              <a:buFont typeface="Arial"/>
              <a:buChar char="•"/>
            </a:pPr>
            <a:r>
              <a:rPr lang="en-US" sz="1800">
                <a:solidFill>
                  <a:schemeClr val="dk1"/>
                </a:solidFill>
                <a:latin typeface="Microsoft JhengHei"/>
                <a:ea typeface="Microsoft JhengHei"/>
                <a:cs typeface="Microsoft JhengHei"/>
                <a:sym typeface="Microsoft JhengHei"/>
              </a:rPr>
              <a:t>New Issue Type : Story</a:t>
            </a:r>
            <a:endParaRPr/>
          </a:p>
          <a:p>
            <a:pPr marL="0" marR="0" lvl="0" indent="0" algn="l" rtl="0">
              <a:spcBef>
                <a:spcPts val="0"/>
              </a:spcBef>
              <a:spcAft>
                <a:spcPts val="0"/>
              </a:spcAft>
              <a:buNone/>
            </a:pPr>
            <a:endParaRPr sz="1800">
              <a:solidFill>
                <a:schemeClr val="dk1"/>
              </a:solidFill>
              <a:latin typeface="Microsoft JhengHei"/>
              <a:ea typeface="Microsoft JhengHei"/>
              <a:cs typeface="Microsoft JhengHei"/>
              <a:sym typeface="Microsoft JhengHei"/>
            </a:endParaRPr>
          </a:p>
          <a:p>
            <a:pPr marL="257175" marR="0" lvl="0" indent="-257175" algn="l" rtl="0">
              <a:spcBef>
                <a:spcPts val="0"/>
              </a:spcBef>
              <a:spcAft>
                <a:spcPts val="0"/>
              </a:spcAft>
              <a:buClr>
                <a:schemeClr val="dk1"/>
              </a:buClr>
              <a:buSzPts val="1800"/>
              <a:buFont typeface="Arial"/>
              <a:buChar char="•"/>
            </a:pPr>
            <a:r>
              <a:rPr lang="en-US" sz="1800">
                <a:solidFill>
                  <a:schemeClr val="dk1"/>
                </a:solidFill>
                <a:latin typeface="Microsoft JhengHei"/>
                <a:ea typeface="Microsoft JhengHei"/>
                <a:cs typeface="Microsoft JhengHei"/>
                <a:sym typeface="Microsoft JhengHei"/>
              </a:rPr>
              <a:t>Story 是不管如何做與可不可行的</a:t>
            </a:r>
            <a:endParaRPr sz="1800">
              <a:solidFill>
                <a:schemeClr val="dk1"/>
              </a:solidFill>
              <a:latin typeface="Microsoft JhengHei"/>
              <a:ea typeface="Microsoft JhengHei"/>
              <a:cs typeface="Microsoft JhengHei"/>
              <a:sym typeface="Microsoft JhengHei"/>
            </a:endParaRPr>
          </a:p>
          <a:p>
            <a:pPr marL="257175" marR="0" lvl="0" indent="-142875" algn="l" rtl="0">
              <a:spcBef>
                <a:spcPts val="0"/>
              </a:spcBef>
              <a:spcAft>
                <a:spcPts val="0"/>
              </a:spcAft>
              <a:buClr>
                <a:schemeClr val="dk1"/>
              </a:buClr>
              <a:buSzPts val="1800"/>
              <a:buFont typeface="Arial"/>
              <a:buNone/>
            </a:pPr>
            <a:endParaRPr sz="1800">
              <a:solidFill>
                <a:schemeClr val="dk1"/>
              </a:solidFill>
              <a:latin typeface="Microsoft JhengHei"/>
              <a:ea typeface="Microsoft JhengHei"/>
              <a:cs typeface="Microsoft JhengHei"/>
              <a:sym typeface="Microsoft JhengHei"/>
            </a:endParaRPr>
          </a:p>
          <a:p>
            <a:pPr marL="257175" marR="0" lvl="0" indent="-257175" algn="l" rtl="0">
              <a:spcBef>
                <a:spcPts val="0"/>
              </a:spcBef>
              <a:spcAft>
                <a:spcPts val="0"/>
              </a:spcAft>
              <a:buClr>
                <a:schemeClr val="dk1"/>
              </a:buClr>
              <a:buSzPts val="1800"/>
              <a:buFont typeface="Arial"/>
              <a:buChar char="•"/>
            </a:pPr>
            <a:r>
              <a:rPr lang="en-US" sz="1800">
                <a:solidFill>
                  <a:schemeClr val="dk1"/>
                </a:solidFill>
                <a:latin typeface="Microsoft JhengHei"/>
                <a:ea typeface="Microsoft JhengHei"/>
                <a:cs typeface="Microsoft JhengHei"/>
                <a:sym typeface="Microsoft JhengHei"/>
              </a:rPr>
              <a:t>Story 的撰寫需要是End to End 的方案(每一段Sprint皆可被檢測)</a:t>
            </a:r>
            <a:endParaRPr/>
          </a:p>
          <a:p>
            <a:pPr marL="257175" marR="0" lvl="0" indent="-142875" algn="l" rtl="0">
              <a:spcBef>
                <a:spcPts val="0"/>
              </a:spcBef>
              <a:spcAft>
                <a:spcPts val="0"/>
              </a:spcAft>
              <a:buClr>
                <a:schemeClr val="dk1"/>
              </a:buClr>
              <a:buSzPts val="1800"/>
              <a:buFont typeface="Arial"/>
              <a:buNone/>
            </a:pPr>
            <a:endParaRPr sz="1800">
              <a:solidFill>
                <a:schemeClr val="dk1"/>
              </a:solidFill>
              <a:latin typeface="Microsoft JhengHei"/>
              <a:ea typeface="Microsoft JhengHei"/>
              <a:cs typeface="Microsoft JhengHei"/>
              <a:sym typeface="Microsoft JhengHei"/>
            </a:endParaRPr>
          </a:p>
          <a:p>
            <a:pPr marL="257175" marR="0" lvl="0" indent="-257175" algn="l" rtl="0">
              <a:spcBef>
                <a:spcPts val="0"/>
              </a:spcBef>
              <a:spcAft>
                <a:spcPts val="0"/>
              </a:spcAft>
              <a:buClr>
                <a:schemeClr val="dk1"/>
              </a:buClr>
              <a:buSzPts val="1800"/>
              <a:buFont typeface="Arial"/>
              <a:buChar char="•"/>
            </a:pPr>
            <a:r>
              <a:rPr lang="en-US" sz="1800">
                <a:solidFill>
                  <a:schemeClr val="dk1"/>
                </a:solidFill>
                <a:latin typeface="Microsoft JhengHei"/>
                <a:ea typeface="Microsoft JhengHei"/>
                <a:cs typeface="Microsoft JhengHei"/>
                <a:sym typeface="Microsoft JhengHei"/>
              </a:rPr>
              <a:t>Story 的 estimation 單位為Story Point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7"/>
          <p:cNvSpPr txBox="1">
            <a:spLocks noGrp="1"/>
          </p:cNvSpPr>
          <p:nvPr>
            <p:ph type="title" idx="4294967295"/>
          </p:nvPr>
        </p:nvSpPr>
        <p:spPr>
          <a:xfrm>
            <a:off x="469344" y="43676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Story Point</a:t>
            </a:r>
            <a:endParaRPr sz="2800" b="1">
              <a:solidFill>
                <a:srgbClr val="1F3864"/>
              </a:solidFill>
              <a:latin typeface="Microsoft JhengHei"/>
              <a:ea typeface="Microsoft JhengHei"/>
              <a:cs typeface="Microsoft JhengHei"/>
              <a:sym typeface="Microsoft JhengHei"/>
            </a:endParaRPr>
          </a:p>
        </p:txBody>
      </p:sp>
      <p:pic>
        <p:nvPicPr>
          <p:cNvPr id="496" name="Google Shape;496;p47"/>
          <p:cNvPicPr preferRelativeResize="0"/>
          <p:nvPr/>
        </p:nvPicPr>
        <p:blipFill rotWithShape="1">
          <a:blip r:embed="rId3">
            <a:alphaModFix/>
          </a:blip>
          <a:srcRect/>
          <a:stretch/>
        </p:blipFill>
        <p:spPr>
          <a:xfrm>
            <a:off x="937599" y="2597414"/>
            <a:ext cx="5118831" cy="2229009"/>
          </a:xfrm>
          <a:prstGeom prst="rect">
            <a:avLst/>
          </a:prstGeom>
          <a:noFill/>
          <a:ln>
            <a:noFill/>
          </a:ln>
        </p:spPr>
      </p:pic>
      <p:sp>
        <p:nvSpPr>
          <p:cNvPr id="497" name="Google Shape;497;p47"/>
          <p:cNvSpPr/>
          <p:nvPr/>
        </p:nvSpPr>
        <p:spPr>
          <a:xfrm>
            <a:off x="1619672" y="4468748"/>
            <a:ext cx="2016292" cy="918101"/>
          </a:xfrm>
          <a:prstGeom prst="wedgeEllipseCallout">
            <a:avLst>
              <a:gd name="adj1" fmla="val 42025"/>
              <a:gd name="adj2" fmla="val -66345"/>
            </a:avLst>
          </a:prstGeom>
          <a:solidFill>
            <a:schemeClr val="accent1">
              <a:alpha val="14901"/>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心思各異,缺乏工程共識</a:t>
            </a:r>
            <a:endParaRPr/>
          </a:p>
        </p:txBody>
      </p:sp>
      <p:sp>
        <p:nvSpPr>
          <p:cNvPr id="498" name="Google Shape;498;p47"/>
          <p:cNvSpPr/>
          <p:nvPr/>
        </p:nvSpPr>
        <p:spPr>
          <a:xfrm>
            <a:off x="3707904" y="4647586"/>
            <a:ext cx="2084779" cy="918101"/>
          </a:xfrm>
          <a:prstGeom prst="wedgeEllipseCallout">
            <a:avLst>
              <a:gd name="adj1" fmla="val -11591"/>
              <a:gd name="adj2" fmla="val -98556"/>
            </a:avLst>
          </a:prstGeom>
          <a:solidFill>
            <a:schemeClr val="accent1">
              <a:alpha val="14901"/>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資訊不足,難以準確估計</a:t>
            </a:r>
            <a:endParaRPr/>
          </a:p>
        </p:txBody>
      </p:sp>
      <p:sp>
        <p:nvSpPr>
          <p:cNvPr id="499" name="Google Shape;499;p47"/>
          <p:cNvSpPr/>
          <p:nvPr/>
        </p:nvSpPr>
        <p:spPr>
          <a:xfrm>
            <a:off x="2398426" y="2132856"/>
            <a:ext cx="1885542" cy="918101"/>
          </a:xfrm>
          <a:prstGeom prst="wedgeEllipseCallout">
            <a:avLst>
              <a:gd name="adj1" fmla="val 36125"/>
              <a:gd name="adj2" fmla="val 58148"/>
            </a:avLst>
          </a:prstGeom>
          <a:solidFill>
            <a:schemeClr val="accent1">
              <a:alpha val="14901"/>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產品概念認知差異大</a:t>
            </a:r>
            <a:endParaRPr/>
          </a:p>
        </p:txBody>
      </p:sp>
      <p:sp>
        <p:nvSpPr>
          <p:cNvPr id="500" name="Google Shape;500;p47"/>
          <p:cNvSpPr/>
          <p:nvPr/>
        </p:nvSpPr>
        <p:spPr>
          <a:xfrm>
            <a:off x="5652120" y="2132856"/>
            <a:ext cx="710746" cy="3814421"/>
          </a:xfrm>
          <a:prstGeom prst="rightBrace">
            <a:avLst>
              <a:gd name="adj1" fmla="val 8333"/>
              <a:gd name="adj2" fmla="val 50824"/>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01" name="Google Shape;501;p47"/>
          <p:cNvSpPr txBox="1"/>
          <p:nvPr/>
        </p:nvSpPr>
        <p:spPr>
          <a:xfrm>
            <a:off x="6629523" y="3072097"/>
            <a:ext cx="1956147" cy="1754326"/>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Clr>
                <a:schemeClr val="dk1"/>
              </a:buClr>
              <a:buSzPts val="1800"/>
              <a:buFont typeface="Arial"/>
              <a:buChar char="•"/>
            </a:pPr>
            <a:r>
              <a:rPr lang="en-US" sz="1800">
                <a:solidFill>
                  <a:schemeClr val="dk1"/>
                </a:solidFill>
                <a:latin typeface="Microsoft JhengHei"/>
                <a:ea typeface="Microsoft JhengHei"/>
                <a:cs typeface="Microsoft JhengHei"/>
                <a:sym typeface="Microsoft JhengHei"/>
              </a:rPr>
              <a:t>綜合所有因素,累積產生Velocity</a:t>
            </a:r>
            <a:endParaRPr/>
          </a:p>
          <a:p>
            <a:pPr marL="257175" marR="0" lvl="0" indent="-142875" algn="l" rtl="0">
              <a:spcBef>
                <a:spcPts val="0"/>
              </a:spcBef>
              <a:spcAft>
                <a:spcPts val="0"/>
              </a:spcAft>
              <a:buClr>
                <a:schemeClr val="dk1"/>
              </a:buClr>
              <a:buSzPts val="1800"/>
              <a:buFont typeface="Arial"/>
              <a:buNone/>
            </a:pPr>
            <a:endParaRPr sz="1800">
              <a:solidFill>
                <a:schemeClr val="dk1"/>
              </a:solidFill>
              <a:latin typeface="Microsoft JhengHei"/>
              <a:ea typeface="Microsoft JhengHei"/>
              <a:cs typeface="Microsoft JhengHei"/>
              <a:sym typeface="Microsoft JhengHei"/>
            </a:endParaRPr>
          </a:p>
          <a:p>
            <a:pPr marL="257175" marR="0" lvl="0" indent="-257175" algn="l" rtl="0">
              <a:spcBef>
                <a:spcPts val="0"/>
              </a:spcBef>
              <a:spcAft>
                <a:spcPts val="0"/>
              </a:spcAft>
              <a:buClr>
                <a:schemeClr val="dk1"/>
              </a:buClr>
              <a:buSzPts val="1800"/>
              <a:buFont typeface="Arial"/>
              <a:buChar char="•"/>
            </a:pPr>
            <a:r>
              <a:rPr lang="en-US" sz="1800">
                <a:solidFill>
                  <a:schemeClr val="dk1"/>
                </a:solidFill>
                <a:latin typeface="Microsoft JhengHei"/>
                <a:ea typeface="Microsoft JhengHei"/>
                <a:cs typeface="Microsoft JhengHei"/>
                <a:sym typeface="Microsoft JhengHei"/>
              </a:rPr>
              <a:t>透過Velocity改尋求改善</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8"/>
          <p:cNvSpPr txBox="1">
            <a:spLocks noGrp="1"/>
          </p:cNvSpPr>
          <p:nvPr>
            <p:ph type="title" idx="4294967295"/>
          </p:nvPr>
        </p:nvSpPr>
        <p:spPr>
          <a:xfrm>
            <a:off x="457200" y="40005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JIRA Software Advantage</a:t>
            </a:r>
            <a:endParaRPr sz="2800" b="1">
              <a:solidFill>
                <a:srgbClr val="1F3864"/>
              </a:solidFill>
              <a:latin typeface="Microsoft JhengHei"/>
              <a:ea typeface="Microsoft JhengHei"/>
              <a:cs typeface="Microsoft JhengHei"/>
              <a:sym typeface="Microsoft JhengHei"/>
            </a:endParaRPr>
          </a:p>
        </p:txBody>
      </p:sp>
      <p:sp>
        <p:nvSpPr>
          <p:cNvPr id="507" name="Google Shape;507;p48"/>
          <p:cNvSpPr txBox="1">
            <a:spLocks noGrp="1"/>
          </p:cNvSpPr>
          <p:nvPr>
            <p:ph type="body" idx="4294967295"/>
          </p:nvPr>
        </p:nvSpPr>
        <p:spPr>
          <a:xfrm>
            <a:off x="539552" y="1628801"/>
            <a:ext cx="8229600" cy="37444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完美支援 Scrum . Kanban . Scrumban 所需流程與圖表</a:t>
            </a:r>
            <a:endParaRPr sz="180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解決傳統Backlog </a:t>
            </a:r>
            <a:r>
              <a:rPr lang="en-US" sz="1800" b="1">
                <a:solidFill>
                  <a:srgbClr val="FF0000"/>
                </a:solidFill>
                <a:latin typeface="Microsoft JhengHei"/>
                <a:ea typeface="Microsoft JhengHei"/>
                <a:cs typeface="Microsoft JhengHei"/>
                <a:sym typeface="Microsoft JhengHei"/>
              </a:rPr>
              <a:t>在大專案與複雜需求時,排序雜亂問題.</a:t>
            </a:r>
            <a:endParaRPr sz="180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解決傳統Task Board ,</a:t>
            </a:r>
            <a:r>
              <a:rPr lang="en-US" sz="1800" b="1">
                <a:solidFill>
                  <a:srgbClr val="FF0000"/>
                </a:solidFill>
                <a:latin typeface="Microsoft JhengHei"/>
                <a:ea typeface="Microsoft JhengHei"/>
                <a:cs typeface="Microsoft JhengHei"/>
                <a:sym typeface="Microsoft JhengHei"/>
              </a:rPr>
              <a:t>無法及時反應任務變化的問題.</a:t>
            </a:r>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真正</a:t>
            </a:r>
            <a:r>
              <a:rPr lang="en-US" sz="1800" b="1">
                <a:solidFill>
                  <a:srgbClr val="FF0000"/>
                </a:solidFill>
                <a:latin typeface="Microsoft JhengHei"/>
                <a:ea typeface="Microsoft JhengHei"/>
                <a:cs typeface="Microsoft JhengHei"/>
                <a:sym typeface="Microsoft JhengHei"/>
              </a:rPr>
              <a:t>Scalable Scrum Solution </a:t>
            </a:r>
            <a:r>
              <a:rPr lang="en-US" sz="1800">
                <a:latin typeface="Microsoft JhengHei"/>
                <a:ea typeface="Microsoft JhengHei"/>
                <a:cs typeface="Microsoft JhengHei"/>
                <a:sym typeface="Microsoft JhengHei"/>
              </a:rPr>
              <a:t>,一個Board 可同時支援所有團隊</a:t>
            </a:r>
            <a:endParaRPr sz="180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讓Scrum的工作能與Version完美結合,Sprint的進度直接反應到Release Control.</a:t>
            </a:r>
            <a:endParaRPr/>
          </a:p>
          <a:p>
            <a:pPr marL="228600" lvl="0" indent="-228600" algn="l" rtl="0">
              <a:lnSpc>
                <a:spcPct val="90000"/>
              </a:lnSpc>
              <a:spcBef>
                <a:spcPts val="1000"/>
              </a:spcBef>
              <a:spcAft>
                <a:spcPts val="0"/>
              </a:spcAft>
              <a:buClr>
                <a:srgbClr val="FF0000"/>
              </a:buClr>
              <a:buSzPts val="1800"/>
              <a:buChar char="•"/>
            </a:pPr>
            <a:r>
              <a:rPr lang="en-US" sz="1800" b="1">
                <a:solidFill>
                  <a:srgbClr val="FF0000"/>
                </a:solidFill>
                <a:latin typeface="Microsoft JhengHei"/>
                <a:ea typeface="Microsoft JhengHei"/>
                <a:cs typeface="Microsoft JhengHei"/>
                <a:sym typeface="Microsoft JhengHei"/>
              </a:rPr>
              <a:t>自動化圖表,讓真實的數據輔助Retrospective</a:t>
            </a:r>
            <a:r>
              <a:rPr lang="en-US" sz="1800">
                <a:latin typeface="Microsoft JhengHei"/>
                <a:ea typeface="Microsoft JhengHei"/>
                <a:cs typeface="Microsoft JhengHei"/>
                <a:sym typeface="Microsoft JhengHei"/>
              </a:rPr>
              <a:t>,而不是讓Retrospective成為你的負擔.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9"/>
          <p:cNvSpPr txBox="1">
            <a:spLocks noGrp="1"/>
          </p:cNvSpPr>
          <p:nvPr>
            <p:ph type="title" idx="4294967295"/>
          </p:nvPr>
        </p:nvSpPr>
        <p:spPr>
          <a:xfrm>
            <a:off x="457200" y="69269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EZ Run your Scrum Backlog</a:t>
            </a:r>
            <a:endParaRPr sz="2800" b="1">
              <a:solidFill>
                <a:srgbClr val="1F3864"/>
              </a:solidFill>
              <a:latin typeface="Microsoft JhengHei"/>
              <a:ea typeface="Microsoft JhengHei"/>
              <a:cs typeface="Microsoft JhengHei"/>
              <a:sym typeface="Microsoft JhengHei"/>
            </a:endParaRPr>
          </a:p>
        </p:txBody>
      </p:sp>
      <p:pic>
        <p:nvPicPr>
          <p:cNvPr id="513" name="Google Shape;513;p49"/>
          <p:cNvPicPr preferRelativeResize="0"/>
          <p:nvPr/>
        </p:nvPicPr>
        <p:blipFill rotWithShape="1">
          <a:blip r:embed="rId3">
            <a:alphaModFix/>
          </a:blip>
          <a:srcRect/>
          <a:stretch/>
        </p:blipFill>
        <p:spPr>
          <a:xfrm>
            <a:off x="161772" y="2132856"/>
            <a:ext cx="8820456" cy="310376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5" descr="一張含有 物件 的圖片&#10;&#10;自動產生的描述"/>
          <p:cNvPicPr preferRelativeResize="0"/>
          <p:nvPr/>
        </p:nvPicPr>
        <p:blipFill rotWithShape="1">
          <a:blip r:embed="rId3">
            <a:alphaModFix/>
          </a:blip>
          <a:srcRect/>
          <a:stretch/>
        </p:blipFill>
        <p:spPr>
          <a:xfrm>
            <a:off x="187443" y="301745"/>
            <a:ext cx="8769114" cy="625450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0"/>
          <p:cNvSpPr txBox="1">
            <a:spLocks noGrp="1"/>
          </p:cNvSpPr>
          <p:nvPr>
            <p:ph type="title" idx="4294967295"/>
          </p:nvPr>
        </p:nvSpPr>
        <p:spPr>
          <a:xfrm>
            <a:off x="379705" y="54868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EZ Run your Scrum Sprint Run</a:t>
            </a:r>
            <a:endParaRPr sz="2800" b="1">
              <a:solidFill>
                <a:srgbClr val="1F3864"/>
              </a:solidFill>
              <a:latin typeface="Microsoft JhengHei"/>
              <a:ea typeface="Microsoft JhengHei"/>
              <a:cs typeface="Microsoft JhengHei"/>
              <a:sym typeface="Microsoft JhengHei"/>
            </a:endParaRPr>
          </a:p>
        </p:txBody>
      </p:sp>
      <p:pic>
        <p:nvPicPr>
          <p:cNvPr id="519" name="Google Shape;519;p50"/>
          <p:cNvPicPr preferRelativeResize="0"/>
          <p:nvPr/>
        </p:nvPicPr>
        <p:blipFill rotWithShape="1">
          <a:blip r:embed="rId3">
            <a:alphaModFix/>
          </a:blip>
          <a:srcRect/>
          <a:stretch/>
        </p:blipFill>
        <p:spPr>
          <a:xfrm>
            <a:off x="107504" y="2132856"/>
            <a:ext cx="8774003" cy="272430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1"/>
          <p:cNvSpPr txBox="1">
            <a:spLocks noGrp="1"/>
          </p:cNvSpPr>
          <p:nvPr>
            <p:ph type="title" idx="4294967295"/>
          </p:nvPr>
        </p:nvSpPr>
        <p:spPr>
          <a:xfrm>
            <a:off x="1403648" y="724544"/>
            <a:ext cx="6172200" cy="8572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Retrospective Report</a:t>
            </a:r>
            <a:endParaRPr sz="2800" b="1">
              <a:solidFill>
                <a:srgbClr val="1F3864"/>
              </a:solidFill>
              <a:latin typeface="Microsoft JhengHei"/>
              <a:ea typeface="Microsoft JhengHei"/>
              <a:cs typeface="Microsoft JhengHei"/>
              <a:sym typeface="Microsoft JhengHei"/>
            </a:endParaRPr>
          </a:p>
        </p:txBody>
      </p:sp>
      <p:sp>
        <p:nvSpPr>
          <p:cNvPr id="525" name="Google Shape;525;p51"/>
          <p:cNvSpPr txBox="1">
            <a:spLocks noGrp="1"/>
          </p:cNvSpPr>
          <p:nvPr>
            <p:ph type="body" idx="4294967295"/>
          </p:nvPr>
        </p:nvSpPr>
        <p:spPr>
          <a:xfrm>
            <a:off x="624697" y="1758666"/>
            <a:ext cx="6172200" cy="5080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Burndown Chart for Sprint . Release . Version</a:t>
            </a:r>
            <a:endParaRPr sz="1800">
              <a:latin typeface="Microsoft JhengHei"/>
              <a:ea typeface="Microsoft JhengHei"/>
              <a:cs typeface="Microsoft JhengHei"/>
              <a:sym typeface="Microsoft JhengHei"/>
            </a:endParaRPr>
          </a:p>
        </p:txBody>
      </p:sp>
      <p:pic>
        <p:nvPicPr>
          <p:cNvPr id="526" name="Google Shape;526;p51"/>
          <p:cNvPicPr preferRelativeResize="0"/>
          <p:nvPr/>
        </p:nvPicPr>
        <p:blipFill rotWithShape="1">
          <a:blip r:embed="rId3">
            <a:alphaModFix/>
          </a:blip>
          <a:srcRect/>
          <a:stretch/>
        </p:blipFill>
        <p:spPr>
          <a:xfrm>
            <a:off x="624697" y="2411490"/>
            <a:ext cx="8008471" cy="35150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2"/>
          <p:cNvSpPr txBox="1">
            <a:spLocks noGrp="1"/>
          </p:cNvSpPr>
          <p:nvPr>
            <p:ph type="title"/>
          </p:nvPr>
        </p:nvSpPr>
        <p:spPr>
          <a:xfrm>
            <a:off x="1485900" y="494599"/>
            <a:ext cx="6172200"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sz="2800" b="1">
                <a:latin typeface="Microsoft JhengHei"/>
                <a:ea typeface="Microsoft JhengHei"/>
                <a:cs typeface="Microsoft JhengHei"/>
                <a:sym typeface="Microsoft JhengHei"/>
              </a:rPr>
              <a:t>Retrospective Report</a:t>
            </a:r>
            <a:endParaRPr sz="2800" b="1">
              <a:latin typeface="Microsoft JhengHei"/>
              <a:ea typeface="Microsoft JhengHei"/>
              <a:cs typeface="Microsoft JhengHei"/>
              <a:sym typeface="Microsoft JhengHei"/>
            </a:endParaRPr>
          </a:p>
        </p:txBody>
      </p:sp>
      <p:sp>
        <p:nvSpPr>
          <p:cNvPr id="532" name="Google Shape;532;p52"/>
          <p:cNvSpPr txBox="1">
            <a:spLocks noGrp="1"/>
          </p:cNvSpPr>
          <p:nvPr>
            <p:ph type="body" idx="1"/>
          </p:nvPr>
        </p:nvSpPr>
        <p:spPr>
          <a:xfrm>
            <a:off x="179512" y="1844824"/>
            <a:ext cx="2304256" cy="46085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持續累積每個Sprint的成果建立有效的Team Velocity</a:t>
            </a:r>
            <a:endParaRPr/>
          </a:p>
        </p:txBody>
      </p:sp>
      <p:pic>
        <p:nvPicPr>
          <p:cNvPr id="533" name="Google Shape;533;p52"/>
          <p:cNvPicPr preferRelativeResize="0"/>
          <p:nvPr/>
        </p:nvPicPr>
        <p:blipFill rotWithShape="1">
          <a:blip r:embed="rId3">
            <a:alphaModFix/>
          </a:blip>
          <a:srcRect/>
          <a:stretch/>
        </p:blipFill>
        <p:spPr>
          <a:xfrm>
            <a:off x="2483768" y="1832353"/>
            <a:ext cx="5893512" cy="462098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sz="2800" b="1">
                <a:latin typeface="Microsoft JhengHei"/>
                <a:ea typeface="Microsoft JhengHei"/>
                <a:cs typeface="Microsoft JhengHei"/>
                <a:sym typeface="Microsoft JhengHei"/>
              </a:rPr>
              <a:t>Retrospective Report</a:t>
            </a:r>
            <a:endParaRPr sz="2800">
              <a:latin typeface="Microsoft JhengHei"/>
              <a:ea typeface="Microsoft JhengHei"/>
              <a:cs typeface="Microsoft JhengHei"/>
              <a:sym typeface="Microsoft JhengHei"/>
            </a:endParaRPr>
          </a:p>
        </p:txBody>
      </p:sp>
      <p:sp>
        <p:nvSpPr>
          <p:cNvPr id="539" name="Google Shape;539;p53"/>
          <p:cNvSpPr txBox="1">
            <a:spLocks noGrp="1"/>
          </p:cNvSpPr>
          <p:nvPr>
            <p:ph type="body" idx="1"/>
          </p:nvPr>
        </p:nvSpPr>
        <p:spPr>
          <a:xfrm>
            <a:off x="707470" y="1772492"/>
            <a:ext cx="7560840" cy="46085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Control Board 聚焦專案工時的預估與實際狀況</a:t>
            </a:r>
            <a:endParaRPr sz="180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有效尋找專案瓶頸</a:t>
            </a:r>
            <a:endParaRPr sz="1800">
              <a:latin typeface="Microsoft JhengHei"/>
              <a:ea typeface="Microsoft JhengHei"/>
              <a:cs typeface="Microsoft JhengHei"/>
              <a:sym typeface="Microsoft JhengHei"/>
            </a:endParaRPr>
          </a:p>
        </p:txBody>
      </p:sp>
      <p:pic>
        <p:nvPicPr>
          <p:cNvPr id="540" name="Google Shape;540;p53"/>
          <p:cNvPicPr preferRelativeResize="0"/>
          <p:nvPr/>
        </p:nvPicPr>
        <p:blipFill rotWithShape="1">
          <a:blip r:embed="rId3">
            <a:alphaModFix/>
          </a:blip>
          <a:srcRect/>
          <a:stretch/>
        </p:blipFill>
        <p:spPr>
          <a:xfrm>
            <a:off x="2051720" y="2739797"/>
            <a:ext cx="6226671" cy="361655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107"/>
          <p:cNvSpPr txBox="1"/>
          <p:nvPr/>
        </p:nvSpPr>
        <p:spPr>
          <a:xfrm>
            <a:off x="457200" y="2636912"/>
            <a:ext cx="8229600" cy="11430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lt1"/>
              </a:buClr>
              <a:buSzPts val="4000"/>
              <a:buFont typeface="Calibri"/>
              <a:buNone/>
            </a:pPr>
            <a:r>
              <a:rPr lang="en-US" sz="4000" b="1" dirty="0">
                <a:solidFill>
                  <a:schemeClr val="lt1"/>
                </a:solidFill>
                <a:latin typeface="Calibri"/>
                <a:ea typeface="Calibri"/>
                <a:cs typeface="Calibri"/>
                <a:sym typeface="Calibri"/>
              </a:rPr>
              <a:t>Advanced Roadmap</a:t>
            </a:r>
          </a:p>
          <a:p>
            <a:pPr marL="0" marR="0" lvl="0" indent="0" algn="ctr" rtl="0">
              <a:lnSpc>
                <a:spcPct val="90000"/>
              </a:lnSpc>
              <a:spcBef>
                <a:spcPts val="0"/>
              </a:spcBef>
              <a:spcAft>
                <a:spcPts val="0"/>
              </a:spcAft>
              <a:buClr>
                <a:schemeClr val="lt1"/>
              </a:buClr>
              <a:buSzPts val="4000"/>
              <a:buFont typeface="Calibri"/>
              <a:buNone/>
            </a:pPr>
            <a:r>
              <a:rPr lang="en-US" sz="4000" b="1" dirty="0">
                <a:solidFill>
                  <a:schemeClr val="lt1"/>
                </a:solidFill>
                <a:latin typeface="Calibri"/>
                <a:ea typeface="Calibri"/>
                <a:cs typeface="Calibri"/>
                <a:sym typeface="Calibri"/>
              </a:rPr>
              <a:t>(JSW Cloud Premium</a:t>
            </a:r>
            <a:r>
              <a:rPr lang="zh-TW" altLang="en-US" sz="4000" b="1" dirty="0">
                <a:solidFill>
                  <a:schemeClr val="lt1"/>
                </a:solidFill>
                <a:latin typeface="Calibri"/>
                <a:ea typeface="Calibri"/>
                <a:cs typeface="Calibri"/>
                <a:sym typeface="Calibri"/>
              </a:rPr>
              <a:t> </a:t>
            </a:r>
            <a:r>
              <a:rPr lang="en-US" altLang="zh-TW" sz="4000" b="1" dirty="0">
                <a:solidFill>
                  <a:schemeClr val="lt1"/>
                </a:solidFill>
                <a:latin typeface="Calibri"/>
                <a:ea typeface="Calibri"/>
                <a:cs typeface="Calibri"/>
                <a:sym typeface="Calibri"/>
              </a:rPr>
              <a:t>&amp;</a:t>
            </a:r>
            <a:r>
              <a:rPr lang="zh-TW" altLang="en-US" sz="4000" b="1" dirty="0">
                <a:solidFill>
                  <a:schemeClr val="lt1"/>
                </a:solidFill>
                <a:latin typeface="Calibri"/>
                <a:ea typeface="Calibri"/>
                <a:cs typeface="Calibri"/>
                <a:sym typeface="Calibri"/>
              </a:rPr>
              <a:t> </a:t>
            </a:r>
            <a:r>
              <a:rPr lang="en-US" altLang="zh-TW" sz="4000" b="1" dirty="0">
                <a:solidFill>
                  <a:schemeClr val="lt1"/>
                </a:solidFill>
                <a:latin typeface="Calibri"/>
                <a:ea typeface="Calibri"/>
                <a:cs typeface="Calibri"/>
                <a:sym typeface="Calibri"/>
              </a:rPr>
              <a:t>DC</a:t>
            </a:r>
            <a:r>
              <a:rPr lang="zh-TW" altLang="en-US" sz="4000" b="1" dirty="0">
                <a:solidFill>
                  <a:schemeClr val="lt1"/>
                </a:solidFill>
                <a:latin typeface="Calibri"/>
                <a:ea typeface="Calibri"/>
                <a:cs typeface="Calibri"/>
                <a:sym typeface="Calibri"/>
              </a:rPr>
              <a:t> </a:t>
            </a:r>
            <a:r>
              <a:rPr lang="en-US" altLang="zh-TW" sz="4000" b="1" dirty="0">
                <a:solidFill>
                  <a:schemeClr val="lt1"/>
                </a:solidFill>
                <a:latin typeface="Calibri"/>
                <a:ea typeface="Calibri"/>
                <a:cs typeface="Calibri"/>
                <a:sym typeface="Calibri"/>
              </a:rPr>
              <a:t>Only</a:t>
            </a:r>
            <a:r>
              <a:rPr lang="en-US" sz="4000" b="1" dirty="0">
                <a:solidFill>
                  <a:schemeClr val="lt1"/>
                </a:solidFill>
                <a:latin typeface="Calibri"/>
                <a:ea typeface="Calibri"/>
                <a:cs typeface="Calibri"/>
                <a:sym typeface="Calibri"/>
              </a:rPr>
              <a:t>)</a:t>
            </a:r>
            <a:endParaRPr sz="4000" b="1"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48946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10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a:t>Advanced Roadmap Overview</a:t>
            </a:r>
            <a:endParaRPr/>
          </a:p>
        </p:txBody>
      </p:sp>
      <p:sp>
        <p:nvSpPr>
          <p:cNvPr id="1412" name="Google Shape;1412;p108"/>
          <p:cNvSpPr txBox="1">
            <a:spLocks noGrp="1"/>
          </p:cNvSpPr>
          <p:nvPr>
            <p:ph type="body" idx="1"/>
          </p:nvPr>
        </p:nvSpPr>
        <p:spPr>
          <a:xfrm>
            <a:off x="457200" y="1844824"/>
            <a:ext cx="8229600" cy="42813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dirty="0" err="1"/>
              <a:t>藉由</a:t>
            </a:r>
            <a:r>
              <a:rPr lang="en-US" altLang="zh-TW" sz="2400" dirty="0" err="1"/>
              <a:t>Advanced</a:t>
            </a:r>
            <a:r>
              <a:rPr lang="en-US" altLang="zh-TW" sz="2400" dirty="0"/>
              <a:t> Roadmap</a:t>
            </a:r>
            <a:r>
              <a:rPr lang="en-US" sz="2400" dirty="0"/>
              <a:t>，可以規劃有意義的Roadmap，並進而做出以數據為本的決策</a:t>
            </a:r>
            <a:endParaRPr sz="2400" dirty="0"/>
          </a:p>
          <a:p>
            <a:pPr marL="0" lvl="0" indent="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0"/>
              </a:spcAft>
              <a:buClr>
                <a:schemeClr val="dk1"/>
              </a:buClr>
              <a:buSzPts val="2400"/>
              <a:buNone/>
            </a:pPr>
            <a:r>
              <a:rPr lang="zh-TW" altLang="en-US" sz="2400" dirty="0"/>
              <a:t>並且</a:t>
            </a:r>
            <a:r>
              <a:rPr lang="en-US" sz="2400" dirty="0" err="1"/>
              <a:t>與JIRA</a:t>
            </a:r>
            <a:r>
              <a:rPr lang="en-US" sz="2400" dirty="0"/>
              <a:t> </a:t>
            </a:r>
            <a:r>
              <a:rPr lang="en-US" sz="2400" dirty="0" err="1"/>
              <a:t>Issue進行整合，結合JIRA的Agile</a:t>
            </a:r>
            <a:r>
              <a:rPr lang="en-US" sz="2400" dirty="0"/>
              <a:t> </a:t>
            </a:r>
            <a:r>
              <a:rPr lang="en-US" sz="2400" dirty="0" err="1"/>
              <a:t>Development，可以明確地規劃後續長期的計劃</a:t>
            </a:r>
            <a:endParaRPr lang="en-US" sz="2400" dirty="0"/>
          </a:p>
          <a:p>
            <a:pPr marL="0" lvl="0" indent="0" algn="l" rtl="0">
              <a:lnSpc>
                <a:spcPct val="90000"/>
              </a:lnSpc>
              <a:spcBef>
                <a:spcPts val="1000"/>
              </a:spcBef>
              <a:spcAft>
                <a:spcPts val="0"/>
              </a:spcAft>
              <a:buClr>
                <a:schemeClr val="dk1"/>
              </a:buClr>
              <a:buSzPts val="2400"/>
              <a:buNone/>
            </a:pPr>
            <a:endParaRPr lang="en-US" sz="2400" dirty="0"/>
          </a:p>
          <a:p>
            <a:pPr marL="0" lvl="0" indent="0" algn="l" rtl="0">
              <a:lnSpc>
                <a:spcPct val="90000"/>
              </a:lnSpc>
              <a:spcBef>
                <a:spcPts val="1000"/>
              </a:spcBef>
              <a:spcAft>
                <a:spcPts val="0"/>
              </a:spcAft>
              <a:buClr>
                <a:schemeClr val="dk1"/>
              </a:buClr>
              <a:buSzPts val="2400"/>
              <a:buNone/>
            </a:pPr>
            <a:r>
              <a:rPr lang="zh-TW" altLang="en-US" sz="2400" dirty="0"/>
              <a:t>擁有各式圖表和彙整功能，幫助主管管理大型專案，制定決策</a:t>
            </a:r>
            <a:endParaRPr lang="en-US" altLang="zh-TW" sz="2400" dirty="0"/>
          </a:p>
        </p:txBody>
      </p:sp>
      <p:sp>
        <p:nvSpPr>
          <p:cNvPr id="1413" name="Google Shape;1413;p10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spTree>
    <p:extLst>
      <p:ext uri="{BB962C8B-B14F-4D97-AF65-F5344CB8AC3E}">
        <p14:creationId xmlns:p14="http://schemas.microsoft.com/office/powerpoint/2010/main" val="1413857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109"/>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dirty="0"/>
              <a:t>Roadmap</a:t>
            </a:r>
            <a:r>
              <a:rPr lang="zh-TW" altLang="en-US" dirty="0"/>
              <a:t> </a:t>
            </a:r>
            <a:r>
              <a:rPr lang="en-US" altLang="zh-TW" dirty="0"/>
              <a:t>Basic</a:t>
            </a:r>
            <a:r>
              <a:rPr lang="en-US" dirty="0"/>
              <a:t> View</a:t>
            </a:r>
            <a:endParaRPr dirty="0"/>
          </a:p>
        </p:txBody>
      </p:sp>
      <p:pic>
        <p:nvPicPr>
          <p:cNvPr id="1419" name="Google Shape;1419;p109"/>
          <p:cNvPicPr preferRelativeResize="0">
            <a:picLocks noGrp="1"/>
          </p:cNvPicPr>
          <p:nvPr>
            <p:ph type="body" idx="1"/>
          </p:nvPr>
        </p:nvPicPr>
        <p:blipFill rotWithShape="1">
          <a:blip r:embed="rId3">
            <a:alphaModFix/>
          </a:blip>
          <a:srcRect/>
          <a:stretch/>
        </p:blipFill>
        <p:spPr>
          <a:xfrm>
            <a:off x="457200" y="2218046"/>
            <a:ext cx="8229600" cy="3977757"/>
          </a:xfrm>
          <a:prstGeom prst="rect">
            <a:avLst/>
          </a:prstGeom>
          <a:noFill/>
          <a:ln w="9525" cap="flat" cmpd="sng">
            <a:solidFill>
              <a:schemeClr val="dk1"/>
            </a:solidFill>
            <a:prstDash val="solid"/>
            <a:round/>
            <a:headEnd type="none" w="sm" len="sm"/>
            <a:tailEnd type="none" w="sm" len="sm"/>
          </a:ln>
        </p:spPr>
      </p:pic>
      <p:sp>
        <p:nvSpPr>
          <p:cNvPr id="1420" name="Google Shape;1420;p10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sp>
        <p:nvSpPr>
          <p:cNvPr id="1421" name="Google Shape;1421;p109"/>
          <p:cNvSpPr txBox="1"/>
          <p:nvPr/>
        </p:nvSpPr>
        <p:spPr>
          <a:xfrm>
            <a:off x="1403648" y="3268781"/>
            <a:ext cx="8771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Scope</a:t>
            </a:r>
            <a:endParaRPr sz="1800" b="1">
              <a:solidFill>
                <a:schemeClr val="dk1"/>
              </a:solidFill>
              <a:latin typeface="Arial"/>
              <a:ea typeface="Arial"/>
              <a:cs typeface="Arial"/>
              <a:sym typeface="Arial"/>
            </a:endParaRPr>
          </a:p>
        </p:txBody>
      </p:sp>
      <p:sp>
        <p:nvSpPr>
          <p:cNvPr id="1422" name="Google Shape;1422;p109"/>
          <p:cNvSpPr txBox="1"/>
          <p:nvPr/>
        </p:nvSpPr>
        <p:spPr>
          <a:xfrm>
            <a:off x="4152654" y="3268781"/>
            <a:ext cx="7232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Field</a:t>
            </a:r>
            <a:endParaRPr sz="1800" b="1">
              <a:solidFill>
                <a:schemeClr val="dk1"/>
              </a:solidFill>
              <a:latin typeface="Arial"/>
              <a:ea typeface="Arial"/>
              <a:cs typeface="Arial"/>
              <a:sym typeface="Arial"/>
            </a:endParaRPr>
          </a:p>
        </p:txBody>
      </p:sp>
      <p:sp>
        <p:nvSpPr>
          <p:cNvPr id="1423" name="Google Shape;1423;p109"/>
          <p:cNvSpPr txBox="1"/>
          <p:nvPr/>
        </p:nvSpPr>
        <p:spPr>
          <a:xfrm>
            <a:off x="6660232" y="3244334"/>
            <a:ext cx="11166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Timeline</a:t>
            </a:r>
            <a:endParaRPr sz="1800" b="1">
              <a:solidFill>
                <a:schemeClr val="dk1"/>
              </a:solidFill>
              <a:latin typeface="Arial"/>
              <a:ea typeface="Arial"/>
              <a:cs typeface="Arial"/>
              <a:sym typeface="Arial"/>
            </a:endParaRPr>
          </a:p>
        </p:txBody>
      </p:sp>
      <p:sp>
        <p:nvSpPr>
          <p:cNvPr id="2" name="文字方塊 1">
            <a:extLst>
              <a:ext uri="{FF2B5EF4-FFF2-40B4-BE49-F238E27FC236}">
                <a16:creationId xmlns:a16="http://schemas.microsoft.com/office/drawing/2014/main" id="{0D9D2B1E-4609-4357-B8AD-A4E383F4E90B}"/>
              </a:ext>
            </a:extLst>
          </p:cNvPr>
          <p:cNvSpPr txBox="1"/>
          <p:nvPr/>
        </p:nvSpPr>
        <p:spPr>
          <a:xfrm>
            <a:off x="4193262" y="1482063"/>
            <a:ext cx="4493538" cy="523220"/>
          </a:xfrm>
          <a:prstGeom prst="rect">
            <a:avLst/>
          </a:prstGeom>
          <a:noFill/>
        </p:spPr>
        <p:txBody>
          <a:bodyPr wrap="none" rtlCol="0">
            <a:spAutoFit/>
          </a:bodyPr>
          <a:lstStyle/>
          <a:p>
            <a:r>
              <a:rPr lang="zh-TW" altLang="en-US" sz="2800" dirty="0"/>
              <a:t>綜觀監控整體專案工作進度</a:t>
            </a:r>
          </a:p>
        </p:txBody>
      </p:sp>
    </p:spTree>
    <p:extLst>
      <p:ext uri="{BB962C8B-B14F-4D97-AF65-F5344CB8AC3E}">
        <p14:creationId xmlns:p14="http://schemas.microsoft.com/office/powerpoint/2010/main" val="2102950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D6CF5F-1FD2-4ED3-B83D-87EE72D47A9C}"/>
              </a:ext>
            </a:extLst>
          </p:cNvPr>
          <p:cNvSpPr>
            <a:spLocks noGrp="1"/>
          </p:cNvSpPr>
          <p:nvPr>
            <p:ph type="title"/>
          </p:nvPr>
        </p:nvSpPr>
        <p:spPr>
          <a:xfrm>
            <a:off x="430474" y="1881743"/>
            <a:ext cx="3405570" cy="3490438"/>
          </a:xfrm>
        </p:spPr>
        <p:txBody>
          <a:bodyPr/>
          <a:lstStyle/>
          <a:p>
            <a:r>
              <a:rPr lang="zh-TW" altLang="en-US" dirty="0"/>
              <a:t>自由規劃要監控之看板與工作，並且提供</a:t>
            </a:r>
            <a:r>
              <a:rPr lang="en-US" altLang="zh-TW" dirty="0"/>
              <a:t>Filter</a:t>
            </a:r>
            <a:r>
              <a:rPr lang="zh-TW" altLang="en-US" dirty="0"/>
              <a:t>再從中快速篩選想要確認的工作</a:t>
            </a:r>
          </a:p>
        </p:txBody>
      </p:sp>
      <p:pic>
        <p:nvPicPr>
          <p:cNvPr id="1026" name="Picture 2" descr="Advanced Roadmap plan issue source">
            <a:extLst>
              <a:ext uri="{FF2B5EF4-FFF2-40B4-BE49-F238E27FC236}">
                <a16:creationId xmlns:a16="http://schemas.microsoft.com/office/drawing/2014/main" id="{8931B0C7-5F67-4BC8-BC6C-B369D181B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4220" y="857839"/>
            <a:ext cx="4679306" cy="553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983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A3E5F3-7C40-41DD-9A87-A9FB283C9488}"/>
              </a:ext>
            </a:extLst>
          </p:cNvPr>
          <p:cNvSpPr>
            <a:spLocks noGrp="1"/>
          </p:cNvSpPr>
          <p:nvPr>
            <p:ph type="title"/>
          </p:nvPr>
        </p:nvSpPr>
        <p:spPr/>
        <p:txBody>
          <a:bodyPr/>
          <a:lstStyle/>
          <a:p>
            <a:r>
              <a:rPr lang="zh-TW" altLang="en-US" dirty="0"/>
              <a:t>自由定義工作單階層，滿足公司所需</a:t>
            </a:r>
          </a:p>
        </p:txBody>
      </p:sp>
      <p:pic>
        <p:nvPicPr>
          <p:cNvPr id="2050" name="Picture 2" descr="Configure hierarchy levels in Advanced Roadmaps">
            <a:extLst>
              <a:ext uri="{FF2B5EF4-FFF2-40B4-BE49-F238E27FC236}">
                <a16:creationId xmlns:a16="http://schemas.microsoft.com/office/drawing/2014/main" id="{09B98D8A-74F5-49C5-9441-CE79AAEF3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91" y="1522861"/>
            <a:ext cx="8790017" cy="43217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225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C7626B-0950-4346-B60C-D83E90A33250}"/>
              </a:ext>
            </a:extLst>
          </p:cNvPr>
          <p:cNvSpPr>
            <a:spLocks noGrp="1"/>
          </p:cNvSpPr>
          <p:nvPr>
            <p:ph type="title"/>
          </p:nvPr>
        </p:nvSpPr>
        <p:spPr/>
        <p:txBody>
          <a:bodyPr/>
          <a:lstStyle/>
          <a:p>
            <a:r>
              <a:rPr lang="zh-TW" altLang="en-US" dirty="0"/>
              <a:t>易於閱讀的工作單關聯圖，了解工作單彼此關係</a:t>
            </a:r>
          </a:p>
        </p:txBody>
      </p:sp>
      <p:pic>
        <p:nvPicPr>
          <p:cNvPr id="3074" name="Picture 2" descr="Advanced Roadmap dependencies report tab">
            <a:extLst>
              <a:ext uri="{FF2B5EF4-FFF2-40B4-BE49-F238E27FC236}">
                <a16:creationId xmlns:a16="http://schemas.microsoft.com/office/drawing/2014/main" id="{BCC9E95D-7D3A-4582-A930-8F624F6B3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78" y="1690688"/>
            <a:ext cx="8455843" cy="43350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463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6"/>
          <p:cNvPicPr preferRelativeResize="0"/>
          <p:nvPr/>
        </p:nvPicPr>
        <p:blipFill rotWithShape="1">
          <a:blip r:embed="rId3">
            <a:alphaModFix/>
          </a:blip>
          <a:srcRect/>
          <a:stretch/>
        </p:blipFill>
        <p:spPr>
          <a:xfrm>
            <a:off x="187443" y="301745"/>
            <a:ext cx="8769114" cy="625450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93A819-AEB3-4512-8D34-01784B87A767}"/>
              </a:ext>
            </a:extLst>
          </p:cNvPr>
          <p:cNvSpPr>
            <a:spLocks noGrp="1"/>
          </p:cNvSpPr>
          <p:nvPr>
            <p:ph type="title"/>
          </p:nvPr>
        </p:nvSpPr>
        <p:spPr/>
        <p:txBody>
          <a:bodyPr/>
          <a:lstStyle/>
          <a:p>
            <a:r>
              <a:rPr lang="zh-TW" altLang="en-US" dirty="0"/>
              <a:t>跨專案</a:t>
            </a:r>
            <a:r>
              <a:rPr lang="en-US" altLang="zh-TW" dirty="0"/>
              <a:t>Version</a:t>
            </a:r>
            <a:r>
              <a:rPr lang="zh-TW" altLang="en-US" dirty="0"/>
              <a:t>設計，滿足大型專案所需</a:t>
            </a:r>
          </a:p>
        </p:txBody>
      </p:sp>
      <p:pic>
        <p:nvPicPr>
          <p:cNvPr id="4098" name="Picture 2" descr="Advanced Roadmap releases tab">
            <a:extLst>
              <a:ext uri="{FF2B5EF4-FFF2-40B4-BE49-F238E27FC236}">
                <a16:creationId xmlns:a16="http://schemas.microsoft.com/office/drawing/2014/main" id="{49E79A2D-345A-4F8A-9E3C-E804F8A71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01" y="1593130"/>
            <a:ext cx="8789398" cy="451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986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110"/>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dirty="0"/>
              <a:t>Theme</a:t>
            </a:r>
            <a:r>
              <a:rPr lang="zh-TW" altLang="en-US" dirty="0"/>
              <a:t>設計，可以將工作分類，易於閱讀</a:t>
            </a:r>
            <a:endParaRPr dirty="0"/>
          </a:p>
        </p:txBody>
      </p:sp>
      <p:sp>
        <p:nvSpPr>
          <p:cNvPr id="1430" name="Google Shape;1430;p11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pic>
        <p:nvPicPr>
          <p:cNvPr id="1431" name="Google Shape;1431;p110"/>
          <p:cNvPicPr preferRelativeResize="0"/>
          <p:nvPr/>
        </p:nvPicPr>
        <p:blipFill rotWithShape="1">
          <a:blip r:embed="rId3">
            <a:alphaModFix/>
          </a:blip>
          <a:srcRect/>
          <a:stretch/>
        </p:blipFill>
        <p:spPr>
          <a:xfrm>
            <a:off x="1331640" y="1714500"/>
            <a:ext cx="3806825" cy="3429000"/>
          </a:xfrm>
          <a:prstGeom prst="rect">
            <a:avLst/>
          </a:prstGeom>
          <a:noFill/>
          <a:ln w="9525"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pic>
      <p:pic>
        <p:nvPicPr>
          <p:cNvPr id="1432" name="Google Shape;1432;p110"/>
          <p:cNvPicPr preferRelativeResize="0">
            <a:picLocks noGrp="1"/>
          </p:cNvPicPr>
          <p:nvPr>
            <p:ph type="body" idx="1"/>
          </p:nvPr>
        </p:nvPicPr>
        <p:blipFill rotWithShape="1">
          <a:blip r:embed="rId4">
            <a:alphaModFix/>
          </a:blip>
          <a:srcRect/>
          <a:stretch/>
        </p:blipFill>
        <p:spPr>
          <a:xfrm>
            <a:off x="755576" y="2996952"/>
            <a:ext cx="7803687" cy="2920678"/>
          </a:xfrm>
          <a:prstGeom prst="rect">
            <a:avLst/>
          </a:prstGeom>
          <a:noFill/>
          <a:ln w="9525"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pic>
    </p:spTree>
    <p:extLst>
      <p:ext uri="{BB962C8B-B14F-4D97-AF65-F5344CB8AC3E}">
        <p14:creationId xmlns:p14="http://schemas.microsoft.com/office/powerpoint/2010/main" val="115579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2"/>
                                        </p:tgtEl>
                                        <p:attrNameLst>
                                          <p:attrName>style.visibility</p:attrName>
                                        </p:attrNameLst>
                                      </p:cBhvr>
                                      <p:to>
                                        <p:strVal val="visible"/>
                                      </p:to>
                                    </p:set>
                                    <p:animEffect transition="in" filter="fade">
                                      <p:cBhvr>
                                        <p:cTn id="7" dur="500"/>
                                        <p:tgtEl>
                                          <p:spTgt spid="1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1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a:t>Export a plan</a:t>
            </a:r>
            <a:endParaRPr/>
          </a:p>
        </p:txBody>
      </p:sp>
      <p:pic>
        <p:nvPicPr>
          <p:cNvPr id="1450" name="Google Shape;1450;p113"/>
          <p:cNvPicPr preferRelativeResize="0">
            <a:picLocks noGrp="1"/>
          </p:cNvPicPr>
          <p:nvPr>
            <p:ph type="body" idx="1"/>
          </p:nvPr>
        </p:nvPicPr>
        <p:blipFill rotWithShape="1">
          <a:blip r:embed="rId3">
            <a:alphaModFix/>
          </a:blip>
          <a:srcRect/>
          <a:stretch/>
        </p:blipFill>
        <p:spPr>
          <a:xfrm>
            <a:off x="457200" y="2225387"/>
            <a:ext cx="8229600" cy="3520063"/>
          </a:xfrm>
          <a:prstGeom prst="rect">
            <a:avLst/>
          </a:prstGeom>
          <a:noFill/>
          <a:ln w="9525" cap="flat" cmpd="sng">
            <a:solidFill>
              <a:schemeClr val="dk1"/>
            </a:solidFill>
            <a:prstDash val="solid"/>
            <a:round/>
            <a:headEnd type="none" w="sm" len="sm"/>
            <a:tailEnd type="none" w="sm" len="sm"/>
          </a:ln>
        </p:spPr>
      </p:pic>
      <p:sp>
        <p:nvSpPr>
          <p:cNvPr id="1451" name="Google Shape;1451;p11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sp>
        <p:nvSpPr>
          <p:cNvPr id="1452" name="Google Shape;1452;p113"/>
          <p:cNvSpPr txBox="1"/>
          <p:nvPr/>
        </p:nvSpPr>
        <p:spPr>
          <a:xfrm>
            <a:off x="629710" y="1684178"/>
            <a:ext cx="788564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Microsoft JhengHei"/>
                <a:ea typeface="Microsoft JhengHei"/>
                <a:cs typeface="Microsoft JhengHei"/>
                <a:sym typeface="Microsoft JhengHei"/>
              </a:rPr>
              <a:t>Advanced Roadmap 支援匯出成 </a:t>
            </a:r>
            <a:r>
              <a:rPr lang="en-US" sz="2400" dirty="0" err="1">
                <a:solidFill>
                  <a:schemeClr val="dk1"/>
                </a:solidFill>
                <a:latin typeface="Microsoft JhengHei"/>
                <a:ea typeface="Microsoft JhengHei"/>
                <a:cs typeface="Microsoft JhengHei"/>
                <a:sym typeface="Microsoft JhengHei"/>
              </a:rPr>
              <a:t>CSV，方便做線下整理</a:t>
            </a:r>
            <a:endParaRPr dirty="0"/>
          </a:p>
        </p:txBody>
      </p:sp>
    </p:spTree>
    <p:extLst>
      <p:ext uri="{BB962C8B-B14F-4D97-AF65-F5344CB8AC3E}">
        <p14:creationId xmlns:p14="http://schemas.microsoft.com/office/powerpoint/2010/main" val="1899310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11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a:t>Share a plan</a:t>
            </a:r>
            <a:endParaRPr/>
          </a:p>
        </p:txBody>
      </p:sp>
      <p:pic>
        <p:nvPicPr>
          <p:cNvPr id="1459" name="Google Shape;1459;p114"/>
          <p:cNvPicPr preferRelativeResize="0">
            <a:picLocks noGrp="1"/>
          </p:cNvPicPr>
          <p:nvPr>
            <p:ph type="body" idx="1"/>
          </p:nvPr>
        </p:nvPicPr>
        <p:blipFill rotWithShape="1">
          <a:blip r:embed="rId3">
            <a:alphaModFix/>
          </a:blip>
          <a:srcRect/>
          <a:stretch/>
        </p:blipFill>
        <p:spPr>
          <a:xfrm>
            <a:off x="813572" y="1843583"/>
            <a:ext cx="7516856" cy="4349593"/>
          </a:xfrm>
          <a:prstGeom prst="rect">
            <a:avLst/>
          </a:prstGeom>
          <a:noFill/>
          <a:ln>
            <a:noFill/>
          </a:ln>
        </p:spPr>
      </p:pic>
      <p:sp>
        <p:nvSpPr>
          <p:cNvPr id="1460" name="Google Shape;1460;p11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sp>
        <p:nvSpPr>
          <p:cNvPr id="1461" name="Google Shape;1461;p114"/>
          <p:cNvSpPr txBox="1"/>
          <p:nvPr/>
        </p:nvSpPr>
        <p:spPr>
          <a:xfrm>
            <a:off x="714959" y="1361884"/>
            <a:ext cx="815383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Microsoft JhengHei"/>
                <a:ea typeface="Microsoft JhengHei"/>
                <a:cs typeface="Microsoft JhengHei"/>
                <a:sym typeface="Microsoft JhengHei"/>
              </a:rPr>
              <a:t>Portfolio </a:t>
            </a:r>
            <a:r>
              <a:rPr lang="en-US" sz="2000" dirty="0" err="1">
                <a:solidFill>
                  <a:schemeClr val="dk1"/>
                </a:solidFill>
                <a:latin typeface="Microsoft JhengHei"/>
                <a:ea typeface="Microsoft JhengHei"/>
                <a:cs typeface="Microsoft JhengHei"/>
                <a:sym typeface="Microsoft JhengHei"/>
              </a:rPr>
              <a:t>也提出嵌入功能，方便我們嵌入在公司網站或</a:t>
            </a:r>
            <a:r>
              <a:rPr lang="en-US" sz="2000" dirty="0">
                <a:solidFill>
                  <a:schemeClr val="dk1"/>
                </a:solidFill>
                <a:latin typeface="Microsoft JhengHei"/>
                <a:ea typeface="Microsoft JhengHei"/>
                <a:cs typeface="Microsoft JhengHei"/>
                <a:sym typeface="Microsoft JhengHei"/>
              </a:rPr>
              <a:t> Confluence</a:t>
            </a:r>
            <a:r>
              <a:rPr lang="zh-TW" altLang="en-US" sz="2000" dirty="0">
                <a:solidFill>
                  <a:schemeClr val="dk1"/>
                </a:solidFill>
                <a:latin typeface="Microsoft JhengHei"/>
                <a:ea typeface="Microsoft JhengHei"/>
                <a:cs typeface="Microsoft JhengHei"/>
                <a:sym typeface="Microsoft JhengHei"/>
              </a:rPr>
              <a:t>上</a:t>
            </a:r>
            <a:endParaRPr sz="2000" dirty="0">
              <a:solidFill>
                <a:schemeClr val="dk1"/>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1507343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11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dirty="0"/>
              <a:t>整合Confluence使用</a:t>
            </a:r>
            <a:endParaRPr dirty="0"/>
          </a:p>
        </p:txBody>
      </p:sp>
      <p:pic>
        <p:nvPicPr>
          <p:cNvPr id="1468" name="Google Shape;1468;p115"/>
          <p:cNvPicPr preferRelativeResize="0">
            <a:picLocks noGrp="1"/>
          </p:cNvPicPr>
          <p:nvPr>
            <p:ph type="body" idx="1"/>
          </p:nvPr>
        </p:nvPicPr>
        <p:blipFill rotWithShape="1">
          <a:blip r:embed="rId3">
            <a:alphaModFix/>
          </a:blip>
          <a:srcRect/>
          <a:stretch/>
        </p:blipFill>
        <p:spPr>
          <a:xfrm>
            <a:off x="859458" y="1484784"/>
            <a:ext cx="7425084" cy="4640678"/>
          </a:xfrm>
          <a:prstGeom prst="rect">
            <a:avLst/>
          </a:prstGeom>
          <a:noFill/>
          <a:ln w="9525" cap="flat" cmpd="sng">
            <a:solidFill>
              <a:schemeClr val="dk1"/>
            </a:solidFill>
            <a:prstDash val="solid"/>
            <a:round/>
            <a:headEnd type="none" w="sm" len="sm"/>
            <a:tailEnd type="none" w="sm" len="sm"/>
          </a:ln>
        </p:spPr>
      </p:pic>
      <p:sp>
        <p:nvSpPr>
          <p:cNvPr id="1469" name="Google Shape;1469;p11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spTree>
    <p:extLst>
      <p:ext uri="{BB962C8B-B14F-4D97-AF65-F5344CB8AC3E}">
        <p14:creationId xmlns:p14="http://schemas.microsoft.com/office/powerpoint/2010/main" val="22166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4"/>
          <p:cNvSpPr txBox="1">
            <a:spLocks noGrp="1"/>
          </p:cNvSpPr>
          <p:nvPr>
            <p:ph type="title" idx="4294967295"/>
          </p:nvPr>
        </p:nvSpPr>
        <p:spPr>
          <a:xfrm>
            <a:off x="539552" y="2060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Microsoft JhengHei"/>
              <a:buNone/>
            </a:pPr>
            <a:r>
              <a:rPr lang="en-US" sz="2800" b="1">
                <a:solidFill>
                  <a:schemeClr val="lt1"/>
                </a:solidFill>
                <a:latin typeface="Microsoft JhengHei"/>
                <a:ea typeface="Microsoft JhengHei"/>
                <a:cs typeface="Microsoft JhengHei"/>
                <a:sym typeface="Microsoft JhengHei"/>
              </a:rPr>
              <a:t>Best Services Platform</a:t>
            </a:r>
            <a:br>
              <a:rPr lang="en-US" sz="2800" b="1">
                <a:solidFill>
                  <a:schemeClr val="lt1"/>
                </a:solidFill>
                <a:latin typeface="Microsoft JhengHei"/>
                <a:ea typeface="Microsoft JhengHei"/>
                <a:cs typeface="Microsoft JhengHei"/>
                <a:sym typeface="Microsoft JhengHei"/>
              </a:rPr>
            </a:br>
            <a:r>
              <a:rPr lang="en-US" sz="2800" b="1">
                <a:solidFill>
                  <a:schemeClr val="lt1"/>
                </a:solidFill>
                <a:latin typeface="Microsoft JhengHei"/>
                <a:ea typeface="Microsoft JhengHei"/>
                <a:cs typeface="Microsoft JhengHei"/>
                <a:sym typeface="Microsoft JhengHei"/>
              </a:rPr>
              <a:t>EZ Portal for any customer </a:t>
            </a:r>
            <a:endParaRPr sz="2800" b="1">
              <a:solidFill>
                <a:schemeClr val="lt1"/>
              </a:solidFill>
              <a:latin typeface="Microsoft JhengHei"/>
              <a:ea typeface="Microsoft JhengHei"/>
              <a:cs typeface="Microsoft JhengHei"/>
              <a:sym typeface="Microsoft JhengHei"/>
            </a:endParaRPr>
          </a:p>
        </p:txBody>
      </p:sp>
      <p:pic>
        <p:nvPicPr>
          <p:cNvPr id="1026" name="Picture 2" descr="Jira Service Management Status">
            <a:extLst>
              <a:ext uri="{FF2B5EF4-FFF2-40B4-BE49-F238E27FC236}">
                <a16:creationId xmlns:a16="http://schemas.microsoft.com/office/drawing/2014/main" id="{43DC8520-0C4F-4957-B91A-B3F69B196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50" y="3074926"/>
            <a:ext cx="6480699" cy="928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551" name="Google Shape;551;p55"/>
          <p:cNvGrpSpPr/>
          <p:nvPr/>
        </p:nvGrpSpPr>
        <p:grpSpPr>
          <a:xfrm>
            <a:off x="1012578" y="1067773"/>
            <a:ext cx="913828" cy="1353829"/>
            <a:chOff x="0" y="0"/>
            <a:chExt cx="1854200" cy="3022600"/>
          </a:xfrm>
        </p:grpSpPr>
        <p:sp>
          <p:nvSpPr>
            <p:cNvPr id="552" name="Google Shape;552;p55"/>
            <p:cNvSpPr/>
            <p:nvPr/>
          </p:nvSpPr>
          <p:spPr>
            <a:xfrm>
              <a:off x="266586" y="2315741"/>
              <a:ext cx="1321028" cy="675920"/>
            </a:xfrm>
            <a:custGeom>
              <a:avLst/>
              <a:gdLst/>
              <a:ahLst/>
              <a:cxnLst/>
              <a:rect l="l" t="t" r="r" b="b"/>
              <a:pathLst>
                <a:path w="21600" h="21600"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59AFE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53" name="Google Shape;553;p55"/>
            <p:cNvSpPr/>
            <p:nvPr/>
          </p:nvSpPr>
          <p:spPr>
            <a:xfrm>
              <a:off x="235644" y="2284800"/>
              <a:ext cx="1382913" cy="737800"/>
            </a:xfrm>
            <a:custGeom>
              <a:avLst/>
              <a:gdLst/>
              <a:ahLst/>
              <a:cxnLst/>
              <a:rect l="l" t="t" r="r" b="b"/>
              <a:pathLst>
                <a:path w="21600" h="21600"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54" name="Google Shape;554;p55"/>
            <p:cNvSpPr/>
            <p:nvPr/>
          </p:nvSpPr>
          <p:spPr>
            <a:xfrm>
              <a:off x="311811" y="2508520"/>
              <a:ext cx="321330" cy="454581"/>
            </a:xfrm>
            <a:custGeom>
              <a:avLst/>
              <a:gdLst/>
              <a:ahLst/>
              <a:cxnLst/>
              <a:rect l="l" t="t" r="r" b="b"/>
              <a:pathLst>
                <a:path w="21600" h="21600" extrusionOk="0">
                  <a:moveTo>
                    <a:pt x="5023" y="0"/>
                  </a:moveTo>
                  <a:cubicBezTo>
                    <a:pt x="2512" y="2142"/>
                    <a:pt x="753" y="4641"/>
                    <a:pt x="0" y="7319"/>
                  </a:cubicBezTo>
                  <a:cubicBezTo>
                    <a:pt x="10047" y="7319"/>
                    <a:pt x="10047" y="7319"/>
                    <a:pt x="10047" y="7319"/>
                  </a:cubicBezTo>
                  <a:cubicBezTo>
                    <a:pt x="8037" y="12317"/>
                    <a:pt x="8037" y="12317"/>
                    <a:pt x="8037" y="12317"/>
                  </a:cubicBezTo>
                  <a:cubicBezTo>
                    <a:pt x="18586" y="21600"/>
                    <a:pt x="18586" y="21600"/>
                    <a:pt x="18586" y="21600"/>
                  </a:cubicBezTo>
                  <a:cubicBezTo>
                    <a:pt x="21600" y="21600"/>
                    <a:pt x="21600" y="21600"/>
                    <a:pt x="21600" y="21600"/>
                  </a:cubicBezTo>
                  <a:cubicBezTo>
                    <a:pt x="12307" y="9461"/>
                    <a:pt x="12307" y="9461"/>
                    <a:pt x="12307" y="9461"/>
                  </a:cubicBezTo>
                  <a:cubicBezTo>
                    <a:pt x="12056" y="9104"/>
                    <a:pt x="12056" y="8747"/>
                    <a:pt x="12056" y="8390"/>
                  </a:cubicBezTo>
                  <a:cubicBezTo>
                    <a:pt x="13312" y="5177"/>
                    <a:pt x="13312" y="5177"/>
                    <a:pt x="13312" y="5177"/>
                  </a:cubicBezTo>
                  <a:cubicBezTo>
                    <a:pt x="6028" y="5177"/>
                    <a:pt x="6028" y="5177"/>
                    <a:pt x="6028" y="5177"/>
                  </a:cubicBezTo>
                  <a:cubicBezTo>
                    <a:pt x="5526" y="5177"/>
                    <a:pt x="4772" y="4998"/>
                    <a:pt x="4521" y="4641"/>
                  </a:cubicBezTo>
                  <a:cubicBezTo>
                    <a:pt x="4019" y="4284"/>
                    <a:pt x="4019" y="3927"/>
                    <a:pt x="4019" y="3392"/>
                  </a:cubicBezTo>
                  <a:cubicBezTo>
                    <a:pt x="5023" y="0"/>
                    <a:pt x="5023" y="0"/>
                    <a:pt x="5023" y="0"/>
                  </a:cubicBezTo>
                </a:path>
              </a:pathLst>
            </a:custGeom>
            <a:solidFill>
              <a:srgbClr val="4E9CCE"/>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55" name="Google Shape;555;p55"/>
            <p:cNvSpPr/>
            <p:nvPr/>
          </p:nvSpPr>
          <p:spPr>
            <a:xfrm>
              <a:off x="278488" y="2444261"/>
              <a:ext cx="373695" cy="547400"/>
            </a:xfrm>
            <a:custGeom>
              <a:avLst/>
              <a:gdLst/>
              <a:ahLst/>
              <a:cxnLst/>
              <a:rect l="l" t="t" r="r" b="b"/>
              <a:pathLst>
                <a:path w="21600" h="21600" extrusionOk="0">
                  <a:moveTo>
                    <a:pt x="20520" y="20416"/>
                  </a:moveTo>
                  <a:cubicBezTo>
                    <a:pt x="17928" y="20416"/>
                    <a:pt x="17928" y="20416"/>
                    <a:pt x="17928" y="20416"/>
                  </a:cubicBezTo>
                  <a:cubicBezTo>
                    <a:pt x="19224" y="21600"/>
                    <a:pt x="19224" y="21600"/>
                    <a:pt x="19224" y="21600"/>
                  </a:cubicBezTo>
                  <a:cubicBezTo>
                    <a:pt x="21600" y="21600"/>
                    <a:pt x="21600" y="21600"/>
                    <a:pt x="21600" y="21600"/>
                  </a:cubicBezTo>
                  <a:cubicBezTo>
                    <a:pt x="20520" y="20416"/>
                    <a:pt x="20520" y="20416"/>
                    <a:pt x="20520" y="20416"/>
                  </a:cubicBezTo>
                  <a:moveTo>
                    <a:pt x="7128" y="0"/>
                  </a:moveTo>
                  <a:cubicBezTo>
                    <a:pt x="3672" y="2367"/>
                    <a:pt x="1296" y="5326"/>
                    <a:pt x="0" y="8581"/>
                  </a:cubicBezTo>
                  <a:cubicBezTo>
                    <a:pt x="1944" y="8581"/>
                    <a:pt x="1944" y="8581"/>
                    <a:pt x="1944" y="8581"/>
                  </a:cubicBezTo>
                  <a:cubicBezTo>
                    <a:pt x="2592" y="6362"/>
                    <a:pt x="4104" y="4290"/>
                    <a:pt x="6264" y="2515"/>
                  </a:cubicBezTo>
                  <a:cubicBezTo>
                    <a:pt x="6264" y="2219"/>
                    <a:pt x="6264" y="2219"/>
                    <a:pt x="6264" y="2219"/>
                  </a:cubicBezTo>
                  <a:cubicBezTo>
                    <a:pt x="6480" y="1479"/>
                    <a:pt x="6912" y="740"/>
                    <a:pt x="7128"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56" name="Google Shape;556;p55"/>
            <p:cNvSpPr/>
            <p:nvPr/>
          </p:nvSpPr>
          <p:spPr>
            <a:xfrm>
              <a:off x="1218678" y="2508520"/>
              <a:ext cx="323711" cy="454581"/>
            </a:xfrm>
            <a:custGeom>
              <a:avLst/>
              <a:gdLst/>
              <a:ahLst/>
              <a:cxnLst/>
              <a:rect l="l" t="t" r="r" b="b"/>
              <a:pathLst>
                <a:path w="21600" h="21600" extrusionOk="0">
                  <a:moveTo>
                    <a:pt x="16577" y="0"/>
                  </a:moveTo>
                  <a:cubicBezTo>
                    <a:pt x="17581" y="3392"/>
                    <a:pt x="17581" y="3392"/>
                    <a:pt x="17581" y="3392"/>
                  </a:cubicBezTo>
                  <a:cubicBezTo>
                    <a:pt x="17581" y="3927"/>
                    <a:pt x="17581" y="4284"/>
                    <a:pt x="17079" y="4641"/>
                  </a:cubicBezTo>
                  <a:cubicBezTo>
                    <a:pt x="16828" y="4998"/>
                    <a:pt x="16074" y="5177"/>
                    <a:pt x="15572" y="5177"/>
                  </a:cubicBezTo>
                  <a:cubicBezTo>
                    <a:pt x="8288" y="5177"/>
                    <a:pt x="8288" y="5177"/>
                    <a:pt x="8288" y="5177"/>
                  </a:cubicBezTo>
                  <a:cubicBezTo>
                    <a:pt x="9544" y="8390"/>
                    <a:pt x="9544" y="8390"/>
                    <a:pt x="9544" y="8390"/>
                  </a:cubicBezTo>
                  <a:cubicBezTo>
                    <a:pt x="9544" y="8747"/>
                    <a:pt x="9544" y="9104"/>
                    <a:pt x="9293" y="9461"/>
                  </a:cubicBezTo>
                  <a:cubicBezTo>
                    <a:pt x="0" y="21600"/>
                    <a:pt x="0" y="21600"/>
                    <a:pt x="0" y="21600"/>
                  </a:cubicBezTo>
                  <a:cubicBezTo>
                    <a:pt x="3014" y="21600"/>
                    <a:pt x="3014" y="21600"/>
                    <a:pt x="3014" y="21600"/>
                  </a:cubicBezTo>
                  <a:cubicBezTo>
                    <a:pt x="13563" y="12317"/>
                    <a:pt x="13563" y="12317"/>
                    <a:pt x="13563" y="12317"/>
                  </a:cubicBezTo>
                  <a:cubicBezTo>
                    <a:pt x="11553" y="7319"/>
                    <a:pt x="11553" y="7319"/>
                    <a:pt x="11553" y="7319"/>
                  </a:cubicBezTo>
                  <a:cubicBezTo>
                    <a:pt x="21600" y="7319"/>
                    <a:pt x="21600" y="7319"/>
                    <a:pt x="21600" y="7319"/>
                  </a:cubicBezTo>
                  <a:cubicBezTo>
                    <a:pt x="20847" y="4641"/>
                    <a:pt x="19088" y="2142"/>
                    <a:pt x="16577" y="0"/>
                  </a:cubicBezTo>
                </a:path>
              </a:pathLst>
            </a:custGeom>
            <a:solidFill>
              <a:srgbClr val="4E9CCE"/>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57" name="Google Shape;557;p55"/>
            <p:cNvSpPr/>
            <p:nvPr/>
          </p:nvSpPr>
          <p:spPr>
            <a:xfrm>
              <a:off x="1199636" y="2444261"/>
              <a:ext cx="376076" cy="547400"/>
            </a:xfrm>
            <a:custGeom>
              <a:avLst/>
              <a:gdLst/>
              <a:ahLst/>
              <a:cxnLst/>
              <a:rect l="l" t="t" r="r" b="b"/>
              <a:pathLst>
                <a:path w="21600" h="21600" extrusionOk="0">
                  <a:moveTo>
                    <a:pt x="3672" y="20416"/>
                  </a:moveTo>
                  <a:cubicBezTo>
                    <a:pt x="1080" y="20416"/>
                    <a:pt x="1080" y="20416"/>
                    <a:pt x="1080" y="20416"/>
                  </a:cubicBezTo>
                  <a:cubicBezTo>
                    <a:pt x="0" y="21600"/>
                    <a:pt x="0" y="21600"/>
                    <a:pt x="0" y="21600"/>
                  </a:cubicBezTo>
                  <a:cubicBezTo>
                    <a:pt x="2376" y="21600"/>
                    <a:pt x="2376" y="21600"/>
                    <a:pt x="2376" y="21600"/>
                  </a:cubicBezTo>
                  <a:cubicBezTo>
                    <a:pt x="3672" y="20416"/>
                    <a:pt x="3672" y="20416"/>
                    <a:pt x="3672" y="20416"/>
                  </a:cubicBezTo>
                  <a:moveTo>
                    <a:pt x="14472" y="0"/>
                  </a:moveTo>
                  <a:cubicBezTo>
                    <a:pt x="14688" y="740"/>
                    <a:pt x="15120" y="1479"/>
                    <a:pt x="15336" y="2219"/>
                  </a:cubicBezTo>
                  <a:cubicBezTo>
                    <a:pt x="15336" y="2515"/>
                    <a:pt x="15336" y="2515"/>
                    <a:pt x="15336" y="2515"/>
                  </a:cubicBezTo>
                  <a:cubicBezTo>
                    <a:pt x="17496" y="4290"/>
                    <a:pt x="19008" y="6362"/>
                    <a:pt x="19656" y="8581"/>
                  </a:cubicBezTo>
                  <a:cubicBezTo>
                    <a:pt x="21600" y="8581"/>
                    <a:pt x="21600" y="8581"/>
                    <a:pt x="21600" y="8581"/>
                  </a:cubicBezTo>
                  <a:cubicBezTo>
                    <a:pt x="20304" y="5326"/>
                    <a:pt x="17928" y="2367"/>
                    <a:pt x="14472"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58" name="Google Shape;558;p55"/>
            <p:cNvSpPr/>
            <p:nvPr/>
          </p:nvSpPr>
          <p:spPr>
            <a:xfrm>
              <a:off x="402260" y="2194360"/>
              <a:ext cx="390358" cy="797301"/>
            </a:xfrm>
            <a:custGeom>
              <a:avLst/>
              <a:gdLst/>
              <a:ahLst/>
              <a:cxnLst/>
              <a:rect l="l" t="t" r="r" b="b"/>
              <a:pathLst>
                <a:path w="21600" h="21600" extrusionOk="0">
                  <a:moveTo>
                    <a:pt x="21600" y="0"/>
                  </a:moveTo>
                  <a:cubicBezTo>
                    <a:pt x="21600" y="0"/>
                    <a:pt x="21600" y="0"/>
                    <a:pt x="21600" y="0"/>
                  </a:cubicBezTo>
                  <a:cubicBezTo>
                    <a:pt x="11423" y="0"/>
                    <a:pt x="2700" y="3566"/>
                    <a:pt x="831" y="8355"/>
                  </a:cubicBezTo>
                  <a:cubicBezTo>
                    <a:pt x="0" y="10596"/>
                    <a:pt x="0" y="10596"/>
                    <a:pt x="0" y="10596"/>
                  </a:cubicBezTo>
                  <a:cubicBezTo>
                    <a:pt x="8308" y="10596"/>
                    <a:pt x="8308" y="10596"/>
                    <a:pt x="8308" y="10596"/>
                  </a:cubicBezTo>
                  <a:cubicBezTo>
                    <a:pt x="6646" y="13449"/>
                    <a:pt x="6646" y="13449"/>
                    <a:pt x="6646" y="13449"/>
                  </a:cubicBezTo>
                  <a:cubicBezTo>
                    <a:pt x="15785" y="21600"/>
                    <a:pt x="15785" y="21600"/>
                    <a:pt x="15785" y="21600"/>
                  </a:cubicBezTo>
                  <a:cubicBezTo>
                    <a:pt x="15785" y="2853"/>
                    <a:pt x="15785" y="2853"/>
                    <a:pt x="15785" y="2853"/>
                  </a:cubicBezTo>
                  <a:cubicBezTo>
                    <a:pt x="21600" y="3260"/>
                    <a:pt x="21600" y="3260"/>
                    <a:pt x="21600" y="3260"/>
                  </a:cubicBezTo>
                  <a:cubicBezTo>
                    <a:pt x="21600" y="0"/>
                    <a:pt x="21600" y="0"/>
                    <a:pt x="21600" y="0"/>
                  </a:cubicBezTo>
                </a:path>
              </a:pathLst>
            </a:custGeom>
            <a:solidFill>
              <a:srgbClr val="59AFE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59" name="Google Shape;559;p55"/>
            <p:cNvSpPr/>
            <p:nvPr/>
          </p:nvSpPr>
          <p:spPr>
            <a:xfrm>
              <a:off x="371316" y="2165800"/>
              <a:ext cx="449864" cy="856800"/>
            </a:xfrm>
            <a:custGeom>
              <a:avLst/>
              <a:gdLst/>
              <a:ahLst/>
              <a:cxnLst/>
              <a:rect l="l" t="t" r="r" b="b"/>
              <a:pathLst>
                <a:path w="21600" h="21600" extrusionOk="0">
                  <a:moveTo>
                    <a:pt x="15120" y="21600"/>
                  </a:moveTo>
                  <a:cubicBezTo>
                    <a:pt x="14580" y="21600"/>
                    <a:pt x="14040" y="21411"/>
                    <a:pt x="13860" y="21221"/>
                  </a:cubicBezTo>
                  <a:cubicBezTo>
                    <a:pt x="5940" y="13642"/>
                    <a:pt x="5940" y="13642"/>
                    <a:pt x="5940" y="13642"/>
                  </a:cubicBezTo>
                  <a:cubicBezTo>
                    <a:pt x="5760" y="13453"/>
                    <a:pt x="5760" y="13263"/>
                    <a:pt x="5760" y="13074"/>
                  </a:cubicBezTo>
                  <a:cubicBezTo>
                    <a:pt x="6660" y="11368"/>
                    <a:pt x="6660" y="11368"/>
                    <a:pt x="6660" y="11368"/>
                  </a:cubicBezTo>
                  <a:cubicBezTo>
                    <a:pt x="1440" y="11368"/>
                    <a:pt x="1440" y="11368"/>
                    <a:pt x="1440" y="11368"/>
                  </a:cubicBezTo>
                  <a:cubicBezTo>
                    <a:pt x="1080" y="11368"/>
                    <a:pt x="540" y="11274"/>
                    <a:pt x="360" y="11084"/>
                  </a:cubicBezTo>
                  <a:cubicBezTo>
                    <a:pt x="0" y="10895"/>
                    <a:pt x="0" y="10705"/>
                    <a:pt x="0" y="10421"/>
                  </a:cubicBezTo>
                  <a:cubicBezTo>
                    <a:pt x="720" y="8432"/>
                    <a:pt x="720" y="8432"/>
                    <a:pt x="720" y="8432"/>
                  </a:cubicBezTo>
                  <a:cubicBezTo>
                    <a:pt x="2520" y="3505"/>
                    <a:pt x="10620" y="0"/>
                    <a:pt x="20160" y="0"/>
                  </a:cubicBezTo>
                  <a:cubicBezTo>
                    <a:pt x="20880" y="0"/>
                    <a:pt x="21600" y="379"/>
                    <a:pt x="21600" y="758"/>
                  </a:cubicBezTo>
                  <a:cubicBezTo>
                    <a:pt x="21600" y="3789"/>
                    <a:pt x="21600" y="3789"/>
                    <a:pt x="21600" y="3789"/>
                  </a:cubicBezTo>
                  <a:cubicBezTo>
                    <a:pt x="21600" y="3979"/>
                    <a:pt x="21420" y="4263"/>
                    <a:pt x="21060" y="4358"/>
                  </a:cubicBezTo>
                  <a:cubicBezTo>
                    <a:pt x="20700" y="4547"/>
                    <a:pt x="20340" y="4547"/>
                    <a:pt x="19980" y="4547"/>
                  </a:cubicBezTo>
                  <a:cubicBezTo>
                    <a:pt x="16560" y="4263"/>
                    <a:pt x="16560" y="4263"/>
                    <a:pt x="16560" y="4263"/>
                  </a:cubicBezTo>
                  <a:cubicBezTo>
                    <a:pt x="16560" y="20842"/>
                    <a:pt x="16560" y="20842"/>
                    <a:pt x="16560" y="20842"/>
                  </a:cubicBezTo>
                  <a:cubicBezTo>
                    <a:pt x="16560" y="21221"/>
                    <a:pt x="16200" y="21505"/>
                    <a:pt x="15480" y="21600"/>
                  </a:cubicBezTo>
                  <a:cubicBezTo>
                    <a:pt x="15300" y="21600"/>
                    <a:pt x="15300" y="21600"/>
                    <a:pt x="15120" y="21600"/>
                  </a:cubicBezTo>
                  <a:moveTo>
                    <a:pt x="8820" y="13168"/>
                  </a:moveTo>
                  <a:cubicBezTo>
                    <a:pt x="13680" y="17905"/>
                    <a:pt x="13680" y="17905"/>
                    <a:pt x="13680" y="17905"/>
                  </a:cubicBezTo>
                  <a:cubicBezTo>
                    <a:pt x="13680" y="3411"/>
                    <a:pt x="13680" y="3411"/>
                    <a:pt x="13680" y="3411"/>
                  </a:cubicBezTo>
                  <a:cubicBezTo>
                    <a:pt x="13680" y="3221"/>
                    <a:pt x="13860" y="2937"/>
                    <a:pt x="14220" y="2842"/>
                  </a:cubicBezTo>
                  <a:cubicBezTo>
                    <a:pt x="14580" y="2653"/>
                    <a:pt x="14940" y="2653"/>
                    <a:pt x="15300" y="2653"/>
                  </a:cubicBezTo>
                  <a:cubicBezTo>
                    <a:pt x="18720" y="2937"/>
                    <a:pt x="18720" y="2937"/>
                    <a:pt x="18720" y="2937"/>
                  </a:cubicBezTo>
                  <a:cubicBezTo>
                    <a:pt x="18720" y="1516"/>
                    <a:pt x="18720" y="1516"/>
                    <a:pt x="18720" y="1516"/>
                  </a:cubicBezTo>
                  <a:cubicBezTo>
                    <a:pt x="11340" y="1895"/>
                    <a:pt x="5040" y="4832"/>
                    <a:pt x="3600" y="8716"/>
                  </a:cubicBezTo>
                  <a:cubicBezTo>
                    <a:pt x="3240" y="9853"/>
                    <a:pt x="3240" y="9853"/>
                    <a:pt x="3240" y="9853"/>
                  </a:cubicBezTo>
                  <a:cubicBezTo>
                    <a:pt x="8640" y="9853"/>
                    <a:pt x="8640" y="9853"/>
                    <a:pt x="8640" y="9853"/>
                  </a:cubicBezTo>
                  <a:cubicBezTo>
                    <a:pt x="9180" y="9853"/>
                    <a:pt x="9540" y="9947"/>
                    <a:pt x="9720" y="10137"/>
                  </a:cubicBezTo>
                  <a:cubicBezTo>
                    <a:pt x="10080" y="10326"/>
                    <a:pt x="10080" y="10611"/>
                    <a:pt x="10080" y="10800"/>
                  </a:cubicBezTo>
                  <a:cubicBezTo>
                    <a:pt x="8820" y="13168"/>
                    <a:pt x="8820" y="13168"/>
                    <a:pt x="8820" y="13168"/>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60" name="Google Shape;560;p55"/>
            <p:cNvSpPr/>
            <p:nvPr/>
          </p:nvSpPr>
          <p:spPr>
            <a:xfrm>
              <a:off x="1061583" y="2194360"/>
              <a:ext cx="390358" cy="797301"/>
            </a:xfrm>
            <a:custGeom>
              <a:avLst/>
              <a:gdLst/>
              <a:ahLst/>
              <a:cxnLst/>
              <a:rect l="l" t="t" r="r" b="b"/>
              <a:pathLst>
                <a:path w="21600" h="21600" extrusionOk="0">
                  <a:moveTo>
                    <a:pt x="0" y="0"/>
                  </a:moveTo>
                  <a:cubicBezTo>
                    <a:pt x="0" y="0"/>
                    <a:pt x="0" y="0"/>
                    <a:pt x="0" y="0"/>
                  </a:cubicBezTo>
                  <a:cubicBezTo>
                    <a:pt x="10177" y="0"/>
                    <a:pt x="18900" y="3566"/>
                    <a:pt x="20769" y="8355"/>
                  </a:cubicBezTo>
                  <a:cubicBezTo>
                    <a:pt x="21600" y="10596"/>
                    <a:pt x="21600" y="10596"/>
                    <a:pt x="21600" y="10596"/>
                  </a:cubicBezTo>
                  <a:cubicBezTo>
                    <a:pt x="13292" y="10596"/>
                    <a:pt x="13292" y="10596"/>
                    <a:pt x="13292" y="10596"/>
                  </a:cubicBezTo>
                  <a:cubicBezTo>
                    <a:pt x="14954" y="13449"/>
                    <a:pt x="14954" y="13449"/>
                    <a:pt x="14954" y="13449"/>
                  </a:cubicBezTo>
                  <a:cubicBezTo>
                    <a:pt x="5815" y="21600"/>
                    <a:pt x="5815" y="21600"/>
                    <a:pt x="5815" y="21600"/>
                  </a:cubicBezTo>
                  <a:cubicBezTo>
                    <a:pt x="5815" y="2853"/>
                    <a:pt x="5815" y="2853"/>
                    <a:pt x="5815" y="2853"/>
                  </a:cubicBezTo>
                  <a:cubicBezTo>
                    <a:pt x="0" y="3260"/>
                    <a:pt x="0" y="3260"/>
                    <a:pt x="0" y="3260"/>
                  </a:cubicBezTo>
                  <a:cubicBezTo>
                    <a:pt x="0" y="0"/>
                    <a:pt x="0" y="0"/>
                    <a:pt x="0" y="0"/>
                  </a:cubicBezTo>
                </a:path>
              </a:pathLst>
            </a:custGeom>
            <a:solidFill>
              <a:srgbClr val="59AFE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61" name="Google Shape;561;p55"/>
            <p:cNvSpPr/>
            <p:nvPr/>
          </p:nvSpPr>
          <p:spPr>
            <a:xfrm>
              <a:off x="1033020" y="2165800"/>
              <a:ext cx="449864" cy="856800"/>
            </a:xfrm>
            <a:custGeom>
              <a:avLst/>
              <a:gdLst/>
              <a:ahLst/>
              <a:cxnLst/>
              <a:rect l="l" t="t" r="r" b="b"/>
              <a:pathLst>
                <a:path w="21600" h="21600" extrusionOk="0">
                  <a:moveTo>
                    <a:pt x="6480" y="21600"/>
                  </a:moveTo>
                  <a:cubicBezTo>
                    <a:pt x="6300" y="21600"/>
                    <a:pt x="6300" y="21600"/>
                    <a:pt x="6120" y="21600"/>
                  </a:cubicBezTo>
                  <a:cubicBezTo>
                    <a:pt x="5400" y="21505"/>
                    <a:pt x="5040" y="21221"/>
                    <a:pt x="5040" y="20842"/>
                  </a:cubicBezTo>
                  <a:cubicBezTo>
                    <a:pt x="5040" y="4263"/>
                    <a:pt x="5040" y="4263"/>
                    <a:pt x="5040" y="4263"/>
                  </a:cubicBezTo>
                  <a:cubicBezTo>
                    <a:pt x="1620" y="4547"/>
                    <a:pt x="1620" y="4547"/>
                    <a:pt x="1620" y="4547"/>
                  </a:cubicBezTo>
                  <a:cubicBezTo>
                    <a:pt x="1260" y="4547"/>
                    <a:pt x="900" y="4547"/>
                    <a:pt x="540" y="4358"/>
                  </a:cubicBezTo>
                  <a:cubicBezTo>
                    <a:pt x="180" y="4263"/>
                    <a:pt x="0" y="3979"/>
                    <a:pt x="0" y="3789"/>
                  </a:cubicBezTo>
                  <a:cubicBezTo>
                    <a:pt x="0" y="758"/>
                    <a:pt x="0" y="758"/>
                    <a:pt x="0" y="758"/>
                  </a:cubicBezTo>
                  <a:cubicBezTo>
                    <a:pt x="0" y="379"/>
                    <a:pt x="720" y="0"/>
                    <a:pt x="1440" y="0"/>
                  </a:cubicBezTo>
                  <a:cubicBezTo>
                    <a:pt x="10980" y="0"/>
                    <a:pt x="19080" y="3505"/>
                    <a:pt x="20880" y="8432"/>
                  </a:cubicBezTo>
                  <a:cubicBezTo>
                    <a:pt x="21600" y="10421"/>
                    <a:pt x="21600" y="10421"/>
                    <a:pt x="21600" y="10421"/>
                  </a:cubicBezTo>
                  <a:cubicBezTo>
                    <a:pt x="21600" y="10705"/>
                    <a:pt x="21600" y="10895"/>
                    <a:pt x="21240" y="11084"/>
                  </a:cubicBezTo>
                  <a:cubicBezTo>
                    <a:pt x="21060" y="11274"/>
                    <a:pt x="20520" y="11368"/>
                    <a:pt x="20160" y="11368"/>
                  </a:cubicBezTo>
                  <a:cubicBezTo>
                    <a:pt x="14940" y="11368"/>
                    <a:pt x="14940" y="11368"/>
                    <a:pt x="14940" y="11368"/>
                  </a:cubicBezTo>
                  <a:cubicBezTo>
                    <a:pt x="15840" y="13074"/>
                    <a:pt x="15840" y="13074"/>
                    <a:pt x="15840" y="13074"/>
                  </a:cubicBezTo>
                  <a:cubicBezTo>
                    <a:pt x="15840" y="13263"/>
                    <a:pt x="15840" y="13453"/>
                    <a:pt x="15660" y="13642"/>
                  </a:cubicBezTo>
                  <a:cubicBezTo>
                    <a:pt x="7740" y="21221"/>
                    <a:pt x="7740" y="21221"/>
                    <a:pt x="7740" y="21221"/>
                  </a:cubicBezTo>
                  <a:cubicBezTo>
                    <a:pt x="7560" y="21411"/>
                    <a:pt x="7020" y="21600"/>
                    <a:pt x="6480" y="21600"/>
                  </a:cubicBezTo>
                  <a:moveTo>
                    <a:pt x="6480" y="2653"/>
                  </a:moveTo>
                  <a:cubicBezTo>
                    <a:pt x="6840" y="2653"/>
                    <a:pt x="7200" y="2747"/>
                    <a:pt x="7380" y="2842"/>
                  </a:cubicBezTo>
                  <a:cubicBezTo>
                    <a:pt x="7740" y="2937"/>
                    <a:pt x="7920" y="3221"/>
                    <a:pt x="7920" y="3411"/>
                  </a:cubicBezTo>
                  <a:cubicBezTo>
                    <a:pt x="7920" y="17905"/>
                    <a:pt x="7920" y="17905"/>
                    <a:pt x="7920" y="17905"/>
                  </a:cubicBezTo>
                  <a:cubicBezTo>
                    <a:pt x="12780" y="13168"/>
                    <a:pt x="12780" y="13168"/>
                    <a:pt x="12780" y="13168"/>
                  </a:cubicBezTo>
                  <a:cubicBezTo>
                    <a:pt x="11520" y="10800"/>
                    <a:pt x="11520" y="10800"/>
                    <a:pt x="11520" y="10800"/>
                  </a:cubicBezTo>
                  <a:cubicBezTo>
                    <a:pt x="11520" y="10611"/>
                    <a:pt x="11520" y="10326"/>
                    <a:pt x="11880" y="10137"/>
                  </a:cubicBezTo>
                  <a:cubicBezTo>
                    <a:pt x="12060" y="9947"/>
                    <a:pt x="12420" y="9853"/>
                    <a:pt x="12960" y="9853"/>
                  </a:cubicBezTo>
                  <a:cubicBezTo>
                    <a:pt x="18360" y="9853"/>
                    <a:pt x="18360" y="9853"/>
                    <a:pt x="18360" y="9853"/>
                  </a:cubicBezTo>
                  <a:cubicBezTo>
                    <a:pt x="18000" y="8716"/>
                    <a:pt x="18000" y="8716"/>
                    <a:pt x="18000" y="8716"/>
                  </a:cubicBezTo>
                  <a:cubicBezTo>
                    <a:pt x="16560" y="4832"/>
                    <a:pt x="10260" y="1895"/>
                    <a:pt x="2880" y="1516"/>
                  </a:cubicBezTo>
                  <a:cubicBezTo>
                    <a:pt x="2880" y="2937"/>
                    <a:pt x="2880" y="2937"/>
                    <a:pt x="2880" y="2937"/>
                  </a:cubicBezTo>
                  <a:cubicBezTo>
                    <a:pt x="6300" y="2653"/>
                    <a:pt x="6300" y="2653"/>
                    <a:pt x="6300" y="2653"/>
                  </a:cubicBezTo>
                  <a:cubicBezTo>
                    <a:pt x="6300" y="2653"/>
                    <a:pt x="6480" y="2653"/>
                    <a:pt x="6480" y="2653"/>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62" name="Google Shape;562;p55"/>
            <p:cNvSpPr/>
            <p:nvPr/>
          </p:nvSpPr>
          <p:spPr>
            <a:xfrm>
              <a:off x="685506" y="2315741"/>
              <a:ext cx="480806" cy="661640"/>
            </a:xfrm>
            <a:prstGeom prst="rect">
              <a:avLst/>
            </a:prstGeom>
            <a:solidFill>
              <a:srgbClr val="F5F5F5"/>
            </a:solidFill>
            <a:ln>
              <a:noFill/>
            </a:ln>
          </p:spPr>
          <p:txBody>
            <a:bodyPr spcFirstLastPara="1" wrap="square" lIns="0" tIns="0" rIns="0" bIns="0" anchor="t" anchorCtr="0">
              <a:noAutofit/>
            </a:bodyPr>
            <a:lstStyle/>
            <a:p>
              <a:pPr marL="0" marR="0" lvl="0" indent="0" algn="l" rtl="0">
                <a:lnSpc>
                  <a:spcPct val="544444"/>
                </a:lnSpc>
                <a:spcBef>
                  <a:spcPts val="0"/>
                </a:spcBef>
                <a:spcAft>
                  <a:spcPts val="0"/>
                </a:spcAft>
                <a:buNone/>
              </a:pPr>
              <a:endParaRPr sz="900">
                <a:solidFill>
                  <a:schemeClr val="dk1"/>
                </a:solidFill>
                <a:latin typeface="Arial"/>
                <a:ea typeface="Arial"/>
                <a:cs typeface="Arial"/>
                <a:sym typeface="Arial"/>
              </a:endParaRPr>
            </a:p>
          </p:txBody>
        </p:sp>
        <p:sp>
          <p:nvSpPr>
            <p:cNvPr id="563" name="Google Shape;563;p55"/>
            <p:cNvSpPr/>
            <p:nvPr/>
          </p:nvSpPr>
          <p:spPr>
            <a:xfrm>
              <a:off x="654564" y="2284800"/>
              <a:ext cx="542692" cy="723520"/>
            </a:xfrm>
            <a:custGeom>
              <a:avLst/>
              <a:gdLst/>
              <a:ahLst/>
              <a:cxnLst/>
              <a:rect l="l" t="t" r="r" b="b"/>
              <a:pathLst>
                <a:path w="21600" h="21600" extrusionOk="0">
                  <a:moveTo>
                    <a:pt x="20400" y="21600"/>
                  </a:moveTo>
                  <a:cubicBezTo>
                    <a:pt x="1200" y="21600"/>
                    <a:pt x="1200" y="21600"/>
                    <a:pt x="1200" y="21600"/>
                  </a:cubicBezTo>
                  <a:cubicBezTo>
                    <a:pt x="600" y="21600"/>
                    <a:pt x="0" y="21150"/>
                    <a:pt x="0" y="20700"/>
                  </a:cubicBezTo>
                  <a:cubicBezTo>
                    <a:pt x="0" y="900"/>
                    <a:pt x="0" y="900"/>
                    <a:pt x="0" y="900"/>
                  </a:cubicBezTo>
                  <a:cubicBezTo>
                    <a:pt x="0" y="450"/>
                    <a:pt x="600" y="0"/>
                    <a:pt x="1200" y="0"/>
                  </a:cubicBezTo>
                  <a:cubicBezTo>
                    <a:pt x="20400" y="0"/>
                    <a:pt x="20400" y="0"/>
                    <a:pt x="20400" y="0"/>
                  </a:cubicBezTo>
                  <a:cubicBezTo>
                    <a:pt x="21000" y="0"/>
                    <a:pt x="21600" y="450"/>
                    <a:pt x="21600" y="900"/>
                  </a:cubicBezTo>
                  <a:cubicBezTo>
                    <a:pt x="21600" y="20700"/>
                    <a:pt x="21600" y="20700"/>
                    <a:pt x="21600" y="20700"/>
                  </a:cubicBezTo>
                  <a:cubicBezTo>
                    <a:pt x="21600" y="21150"/>
                    <a:pt x="21000" y="21600"/>
                    <a:pt x="20400" y="21600"/>
                  </a:cubicBezTo>
                  <a:moveTo>
                    <a:pt x="2400" y="19800"/>
                  </a:moveTo>
                  <a:cubicBezTo>
                    <a:pt x="19200" y="19800"/>
                    <a:pt x="19200" y="19800"/>
                    <a:pt x="19200" y="19800"/>
                  </a:cubicBezTo>
                  <a:cubicBezTo>
                    <a:pt x="19200" y="1800"/>
                    <a:pt x="19200" y="1800"/>
                    <a:pt x="19200" y="1800"/>
                  </a:cubicBezTo>
                  <a:cubicBezTo>
                    <a:pt x="2400" y="1800"/>
                    <a:pt x="2400" y="1800"/>
                    <a:pt x="2400" y="1800"/>
                  </a:cubicBezTo>
                  <a:cubicBezTo>
                    <a:pt x="2400" y="19800"/>
                    <a:pt x="2400" y="19800"/>
                    <a:pt x="2400" y="1980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64" name="Google Shape;564;p55"/>
            <p:cNvSpPr/>
            <p:nvPr/>
          </p:nvSpPr>
          <p:spPr>
            <a:xfrm>
              <a:off x="685506" y="2030141"/>
              <a:ext cx="480806" cy="540259"/>
            </a:xfrm>
            <a:custGeom>
              <a:avLst/>
              <a:gdLst/>
              <a:ahLst/>
              <a:cxnLst/>
              <a:rect l="l" t="t" r="r" b="b"/>
              <a:pathLst>
                <a:path w="21600" h="21600" extrusionOk="0">
                  <a:moveTo>
                    <a:pt x="0" y="0"/>
                  </a:moveTo>
                  <a:lnTo>
                    <a:pt x="0" y="12035"/>
                  </a:lnTo>
                  <a:lnTo>
                    <a:pt x="10836" y="21600"/>
                  </a:lnTo>
                  <a:lnTo>
                    <a:pt x="21600" y="12035"/>
                  </a:lnTo>
                  <a:lnTo>
                    <a:pt x="21600" y="0"/>
                  </a:lnTo>
                  <a:lnTo>
                    <a:pt x="0" y="0"/>
                  </a:lnTo>
                  <a:close/>
                </a:path>
              </a:pathLst>
            </a:custGeom>
            <a:solidFill>
              <a:srgbClr val="FFE1A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65" name="Google Shape;565;p55"/>
            <p:cNvSpPr/>
            <p:nvPr/>
          </p:nvSpPr>
          <p:spPr>
            <a:xfrm>
              <a:off x="654564" y="1999200"/>
              <a:ext cx="542692" cy="602141"/>
            </a:xfrm>
            <a:custGeom>
              <a:avLst/>
              <a:gdLst/>
              <a:ahLst/>
              <a:cxnLst/>
              <a:rect l="l" t="t" r="r" b="b"/>
              <a:pathLst>
                <a:path w="21600" h="21600" extrusionOk="0">
                  <a:moveTo>
                    <a:pt x="10800" y="21600"/>
                  </a:moveTo>
                  <a:cubicBezTo>
                    <a:pt x="10500" y="21600"/>
                    <a:pt x="10200" y="21465"/>
                    <a:pt x="9900" y="21330"/>
                  </a:cubicBezTo>
                  <a:cubicBezTo>
                    <a:pt x="300" y="12690"/>
                    <a:pt x="300" y="12690"/>
                    <a:pt x="300" y="12690"/>
                  </a:cubicBezTo>
                  <a:cubicBezTo>
                    <a:pt x="150" y="12420"/>
                    <a:pt x="0" y="12150"/>
                    <a:pt x="0" y="11880"/>
                  </a:cubicBezTo>
                  <a:cubicBezTo>
                    <a:pt x="0" y="1080"/>
                    <a:pt x="0" y="1080"/>
                    <a:pt x="0" y="1080"/>
                  </a:cubicBezTo>
                  <a:cubicBezTo>
                    <a:pt x="0" y="540"/>
                    <a:pt x="600" y="0"/>
                    <a:pt x="1200" y="0"/>
                  </a:cubicBezTo>
                  <a:cubicBezTo>
                    <a:pt x="20400" y="0"/>
                    <a:pt x="20400" y="0"/>
                    <a:pt x="20400" y="0"/>
                  </a:cubicBezTo>
                  <a:cubicBezTo>
                    <a:pt x="21000" y="0"/>
                    <a:pt x="21600" y="540"/>
                    <a:pt x="21600" y="1080"/>
                  </a:cubicBezTo>
                  <a:cubicBezTo>
                    <a:pt x="21600" y="11880"/>
                    <a:pt x="21600" y="11880"/>
                    <a:pt x="21600" y="11880"/>
                  </a:cubicBezTo>
                  <a:cubicBezTo>
                    <a:pt x="21600" y="12150"/>
                    <a:pt x="21450" y="12420"/>
                    <a:pt x="21300" y="12690"/>
                  </a:cubicBezTo>
                  <a:cubicBezTo>
                    <a:pt x="11700" y="21330"/>
                    <a:pt x="11700" y="21330"/>
                    <a:pt x="11700" y="21330"/>
                  </a:cubicBezTo>
                  <a:cubicBezTo>
                    <a:pt x="11400" y="21465"/>
                    <a:pt x="11100" y="21600"/>
                    <a:pt x="10800" y="21600"/>
                  </a:cubicBezTo>
                  <a:moveTo>
                    <a:pt x="2400" y="11475"/>
                  </a:moveTo>
                  <a:cubicBezTo>
                    <a:pt x="10800" y="19035"/>
                    <a:pt x="10800" y="19035"/>
                    <a:pt x="10800" y="19035"/>
                  </a:cubicBezTo>
                  <a:cubicBezTo>
                    <a:pt x="19200" y="11475"/>
                    <a:pt x="19200" y="11475"/>
                    <a:pt x="19200" y="11475"/>
                  </a:cubicBezTo>
                  <a:cubicBezTo>
                    <a:pt x="19200" y="2160"/>
                    <a:pt x="19200" y="2160"/>
                    <a:pt x="19200" y="2160"/>
                  </a:cubicBezTo>
                  <a:cubicBezTo>
                    <a:pt x="2400" y="2160"/>
                    <a:pt x="2400" y="2160"/>
                    <a:pt x="2400" y="2160"/>
                  </a:cubicBezTo>
                  <a:cubicBezTo>
                    <a:pt x="2400" y="11475"/>
                    <a:pt x="2400" y="11475"/>
                    <a:pt x="2400" y="11475"/>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66" name="Google Shape;566;p55"/>
            <p:cNvSpPr/>
            <p:nvPr/>
          </p:nvSpPr>
          <p:spPr>
            <a:xfrm>
              <a:off x="716450" y="2246720"/>
              <a:ext cx="421300" cy="95200"/>
            </a:xfrm>
            <a:custGeom>
              <a:avLst/>
              <a:gdLst/>
              <a:ahLst/>
              <a:cxnLst/>
              <a:rect l="l" t="t" r="r" b="b"/>
              <a:pathLst>
                <a:path w="21600" h="21600" extrusionOk="0">
                  <a:moveTo>
                    <a:pt x="0" y="0"/>
                  </a:moveTo>
                  <a:cubicBezTo>
                    <a:pt x="0" y="14688"/>
                    <a:pt x="0" y="14688"/>
                    <a:pt x="0" y="14688"/>
                  </a:cubicBezTo>
                  <a:cubicBezTo>
                    <a:pt x="3279" y="19008"/>
                    <a:pt x="6557" y="21600"/>
                    <a:pt x="10221" y="21600"/>
                  </a:cubicBezTo>
                  <a:cubicBezTo>
                    <a:pt x="10221" y="21600"/>
                    <a:pt x="10414" y="21600"/>
                    <a:pt x="10607" y="21600"/>
                  </a:cubicBezTo>
                  <a:cubicBezTo>
                    <a:pt x="10993" y="21600"/>
                    <a:pt x="10993" y="21600"/>
                    <a:pt x="10993" y="21600"/>
                  </a:cubicBezTo>
                  <a:cubicBezTo>
                    <a:pt x="14657" y="21600"/>
                    <a:pt x="18129" y="19008"/>
                    <a:pt x="21600" y="14688"/>
                  </a:cubicBezTo>
                  <a:cubicBezTo>
                    <a:pt x="21600" y="0"/>
                    <a:pt x="21600" y="0"/>
                    <a:pt x="21600" y="0"/>
                  </a:cubicBezTo>
                  <a:cubicBezTo>
                    <a:pt x="18129" y="4320"/>
                    <a:pt x="14464" y="6912"/>
                    <a:pt x="10800" y="6912"/>
                  </a:cubicBezTo>
                  <a:cubicBezTo>
                    <a:pt x="10607" y="6912"/>
                    <a:pt x="10414" y="6912"/>
                    <a:pt x="10221" y="6912"/>
                  </a:cubicBezTo>
                  <a:cubicBezTo>
                    <a:pt x="6557" y="6912"/>
                    <a:pt x="3279" y="4320"/>
                    <a:pt x="0" y="0"/>
                  </a:cubicBezTo>
                </a:path>
              </a:pathLst>
            </a:custGeom>
            <a:solidFill>
              <a:srgbClr val="E8D2A0"/>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67" name="Google Shape;567;p55"/>
            <p:cNvSpPr/>
            <p:nvPr/>
          </p:nvSpPr>
          <p:spPr>
            <a:xfrm>
              <a:off x="685506" y="2241960"/>
              <a:ext cx="480806" cy="71400"/>
            </a:xfrm>
            <a:custGeom>
              <a:avLst/>
              <a:gdLst/>
              <a:ahLst/>
              <a:cxnLst/>
              <a:rect l="l" t="t" r="r" b="b"/>
              <a:pathLst>
                <a:path w="21600" h="21600" extrusionOk="0">
                  <a:moveTo>
                    <a:pt x="21600" y="0"/>
                  </a:moveTo>
                  <a:cubicBezTo>
                    <a:pt x="21094" y="1137"/>
                    <a:pt x="20756" y="1137"/>
                    <a:pt x="20250" y="2274"/>
                  </a:cubicBezTo>
                  <a:cubicBezTo>
                    <a:pt x="20250" y="21600"/>
                    <a:pt x="20250" y="21600"/>
                    <a:pt x="20250" y="21600"/>
                  </a:cubicBezTo>
                  <a:cubicBezTo>
                    <a:pt x="20756" y="20463"/>
                    <a:pt x="21094" y="19326"/>
                    <a:pt x="21600" y="18189"/>
                  </a:cubicBezTo>
                  <a:cubicBezTo>
                    <a:pt x="21600" y="0"/>
                    <a:pt x="21600" y="0"/>
                    <a:pt x="21600" y="0"/>
                  </a:cubicBezTo>
                  <a:moveTo>
                    <a:pt x="0" y="0"/>
                  </a:moveTo>
                  <a:cubicBezTo>
                    <a:pt x="0" y="18189"/>
                    <a:pt x="0" y="18189"/>
                    <a:pt x="0" y="18189"/>
                  </a:cubicBezTo>
                  <a:cubicBezTo>
                    <a:pt x="506" y="19326"/>
                    <a:pt x="844" y="20463"/>
                    <a:pt x="1350" y="21600"/>
                  </a:cubicBezTo>
                  <a:cubicBezTo>
                    <a:pt x="1350" y="2274"/>
                    <a:pt x="1350" y="2274"/>
                    <a:pt x="1350" y="2274"/>
                  </a:cubicBezTo>
                  <a:cubicBezTo>
                    <a:pt x="844" y="1137"/>
                    <a:pt x="506" y="0"/>
                    <a:pt x="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68" name="Google Shape;568;p55"/>
            <p:cNvSpPr/>
            <p:nvPr/>
          </p:nvSpPr>
          <p:spPr>
            <a:xfrm>
              <a:off x="792617" y="2706061"/>
              <a:ext cx="268965" cy="257040"/>
            </a:xfrm>
            <a:custGeom>
              <a:avLst/>
              <a:gdLst/>
              <a:ahLst/>
              <a:cxnLst/>
              <a:rect l="l" t="t" r="r" b="b"/>
              <a:pathLst>
                <a:path w="21600" h="21600" extrusionOk="0">
                  <a:moveTo>
                    <a:pt x="21600" y="21600"/>
                  </a:moveTo>
                  <a:lnTo>
                    <a:pt x="0" y="21600"/>
                  </a:lnTo>
                  <a:lnTo>
                    <a:pt x="4193" y="0"/>
                  </a:lnTo>
                  <a:lnTo>
                    <a:pt x="17407" y="0"/>
                  </a:lnTo>
                  <a:lnTo>
                    <a:pt x="21600" y="21600"/>
                  </a:lnTo>
                  <a:close/>
                </a:path>
              </a:pathLst>
            </a:custGeom>
            <a:solidFill>
              <a:srgbClr val="FF4E4A"/>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69" name="Google Shape;569;p55"/>
            <p:cNvSpPr/>
            <p:nvPr/>
          </p:nvSpPr>
          <p:spPr>
            <a:xfrm>
              <a:off x="761674" y="2677501"/>
              <a:ext cx="330853" cy="314160"/>
            </a:xfrm>
            <a:custGeom>
              <a:avLst/>
              <a:gdLst/>
              <a:ahLst/>
              <a:cxnLst/>
              <a:rect l="l" t="t" r="r" b="b"/>
              <a:pathLst>
                <a:path w="21600" h="21600" extrusionOk="0">
                  <a:moveTo>
                    <a:pt x="19636" y="21600"/>
                  </a:moveTo>
                  <a:cubicBezTo>
                    <a:pt x="1964" y="21600"/>
                    <a:pt x="1964" y="21600"/>
                    <a:pt x="1964" y="21600"/>
                  </a:cubicBezTo>
                  <a:cubicBezTo>
                    <a:pt x="1473" y="21600"/>
                    <a:pt x="736" y="21343"/>
                    <a:pt x="491" y="20829"/>
                  </a:cubicBezTo>
                  <a:cubicBezTo>
                    <a:pt x="0" y="20314"/>
                    <a:pt x="0" y="19800"/>
                    <a:pt x="0" y="19029"/>
                  </a:cubicBezTo>
                  <a:cubicBezTo>
                    <a:pt x="3436" y="1543"/>
                    <a:pt x="3436" y="1543"/>
                    <a:pt x="3436" y="1543"/>
                  </a:cubicBezTo>
                  <a:cubicBezTo>
                    <a:pt x="3682" y="771"/>
                    <a:pt x="4418" y="0"/>
                    <a:pt x="5400" y="0"/>
                  </a:cubicBezTo>
                  <a:cubicBezTo>
                    <a:pt x="16200" y="0"/>
                    <a:pt x="16200" y="0"/>
                    <a:pt x="16200" y="0"/>
                  </a:cubicBezTo>
                  <a:cubicBezTo>
                    <a:pt x="17182" y="0"/>
                    <a:pt x="17918" y="771"/>
                    <a:pt x="18164" y="1543"/>
                  </a:cubicBezTo>
                  <a:cubicBezTo>
                    <a:pt x="21600" y="19029"/>
                    <a:pt x="21600" y="19029"/>
                    <a:pt x="21600" y="19029"/>
                  </a:cubicBezTo>
                  <a:cubicBezTo>
                    <a:pt x="21600" y="19800"/>
                    <a:pt x="21600" y="20314"/>
                    <a:pt x="21109" y="20829"/>
                  </a:cubicBezTo>
                  <a:cubicBezTo>
                    <a:pt x="20864" y="21343"/>
                    <a:pt x="20127" y="21600"/>
                    <a:pt x="19636" y="21600"/>
                  </a:cubicBezTo>
                  <a:moveTo>
                    <a:pt x="4418" y="17486"/>
                  </a:moveTo>
                  <a:cubicBezTo>
                    <a:pt x="17182" y="17486"/>
                    <a:pt x="17182" y="17486"/>
                    <a:pt x="17182" y="17486"/>
                  </a:cubicBezTo>
                  <a:cubicBezTo>
                    <a:pt x="14482" y="4114"/>
                    <a:pt x="14482" y="4114"/>
                    <a:pt x="14482" y="4114"/>
                  </a:cubicBezTo>
                  <a:cubicBezTo>
                    <a:pt x="7118" y="4114"/>
                    <a:pt x="7118" y="4114"/>
                    <a:pt x="7118" y="4114"/>
                  </a:cubicBezTo>
                  <a:cubicBezTo>
                    <a:pt x="4418" y="17486"/>
                    <a:pt x="4418" y="17486"/>
                    <a:pt x="4418" y="17486"/>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70" name="Google Shape;570;p55"/>
            <p:cNvSpPr/>
            <p:nvPr/>
          </p:nvSpPr>
          <p:spPr>
            <a:xfrm>
              <a:off x="928290" y="2570400"/>
              <a:ext cx="228502" cy="230861"/>
            </a:xfrm>
            <a:custGeom>
              <a:avLst/>
              <a:gdLst/>
              <a:ahLst/>
              <a:cxnLst/>
              <a:rect l="l" t="t" r="r" b="b"/>
              <a:pathLst>
                <a:path w="21600" h="21600" extrusionOk="0">
                  <a:moveTo>
                    <a:pt x="0" y="0"/>
                  </a:moveTo>
                  <a:lnTo>
                    <a:pt x="21600" y="21600"/>
                  </a:lnTo>
                  <a:lnTo>
                    <a:pt x="0" y="0"/>
                  </a:lnTo>
                  <a:close/>
                </a:path>
              </a:pathLst>
            </a:custGeom>
            <a:solidFill>
              <a:srgbClr val="CC8352"/>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71" name="Google Shape;571;p55"/>
            <p:cNvSpPr/>
            <p:nvPr/>
          </p:nvSpPr>
          <p:spPr>
            <a:xfrm>
              <a:off x="894967" y="2541840"/>
              <a:ext cx="290388" cy="287981"/>
            </a:xfrm>
            <a:custGeom>
              <a:avLst/>
              <a:gdLst/>
              <a:ahLst/>
              <a:cxnLst/>
              <a:rect l="l" t="t" r="r" b="b"/>
              <a:pathLst>
                <a:path w="21190" h="21392" extrusionOk="0">
                  <a:moveTo>
                    <a:pt x="18934" y="21392"/>
                  </a:moveTo>
                  <a:cubicBezTo>
                    <a:pt x="18387" y="21392"/>
                    <a:pt x="17841" y="21115"/>
                    <a:pt x="17294" y="20838"/>
                  </a:cubicBezTo>
                  <a:cubicBezTo>
                    <a:pt x="615" y="3946"/>
                    <a:pt x="615" y="3946"/>
                    <a:pt x="615" y="3946"/>
                  </a:cubicBezTo>
                  <a:cubicBezTo>
                    <a:pt x="-205" y="3115"/>
                    <a:pt x="-205" y="1454"/>
                    <a:pt x="615" y="623"/>
                  </a:cubicBezTo>
                  <a:cubicBezTo>
                    <a:pt x="1436" y="-208"/>
                    <a:pt x="3076" y="-208"/>
                    <a:pt x="3896" y="623"/>
                  </a:cubicBezTo>
                  <a:cubicBezTo>
                    <a:pt x="20575" y="17515"/>
                    <a:pt x="20575" y="17515"/>
                    <a:pt x="20575" y="17515"/>
                  </a:cubicBezTo>
                  <a:cubicBezTo>
                    <a:pt x="21395" y="18346"/>
                    <a:pt x="21395" y="20007"/>
                    <a:pt x="20575" y="20838"/>
                  </a:cubicBezTo>
                  <a:cubicBezTo>
                    <a:pt x="20028" y="21115"/>
                    <a:pt x="19481" y="21392"/>
                    <a:pt x="18934" y="2139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72" name="Google Shape;572;p55"/>
            <p:cNvSpPr/>
            <p:nvPr/>
          </p:nvSpPr>
          <p:spPr>
            <a:xfrm>
              <a:off x="697408" y="2570400"/>
              <a:ext cx="230882" cy="230861"/>
            </a:xfrm>
            <a:custGeom>
              <a:avLst/>
              <a:gdLst/>
              <a:ahLst/>
              <a:cxnLst/>
              <a:rect l="l" t="t" r="r" b="b"/>
              <a:pathLst>
                <a:path w="21600" h="21600" extrusionOk="0">
                  <a:moveTo>
                    <a:pt x="21600" y="0"/>
                  </a:moveTo>
                  <a:lnTo>
                    <a:pt x="0" y="21600"/>
                  </a:lnTo>
                  <a:lnTo>
                    <a:pt x="21600" y="0"/>
                  </a:lnTo>
                  <a:close/>
                </a:path>
              </a:pathLst>
            </a:custGeom>
            <a:solidFill>
              <a:srgbClr val="CC8352"/>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73" name="Google Shape;573;p55"/>
            <p:cNvSpPr/>
            <p:nvPr/>
          </p:nvSpPr>
          <p:spPr>
            <a:xfrm>
              <a:off x="666464" y="2541840"/>
              <a:ext cx="290388" cy="287981"/>
            </a:xfrm>
            <a:custGeom>
              <a:avLst/>
              <a:gdLst/>
              <a:ahLst/>
              <a:cxnLst/>
              <a:rect l="l" t="t" r="r" b="b"/>
              <a:pathLst>
                <a:path w="21190" h="21392" extrusionOk="0">
                  <a:moveTo>
                    <a:pt x="2256" y="21392"/>
                  </a:moveTo>
                  <a:cubicBezTo>
                    <a:pt x="1709" y="21392"/>
                    <a:pt x="1162" y="21115"/>
                    <a:pt x="615" y="20838"/>
                  </a:cubicBezTo>
                  <a:cubicBezTo>
                    <a:pt x="-205" y="20007"/>
                    <a:pt x="-205" y="18346"/>
                    <a:pt x="615" y="17515"/>
                  </a:cubicBezTo>
                  <a:cubicBezTo>
                    <a:pt x="17294" y="623"/>
                    <a:pt x="17294" y="623"/>
                    <a:pt x="17294" y="623"/>
                  </a:cubicBezTo>
                  <a:cubicBezTo>
                    <a:pt x="18114" y="-208"/>
                    <a:pt x="19754" y="-208"/>
                    <a:pt x="20575" y="623"/>
                  </a:cubicBezTo>
                  <a:cubicBezTo>
                    <a:pt x="21395" y="1454"/>
                    <a:pt x="21395" y="3115"/>
                    <a:pt x="20575" y="3946"/>
                  </a:cubicBezTo>
                  <a:cubicBezTo>
                    <a:pt x="3896" y="20838"/>
                    <a:pt x="3896" y="20838"/>
                    <a:pt x="3896" y="20838"/>
                  </a:cubicBezTo>
                  <a:cubicBezTo>
                    <a:pt x="3349" y="21115"/>
                    <a:pt x="2803" y="21392"/>
                    <a:pt x="2256" y="2139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74" name="Google Shape;574;p55"/>
            <p:cNvSpPr/>
            <p:nvPr/>
          </p:nvSpPr>
          <p:spPr>
            <a:xfrm>
              <a:off x="847362" y="2737000"/>
              <a:ext cx="157095" cy="154701"/>
            </a:xfrm>
            <a:custGeom>
              <a:avLst/>
              <a:gdLst/>
              <a:ahLst/>
              <a:cxnLst/>
              <a:rect l="l" t="t" r="r" b="b"/>
              <a:pathLst>
                <a:path w="21600" h="21600" extrusionOk="0">
                  <a:moveTo>
                    <a:pt x="18514" y="0"/>
                  </a:moveTo>
                  <a:cubicBezTo>
                    <a:pt x="3086" y="0"/>
                    <a:pt x="3086" y="0"/>
                    <a:pt x="3086" y="0"/>
                  </a:cubicBezTo>
                  <a:cubicBezTo>
                    <a:pt x="0" y="13698"/>
                    <a:pt x="0" y="13698"/>
                    <a:pt x="0" y="13698"/>
                  </a:cubicBezTo>
                  <a:cubicBezTo>
                    <a:pt x="5143" y="18966"/>
                    <a:pt x="5143" y="18966"/>
                    <a:pt x="5143" y="18966"/>
                  </a:cubicBezTo>
                  <a:cubicBezTo>
                    <a:pt x="6686" y="20546"/>
                    <a:pt x="8743" y="21600"/>
                    <a:pt x="10800" y="21600"/>
                  </a:cubicBezTo>
                  <a:cubicBezTo>
                    <a:pt x="12857" y="21600"/>
                    <a:pt x="14914" y="20546"/>
                    <a:pt x="16457" y="18966"/>
                  </a:cubicBezTo>
                  <a:cubicBezTo>
                    <a:pt x="21600" y="13698"/>
                    <a:pt x="21600" y="13698"/>
                    <a:pt x="21600" y="13698"/>
                  </a:cubicBezTo>
                  <a:cubicBezTo>
                    <a:pt x="18514" y="0"/>
                    <a:pt x="18514" y="0"/>
                    <a:pt x="18514" y="0"/>
                  </a:cubicBezTo>
                </a:path>
              </a:pathLst>
            </a:custGeom>
            <a:solidFill>
              <a:srgbClr val="D24E55"/>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75" name="Google Shape;575;p55"/>
            <p:cNvSpPr/>
            <p:nvPr/>
          </p:nvSpPr>
          <p:spPr>
            <a:xfrm>
              <a:off x="825941" y="2684640"/>
              <a:ext cx="202319" cy="149941"/>
            </a:xfrm>
            <a:custGeom>
              <a:avLst/>
              <a:gdLst/>
              <a:ahLst/>
              <a:cxnLst/>
              <a:rect l="l" t="t" r="r" b="b"/>
              <a:pathLst>
                <a:path w="21600" h="21600" extrusionOk="0">
                  <a:moveTo>
                    <a:pt x="10800" y="0"/>
                  </a:moveTo>
                  <a:cubicBezTo>
                    <a:pt x="10800" y="0"/>
                    <a:pt x="10800" y="0"/>
                    <a:pt x="10800" y="0"/>
                  </a:cubicBezTo>
                  <a:cubicBezTo>
                    <a:pt x="9200" y="0"/>
                    <a:pt x="7600" y="1080"/>
                    <a:pt x="6400" y="2700"/>
                  </a:cubicBezTo>
                  <a:cubicBezTo>
                    <a:pt x="1600" y="8640"/>
                    <a:pt x="1600" y="8640"/>
                    <a:pt x="1600" y="8640"/>
                  </a:cubicBezTo>
                  <a:cubicBezTo>
                    <a:pt x="400" y="10260"/>
                    <a:pt x="0" y="12420"/>
                    <a:pt x="0" y="14580"/>
                  </a:cubicBezTo>
                  <a:cubicBezTo>
                    <a:pt x="0" y="15120"/>
                    <a:pt x="0" y="15120"/>
                    <a:pt x="0" y="15120"/>
                  </a:cubicBezTo>
                  <a:cubicBezTo>
                    <a:pt x="0" y="17280"/>
                    <a:pt x="400" y="19440"/>
                    <a:pt x="1600" y="21060"/>
                  </a:cubicBezTo>
                  <a:cubicBezTo>
                    <a:pt x="2400" y="21600"/>
                    <a:pt x="2400" y="21600"/>
                    <a:pt x="2400" y="21600"/>
                  </a:cubicBezTo>
                  <a:cubicBezTo>
                    <a:pt x="4800" y="7560"/>
                    <a:pt x="4800" y="7560"/>
                    <a:pt x="4800" y="7560"/>
                  </a:cubicBezTo>
                  <a:cubicBezTo>
                    <a:pt x="16800" y="7560"/>
                    <a:pt x="16800" y="7560"/>
                    <a:pt x="16800" y="7560"/>
                  </a:cubicBezTo>
                  <a:cubicBezTo>
                    <a:pt x="19200" y="21600"/>
                    <a:pt x="19200" y="21600"/>
                    <a:pt x="19200" y="21600"/>
                  </a:cubicBezTo>
                  <a:cubicBezTo>
                    <a:pt x="20000" y="21060"/>
                    <a:pt x="20000" y="21060"/>
                    <a:pt x="20000" y="21060"/>
                  </a:cubicBezTo>
                  <a:cubicBezTo>
                    <a:pt x="21200" y="19440"/>
                    <a:pt x="21600" y="17280"/>
                    <a:pt x="21600" y="14580"/>
                  </a:cubicBezTo>
                  <a:cubicBezTo>
                    <a:pt x="21600" y="14580"/>
                    <a:pt x="21600" y="14580"/>
                    <a:pt x="21600" y="14580"/>
                  </a:cubicBezTo>
                  <a:cubicBezTo>
                    <a:pt x="21600" y="12420"/>
                    <a:pt x="21200" y="10260"/>
                    <a:pt x="20000" y="8640"/>
                  </a:cubicBezTo>
                  <a:cubicBezTo>
                    <a:pt x="15200" y="2700"/>
                    <a:pt x="15200" y="2700"/>
                    <a:pt x="15200" y="2700"/>
                  </a:cubicBezTo>
                  <a:cubicBezTo>
                    <a:pt x="14000" y="1080"/>
                    <a:pt x="12400" y="0"/>
                    <a:pt x="1080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76" name="Google Shape;576;p55"/>
            <p:cNvSpPr/>
            <p:nvPr/>
          </p:nvSpPr>
          <p:spPr>
            <a:xfrm>
              <a:off x="811659" y="2584680"/>
              <a:ext cx="228502" cy="228480"/>
            </a:xfrm>
            <a:custGeom>
              <a:avLst/>
              <a:gdLst/>
              <a:ahLst/>
              <a:cxnLst/>
              <a:rect l="l" t="t" r="r" b="b"/>
              <a:pathLst>
                <a:path w="21077" h="21077" extrusionOk="0">
                  <a:moveTo>
                    <a:pt x="8449" y="20294"/>
                  </a:moveTo>
                  <a:cubicBezTo>
                    <a:pt x="784" y="12629"/>
                    <a:pt x="784" y="12629"/>
                    <a:pt x="784" y="12629"/>
                  </a:cubicBezTo>
                  <a:cubicBezTo>
                    <a:pt x="-261" y="11584"/>
                    <a:pt x="-261" y="9842"/>
                    <a:pt x="784" y="8449"/>
                  </a:cubicBezTo>
                  <a:cubicBezTo>
                    <a:pt x="8449" y="784"/>
                    <a:pt x="8449" y="784"/>
                    <a:pt x="8449" y="784"/>
                  </a:cubicBezTo>
                  <a:cubicBezTo>
                    <a:pt x="9494" y="-261"/>
                    <a:pt x="11584" y="-261"/>
                    <a:pt x="12629" y="784"/>
                  </a:cubicBezTo>
                  <a:cubicBezTo>
                    <a:pt x="20294" y="8449"/>
                    <a:pt x="20294" y="8449"/>
                    <a:pt x="20294" y="8449"/>
                  </a:cubicBezTo>
                  <a:cubicBezTo>
                    <a:pt x="21339" y="9842"/>
                    <a:pt x="21339" y="11584"/>
                    <a:pt x="20294" y="12629"/>
                  </a:cubicBezTo>
                  <a:cubicBezTo>
                    <a:pt x="12629" y="20294"/>
                    <a:pt x="12629" y="20294"/>
                    <a:pt x="12629" y="20294"/>
                  </a:cubicBezTo>
                  <a:cubicBezTo>
                    <a:pt x="11584" y="21339"/>
                    <a:pt x="9494" y="21339"/>
                    <a:pt x="8449" y="20294"/>
                  </a:cubicBezTo>
                </a:path>
              </a:pathLst>
            </a:custGeom>
            <a:solidFill>
              <a:srgbClr val="FF4E4A"/>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77" name="Google Shape;577;p55"/>
            <p:cNvSpPr/>
            <p:nvPr/>
          </p:nvSpPr>
          <p:spPr>
            <a:xfrm>
              <a:off x="780715" y="2553741"/>
              <a:ext cx="292769" cy="292739"/>
            </a:xfrm>
            <a:custGeom>
              <a:avLst/>
              <a:gdLst/>
              <a:ahLst/>
              <a:cxnLst/>
              <a:rect l="l" t="t" r="r" b="b"/>
              <a:pathLst>
                <a:path w="21600" h="21190" extrusionOk="0">
                  <a:moveTo>
                    <a:pt x="10800" y="21190"/>
                  </a:moveTo>
                  <a:cubicBezTo>
                    <a:pt x="9692" y="21190"/>
                    <a:pt x="8585" y="20643"/>
                    <a:pt x="7754" y="19823"/>
                  </a:cubicBezTo>
                  <a:cubicBezTo>
                    <a:pt x="1385" y="13534"/>
                    <a:pt x="1385" y="13534"/>
                    <a:pt x="1385" y="13534"/>
                  </a:cubicBezTo>
                  <a:cubicBezTo>
                    <a:pt x="554" y="12714"/>
                    <a:pt x="0" y="11620"/>
                    <a:pt x="0" y="10527"/>
                  </a:cubicBezTo>
                  <a:cubicBezTo>
                    <a:pt x="0" y="9433"/>
                    <a:pt x="554" y="8339"/>
                    <a:pt x="1385" y="7519"/>
                  </a:cubicBezTo>
                  <a:cubicBezTo>
                    <a:pt x="7754" y="1231"/>
                    <a:pt x="7754" y="1231"/>
                    <a:pt x="7754" y="1231"/>
                  </a:cubicBezTo>
                  <a:cubicBezTo>
                    <a:pt x="9415" y="-410"/>
                    <a:pt x="12185" y="-410"/>
                    <a:pt x="13846" y="1231"/>
                  </a:cubicBezTo>
                  <a:cubicBezTo>
                    <a:pt x="20215" y="7519"/>
                    <a:pt x="20215" y="7519"/>
                    <a:pt x="20215" y="7519"/>
                  </a:cubicBezTo>
                  <a:cubicBezTo>
                    <a:pt x="21046" y="8339"/>
                    <a:pt x="21600" y="9433"/>
                    <a:pt x="21600" y="10527"/>
                  </a:cubicBezTo>
                  <a:cubicBezTo>
                    <a:pt x="21600" y="11620"/>
                    <a:pt x="21046" y="12714"/>
                    <a:pt x="20215" y="13534"/>
                  </a:cubicBezTo>
                  <a:cubicBezTo>
                    <a:pt x="13846" y="19823"/>
                    <a:pt x="13846" y="19823"/>
                    <a:pt x="13846" y="19823"/>
                  </a:cubicBezTo>
                  <a:cubicBezTo>
                    <a:pt x="13015" y="20643"/>
                    <a:pt x="11908" y="21190"/>
                    <a:pt x="10800" y="21190"/>
                  </a:cubicBezTo>
                  <a:close/>
                  <a:moveTo>
                    <a:pt x="10800" y="4238"/>
                  </a:moveTo>
                  <a:cubicBezTo>
                    <a:pt x="4431" y="10527"/>
                    <a:pt x="4431" y="10527"/>
                    <a:pt x="4431" y="10527"/>
                  </a:cubicBezTo>
                  <a:cubicBezTo>
                    <a:pt x="10800" y="16815"/>
                    <a:pt x="10800" y="16815"/>
                    <a:pt x="10800" y="16815"/>
                  </a:cubicBezTo>
                  <a:cubicBezTo>
                    <a:pt x="10800" y="16815"/>
                    <a:pt x="10800" y="16815"/>
                    <a:pt x="10800" y="16815"/>
                  </a:cubicBezTo>
                  <a:cubicBezTo>
                    <a:pt x="10800" y="16815"/>
                    <a:pt x="10800" y="16815"/>
                    <a:pt x="10800" y="16815"/>
                  </a:cubicBezTo>
                  <a:cubicBezTo>
                    <a:pt x="17169" y="10527"/>
                    <a:pt x="17169" y="10527"/>
                    <a:pt x="17169" y="10527"/>
                  </a:cubicBezTo>
                  <a:lnTo>
                    <a:pt x="10800" y="4238"/>
                  </a:ln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78" name="Google Shape;578;p55"/>
            <p:cNvSpPr/>
            <p:nvPr/>
          </p:nvSpPr>
          <p:spPr>
            <a:xfrm>
              <a:off x="92830" y="30941"/>
              <a:ext cx="1668541" cy="1254259"/>
            </a:xfrm>
            <a:custGeom>
              <a:avLst/>
              <a:gdLst/>
              <a:ahLst/>
              <a:cxnLst/>
              <a:rect l="l" t="t" r="r" b="b"/>
              <a:pathLst>
                <a:path w="21600" h="21600" extrusionOk="0">
                  <a:moveTo>
                    <a:pt x="20092" y="6402"/>
                  </a:moveTo>
                  <a:cubicBezTo>
                    <a:pt x="17368" y="6402"/>
                    <a:pt x="17368" y="6402"/>
                    <a:pt x="17368" y="6402"/>
                  </a:cubicBezTo>
                  <a:cubicBezTo>
                    <a:pt x="20627" y="3945"/>
                    <a:pt x="19605" y="0"/>
                    <a:pt x="19605" y="0"/>
                  </a:cubicBezTo>
                  <a:cubicBezTo>
                    <a:pt x="19605" y="0"/>
                    <a:pt x="3795" y="582"/>
                    <a:pt x="3795" y="4656"/>
                  </a:cubicBezTo>
                  <a:cubicBezTo>
                    <a:pt x="1751" y="4656"/>
                    <a:pt x="0" y="5238"/>
                    <a:pt x="0" y="8407"/>
                  </a:cubicBezTo>
                  <a:cubicBezTo>
                    <a:pt x="0" y="21600"/>
                    <a:pt x="0" y="21600"/>
                    <a:pt x="0" y="21600"/>
                  </a:cubicBezTo>
                  <a:cubicBezTo>
                    <a:pt x="21600" y="21600"/>
                    <a:pt x="21600" y="21600"/>
                    <a:pt x="21600" y="21600"/>
                  </a:cubicBezTo>
                  <a:cubicBezTo>
                    <a:pt x="21600" y="8407"/>
                    <a:pt x="21600" y="8407"/>
                    <a:pt x="21600" y="8407"/>
                  </a:cubicBezTo>
                  <a:cubicBezTo>
                    <a:pt x="21600" y="7243"/>
                    <a:pt x="20919" y="6402"/>
                    <a:pt x="20092" y="6402"/>
                  </a:cubicBezTo>
                </a:path>
              </a:pathLst>
            </a:custGeom>
            <a:solidFill>
              <a:srgbClr val="E9E9E9"/>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79" name="Google Shape;579;p55"/>
            <p:cNvSpPr/>
            <p:nvPr/>
          </p:nvSpPr>
          <p:spPr>
            <a:xfrm>
              <a:off x="64267" y="0"/>
              <a:ext cx="1725666" cy="1316141"/>
            </a:xfrm>
            <a:custGeom>
              <a:avLst/>
              <a:gdLst/>
              <a:ahLst/>
              <a:cxnLst/>
              <a:rect l="l" t="t" r="r" b="b"/>
              <a:pathLst>
                <a:path w="21600" h="21600" extrusionOk="0">
                  <a:moveTo>
                    <a:pt x="21224" y="21600"/>
                  </a:moveTo>
                  <a:cubicBezTo>
                    <a:pt x="376" y="21600"/>
                    <a:pt x="376" y="21600"/>
                    <a:pt x="376" y="21600"/>
                  </a:cubicBezTo>
                  <a:cubicBezTo>
                    <a:pt x="188" y="21600"/>
                    <a:pt x="0" y="21353"/>
                    <a:pt x="0" y="21106"/>
                  </a:cubicBezTo>
                  <a:cubicBezTo>
                    <a:pt x="0" y="8517"/>
                    <a:pt x="0" y="8517"/>
                    <a:pt x="0" y="8517"/>
                  </a:cubicBezTo>
                  <a:cubicBezTo>
                    <a:pt x="0" y="5122"/>
                    <a:pt x="1925" y="4505"/>
                    <a:pt x="3710" y="4443"/>
                  </a:cubicBezTo>
                  <a:cubicBezTo>
                    <a:pt x="3944" y="3271"/>
                    <a:pt x="5353" y="1790"/>
                    <a:pt x="11598" y="802"/>
                  </a:cubicBezTo>
                  <a:cubicBezTo>
                    <a:pt x="15402" y="185"/>
                    <a:pt x="19252" y="0"/>
                    <a:pt x="19299" y="0"/>
                  </a:cubicBezTo>
                  <a:cubicBezTo>
                    <a:pt x="19487" y="0"/>
                    <a:pt x="19628" y="123"/>
                    <a:pt x="19675" y="370"/>
                  </a:cubicBezTo>
                  <a:cubicBezTo>
                    <a:pt x="19675" y="370"/>
                    <a:pt x="20473" y="3641"/>
                    <a:pt x="18313" y="6110"/>
                  </a:cubicBezTo>
                  <a:cubicBezTo>
                    <a:pt x="19769" y="6110"/>
                    <a:pt x="19769" y="6110"/>
                    <a:pt x="19769" y="6110"/>
                  </a:cubicBezTo>
                  <a:cubicBezTo>
                    <a:pt x="20755" y="6110"/>
                    <a:pt x="21600" y="7159"/>
                    <a:pt x="21600" y="8517"/>
                  </a:cubicBezTo>
                  <a:cubicBezTo>
                    <a:pt x="21600" y="21106"/>
                    <a:pt x="21600" y="21106"/>
                    <a:pt x="21600" y="21106"/>
                  </a:cubicBezTo>
                  <a:cubicBezTo>
                    <a:pt x="21600" y="21353"/>
                    <a:pt x="21412" y="21600"/>
                    <a:pt x="21224" y="21600"/>
                  </a:cubicBezTo>
                  <a:moveTo>
                    <a:pt x="751" y="20613"/>
                  </a:moveTo>
                  <a:cubicBezTo>
                    <a:pt x="20849" y="20613"/>
                    <a:pt x="20849" y="20613"/>
                    <a:pt x="20849" y="20613"/>
                  </a:cubicBezTo>
                  <a:cubicBezTo>
                    <a:pt x="20849" y="8517"/>
                    <a:pt x="20849" y="8517"/>
                    <a:pt x="20849" y="8517"/>
                  </a:cubicBezTo>
                  <a:cubicBezTo>
                    <a:pt x="20849" y="7714"/>
                    <a:pt x="20379" y="7097"/>
                    <a:pt x="19769" y="7097"/>
                  </a:cubicBezTo>
                  <a:cubicBezTo>
                    <a:pt x="17139" y="7097"/>
                    <a:pt x="17139" y="7097"/>
                    <a:pt x="17139" y="7097"/>
                  </a:cubicBezTo>
                  <a:cubicBezTo>
                    <a:pt x="16951" y="7097"/>
                    <a:pt x="16810" y="6912"/>
                    <a:pt x="16763" y="6727"/>
                  </a:cubicBezTo>
                  <a:cubicBezTo>
                    <a:pt x="16717" y="6480"/>
                    <a:pt x="16810" y="6233"/>
                    <a:pt x="16951" y="6171"/>
                  </a:cubicBezTo>
                  <a:cubicBezTo>
                    <a:pt x="19252" y="4443"/>
                    <a:pt x="19158" y="1913"/>
                    <a:pt x="19017" y="1049"/>
                  </a:cubicBezTo>
                  <a:cubicBezTo>
                    <a:pt x="18031" y="1049"/>
                    <a:pt x="14838" y="1234"/>
                    <a:pt x="11692" y="1790"/>
                  </a:cubicBezTo>
                  <a:cubicBezTo>
                    <a:pt x="4930" y="2901"/>
                    <a:pt x="4414" y="4505"/>
                    <a:pt x="4414" y="4937"/>
                  </a:cubicBezTo>
                  <a:cubicBezTo>
                    <a:pt x="4414" y="5246"/>
                    <a:pt x="4226" y="5431"/>
                    <a:pt x="4038" y="5431"/>
                  </a:cubicBezTo>
                  <a:cubicBezTo>
                    <a:pt x="1643" y="5431"/>
                    <a:pt x="751" y="6295"/>
                    <a:pt x="751" y="8517"/>
                  </a:cubicBezTo>
                  <a:cubicBezTo>
                    <a:pt x="751" y="20613"/>
                    <a:pt x="751" y="20613"/>
                    <a:pt x="751" y="20613"/>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80" name="Google Shape;580;p55"/>
            <p:cNvSpPr/>
            <p:nvPr/>
          </p:nvSpPr>
          <p:spPr>
            <a:xfrm>
              <a:off x="268967" y="30941"/>
              <a:ext cx="1349590" cy="285600"/>
            </a:xfrm>
            <a:custGeom>
              <a:avLst/>
              <a:gdLst/>
              <a:ahLst/>
              <a:cxnLst/>
              <a:rect l="l" t="t" r="r" b="b"/>
              <a:pathLst>
                <a:path w="20872" h="21600" extrusionOk="0">
                  <a:moveTo>
                    <a:pt x="1829" y="21600"/>
                  </a:moveTo>
                  <a:cubicBezTo>
                    <a:pt x="1829" y="3695"/>
                    <a:pt x="20700" y="7674"/>
                    <a:pt x="20700" y="7674"/>
                  </a:cubicBezTo>
                  <a:cubicBezTo>
                    <a:pt x="20700" y="7674"/>
                    <a:pt x="20758" y="8526"/>
                    <a:pt x="20816" y="9947"/>
                  </a:cubicBezTo>
                  <a:cubicBezTo>
                    <a:pt x="20990" y="4263"/>
                    <a:pt x="20700" y="0"/>
                    <a:pt x="20700" y="0"/>
                  </a:cubicBezTo>
                  <a:cubicBezTo>
                    <a:pt x="20700" y="0"/>
                    <a:pt x="1829" y="2558"/>
                    <a:pt x="1829" y="20463"/>
                  </a:cubicBezTo>
                  <a:cubicBezTo>
                    <a:pt x="-610" y="20463"/>
                    <a:pt x="-610" y="21600"/>
                    <a:pt x="1829" y="21600"/>
                  </a:cubicBezTo>
                </a:path>
              </a:pathLst>
            </a:custGeom>
            <a:solidFill>
              <a:srgbClr val="FFFFFF"/>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81" name="Google Shape;581;p55"/>
            <p:cNvSpPr/>
            <p:nvPr/>
          </p:nvSpPr>
          <p:spPr>
            <a:xfrm>
              <a:off x="64267" y="0"/>
              <a:ext cx="1725666" cy="1316141"/>
            </a:xfrm>
            <a:custGeom>
              <a:avLst/>
              <a:gdLst/>
              <a:ahLst/>
              <a:cxnLst/>
              <a:rect l="l" t="t" r="r" b="b"/>
              <a:pathLst>
                <a:path w="21600" h="21600" extrusionOk="0">
                  <a:moveTo>
                    <a:pt x="21224" y="21600"/>
                  </a:moveTo>
                  <a:cubicBezTo>
                    <a:pt x="376" y="21600"/>
                    <a:pt x="376" y="21600"/>
                    <a:pt x="376" y="21600"/>
                  </a:cubicBezTo>
                  <a:cubicBezTo>
                    <a:pt x="188" y="21600"/>
                    <a:pt x="0" y="21353"/>
                    <a:pt x="0" y="21106"/>
                  </a:cubicBezTo>
                  <a:cubicBezTo>
                    <a:pt x="0" y="8517"/>
                    <a:pt x="0" y="8517"/>
                    <a:pt x="0" y="8517"/>
                  </a:cubicBezTo>
                  <a:cubicBezTo>
                    <a:pt x="0" y="5122"/>
                    <a:pt x="1925" y="4505"/>
                    <a:pt x="3710" y="4443"/>
                  </a:cubicBezTo>
                  <a:cubicBezTo>
                    <a:pt x="3944" y="3271"/>
                    <a:pt x="5353" y="1790"/>
                    <a:pt x="11598" y="802"/>
                  </a:cubicBezTo>
                  <a:cubicBezTo>
                    <a:pt x="15402" y="185"/>
                    <a:pt x="19252" y="0"/>
                    <a:pt x="19299" y="0"/>
                  </a:cubicBezTo>
                  <a:cubicBezTo>
                    <a:pt x="19487" y="0"/>
                    <a:pt x="19628" y="123"/>
                    <a:pt x="19675" y="370"/>
                  </a:cubicBezTo>
                  <a:cubicBezTo>
                    <a:pt x="19675" y="370"/>
                    <a:pt x="20473" y="3641"/>
                    <a:pt x="18313" y="6110"/>
                  </a:cubicBezTo>
                  <a:cubicBezTo>
                    <a:pt x="19769" y="6110"/>
                    <a:pt x="19769" y="6110"/>
                    <a:pt x="19769" y="6110"/>
                  </a:cubicBezTo>
                  <a:cubicBezTo>
                    <a:pt x="20755" y="6110"/>
                    <a:pt x="21600" y="7159"/>
                    <a:pt x="21600" y="8517"/>
                  </a:cubicBezTo>
                  <a:cubicBezTo>
                    <a:pt x="21600" y="21106"/>
                    <a:pt x="21600" y="21106"/>
                    <a:pt x="21600" y="21106"/>
                  </a:cubicBezTo>
                  <a:cubicBezTo>
                    <a:pt x="21600" y="21353"/>
                    <a:pt x="21412" y="21600"/>
                    <a:pt x="21224" y="21600"/>
                  </a:cubicBezTo>
                  <a:moveTo>
                    <a:pt x="751" y="20613"/>
                  </a:moveTo>
                  <a:cubicBezTo>
                    <a:pt x="20849" y="20613"/>
                    <a:pt x="20849" y="20613"/>
                    <a:pt x="20849" y="20613"/>
                  </a:cubicBezTo>
                  <a:cubicBezTo>
                    <a:pt x="20849" y="8517"/>
                    <a:pt x="20849" y="8517"/>
                    <a:pt x="20849" y="8517"/>
                  </a:cubicBezTo>
                  <a:cubicBezTo>
                    <a:pt x="20849" y="7714"/>
                    <a:pt x="20379" y="7097"/>
                    <a:pt x="19769" y="7097"/>
                  </a:cubicBezTo>
                  <a:cubicBezTo>
                    <a:pt x="17139" y="7097"/>
                    <a:pt x="17139" y="7097"/>
                    <a:pt x="17139" y="7097"/>
                  </a:cubicBezTo>
                  <a:cubicBezTo>
                    <a:pt x="16951" y="7097"/>
                    <a:pt x="16810" y="6912"/>
                    <a:pt x="16763" y="6727"/>
                  </a:cubicBezTo>
                  <a:cubicBezTo>
                    <a:pt x="16717" y="6480"/>
                    <a:pt x="16810" y="6233"/>
                    <a:pt x="16951" y="6171"/>
                  </a:cubicBezTo>
                  <a:cubicBezTo>
                    <a:pt x="19252" y="4443"/>
                    <a:pt x="19158" y="1913"/>
                    <a:pt x="19017" y="1049"/>
                  </a:cubicBezTo>
                  <a:cubicBezTo>
                    <a:pt x="18031" y="1049"/>
                    <a:pt x="14838" y="1234"/>
                    <a:pt x="11692" y="1790"/>
                  </a:cubicBezTo>
                  <a:cubicBezTo>
                    <a:pt x="4930" y="2901"/>
                    <a:pt x="4414" y="4505"/>
                    <a:pt x="4414" y="4937"/>
                  </a:cubicBezTo>
                  <a:cubicBezTo>
                    <a:pt x="4414" y="5246"/>
                    <a:pt x="4226" y="5431"/>
                    <a:pt x="4038" y="5431"/>
                  </a:cubicBezTo>
                  <a:cubicBezTo>
                    <a:pt x="1643" y="5431"/>
                    <a:pt x="751" y="6295"/>
                    <a:pt x="751" y="8517"/>
                  </a:cubicBezTo>
                  <a:cubicBezTo>
                    <a:pt x="751" y="20613"/>
                    <a:pt x="751" y="20613"/>
                    <a:pt x="751" y="20613"/>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82" name="Google Shape;582;p55"/>
            <p:cNvSpPr/>
            <p:nvPr/>
          </p:nvSpPr>
          <p:spPr>
            <a:xfrm>
              <a:off x="176137" y="1316141"/>
              <a:ext cx="1501926" cy="890120"/>
            </a:xfrm>
            <a:custGeom>
              <a:avLst/>
              <a:gdLst/>
              <a:ahLst/>
              <a:cxnLst/>
              <a:rect l="l" t="t" r="r" b="b"/>
              <a:pathLst>
                <a:path w="21600" h="21600" extrusionOk="0">
                  <a:moveTo>
                    <a:pt x="21600" y="0"/>
                  </a:moveTo>
                  <a:cubicBezTo>
                    <a:pt x="0" y="0"/>
                    <a:pt x="0" y="0"/>
                    <a:pt x="0" y="0"/>
                  </a:cubicBezTo>
                  <a:cubicBezTo>
                    <a:pt x="0" y="4830"/>
                    <a:pt x="0" y="4830"/>
                    <a:pt x="0" y="4830"/>
                  </a:cubicBezTo>
                  <a:cubicBezTo>
                    <a:pt x="0" y="12213"/>
                    <a:pt x="2538" y="18684"/>
                    <a:pt x="6264" y="21600"/>
                  </a:cubicBezTo>
                  <a:cubicBezTo>
                    <a:pt x="6480" y="21418"/>
                    <a:pt x="6696" y="21327"/>
                    <a:pt x="6912" y="21144"/>
                  </a:cubicBezTo>
                  <a:cubicBezTo>
                    <a:pt x="6912" y="17316"/>
                    <a:pt x="6912" y="17316"/>
                    <a:pt x="6912" y="17316"/>
                  </a:cubicBezTo>
                  <a:cubicBezTo>
                    <a:pt x="6912" y="16952"/>
                    <a:pt x="7128" y="16587"/>
                    <a:pt x="7344" y="16587"/>
                  </a:cubicBezTo>
                  <a:cubicBezTo>
                    <a:pt x="14256" y="16587"/>
                    <a:pt x="14256" y="16587"/>
                    <a:pt x="14256" y="16587"/>
                  </a:cubicBezTo>
                  <a:cubicBezTo>
                    <a:pt x="14472" y="16587"/>
                    <a:pt x="14688" y="16952"/>
                    <a:pt x="14688" y="17316"/>
                  </a:cubicBezTo>
                  <a:cubicBezTo>
                    <a:pt x="14688" y="21144"/>
                    <a:pt x="14688" y="21144"/>
                    <a:pt x="14688" y="21144"/>
                  </a:cubicBezTo>
                  <a:cubicBezTo>
                    <a:pt x="14904" y="21327"/>
                    <a:pt x="15174" y="21418"/>
                    <a:pt x="15390" y="21600"/>
                  </a:cubicBezTo>
                  <a:cubicBezTo>
                    <a:pt x="19062" y="18775"/>
                    <a:pt x="21600" y="12486"/>
                    <a:pt x="21600" y="5195"/>
                  </a:cubicBezTo>
                  <a:cubicBezTo>
                    <a:pt x="21600" y="0"/>
                    <a:pt x="21600" y="0"/>
                    <a:pt x="21600" y="0"/>
                  </a:cubicBezTo>
                </a:path>
              </a:pathLst>
            </a:custGeom>
            <a:solidFill>
              <a:srgbClr val="DEE5EC"/>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83" name="Google Shape;583;p55"/>
            <p:cNvSpPr/>
            <p:nvPr/>
          </p:nvSpPr>
          <p:spPr>
            <a:xfrm>
              <a:off x="611720" y="2189600"/>
              <a:ext cx="42844" cy="40461"/>
            </a:xfrm>
            <a:custGeom>
              <a:avLst/>
              <a:gdLst/>
              <a:ahLst/>
              <a:cxnLst/>
              <a:rect l="l" t="t" r="r" b="b"/>
              <a:pathLst>
                <a:path w="21600" h="21600" extrusionOk="0">
                  <a:moveTo>
                    <a:pt x="21600" y="0"/>
                  </a:moveTo>
                  <a:cubicBezTo>
                    <a:pt x="14400" y="3927"/>
                    <a:pt x="7200" y="5891"/>
                    <a:pt x="0" y="9818"/>
                  </a:cubicBezTo>
                  <a:cubicBezTo>
                    <a:pt x="7200" y="13745"/>
                    <a:pt x="14400" y="17673"/>
                    <a:pt x="21600" y="21600"/>
                  </a:cubicBezTo>
                  <a:cubicBezTo>
                    <a:pt x="21600" y="0"/>
                    <a:pt x="21600" y="0"/>
                    <a:pt x="2160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84" name="Google Shape;584;p55"/>
            <p:cNvSpPr/>
            <p:nvPr/>
          </p:nvSpPr>
          <p:spPr>
            <a:xfrm>
              <a:off x="1197256" y="2189600"/>
              <a:ext cx="49984" cy="40461"/>
            </a:xfrm>
            <a:custGeom>
              <a:avLst/>
              <a:gdLst/>
              <a:ahLst/>
              <a:cxnLst/>
              <a:rect l="l" t="t" r="r" b="b"/>
              <a:pathLst>
                <a:path w="21600" h="21600" extrusionOk="0">
                  <a:moveTo>
                    <a:pt x="0" y="0"/>
                  </a:moveTo>
                  <a:cubicBezTo>
                    <a:pt x="0" y="21600"/>
                    <a:pt x="0" y="21600"/>
                    <a:pt x="0" y="21600"/>
                  </a:cubicBezTo>
                  <a:cubicBezTo>
                    <a:pt x="6646" y="17673"/>
                    <a:pt x="14954" y="13745"/>
                    <a:pt x="21600" y="9818"/>
                  </a:cubicBezTo>
                  <a:cubicBezTo>
                    <a:pt x="14954" y="5891"/>
                    <a:pt x="6646" y="3927"/>
                    <a:pt x="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85" name="Google Shape;585;p55"/>
            <p:cNvSpPr/>
            <p:nvPr/>
          </p:nvSpPr>
          <p:spPr>
            <a:xfrm>
              <a:off x="654564" y="1999200"/>
              <a:ext cx="542692" cy="242760"/>
            </a:xfrm>
            <a:custGeom>
              <a:avLst/>
              <a:gdLst/>
              <a:ahLst/>
              <a:cxnLst/>
              <a:rect l="l" t="t" r="r" b="b"/>
              <a:pathLst>
                <a:path w="21600" h="21600" extrusionOk="0">
                  <a:moveTo>
                    <a:pt x="20400" y="0"/>
                  </a:moveTo>
                  <a:cubicBezTo>
                    <a:pt x="1200" y="0"/>
                    <a:pt x="1200" y="0"/>
                    <a:pt x="1200" y="0"/>
                  </a:cubicBezTo>
                  <a:cubicBezTo>
                    <a:pt x="600" y="0"/>
                    <a:pt x="0" y="1350"/>
                    <a:pt x="0" y="2700"/>
                  </a:cubicBezTo>
                  <a:cubicBezTo>
                    <a:pt x="0" y="16875"/>
                    <a:pt x="0" y="16875"/>
                    <a:pt x="0" y="16875"/>
                  </a:cubicBezTo>
                  <a:cubicBezTo>
                    <a:pt x="0" y="20588"/>
                    <a:pt x="0" y="20588"/>
                    <a:pt x="0" y="20588"/>
                  </a:cubicBezTo>
                  <a:cubicBezTo>
                    <a:pt x="450" y="20925"/>
                    <a:pt x="750" y="21263"/>
                    <a:pt x="1200" y="21600"/>
                  </a:cubicBezTo>
                  <a:cubicBezTo>
                    <a:pt x="1200" y="2700"/>
                    <a:pt x="1200" y="2700"/>
                    <a:pt x="1200" y="2700"/>
                  </a:cubicBezTo>
                  <a:cubicBezTo>
                    <a:pt x="20400" y="2700"/>
                    <a:pt x="20400" y="2700"/>
                    <a:pt x="20400" y="2700"/>
                  </a:cubicBezTo>
                  <a:cubicBezTo>
                    <a:pt x="20400" y="21600"/>
                    <a:pt x="20400" y="21600"/>
                    <a:pt x="20400" y="21600"/>
                  </a:cubicBezTo>
                  <a:cubicBezTo>
                    <a:pt x="20850" y="21263"/>
                    <a:pt x="21150" y="20925"/>
                    <a:pt x="21600" y="20588"/>
                  </a:cubicBezTo>
                  <a:cubicBezTo>
                    <a:pt x="21600" y="16875"/>
                    <a:pt x="21600" y="16875"/>
                    <a:pt x="21600" y="16875"/>
                  </a:cubicBezTo>
                  <a:cubicBezTo>
                    <a:pt x="21600" y="2700"/>
                    <a:pt x="21600" y="2700"/>
                    <a:pt x="21600" y="2700"/>
                  </a:cubicBezTo>
                  <a:cubicBezTo>
                    <a:pt x="21600" y="1350"/>
                    <a:pt x="21000" y="0"/>
                    <a:pt x="2040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86" name="Google Shape;586;p55"/>
            <p:cNvSpPr/>
            <p:nvPr/>
          </p:nvSpPr>
          <p:spPr>
            <a:xfrm>
              <a:off x="716450" y="2061080"/>
              <a:ext cx="421300" cy="216581"/>
            </a:xfrm>
            <a:custGeom>
              <a:avLst/>
              <a:gdLst/>
              <a:ahLst/>
              <a:cxnLst/>
              <a:rect l="l" t="t" r="r" b="b"/>
              <a:pathLst>
                <a:path w="21600" h="21600" extrusionOk="0">
                  <a:moveTo>
                    <a:pt x="21600" y="0"/>
                  </a:moveTo>
                  <a:cubicBezTo>
                    <a:pt x="0" y="0"/>
                    <a:pt x="0" y="0"/>
                    <a:pt x="0" y="0"/>
                  </a:cubicBezTo>
                  <a:cubicBezTo>
                    <a:pt x="0" y="18621"/>
                    <a:pt x="0" y="18621"/>
                    <a:pt x="0" y="18621"/>
                  </a:cubicBezTo>
                  <a:cubicBezTo>
                    <a:pt x="3279" y="20483"/>
                    <a:pt x="6557" y="21600"/>
                    <a:pt x="10221" y="21600"/>
                  </a:cubicBezTo>
                  <a:cubicBezTo>
                    <a:pt x="10414" y="21600"/>
                    <a:pt x="10607" y="21600"/>
                    <a:pt x="10800" y="21600"/>
                  </a:cubicBezTo>
                  <a:cubicBezTo>
                    <a:pt x="14464" y="21600"/>
                    <a:pt x="18129" y="20483"/>
                    <a:pt x="21600" y="18621"/>
                  </a:cubicBezTo>
                  <a:cubicBezTo>
                    <a:pt x="21600" y="0"/>
                    <a:pt x="21600" y="0"/>
                    <a:pt x="21600" y="0"/>
                  </a:cubicBezTo>
                </a:path>
              </a:pathLst>
            </a:custGeom>
            <a:solidFill>
              <a:srgbClr val="CABF9B"/>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87" name="Google Shape;587;p55"/>
            <p:cNvSpPr/>
            <p:nvPr/>
          </p:nvSpPr>
          <p:spPr>
            <a:xfrm>
              <a:off x="685506" y="2030141"/>
              <a:ext cx="480806" cy="216579"/>
            </a:xfrm>
            <a:custGeom>
              <a:avLst/>
              <a:gdLst/>
              <a:ahLst/>
              <a:cxnLst/>
              <a:rect l="l" t="t" r="r" b="b"/>
              <a:pathLst>
                <a:path w="21600" h="21600" extrusionOk="0">
                  <a:moveTo>
                    <a:pt x="21600" y="0"/>
                  </a:moveTo>
                  <a:cubicBezTo>
                    <a:pt x="0" y="0"/>
                    <a:pt x="0" y="0"/>
                    <a:pt x="0" y="0"/>
                  </a:cubicBezTo>
                  <a:cubicBezTo>
                    <a:pt x="0" y="20855"/>
                    <a:pt x="0" y="20855"/>
                    <a:pt x="0" y="20855"/>
                  </a:cubicBezTo>
                  <a:cubicBezTo>
                    <a:pt x="506" y="20855"/>
                    <a:pt x="844" y="21228"/>
                    <a:pt x="1350" y="21600"/>
                  </a:cubicBezTo>
                  <a:cubicBezTo>
                    <a:pt x="1350" y="2979"/>
                    <a:pt x="1350" y="2979"/>
                    <a:pt x="1350" y="2979"/>
                  </a:cubicBezTo>
                  <a:cubicBezTo>
                    <a:pt x="20250" y="2979"/>
                    <a:pt x="20250" y="2979"/>
                    <a:pt x="20250" y="2979"/>
                  </a:cubicBezTo>
                  <a:cubicBezTo>
                    <a:pt x="20250" y="21600"/>
                    <a:pt x="20250" y="21600"/>
                    <a:pt x="20250" y="21600"/>
                  </a:cubicBezTo>
                  <a:cubicBezTo>
                    <a:pt x="20756" y="21228"/>
                    <a:pt x="21094" y="21228"/>
                    <a:pt x="21600" y="20855"/>
                  </a:cubicBezTo>
                  <a:cubicBezTo>
                    <a:pt x="21600" y="0"/>
                    <a:pt x="21600" y="0"/>
                    <a:pt x="2160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88" name="Google Shape;588;p55"/>
            <p:cNvSpPr/>
            <p:nvPr/>
          </p:nvSpPr>
          <p:spPr>
            <a:xfrm>
              <a:off x="176137" y="583101"/>
              <a:ext cx="1501926" cy="671160"/>
            </a:xfrm>
            <a:custGeom>
              <a:avLst/>
              <a:gdLst/>
              <a:ahLst/>
              <a:cxnLst/>
              <a:rect l="l" t="t" r="r" b="b"/>
              <a:pathLst>
                <a:path w="21600" h="21600" extrusionOk="0">
                  <a:moveTo>
                    <a:pt x="20304" y="0"/>
                  </a:moveTo>
                  <a:cubicBezTo>
                    <a:pt x="1296" y="0"/>
                    <a:pt x="1296" y="0"/>
                    <a:pt x="1296" y="0"/>
                  </a:cubicBezTo>
                  <a:cubicBezTo>
                    <a:pt x="594" y="0"/>
                    <a:pt x="0" y="1327"/>
                    <a:pt x="0" y="2896"/>
                  </a:cubicBezTo>
                  <a:cubicBezTo>
                    <a:pt x="0" y="21600"/>
                    <a:pt x="0" y="21600"/>
                    <a:pt x="0" y="21600"/>
                  </a:cubicBezTo>
                  <a:cubicBezTo>
                    <a:pt x="21600" y="21600"/>
                    <a:pt x="21600" y="21600"/>
                    <a:pt x="21600" y="21600"/>
                  </a:cubicBezTo>
                  <a:cubicBezTo>
                    <a:pt x="21600" y="2896"/>
                    <a:pt x="21600" y="2896"/>
                    <a:pt x="21600" y="2896"/>
                  </a:cubicBezTo>
                  <a:cubicBezTo>
                    <a:pt x="21600" y="1327"/>
                    <a:pt x="21006" y="0"/>
                    <a:pt x="20304" y="0"/>
                  </a:cubicBezTo>
                </a:path>
              </a:pathLst>
            </a:custGeom>
            <a:solidFill>
              <a:srgbClr val="CBD2DA"/>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89" name="Google Shape;589;p55"/>
            <p:cNvSpPr/>
            <p:nvPr/>
          </p:nvSpPr>
          <p:spPr>
            <a:xfrm>
              <a:off x="176137" y="1254261"/>
              <a:ext cx="1501926" cy="61880"/>
            </a:xfrm>
            <a:prstGeom prst="rect">
              <a:avLst/>
            </a:prstGeom>
            <a:solidFill>
              <a:srgbClr val="205081"/>
            </a:solidFill>
            <a:ln>
              <a:noFill/>
            </a:ln>
          </p:spPr>
          <p:txBody>
            <a:bodyPr spcFirstLastPara="1" wrap="square" lIns="0" tIns="0" rIns="0" bIns="0" anchor="t" anchorCtr="0">
              <a:noAutofit/>
            </a:bodyPr>
            <a:lstStyle/>
            <a:p>
              <a:pPr marL="0" marR="0" lvl="0" indent="0" algn="l" rtl="0">
                <a:lnSpc>
                  <a:spcPct val="544444"/>
                </a:lnSpc>
                <a:spcBef>
                  <a:spcPts val="0"/>
                </a:spcBef>
                <a:spcAft>
                  <a:spcPts val="0"/>
                </a:spcAft>
                <a:buNone/>
              </a:pPr>
              <a:endParaRPr sz="900">
                <a:solidFill>
                  <a:schemeClr val="dk1"/>
                </a:solidFill>
                <a:latin typeface="Arial"/>
                <a:ea typeface="Arial"/>
                <a:cs typeface="Arial"/>
                <a:sym typeface="Arial"/>
              </a:endParaRPr>
            </a:p>
          </p:txBody>
        </p:sp>
        <p:sp>
          <p:nvSpPr>
            <p:cNvPr id="590" name="Google Shape;590;p55"/>
            <p:cNvSpPr/>
            <p:nvPr/>
          </p:nvSpPr>
          <p:spPr>
            <a:xfrm>
              <a:off x="202320" y="690200"/>
              <a:ext cx="1449559" cy="1639821"/>
            </a:xfrm>
            <a:custGeom>
              <a:avLst/>
              <a:gdLst/>
              <a:ahLst/>
              <a:cxnLst/>
              <a:rect l="l" t="t" r="r" b="b"/>
              <a:pathLst>
                <a:path w="21600" h="21551" extrusionOk="0">
                  <a:moveTo>
                    <a:pt x="0" y="1137"/>
                  </a:moveTo>
                  <a:cubicBezTo>
                    <a:pt x="0" y="11863"/>
                    <a:pt x="0" y="11863"/>
                    <a:pt x="0" y="11863"/>
                  </a:cubicBezTo>
                  <a:cubicBezTo>
                    <a:pt x="0" y="17053"/>
                    <a:pt x="4701" y="21452"/>
                    <a:pt x="10632" y="21551"/>
                  </a:cubicBezTo>
                  <a:cubicBezTo>
                    <a:pt x="16676" y="21600"/>
                    <a:pt x="21600" y="17300"/>
                    <a:pt x="21600" y="12011"/>
                  </a:cubicBezTo>
                  <a:cubicBezTo>
                    <a:pt x="21600" y="1137"/>
                    <a:pt x="21600" y="1137"/>
                    <a:pt x="21600" y="1137"/>
                  </a:cubicBezTo>
                  <a:cubicBezTo>
                    <a:pt x="21600" y="494"/>
                    <a:pt x="21040" y="0"/>
                    <a:pt x="20313" y="0"/>
                  </a:cubicBezTo>
                  <a:cubicBezTo>
                    <a:pt x="1287" y="0"/>
                    <a:pt x="1287" y="0"/>
                    <a:pt x="1287" y="0"/>
                  </a:cubicBezTo>
                  <a:cubicBezTo>
                    <a:pt x="560" y="0"/>
                    <a:pt x="0" y="494"/>
                    <a:pt x="0" y="1137"/>
                  </a:cubicBezTo>
                </a:path>
              </a:pathLst>
            </a:custGeom>
            <a:solidFill>
              <a:srgbClr val="FFE1A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91" name="Google Shape;591;p55"/>
            <p:cNvSpPr/>
            <p:nvPr/>
          </p:nvSpPr>
          <p:spPr>
            <a:xfrm>
              <a:off x="171377" y="661640"/>
              <a:ext cx="1509066" cy="1699320"/>
            </a:xfrm>
            <a:custGeom>
              <a:avLst/>
              <a:gdLst/>
              <a:ahLst/>
              <a:cxnLst/>
              <a:rect l="l" t="t" r="r" b="b"/>
              <a:pathLst>
                <a:path w="21600" h="21600" extrusionOk="0">
                  <a:moveTo>
                    <a:pt x="10800" y="21600"/>
                  </a:moveTo>
                  <a:cubicBezTo>
                    <a:pt x="10800" y="21600"/>
                    <a:pt x="10800" y="21600"/>
                    <a:pt x="10800" y="21600"/>
                  </a:cubicBezTo>
                  <a:cubicBezTo>
                    <a:pt x="10746" y="21600"/>
                    <a:pt x="10693" y="21600"/>
                    <a:pt x="10639" y="21600"/>
                  </a:cubicBezTo>
                  <a:cubicBezTo>
                    <a:pt x="4782" y="21504"/>
                    <a:pt x="0" y="17108"/>
                    <a:pt x="0" y="11851"/>
                  </a:cubicBezTo>
                  <a:cubicBezTo>
                    <a:pt x="0" y="1481"/>
                    <a:pt x="0" y="1481"/>
                    <a:pt x="0" y="1481"/>
                  </a:cubicBezTo>
                  <a:cubicBezTo>
                    <a:pt x="0" y="669"/>
                    <a:pt x="752" y="0"/>
                    <a:pt x="1666" y="0"/>
                  </a:cubicBezTo>
                  <a:cubicBezTo>
                    <a:pt x="19934" y="0"/>
                    <a:pt x="19934" y="0"/>
                    <a:pt x="19934" y="0"/>
                  </a:cubicBezTo>
                  <a:cubicBezTo>
                    <a:pt x="20848" y="0"/>
                    <a:pt x="21600" y="669"/>
                    <a:pt x="21600" y="1481"/>
                  </a:cubicBezTo>
                  <a:cubicBezTo>
                    <a:pt x="21600" y="11995"/>
                    <a:pt x="21600" y="11995"/>
                    <a:pt x="21600" y="11995"/>
                  </a:cubicBezTo>
                  <a:cubicBezTo>
                    <a:pt x="21600" y="14527"/>
                    <a:pt x="20472" y="16965"/>
                    <a:pt x="18430" y="18781"/>
                  </a:cubicBezTo>
                  <a:cubicBezTo>
                    <a:pt x="16388" y="20596"/>
                    <a:pt x="13701" y="21600"/>
                    <a:pt x="10800" y="21600"/>
                  </a:cubicBezTo>
                  <a:close/>
                  <a:moveTo>
                    <a:pt x="1666" y="765"/>
                  </a:moveTo>
                  <a:cubicBezTo>
                    <a:pt x="1236" y="765"/>
                    <a:pt x="860" y="1099"/>
                    <a:pt x="860" y="1481"/>
                  </a:cubicBezTo>
                  <a:cubicBezTo>
                    <a:pt x="860" y="11851"/>
                    <a:pt x="860" y="11851"/>
                    <a:pt x="860" y="11851"/>
                  </a:cubicBezTo>
                  <a:cubicBezTo>
                    <a:pt x="860" y="16726"/>
                    <a:pt x="5266" y="20740"/>
                    <a:pt x="10639" y="20835"/>
                  </a:cubicBezTo>
                  <a:cubicBezTo>
                    <a:pt x="10693" y="20835"/>
                    <a:pt x="10746" y="20835"/>
                    <a:pt x="10800" y="20835"/>
                  </a:cubicBezTo>
                  <a:cubicBezTo>
                    <a:pt x="10800" y="20835"/>
                    <a:pt x="10800" y="20835"/>
                    <a:pt x="10800" y="20835"/>
                  </a:cubicBezTo>
                  <a:cubicBezTo>
                    <a:pt x="13433" y="20835"/>
                    <a:pt x="15958" y="19880"/>
                    <a:pt x="17839" y="18255"/>
                  </a:cubicBezTo>
                  <a:cubicBezTo>
                    <a:pt x="19719" y="16582"/>
                    <a:pt x="20740" y="14336"/>
                    <a:pt x="20740" y="11995"/>
                  </a:cubicBezTo>
                  <a:cubicBezTo>
                    <a:pt x="20740" y="1481"/>
                    <a:pt x="20740" y="1481"/>
                    <a:pt x="20740" y="1481"/>
                  </a:cubicBezTo>
                  <a:cubicBezTo>
                    <a:pt x="20740" y="1099"/>
                    <a:pt x="20364" y="765"/>
                    <a:pt x="19934" y="765"/>
                  </a:cubicBezTo>
                  <a:lnTo>
                    <a:pt x="1666" y="765"/>
                  </a:ln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92" name="Google Shape;592;p55"/>
            <p:cNvSpPr/>
            <p:nvPr/>
          </p:nvSpPr>
          <p:spPr>
            <a:xfrm>
              <a:off x="30944" y="1128120"/>
              <a:ext cx="171377" cy="345101"/>
            </a:xfrm>
            <a:custGeom>
              <a:avLst/>
              <a:gdLst/>
              <a:ahLst/>
              <a:cxnLst/>
              <a:rect l="l" t="t" r="r" b="b"/>
              <a:pathLst>
                <a:path w="21600" h="21600" extrusionOk="0">
                  <a:moveTo>
                    <a:pt x="21600" y="0"/>
                  </a:moveTo>
                  <a:cubicBezTo>
                    <a:pt x="9861" y="0"/>
                    <a:pt x="0" y="4696"/>
                    <a:pt x="0" y="10800"/>
                  </a:cubicBezTo>
                  <a:cubicBezTo>
                    <a:pt x="0" y="16670"/>
                    <a:pt x="9861" y="21600"/>
                    <a:pt x="21600" y="21600"/>
                  </a:cubicBezTo>
                  <a:lnTo>
                    <a:pt x="21600" y="0"/>
                  </a:lnTo>
                  <a:close/>
                </a:path>
              </a:pathLst>
            </a:custGeom>
            <a:solidFill>
              <a:srgbClr val="FFE1A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93" name="Google Shape;593;p55"/>
            <p:cNvSpPr/>
            <p:nvPr/>
          </p:nvSpPr>
          <p:spPr>
            <a:xfrm>
              <a:off x="0" y="1097181"/>
              <a:ext cx="230883" cy="406979"/>
            </a:xfrm>
            <a:custGeom>
              <a:avLst/>
              <a:gdLst/>
              <a:ahLst/>
              <a:cxnLst/>
              <a:rect l="l" t="t" r="r" b="b"/>
              <a:pathLst>
                <a:path w="21600" h="21600" extrusionOk="0">
                  <a:moveTo>
                    <a:pt x="18813" y="21600"/>
                  </a:moveTo>
                  <a:cubicBezTo>
                    <a:pt x="8361" y="21600"/>
                    <a:pt x="0" y="16800"/>
                    <a:pt x="0" y="10800"/>
                  </a:cubicBezTo>
                  <a:cubicBezTo>
                    <a:pt x="0" y="4800"/>
                    <a:pt x="8361" y="0"/>
                    <a:pt x="18813" y="0"/>
                  </a:cubicBezTo>
                  <a:cubicBezTo>
                    <a:pt x="20555" y="0"/>
                    <a:pt x="21600" y="600"/>
                    <a:pt x="21600" y="1600"/>
                  </a:cubicBezTo>
                  <a:cubicBezTo>
                    <a:pt x="21600" y="20000"/>
                    <a:pt x="21600" y="20000"/>
                    <a:pt x="21600" y="20000"/>
                  </a:cubicBezTo>
                  <a:cubicBezTo>
                    <a:pt x="21600" y="21000"/>
                    <a:pt x="20555" y="21600"/>
                    <a:pt x="18813" y="21600"/>
                  </a:cubicBezTo>
                  <a:close/>
                  <a:moveTo>
                    <a:pt x="16026" y="3200"/>
                  </a:moveTo>
                  <a:cubicBezTo>
                    <a:pt x="10103" y="4000"/>
                    <a:pt x="5574" y="7000"/>
                    <a:pt x="5574" y="10800"/>
                  </a:cubicBezTo>
                  <a:cubicBezTo>
                    <a:pt x="5574" y="14400"/>
                    <a:pt x="10103" y="17600"/>
                    <a:pt x="16026" y="18200"/>
                  </a:cubicBezTo>
                  <a:lnTo>
                    <a:pt x="16026" y="3200"/>
                  </a:ln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94" name="Google Shape;594;p55"/>
            <p:cNvSpPr/>
            <p:nvPr/>
          </p:nvSpPr>
          <p:spPr>
            <a:xfrm>
              <a:off x="1651880" y="1128120"/>
              <a:ext cx="171377" cy="345101"/>
            </a:xfrm>
            <a:custGeom>
              <a:avLst/>
              <a:gdLst/>
              <a:ahLst/>
              <a:cxnLst/>
              <a:rect l="l" t="t" r="r" b="b"/>
              <a:pathLst>
                <a:path w="21600" h="21600" extrusionOk="0">
                  <a:moveTo>
                    <a:pt x="0" y="0"/>
                  </a:moveTo>
                  <a:cubicBezTo>
                    <a:pt x="11739" y="0"/>
                    <a:pt x="21600" y="4696"/>
                    <a:pt x="21600" y="10800"/>
                  </a:cubicBezTo>
                  <a:cubicBezTo>
                    <a:pt x="21600" y="16670"/>
                    <a:pt x="11739" y="21600"/>
                    <a:pt x="0" y="21600"/>
                  </a:cubicBezTo>
                  <a:lnTo>
                    <a:pt x="0" y="0"/>
                  </a:lnTo>
                  <a:close/>
                </a:path>
              </a:pathLst>
            </a:custGeom>
            <a:solidFill>
              <a:srgbClr val="FFE1A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95" name="Google Shape;595;p55"/>
            <p:cNvSpPr/>
            <p:nvPr/>
          </p:nvSpPr>
          <p:spPr>
            <a:xfrm>
              <a:off x="1620937" y="1097181"/>
              <a:ext cx="233263" cy="406979"/>
            </a:xfrm>
            <a:custGeom>
              <a:avLst/>
              <a:gdLst/>
              <a:ahLst/>
              <a:cxnLst/>
              <a:rect l="l" t="t" r="r" b="b"/>
              <a:pathLst>
                <a:path w="21600" h="21600" extrusionOk="0">
                  <a:moveTo>
                    <a:pt x="2787" y="21600"/>
                  </a:moveTo>
                  <a:cubicBezTo>
                    <a:pt x="1045" y="21600"/>
                    <a:pt x="0" y="21000"/>
                    <a:pt x="0" y="20000"/>
                  </a:cubicBezTo>
                  <a:cubicBezTo>
                    <a:pt x="0" y="1600"/>
                    <a:pt x="0" y="1600"/>
                    <a:pt x="0" y="1600"/>
                  </a:cubicBezTo>
                  <a:cubicBezTo>
                    <a:pt x="0" y="600"/>
                    <a:pt x="1045" y="0"/>
                    <a:pt x="2787" y="0"/>
                  </a:cubicBezTo>
                  <a:cubicBezTo>
                    <a:pt x="13239" y="0"/>
                    <a:pt x="21600" y="4800"/>
                    <a:pt x="21600" y="10800"/>
                  </a:cubicBezTo>
                  <a:cubicBezTo>
                    <a:pt x="21600" y="16800"/>
                    <a:pt x="13239" y="21600"/>
                    <a:pt x="2787" y="21600"/>
                  </a:cubicBezTo>
                  <a:close/>
                  <a:moveTo>
                    <a:pt x="5574" y="3200"/>
                  </a:moveTo>
                  <a:cubicBezTo>
                    <a:pt x="5574" y="18200"/>
                    <a:pt x="5574" y="18200"/>
                    <a:pt x="5574" y="18200"/>
                  </a:cubicBezTo>
                  <a:cubicBezTo>
                    <a:pt x="11497" y="17600"/>
                    <a:pt x="16026" y="14400"/>
                    <a:pt x="16026" y="10800"/>
                  </a:cubicBezTo>
                  <a:cubicBezTo>
                    <a:pt x="16026" y="7000"/>
                    <a:pt x="11497" y="4000"/>
                    <a:pt x="5574" y="3200"/>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96" name="Google Shape;596;p55"/>
            <p:cNvSpPr/>
            <p:nvPr/>
          </p:nvSpPr>
          <p:spPr>
            <a:xfrm>
              <a:off x="535553" y="1182861"/>
              <a:ext cx="142814" cy="147560"/>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97" name="Google Shape;597;p55"/>
            <p:cNvSpPr/>
            <p:nvPr/>
          </p:nvSpPr>
          <p:spPr>
            <a:xfrm>
              <a:off x="1175834" y="1182861"/>
              <a:ext cx="142814" cy="147560"/>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98" name="Google Shape;598;p55"/>
            <p:cNvSpPr/>
            <p:nvPr/>
          </p:nvSpPr>
          <p:spPr>
            <a:xfrm>
              <a:off x="464146" y="980560"/>
              <a:ext cx="290388" cy="147560"/>
            </a:xfrm>
            <a:custGeom>
              <a:avLst/>
              <a:gdLst/>
              <a:ahLst/>
              <a:cxnLst/>
              <a:rect l="l" t="t" r="r" b="b"/>
              <a:pathLst>
                <a:path w="21377" h="21600" extrusionOk="0">
                  <a:moveTo>
                    <a:pt x="19162" y="21600"/>
                  </a:moveTo>
                  <a:cubicBezTo>
                    <a:pt x="18054" y="21600"/>
                    <a:pt x="16946" y="19938"/>
                    <a:pt x="16946" y="17723"/>
                  </a:cubicBezTo>
                  <a:cubicBezTo>
                    <a:pt x="16392" y="12738"/>
                    <a:pt x="13623" y="8862"/>
                    <a:pt x="10577" y="8862"/>
                  </a:cubicBezTo>
                  <a:cubicBezTo>
                    <a:pt x="7531" y="8862"/>
                    <a:pt x="4762" y="12738"/>
                    <a:pt x="4208" y="17723"/>
                  </a:cubicBezTo>
                  <a:cubicBezTo>
                    <a:pt x="4208" y="19938"/>
                    <a:pt x="3100" y="21600"/>
                    <a:pt x="1715" y="21600"/>
                  </a:cubicBezTo>
                  <a:cubicBezTo>
                    <a:pt x="608" y="21046"/>
                    <a:pt x="-223" y="18831"/>
                    <a:pt x="54" y="16615"/>
                  </a:cubicBezTo>
                  <a:cubicBezTo>
                    <a:pt x="608" y="7200"/>
                    <a:pt x="5315" y="0"/>
                    <a:pt x="10577" y="0"/>
                  </a:cubicBezTo>
                  <a:cubicBezTo>
                    <a:pt x="15839" y="0"/>
                    <a:pt x="20546" y="7200"/>
                    <a:pt x="21377" y="16062"/>
                  </a:cubicBezTo>
                  <a:cubicBezTo>
                    <a:pt x="21377" y="18831"/>
                    <a:pt x="20546" y="21046"/>
                    <a:pt x="19439" y="21600"/>
                  </a:cubicBezTo>
                  <a:cubicBezTo>
                    <a:pt x="19439" y="21600"/>
                    <a:pt x="19162" y="21600"/>
                    <a:pt x="19162" y="21600"/>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599" name="Google Shape;599;p55"/>
            <p:cNvSpPr/>
            <p:nvPr/>
          </p:nvSpPr>
          <p:spPr>
            <a:xfrm>
              <a:off x="1099666" y="980560"/>
              <a:ext cx="290388" cy="147560"/>
            </a:xfrm>
            <a:custGeom>
              <a:avLst/>
              <a:gdLst/>
              <a:ahLst/>
              <a:cxnLst/>
              <a:rect l="l" t="t" r="r" b="b"/>
              <a:pathLst>
                <a:path w="21377" h="21600" extrusionOk="0">
                  <a:moveTo>
                    <a:pt x="19108" y="21600"/>
                  </a:moveTo>
                  <a:cubicBezTo>
                    <a:pt x="18277" y="21600"/>
                    <a:pt x="17169" y="19938"/>
                    <a:pt x="17169" y="17723"/>
                  </a:cubicBezTo>
                  <a:cubicBezTo>
                    <a:pt x="16615" y="12738"/>
                    <a:pt x="13846" y="8862"/>
                    <a:pt x="10800" y="8862"/>
                  </a:cubicBezTo>
                  <a:cubicBezTo>
                    <a:pt x="7754" y="8862"/>
                    <a:pt x="4985" y="12738"/>
                    <a:pt x="4431" y="17723"/>
                  </a:cubicBezTo>
                  <a:cubicBezTo>
                    <a:pt x="4154" y="19938"/>
                    <a:pt x="3046" y="21600"/>
                    <a:pt x="1938" y="21600"/>
                  </a:cubicBezTo>
                  <a:cubicBezTo>
                    <a:pt x="831" y="21046"/>
                    <a:pt x="0" y="18831"/>
                    <a:pt x="0" y="16615"/>
                  </a:cubicBezTo>
                  <a:cubicBezTo>
                    <a:pt x="831" y="7200"/>
                    <a:pt x="5538" y="0"/>
                    <a:pt x="10800" y="0"/>
                  </a:cubicBezTo>
                  <a:cubicBezTo>
                    <a:pt x="16062" y="0"/>
                    <a:pt x="20492" y="7200"/>
                    <a:pt x="21323" y="16062"/>
                  </a:cubicBezTo>
                  <a:cubicBezTo>
                    <a:pt x="21600" y="18831"/>
                    <a:pt x="20769" y="21046"/>
                    <a:pt x="19662" y="21600"/>
                  </a:cubicBezTo>
                  <a:cubicBezTo>
                    <a:pt x="19385" y="21600"/>
                    <a:pt x="19385" y="21600"/>
                    <a:pt x="19108" y="21600"/>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00" name="Google Shape;600;p55"/>
            <p:cNvSpPr/>
            <p:nvPr/>
          </p:nvSpPr>
          <p:spPr>
            <a:xfrm>
              <a:off x="780715" y="1473221"/>
              <a:ext cx="292769" cy="176120"/>
            </a:xfrm>
            <a:custGeom>
              <a:avLst/>
              <a:gdLst/>
              <a:ahLst/>
              <a:cxnLst/>
              <a:rect l="l" t="t" r="r" b="b"/>
              <a:pathLst>
                <a:path w="21600" h="21600" extrusionOk="0">
                  <a:moveTo>
                    <a:pt x="10800" y="21600"/>
                  </a:moveTo>
                  <a:cubicBezTo>
                    <a:pt x="4985" y="21600"/>
                    <a:pt x="0" y="13328"/>
                    <a:pt x="0" y="3677"/>
                  </a:cubicBezTo>
                  <a:cubicBezTo>
                    <a:pt x="0" y="1379"/>
                    <a:pt x="1108" y="0"/>
                    <a:pt x="2215" y="0"/>
                  </a:cubicBezTo>
                  <a:cubicBezTo>
                    <a:pt x="3600" y="0"/>
                    <a:pt x="4431" y="1379"/>
                    <a:pt x="4431" y="3677"/>
                  </a:cubicBezTo>
                  <a:cubicBezTo>
                    <a:pt x="4431" y="9191"/>
                    <a:pt x="7200" y="14247"/>
                    <a:pt x="10800" y="14247"/>
                  </a:cubicBezTo>
                  <a:cubicBezTo>
                    <a:pt x="14400" y="14247"/>
                    <a:pt x="17169" y="9191"/>
                    <a:pt x="17169" y="3677"/>
                  </a:cubicBezTo>
                  <a:cubicBezTo>
                    <a:pt x="17169" y="1379"/>
                    <a:pt x="18000" y="0"/>
                    <a:pt x="19385" y="0"/>
                  </a:cubicBezTo>
                  <a:cubicBezTo>
                    <a:pt x="20492" y="0"/>
                    <a:pt x="21600" y="1379"/>
                    <a:pt x="21600" y="3677"/>
                  </a:cubicBezTo>
                  <a:cubicBezTo>
                    <a:pt x="21600" y="13328"/>
                    <a:pt x="16615" y="21600"/>
                    <a:pt x="10800" y="21600"/>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01" name="Google Shape;601;p55"/>
            <p:cNvSpPr/>
            <p:nvPr/>
          </p:nvSpPr>
          <p:spPr>
            <a:xfrm>
              <a:off x="756913" y="1842120"/>
              <a:ext cx="340374" cy="176120"/>
            </a:xfrm>
            <a:custGeom>
              <a:avLst/>
              <a:gdLst/>
              <a:ahLst/>
              <a:cxnLst/>
              <a:rect l="l" t="t" r="r" b="b"/>
              <a:pathLst>
                <a:path w="21220" h="21600" extrusionOk="0">
                  <a:moveTo>
                    <a:pt x="10610" y="21600"/>
                  </a:moveTo>
                  <a:cubicBezTo>
                    <a:pt x="15775" y="21600"/>
                    <a:pt x="20236" y="14247"/>
                    <a:pt x="21175" y="4136"/>
                  </a:cubicBezTo>
                  <a:cubicBezTo>
                    <a:pt x="21410" y="2298"/>
                    <a:pt x="20706" y="0"/>
                    <a:pt x="19532" y="0"/>
                  </a:cubicBezTo>
                  <a:cubicBezTo>
                    <a:pt x="1688" y="0"/>
                    <a:pt x="1688" y="0"/>
                    <a:pt x="1688" y="0"/>
                  </a:cubicBezTo>
                  <a:cubicBezTo>
                    <a:pt x="514" y="0"/>
                    <a:pt x="-190" y="2298"/>
                    <a:pt x="45" y="4136"/>
                  </a:cubicBezTo>
                  <a:cubicBezTo>
                    <a:pt x="984" y="14247"/>
                    <a:pt x="5445" y="21600"/>
                    <a:pt x="10610" y="2160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grpSp>
      <p:sp>
        <p:nvSpPr>
          <p:cNvPr id="602" name="Google Shape;602;p55"/>
          <p:cNvSpPr/>
          <p:nvPr/>
        </p:nvSpPr>
        <p:spPr>
          <a:xfrm>
            <a:off x="2786300" y="973149"/>
            <a:ext cx="5480147" cy="1369619"/>
          </a:xfrm>
          <a:prstGeom prst="wedgeRoundRectCallout">
            <a:avLst>
              <a:gd name="adj1" fmla="val -61363"/>
              <a:gd name="adj2" fmla="val -4940"/>
              <a:gd name="adj3"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Microsoft JhengHei"/>
                <a:ea typeface="Microsoft JhengHei"/>
                <a:cs typeface="Microsoft JhengHei"/>
                <a:sym typeface="Microsoft JhengHei"/>
              </a:rPr>
              <a:t>JIRA </a:t>
            </a:r>
            <a:r>
              <a:rPr lang="en-US" sz="1800" dirty="0" err="1">
                <a:solidFill>
                  <a:schemeClr val="lt1"/>
                </a:solidFill>
                <a:latin typeface="Microsoft JhengHei"/>
                <a:ea typeface="Microsoft JhengHei"/>
                <a:cs typeface="Microsoft JhengHei"/>
                <a:sym typeface="Microsoft JhengHei"/>
              </a:rPr>
              <a:t>很好用但是對我們的頁面跟流程對客戶來說太複雜了,</a:t>
            </a:r>
            <a:r>
              <a:rPr lang="en-US" sz="1800" b="1" dirty="0" err="1">
                <a:solidFill>
                  <a:schemeClr val="dk1"/>
                </a:solidFill>
                <a:latin typeface="Microsoft JhengHei"/>
                <a:ea typeface="Microsoft JhengHei"/>
                <a:cs typeface="Microsoft JhengHei"/>
                <a:sym typeface="Microsoft JhengHei"/>
              </a:rPr>
              <a:t>有沒有簡單的</a:t>
            </a:r>
            <a:r>
              <a:rPr lang="en-US" sz="1800" b="1" dirty="0">
                <a:solidFill>
                  <a:schemeClr val="dk1"/>
                </a:solidFill>
                <a:latin typeface="Microsoft JhengHei"/>
                <a:ea typeface="Microsoft JhengHei"/>
                <a:cs typeface="Microsoft JhengHei"/>
                <a:sym typeface="Microsoft JhengHei"/>
              </a:rPr>
              <a:t> Portal </a:t>
            </a:r>
            <a:r>
              <a:rPr lang="en-US" sz="1800" b="1" dirty="0" err="1">
                <a:solidFill>
                  <a:schemeClr val="dk1"/>
                </a:solidFill>
                <a:latin typeface="Microsoft JhengHei"/>
                <a:ea typeface="Microsoft JhengHei"/>
                <a:cs typeface="Microsoft JhengHei"/>
                <a:sym typeface="Microsoft JhengHei"/>
              </a:rPr>
              <a:t>讓客戶跟</a:t>
            </a:r>
            <a:r>
              <a:rPr lang="en-US" sz="1800" b="1" dirty="0">
                <a:solidFill>
                  <a:schemeClr val="dk1"/>
                </a:solidFill>
                <a:latin typeface="Microsoft JhengHei"/>
                <a:ea typeface="Microsoft JhengHei"/>
                <a:cs typeface="Microsoft JhengHei"/>
                <a:sym typeface="Microsoft JhengHei"/>
              </a:rPr>
              <a:t> FAE </a:t>
            </a:r>
            <a:r>
              <a:rPr lang="en-US" sz="1800" b="1" dirty="0" err="1">
                <a:solidFill>
                  <a:schemeClr val="dk1"/>
                </a:solidFill>
                <a:latin typeface="Microsoft JhengHei"/>
                <a:ea typeface="Microsoft JhengHei"/>
                <a:cs typeface="Microsoft JhengHei"/>
                <a:sym typeface="Microsoft JhengHei"/>
              </a:rPr>
              <a:t>互動,並了解誰在處理跟處理進度</a:t>
            </a:r>
            <a:r>
              <a:rPr lang="en-US" sz="1800" b="1" dirty="0">
                <a:solidFill>
                  <a:schemeClr val="dk1"/>
                </a:solidFill>
                <a:latin typeface="Microsoft JhengHei"/>
                <a:ea typeface="Microsoft JhengHei"/>
                <a:cs typeface="Microsoft JhengHei"/>
                <a:sym typeface="Microsoft JhengHei"/>
              </a:rPr>
              <a:t>?</a:t>
            </a:r>
            <a:endParaRPr sz="1800" b="1" dirty="0">
              <a:solidFill>
                <a:schemeClr val="dk1"/>
              </a:solidFill>
              <a:latin typeface="Microsoft JhengHei"/>
              <a:ea typeface="Microsoft JhengHei"/>
              <a:cs typeface="Microsoft JhengHei"/>
              <a:sym typeface="Microsoft JhengHei"/>
            </a:endParaRPr>
          </a:p>
        </p:txBody>
      </p:sp>
      <p:grpSp>
        <p:nvGrpSpPr>
          <p:cNvPr id="603" name="Google Shape;603;p55"/>
          <p:cNvGrpSpPr/>
          <p:nvPr/>
        </p:nvGrpSpPr>
        <p:grpSpPr>
          <a:xfrm>
            <a:off x="7766829" y="3036979"/>
            <a:ext cx="890575" cy="1317785"/>
            <a:chOff x="0" y="0"/>
            <a:chExt cx="1922463" cy="3070225"/>
          </a:xfrm>
        </p:grpSpPr>
        <p:sp>
          <p:nvSpPr>
            <p:cNvPr id="604" name="Google Shape;604;p55"/>
            <p:cNvSpPr/>
            <p:nvPr/>
          </p:nvSpPr>
          <p:spPr>
            <a:xfrm>
              <a:off x="302169" y="2363360"/>
              <a:ext cx="1320504" cy="675926"/>
            </a:xfrm>
            <a:custGeom>
              <a:avLst/>
              <a:gdLst/>
              <a:ahLst/>
              <a:cxnLst/>
              <a:rect l="l" t="t" r="r" b="b"/>
              <a:pathLst>
                <a:path w="21600" h="21600"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59AFE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05" name="Google Shape;605;p55"/>
            <p:cNvSpPr/>
            <p:nvPr/>
          </p:nvSpPr>
          <p:spPr>
            <a:xfrm>
              <a:off x="271239" y="2334800"/>
              <a:ext cx="1382364" cy="735425"/>
            </a:xfrm>
            <a:custGeom>
              <a:avLst/>
              <a:gdLst/>
              <a:ahLst/>
              <a:cxnLst/>
              <a:rect l="l" t="t" r="r" b="b"/>
              <a:pathLst>
                <a:path w="21600" h="21600"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06" name="Google Shape;606;p55"/>
            <p:cNvSpPr/>
            <p:nvPr/>
          </p:nvSpPr>
          <p:spPr>
            <a:xfrm>
              <a:off x="344996" y="2556141"/>
              <a:ext cx="323583" cy="454584"/>
            </a:xfrm>
            <a:custGeom>
              <a:avLst/>
              <a:gdLst/>
              <a:ahLst/>
              <a:cxnLst/>
              <a:rect l="l" t="t" r="r" b="b"/>
              <a:pathLst>
                <a:path w="21600" h="21600" extrusionOk="0">
                  <a:moveTo>
                    <a:pt x="5023" y="0"/>
                  </a:moveTo>
                  <a:cubicBezTo>
                    <a:pt x="2512" y="2142"/>
                    <a:pt x="753" y="4641"/>
                    <a:pt x="0" y="7319"/>
                  </a:cubicBezTo>
                  <a:cubicBezTo>
                    <a:pt x="10047" y="7319"/>
                    <a:pt x="10047" y="7319"/>
                    <a:pt x="10047" y="7319"/>
                  </a:cubicBezTo>
                  <a:cubicBezTo>
                    <a:pt x="8037" y="12317"/>
                    <a:pt x="8037" y="12317"/>
                    <a:pt x="8037" y="12317"/>
                  </a:cubicBezTo>
                  <a:cubicBezTo>
                    <a:pt x="18586" y="21600"/>
                    <a:pt x="18586" y="21600"/>
                    <a:pt x="18586" y="21600"/>
                  </a:cubicBezTo>
                  <a:cubicBezTo>
                    <a:pt x="21600" y="21600"/>
                    <a:pt x="21600" y="21600"/>
                    <a:pt x="21600" y="21600"/>
                  </a:cubicBezTo>
                  <a:cubicBezTo>
                    <a:pt x="12307" y="9461"/>
                    <a:pt x="12307" y="9461"/>
                    <a:pt x="12307" y="9461"/>
                  </a:cubicBezTo>
                  <a:cubicBezTo>
                    <a:pt x="12056" y="9104"/>
                    <a:pt x="12056" y="8747"/>
                    <a:pt x="12056" y="8390"/>
                  </a:cubicBezTo>
                  <a:cubicBezTo>
                    <a:pt x="13312" y="5177"/>
                    <a:pt x="13312" y="5177"/>
                    <a:pt x="13312" y="5177"/>
                  </a:cubicBezTo>
                  <a:cubicBezTo>
                    <a:pt x="6028" y="5177"/>
                    <a:pt x="6028" y="5177"/>
                    <a:pt x="6028" y="5177"/>
                  </a:cubicBezTo>
                  <a:cubicBezTo>
                    <a:pt x="5526" y="5177"/>
                    <a:pt x="4772" y="4998"/>
                    <a:pt x="4521" y="4641"/>
                  </a:cubicBezTo>
                  <a:cubicBezTo>
                    <a:pt x="4019" y="4284"/>
                    <a:pt x="4019" y="3927"/>
                    <a:pt x="4019" y="3392"/>
                  </a:cubicBezTo>
                  <a:cubicBezTo>
                    <a:pt x="5023" y="0"/>
                    <a:pt x="5023" y="0"/>
                    <a:pt x="5023" y="0"/>
                  </a:cubicBezTo>
                </a:path>
              </a:pathLst>
            </a:custGeom>
            <a:solidFill>
              <a:srgbClr val="4E9CCE"/>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07" name="Google Shape;607;p55"/>
            <p:cNvSpPr/>
            <p:nvPr/>
          </p:nvSpPr>
          <p:spPr>
            <a:xfrm>
              <a:off x="311686" y="2491881"/>
              <a:ext cx="375927" cy="547404"/>
            </a:xfrm>
            <a:custGeom>
              <a:avLst/>
              <a:gdLst/>
              <a:ahLst/>
              <a:cxnLst/>
              <a:rect l="l" t="t" r="r" b="b"/>
              <a:pathLst>
                <a:path w="21600" h="21600" extrusionOk="0">
                  <a:moveTo>
                    <a:pt x="20520" y="20416"/>
                  </a:moveTo>
                  <a:cubicBezTo>
                    <a:pt x="17928" y="20416"/>
                    <a:pt x="17928" y="20416"/>
                    <a:pt x="17928" y="20416"/>
                  </a:cubicBezTo>
                  <a:cubicBezTo>
                    <a:pt x="19224" y="21600"/>
                    <a:pt x="19224" y="21600"/>
                    <a:pt x="19224" y="21600"/>
                  </a:cubicBezTo>
                  <a:cubicBezTo>
                    <a:pt x="21600" y="21600"/>
                    <a:pt x="21600" y="21600"/>
                    <a:pt x="21600" y="21600"/>
                  </a:cubicBezTo>
                  <a:cubicBezTo>
                    <a:pt x="20520" y="20416"/>
                    <a:pt x="20520" y="20416"/>
                    <a:pt x="20520" y="20416"/>
                  </a:cubicBezTo>
                  <a:moveTo>
                    <a:pt x="7128" y="0"/>
                  </a:moveTo>
                  <a:cubicBezTo>
                    <a:pt x="3672" y="2367"/>
                    <a:pt x="1296" y="5326"/>
                    <a:pt x="0" y="8581"/>
                  </a:cubicBezTo>
                  <a:cubicBezTo>
                    <a:pt x="1944" y="8581"/>
                    <a:pt x="1944" y="8581"/>
                    <a:pt x="1944" y="8581"/>
                  </a:cubicBezTo>
                  <a:cubicBezTo>
                    <a:pt x="2592" y="6362"/>
                    <a:pt x="4104" y="4290"/>
                    <a:pt x="6264" y="2515"/>
                  </a:cubicBezTo>
                  <a:cubicBezTo>
                    <a:pt x="6264" y="2219"/>
                    <a:pt x="6264" y="2219"/>
                    <a:pt x="6264" y="2219"/>
                  </a:cubicBezTo>
                  <a:cubicBezTo>
                    <a:pt x="6480" y="1479"/>
                    <a:pt x="6912" y="740"/>
                    <a:pt x="7128"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08" name="Google Shape;608;p55"/>
            <p:cNvSpPr/>
            <p:nvPr/>
          </p:nvSpPr>
          <p:spPr>
            <a:xfrm>
              <a:off x="1253883" y="2556141"/>
              <a:ext cx="323583" cy="454584"/>
            </a:xfrm>
            <a:custGeom>
              <a:avLst/>
              <a:gdLst/>
              <a:ahLst/>
              <a:cxnLst/>
              <a:rect l="l" t="t" r="r" b="b"/>
              <a:pathLst>
                <a:path w="21600" h="21600" extrusionOk="0">
                  <a:moveTo>
                    <a:pt x="16577" y="0"/>
                  </a:moveTo>
                  <a:cubicBezTo>
                    <a:pt x="17581" y="3392"/>
                    <a:pt x="17581" y="3392"/>
                    <a:pt x="17581" y="3392"/>
                  </a:cubicBezTo>
                  <a:cubicBezTo>
                    <a:pt x="17581" y="3927"/>
                    <a:pt x="17581" y="4284"/>
                    <a:pt x="17079" y="4641"/>
                  </a:cubicBezTo>
                  <a:cubicBezTo>
                    <a:pt x="16828" y="4998"/>
                    <a:pt x="16074" y="5177"/>
                    <a:pt x="15572" y="5177"/>
                  </a:cubicBezTo>
                  <a:cubicBezTo>
                    <a:pt x="8288" y="5177"/>
                    <a:pt x="8288" y="5177"/>
                    <a:pt x="8288" y="5177"/>
                  </a:cubicBezTo>
                  <a:cubicBezTo>
                    <a:pt x="9544" y="8390"/>
                    <a:pt x="9544" y="8390"/>
                    <a:pt x="9544" y="8390"/>
                  </a:cubicBezTo>
                  <a:cubicBezTo>
                    <a:pt x="9544" y="8747"/>
                    <a:pt x="9544" y="9104"/>
                    <a:pt x="9293" y="9461"/>
                  </a:cubicBezTo>
                  <a:cubicBezTo>
                    <a:pt x="0" y="21600"/>
                    <a:pt x="0" y="21600"/>
                    <a:pt x="0" y="21600"/>
                  </a:cubicBezTo>
                  <a:cubicBezTo>
                    <a:pt x="3014" y="21600"/>
                    <a:pt x="3014" y="21600"/>
                    <a:pt x="3014" y="21600"/>
                  </a:cubicBezTo>
                  <a:cubicBezTo>
                    <a:pt x="13563" y="12317"/>
                    <a:pt x="13563" y="12317"/>
                    <a:pt x="13563" y="12317"/>
                  </a:cubicBezTo>
                  <a:cubicBezTo>
                    <a:pt x="11553" y="7319"/>
                    <a:pt x="11553" y="7319"/>
                    <a:pt x="11553" y="7319"/>
                  </a:cubicBezTo>
                  <a:cubicBezTo>
                    <a:pt x="21600" y="7319"/>
                    <a:pt x="21600" y="7319"/>
                    <a:pt x="21600" y="7319"/>
                  </a:cubicBezTo>
                  <a:cubicBezTo>
                    <a:pt x="20847" y="4641"/>
                    <a:pt x="19088" y="2142"/>
                    <a:pt x="16577" y="0"/>
                  </a:cubicBezTo>
                </a:path>
              </a:pathLst>
            </a:custGeom>
            <a:solidFill>
              <a:srgbClr val="4E9CCE"/>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09" name="Google Shape;609;p55"/>
            <p:cNvSpPr/>
            <p:nvPr/>
          </p:nvSpPr>
          <p:spPr>
            <a:xfrm>
              <a:off x="1234849" y="2491881"/>
              <a:ext cx="375927" cy="547404"/>
            </a:xfrm>
            <a:custGeom>
              <a:avLst/>
              <a:gdLst/>
              <a:ahLst/>
              <a:cxnLst/>
              <a:rect l="l" t="t" r="r" b="b"/>
              <a:pathLst>
                <a:path w="21600" h="21600" extrusionOk="0">
                  <a:moveTo>
                    <a:pt x="3672" y="20416"/>
                  </a:moveTo>
                  <a:cubicBezTo>
                    <a:pt x="1080" y="20416"/>
                    <a:pt x="1080" y="20416"/>
                    <a:pt x="1080" y="20416"/>
                  </a:cubicBezTo>
                  <a:cubicBezTo>
                    <a:pt x="0" y="21600"/>
                    <a:pt x="0" y="21600"/>
                    <a:pt x="0" y="21600"/>
                  </a:cubicBezTo>
                  <a:cubicBezTo>
                    <a:pt x="2376" y="21600"/>
                    <a:pt x="2376" y="21600"/>
                    <a:pt x="2376" y="21600"/>
                  </a:cubicBezTo>
                  <a:cubicBezTo>
                    <a:pt x="3672" y="20416"/>
                    <a:pt x="3672" y="20416"/>
                    <a:pt x="3672" y="20416"/>
                  </a:cubicBezTo>
                  <a:moveTo>
                    <a:pt x="14472" y="0"/>
                  </a:moveTo>
                  <a:cubicBezTo>
                    <a:pt x="14688" y="740"/>
                    <a:pt x="15120" y="1479"/>
                    <a:pt x="15336" y="2219"/>
                  </a:cubicBezTo>
                  <a:cubicBezTo>
                    <a:pt x="15336" y="2515"/>
                    <a:pt x="15336" y="2515"/>
                    <a:pt x="15336" y="2515"/>
                  </a:cubicBezTo>
                  <a:cubicBezTo>
                    <a:pt x="17496" y="4290"/>
                    <a:pt x="19008" y="6362"/>
                    <a:pt x="19656" y="8581"/>
                  </a:cubicBezTo>
                  <a:cubicBezTo>
                    <a:pt x="21600" y="8581"/>
                    <a:pt x="21600" y="8581"/>
                    <a:pt x="21600" y="8581"/>
                  </a:cubicBezTo>
                  <a:cubicBezTo>
                    <a:pt x="20304" y="5326"/>
                    <a:pt x="17928" y="2367"/>
                    <a:pt x="14472"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10" name="Google Shape;610;p55"/>
            <p:cNvSpPr/>
            <p:nvPr/>
          </p:nvSpPr>
          <p:spPr>
            <a:xfrm>
              <a:off x="435409" y="2241978"/>
              <a:ext cx="392583" cy="797307"/>
            </a:xfrm>
            <a:custGeom>
              <a:avLst/>
              <a:gdLst/>
              <a:ahLst/>
              <a:cxnLst/>
              <a:rect l="l" t="t" r="r" b="b"/>
              <a:pathLst>
                <a:path w="21600" h="21600" extrusionOk="0">
                  <a:moveTo>
                    <a:pt x="21600" y="0"/>
                  </a:moveTo>
                  <a:cubicBezTo>
                    <a:pt x="21600" y="0"/>
                    <a:pt x="21600" y="0"/>
                    <a:pt x="21600" y="0"/>
                  </a:cubicBezTo>
                  <a:cubicBezTo>
                    <a:pt x="11423" y="0"/>
                    <a:pt x="2700" y="3566"/>
                    <a:pt x="831" y="8355"/>
                  </a:cubicBezTo>
                  <a:cubicBezTo>
                    <a:pt x="0" y="10596"/>
                    <a:pt x="0" y="10596"/>
                    <a:pt x="0" y="10596"/>
                  </a:cubicBezTo>
                  <a:cubicBezTo>
                    <a:pt x="8308" y="10596"/>
                    <a:pt x="8308" y="10596"/>
                    <a:pt x="8308" y="10596"/>
                  </a:cubicBezTo>
                  <a:cubicBezTo>
                    <a:pt x="6646" y="13449"/>
                    <a:pt x="6646" y="13449"/>
                    <a:pt x="6646" y="13449"/>
                  </a:cubicBezTo>
                  <a:cubicBezTo>
                    <a:pt x="15785" y="21600"/>
                    <a:pt x="15785" y="21600"/>
                    <a:pt x="15785" y="21600"/>
                  </a:cubicBezTo>
                  <a:cubicBezTo>
                    <a:pt x="15785" y="2853"/>
                    <a:pt x="15785" y="2853"/>
                    <a:pt x="15785" y="2853"/>
                  </a:cubicBezTo>
                  <a:cubicBezTo>
                    <a:pt x="21600" y="3260"/>
                    <a:pt x="21600" y="3260"/>
                    <a:pt x="21600" y="3260"/>
                  </a:cubicBezTo>
                  <a:cubicBezTo>
                    <a:pt x="21600" y="0"/>
                    <a:pt x="21600" y="0"/>
                    <a:pt x="21600" y="0"/>
                  </a:cubicBezTo>
                </a:path>
              </a:pathLst>
            </a:custGeom>
            <a:solidFill>
              <a:srgbClr val="59AFE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11" name="Google Shape;611;p55"/>
            <p:cNvSpPr/>
            <p:nvPr/>
          </p:nvSpPr>
          <p:spPr>
            <a:xfrm>
              <a:off x="406857" y="2213418"/>
              <a:ext cx="449686" cy="856807"/>
            </a:xfrm>
            <a:custGeom>
              <a:avLst/>
              <a:gdLst/>
              <a:ahLst/>
              <a:cxnLst/>
              <a:rect l="l" t="t" r="r" b="b"/>
              <a:pathLst>
                <a:path w="21600" h="21600" extrusionOk="0">
                  <a:moveTo>
                    <a:pt x="15120" y="21600"/>
                  </a:moveTo>
                  <a:cubicBezTo>
                    <a:pt x="14580" y="21600"/>
                    <a:pt x="14040" y="21411"/>
                    <a:pt x="13860" y="21221"/>
                  </a:cubicBezTo>
                  <a:cubicBezTo>
                    <a:pt x="5940" y="13642"/>
                    <a:pt x="5940" y="13642"/>
                    <a:pt x="5940" y="13642"/>
                  </a:cubicBezTo>
                  <a:cubicBezTo>
                    <a:pt x="5760" y="13453"/>
                    <a:pt x="5760" y="13263"/>
                    <a:pt x="5760" y="13074"/>
                  </a:cubicBezTo>
                  <a:cubicBezTo>
                    <a:pt x="6660" y="11368"/>
                    <a:pt x="6660" y="11368"/>
                    <a:pt x="6660" y="11368"/>
                  </a:cubicBezTo>
                  <a:cubicBezTo>
                    <a:pt x="1440" y="11368"/>
                    <a:pt x="1440" y="11368"/>
                    <a:pt x="1440" y="11368"/>
                  </a:cubicBezTo>
                  <a:cubicBezTo>
                    <a:pt x="1080" y="11368"/>
                    <a:pt x="540" y="11274"/>
                    <a:pt x="360" y="11084"/>
                  </a:cubicBezTo>
                  <a:cubicBezTo>
                    <a:pt x="0" y="10895"/>
                    <a:pt x="0" y="10705"/>
                    <a:pt x="0" y="10421"/>
                  </a:cubicBezTo>
                  <a:cubicBezTo>
                    <a:pt x="720" y="8432"/>
                    <a:pt x="720" y="8432"/>
                    <a:pt x="720" y="8432"/>
                  </a:cubicBezTo>
                  <a:cubicBezTo>
                    <a:pt x="2520" y="3505"/>
                    <a:pt x="10620" y="0"/>
                    <a:pt x="20160" y="0"/>
                  </a:cubicBezTo>
                  <a:cubicBezTo>
                    <a:pt x="20880" y="0"/>
                    <a:pt x="21600" y="379"/>
                    <a:pt x="21600" y="758"/>
                  </a:cubicBezTo>
                  <a:cubicBezTo>
                    <a:pt x="21600" y="3789"/>
                    <a:pt x="21600" y="3789"/>
                    <a:pt x="21600" y="3789"/>
                  </a:cubicBezTo>
                  <a:cubicBezTo>
                    <a:pt x="21600" y="3979"/>
                    <a:pt x="21420" y="4263"/>
                    <a:pt x="21060" y="4358"/>
                  </a:cubicBezTo>
                  <a:cubicBezTo>
                    <a:pt x="20700" y="4547"/>
                    <a:pt x="20340" y="4547"/>
                    <a:pt x="19980" y="4547"/>
                  </a:cubicBezTo>
                  <a:cubicBezTo>
                    <a:pt x="16560" y="4263"/>
                    <a:pt x="16560" y="4263"/>
                    <a:pt x="16560" y="4263"/>
                  </a:cubicBezTo>
                  <a:cubicBezTo>
                    <a:pt x="16560" y="20842"/>
                    <a:pt x="16560" y="20842"/>
                    <a:pt x="16560" y="20842"/>
                  </a:cubicBezTo>
                  <a:cubicBezTo>
                    <a:pt x="16560" y="21221"/>
                    <a:pt x="16200" y="21505"/>
                    <a:pt x="15480" y="21600"/>
                  </a:cubicBezTo>
                  <a:cubicBezTo>
                    <a:pt x="15300" y="21600"/>
                    <a:pt x="15300" y="21600"/>
                    <a:pt x="15120" y="21600"/>
                  </a:cubicBezTo>
                  <a:moveTo>
                    <a:pt x="8820" y="13168"/>
                  </a:moveTo>
                  <a:cubicBezTo>
                    <a:pt x="13680" y="17905"/>
                    <a:pt x="13680" y="17905"/>
                    <a:pt x="13680" y="17905"/>
                  </a:cubicBezTo>
                  <a:cubicBezTo>
                    <a:pt x="13680" y="3411"/>
                    <a:pt x="13680" y="3411"/>
                    <a:pt x="13680" y="3411"/>
                  </a:cubicBezTo>
                  <a:cubicBezTo>
                    <a:pt x="13680" y="3221"/>
                    <a:pt x="13860" y="2937"/>
                    <a:pt x="14220" y="2842"/>
                  </a:cubicBezTo>
                  <a:cubicBezTo>
                    <a:pt x="14580" y="2653"/>
                    <a:pt x="14940" y="2653"/>
                    <a:pt x="15300" y="2653"/>
                  </a:cubicBezTo>
                  <a:cubicBezTo>
                    <a:pt x="18720" y="2937"/>
                    <a:pt x="18720" y="2937"/>
                    <a:pt x="18720" y="2937"/>
                  </a:cubicBezTo>
                  <a:cubicBezTo>
                    <a:pt x="18720" y="1516"/>
                    <a:pt x="18720" y="1516"/>
                    <a:pt x="18720" y="1516"/>
                  </a:cubicBezTo>
                  <a:cubicBezTo>
                    <a:pt x="11340" y="1895"/>
                    <a:pt x="5040" y="4832"/>
                    <a:pt x="3600" y="8716"/>
                  </a:cubicBezTo>
                  <a:cubicBezTo>
                    <a:pt x="3240" y="9853"/>
                    <a:pt x="3240" y="9853"/>
                    <a:pt x="3240" y="9853"/>
                  </a:cubicBezTo>
                  <a:cubicBezTo>
                    <a:pt x="8640" y="9853"/>
                    <a:pt x="8640" y="9853"/>
                    <a:pt x="8640" y="9853"/>
                  </a:cubicBezTo>
                  <a:cubicBezTo>
                    <a:pt x="9180" y="9853"/>
                    <a:pt x="9540" y="9947"/>
                    <a:pt x="9720" y="10137"/>
                  </a:cubicBezTo>
                  <a:cubicBezTo>
                    <a:pt x="10080" y="10326"/>
                    <a:pt x="10080" y="10611"/>
                    <a:pt x="10080" y="10800"/>
                  </a:cubicBezTo>
                  <a:cubicBezTo>
                    <a:pt x="8820" y="13168"/>
                    <a:pt x="8820" y="13168"/>
                    <a:pt x="8820" y="13168"/>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12" name="Google Shape;612;p55"/>
            <p:cNvSpPr/>
            <p:nvPr/>
          </p:nvSpPr>
          <p:spPr>
            <a:xfrm>
              <a:off x="1096850" y="2241978"/>
              <a:ext cx="390203" cy="797307"/>
            </a:xfrm>
            <a:custGeom>
              <a:avLst/>
              <a:gdLst/>
              <a:ahLst/>
              <a:cxnLst/>
              <a:rect l="l" t="t" r="r" b="b"/>
              <a:pathLst>
                <a:path w="21600" h="21600" extrusionOk="0">
                  <a:moveTo>
                    <a:pt x="0" y="0"/>
                  </a:moveTo>
                  <a:cubicBezTo>
                    <a:pt x="0" y="0"/>
                    <a:pt x="0" y="0"/>
                    <a:pt x="0" y="0"/>
                  </a:cubicBezTo>
                  <a:cubicBezTo>
                    <a:pt x="10177" y="0"/>
                    <a:pt x="18900" y="3566"/>
                    <a:pt x="20769" y="8355"/>
                  </a:cubicBezTo>
                  <a:cubicBezTo>
                    <a:pt x="21600" y="10596"/>
                    <a:pt x="21600" y="10596"/>
                    <a:pt x="21600" y="10596"/>
                  </a:cubicBezTo>
                  <a:cubicBezTo>
                    <a:pt x="13292" y="10596"/>
                    <a:pt x="13292" y="10596"/>
                    <a:pt x="13292" y="10596"/>
                  </a:cubicBezTo>
                  <a:cubicBezTo>
                    <a:pt x="14954" y="13449"/>
                    <a:pt x="14954" y="13449"/>
                    <a:pt x="14954" y="13449"/>
                  </a:cubicBezTo>
                  <a:cubicBezTo>
                    <a:pt x="5815" y="21600"/>
                    <a:pt x="5815" y="21600"/>
                    <a:pt x="5815" y="21600"/>
                  </a:cubicBezTo>
                  <a:cubicBezTo>
                    <a:pt x="5815" y="2853"/>
                    <a:pt x="5815" y="2853"/>
                    <a:pt x="5815" y="2853"/>
                  </a:cubicBezTo>
                  <a:cubicBezTo>
                    <a:pt x="0" y="3260"/>
                    <a:pt x="0" y="3260"/>
                    <a:pt x="0" y="3260"/>
                  </a:cubicBezTo>
                  <a:cubicBezTo>
                    <a:pt x="0" y="0"/>
                    <a:pt x="0" y="0"/>
                    <a:pt x="0" y="0"/>
                  </a:cubicBezTo>
                </a:path>
              </a:pathLst>
            </a:custGeom>
            <a:solidFill>
              <a:srgbClr val="59AFE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13" name="Google Shape;613;p55"/>
            <p:cNvSpPr/>
            <p:nvPr/>
          </p:nvSpPr>
          <p:spPr>
            <a:xfrm>
              <a:off x="1065920" y="2213418"/>
              <a:ext cx="452064" cy="856807"/>
            </a:xfrm>
            <a:custGeom>
              <a:avLst/>
              <a:gdLst/>
              <a:ahLst/>
              <a:cxnLst/>
              <a:rect l="l" t="t" r="r" b="b"/>
              <a:pathLst>
                <a:path w="21600" h="21600" extrusionOk="0">
                  <a:moveTo>
                    <a:pt x="6480" y="21600"/>
                  </a:moveTo>
                  <a:cubicBezTo>
                    <a:pt x="6300" y="21600"/>
                    <a:pt x="6300" y="21600"/>
                    <a:pt x="6120" y="21600"/>
                  </a:cubicBezTo>
                  <a:cubicBezTo>
                    <a:pt x="5400" y="21505"/>
                    <a:pt x="5040" y="21221"/>
                    <a:pt x="5040" y="20842"/>
                  </a:cubicBezTo>
                  <a:cubicBezTo>
                    <a:pt x="5040" y="4263"/>
                    <a:pt x="5040" y="4263"/>
                    <a:pt x="5040" y="4263"/>
                  </a:cubicBezTo>
                  <a:cubicBezTo>
                    <a:pt x="1620" y="4547"/>
                    <a:pt x="1620" y="4547"/>
                    <a:pt x="1620" y="4547"/>
                  </a:cubicBezTo>
                  <a:cubicBezTo>
                    <a:pt x="1260" y="4547"/>
                    <a:pt x="900" y="4547"/>
                    <a:pt x="540" y="4358"/>
                  </a:cubicBezTo>
                  <a:cubicBezTo>
                    <a:pt x="180" y="4263"/>
                    <a:pt x="0" y="3979"/>
                    <a:pt x="0" y="3789"/>
                  </a:cubicBezTo>
                  <a:cubicBezTo>
                    <a:pt x="0" y="758"/>
                    <a:pt x="0" y="758"/>
                    <a:pt x="0" y="758"/>
                  </a:cubicBezTo>
                  <a:cubicBezTo>
                    <a:pt x="0" y="379"/>
                    <a:pt x="720" y="0"/>
                    <a:pt x="1440" y="0"/>
                  </a:cubicBezTo>
                  <a:cubicBezTo>
                    <a:pt x="10980" y="0"/>
                    <a:pt x="19080" y="3505"/>
                    <a:pt x="20880" y="8432"/>
                  </a:cubicBezTo>
                  <a:cubicBezTo>
                    <a:pt x="21600" y="10421"/>
                    <a:pt x="21600" y="10421"/>
                    <a:pt x="21600" y="10421"/>
                  </a:cubicBezTo>
                  <a:cubicBezTo>
                    <a:pt x="21600" y="10705"/>
                    <a:pt x="21600" y="10895"/>
                    <a:pt x="21240" y="11084"/>
                  </a:cubicBezTo>
                  <a:cubicBezTo>
                    <a:pt x="21060" y="11274"/>
                    <a:pt x="20520" y="11368"/>
                    <a:pt x="20160" y="11368"/>
                  </a:cubicBezTo>
                  <a:cubicBezTo>
                    <a:pt x="14940" y="11368"/>
                    <a:pt x="14940" y="11368"/>
                    <a:pt x="14940" y="11368"/>
                  </a:cubicBezTo>
                  <a:cubicBezTo>
                    <a:pt x="15840" y="13074"/>
                    <a:pt x="15840" y="13074"/>
                    <a:pt x="15840" y="13074"/>
                  </a:cubicBezTo>
                  <a:cubicBezTo>
                    <a:pt x="15840" y="13263"/>
                    <a:pt x="15840" y="13453"/>
                    <a:pt x="15660" y="13642"/>
                  </a:cubicBezTo>
                  <a:cubicBezTo>
                    <a:pt x="7740" y="21221"/>
                    <a:pt x="7740" y="21221"/>
                    <a:pt x="7740" y="21221"/>
                  </a:cubicBezTo>
                  <a:cubicBezTo>
                    <a:pt x="7560" y="21411"/>
                    <a:pt x="7020" y="21600"/>
                    <a:pt x="6480" y="21600"/>
                  </a:cubicBezTo>
                  <a:moveTo>
                    <a:pt x="6480" y="2653"/>
                  </a:moveTo>
                  <a:cubicBezTo>
                    <a:pt x="6840" y="2653"/>
                    <a:pt x="7200" y="2747"/>
                    <a:pt x="7380" y="2842"/>
                  </a:cubicBezTo>
                  <a:cubicBezTo>
                    <a:pt x="7740" y="2937"/>
                    <a:pt x="7920" y="3221"/>
                    <a:pt x="7920" y="3411"/>
                  </a:cubicBezTo>
                  <a:cubicBezTo>
                    <a:pt x="7920" y="17905"/>
                    <a:pt x="7920" y="17905"/>
                    <a:pt x="7920" y="17905"/>
                  </a:cubicBezTo>
                  <a:cubicBezTo>
                    <a:pt x="12780" y="13168"/>
                    <a:pt x="12780" y="13168"/>
                    <a:pt x="12780" y="13168"/>
                  </a:cubicBezTo>
                  <a:cubicBezTo>
                    <a:pt x="11520" y="10800"/>
                    <a:pt x="11520" y="10800"/>
                    <a:pt x="11520" y="10800"/>
                  </a:cubicBezTo>
                  <a:cubicBezTo>
                    <a:pt x="11520" y="10611"/>
                    <a:pt x="11520" y="10326"/>
                    <a:pt x="11880" y="10137"/>
                  </a:cubicBezTo>
                  <a:cubicBezTo>
                    <a:pt x="12060" y="9947"/>
                    <a:pt x="12420" y="9853"/>
                    <a:pt x="12960" y="9853"/>
                  </a:cubicBezTo>
                  <a:cubicBezTo>
                    <a:pt x="18360" y="9853"/>
                    <a:pt x="18360" y="9853"/>
                    <a:pt x="18360" y="9853"/>
                  </a:cubicBezTo>
                  <a:cubicBezTo>
                    <a:pt x="18000" y="8716"/>
                    <a:pt x="18000" y="8716"/>
                    <a:pt x="18000" y="8716"/>
                  </a:cubicBezTo>
                  <a:cubicBezTo>
                    <a:pt x="16560" y="4832"/>
                    <a:pt x="10260" y="1895"/>
                    <a:pt x="2880" y="1516"/>
                  </a:cubicBezTo>
                  <a:cubicBezTo>
                    <a:pt x="2880" y="2937"/>
                    <a:pt x="2880" y="2937"/>
                    <a:pt x="2880" y="2937"/>
                  </a:cubicBezTo>
                  <a:cubicBezTo>
                    <a:pt x="6300" y="2653"/>
                    <a:pt x="6300" y="2653"/>
                    <a:pt x="6300" y="2653"/>
                  </a:cubicBezTo>
                  <a:cubicBezTo>
                    <a:pt x="6300" y="2653"/>
                    <a:pt x="6480" y="2653"/>
                    <a:pt x="6480" y="2653"/>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14" name="Google Shape;614;p55"/>
            <p:cNvSpPr/>
            <p:nvPr/>
          </p:nvSpPr>
          <p:spPr>
            <a:xfrm>
              <a:off x="720923" y="2363360"/>
              <a:ext cx="480616" cy="661645"/>
            </a:xfrm>
            <a:prstGeom prst="rect">
              <a:avLst/>
            </a:prstGeom>
            <a:solidFill>
              <a:srgbClr val="F5F5F5"/>
            </a:solidFill>
            <a:ln>
              <a:noFill/>
            </a:ln>
          </p:spPr>
          <p:txBody>
            <a:bodyPr spcFirstLastPara="1" wrap="square" lIns="0" tIns="0" rIns="0" bIns="0" anchor="t" anchorCtr="0">
              <a:noAutofit/>
            </a:bodyPr>
            <a:lstStyle/>
            <a:p>
              <a:pPr marL="0" marR="0" lvl="0" indent="0" algn="l" rtl="0">
                <a:lnSpc>
                  <a:spcPct val="544444"/>
                </a:lnSpc>
                <a:spcBef>
                  <a:spcPts val="0"/>
                </a:spcBef>
                <a:spcAft>
                  <a:spcPts val="0"/>
                </a:spcAft>
                <a:buNone/>
              </a:pPr>
              <a:endParaRPr sz="900">
                <a:solidFill>
                  <a:schemeClr val="dk1"/>
                </a:solidFill>
                <a:latin typeface="Arial"/>
                <a:ea typeface="Arial"/>
                <a:cs typeface="Arial"/>
                <a:sym typeface="Arial"/>
              </a:endParaRPr>
            </a:p>
          </p:txBody>
        </p:sp>
        <p:sp>
          <p:nvSpPr>
            <p:cNvPr id="615" name="Google Shape;615;p55"/>
            <p:cNvSpPr/>
            <p:nvPr/>
          </p:nvSpPr>
          <p:spPr>
            <a:xfrm>
              <a:off x="689993" y="2334800"/>
              <a:ext cx="542477" cy="721145"/>
            </a:xfrm>
            <a:custGeom>
              <a:avLst/>
              <a:gdLst/>
              <a:ahLst/>
              <a:cxnLst/>
              <a:rect l="l" t="t" r="r" b="b"/>
              <a:pathLst>
                <a:path w="21600" h="21600" extrusionOk="0">
                  <a:moveTo>
                    <a:pt x="20400" y="21600"/>
                  </a:moveTo>
                  <a:cubicBezTo>
                    <a:pt x="1200" y="21600"/>
                    <a:pt x="1200" y="21600"/>
                    <a:pt x="1200" y="21600"/>
                  </a:cubicBezTo>
                  <a:cubicBezTo>
                    <a:pt x="600" y="21600"/>
                    <a:pt x="0" y="21150"/>
                    <a:pt x="0" y="20700"/>
                  </a:cubicBezTo>
                  <a:cubicBezTo>
                    <a:pt x="0" y="900"/>
                    <a:pt x="0" y="900"/>
                    <a:pt x="0" y="900"/>
                  </a:cubicBezTo>
                  <a:cubicBezTo>
                    <a:pt x="0" y="450"/>
                    <a:pt x="600" y="0"/>
                    <a:pt x="1200" y="0"/>
                  </a:cubicBezTo>
                  <a:cubicBezTo>
                    <a:pt x="20400" y="0"/>
                    <a:pt x="20400" y="0"/>
                    <a:pt x="20400" y="0"/>
                  </a:cubicBezTo>
                  <a:cubicBezTo>
                    <a:pt x="21000" y="0"/>
                    <a:pt x="21600" y="450"/>
                    <a:pt x="21600" y="900"/>
                  </a:cubicBezTo>
                  <a:cubicBezTo>
                    <a:pt x="21600" y="20700"/>
                    <a:pt x="21600" y="20700"/>
                    <a:pt x="21600" y="20700"/>
                  </a:cubicBezTo>
                  <a:cubicBezTo>
                    <a:pt x="21600" y="21150"/>
                    <a:pt x="21000" y="21600"/>
                    <a:pt x="20400" y="21600"/>
                  </a:cubicBezTo>
                  <a:moveTo>
                    <a:pt x="2400" y="19800"/>
                  </a:moveTo>
                  <a:cubicBezTo>
                    <a:pt x="19200" y="19800"/>
                    <a:pt x="19200" y="19800"/>
                    <a:pt x="19200" y="19800"/>
                  </a:cubicBezTo>
                  <a:cubicBezTo>
                    <a:pt x="19200" y="1800"/>
                    <a:pt x="19200" y="1800"/>
                    <a:pt x="19200" y="1800"/>
                  </a:cubicBezTo>
                  <a:cubicBezTo>
                    <a:pt x="2400" y="1800"/>
                    <a:pt x="2400" y="1800"/>
                    <a:pt x="2400" y="1800"/>
                  </a:cubicBezTo>
                  <a:cubicBezTo>
                    <a:pt x="2400" y="19800"/>
                    <a:pt x="2400" y="19800"/>
                    <a:pt x="2400" y="1980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16" name="Google Shape;616;p55"/>
            <p:cNvSpPr/>
            <p:nvPr/>
          </p:nvSpPr>
          <p:spPr>
            <a:xfrm>
              <a:off x="720923" y="2077758"/>
              <a:ext cx="480616" cy="542644"/>
            </a:xfrm>
            <a:custGeom>
              <a:avLst/>
              <a:gdLst/>
              <a:ahLst/>
              <a:cxnLst/>
              <a:rect l="l" t="t" r="r" b="b"/>
              <a:pathLst>
                <a:path w="21600" h="21600" extrusionOk="0">
                  <a:moveTo>
                    <a:pt x="0" y="0"/>
                  </a:moveTo>
                  <a:lnTo>
                    <a:pt x="0" y="12035"/>
                  </a:lnTo>
                  <a:lnTo>
                    <a:pt x="10836" y="21600"/>
                  </a:lnTo>
                  <a:lnTo>
                    <a:pt x="21600" y="12035"/>
                  </a:lnTo>
                  <a:lnTo>
                    <a:pt x="21600" y="0"/>
                  </a:lnTo>
                  <a:lnTo>
                    <a:pt x="0" y="0"/>
                  </a:lnTo>
                  <a:close/>
                </a:path>
              </a:pathLst>
            </a:custGeom>
            <a:solidFill>
              <a:srgbClr val="CC8352"/>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17" name="Google Shape;617;p55"/>
            <p:cNvSpPr/>
            <p:nvPr/>
          </p:nvSpPr>
          <p:spPr>
            <a:xfrm>
              <a:off x="689993" y="2046817"/>
              <a:ext cx="542477" cy="602146"/>
            </a:xfrm>
            <a:custGeom>
              <a:avLst/>
              <a:gdLst/>
              <a:ahLst/>
              <a:cxnLst/>
              <a:rect l="l" t="t" r="r" b="b"/>
              <a:pathLst>
                <a:path w="21600" h="21600" extrusionOk="0">
                  <a:moveTo>
                    <a:pt x="10800" y="21600"/>
                  </a:moveTo>
                  <a:cubicBezTo>
                    <a:pt x="10500" y="21600"/>
                    <a:pt x="10200" y="21465"/>
                    <a:pt x="9900" y="21330"/>
                  </a:cubicBezTo>
                  <a:cubicBezTo>
                    <a:pt x="300" y="12690"/>
                    <a:pt x="300" y="12690"/>
                    <a:pt x="300" y="12690"/>
                  </a:cubicBezTo>
                  <a:cubicBezTo>
                    <a:pt x="150" y="12420"/>
                    <a:pt x="0" y="12150"/>
                    <a:pt x="0" y="11880"/>
                  </a:cubicBezTo>
                  <a:cubicBezTo>
                    <a:pt x="0" y="1080"/>
                    <a:pt x="0" y="1080"/>
                    <a:pt x="0" y="1080"/>
                  </a:cubicBezTo>
                  <a:cubicBezTo>
                    <a:pt x="0" y="540"/>
                    <a:pt x="600" y="0"/>
                    <a:pt x="1200" y="0"/>
                  </a:cubicBezTo>
                  <a:cubicBezTo>
                    <a:pt x="20400" y="0"/>
                    <a:pt x="20400" y="0"/>
                    <a:pt x="20400" y="0"/>
                  </a:cubicBezTo>
                  <a:cubicBezTo>
                    <a:pt x="21000" y="0"/>
                    <a:pt x="21600" y="540"/>
                    <a:pt x="21600" y="1080"/>
                  </a:cubicBezTo>
                  <a:cubicBezTo>
                    <a:pt x="21600" y="11880"/>
                    <a:pt x="21600" y="11880"/>
                    <a:pt x="21600" y="11880"/>
                  </a:cubicBezTo>
                  <a:cubicBezTo>
                    <a:pt x="21600" y="12150"/>
                    <a:pt x="21450" y="12420"/>
                    <a:pt x="21300" y="12690"/>
                  </a:cubicBezTo>
                  <a:cubicBezTo>
                    <a:pt x="11700" y="21330"/>
                    <a:pt x="11700" y="21330"/>
                    <a:pt x="11700" y="21330"/>
                  </a:cubicBezTo>
                  <a:cubicBezTo>
                    <a:pt x="11400" y="21465"/>
                    <a:pt x="11100" y="21600"/>
                    <a:pt x="10800" y="21600"/>
                  </a:cubicBezTo>
                  <a:moveTo>
                    <a:pt x="2400" y="11475"/>
                  </a:moveTo>
                  <a:cubicBezTo>
                    <a:pt x="10800" y="19035"/>
                    <a:pt x="10800" y="19035"/>
                    <a:pt x="10800" y="19035"/>
                  </a:cubicBezTo>
                  <a:cubicBezTo>
                    <a:pt x="19200" y="11475"/>
                    <a:pt x="19200" y="11475"/>
                    <a:pt x="19200" y="11475"/>
                  </a:cubicBezTo>
                  <a:cubicBezTo>
                    <a:pt x="19200" y="2160"/>
                    <a:pt x="19200" y="2160"/>
                    <a:pt x="19200" y="2160"/>
                  </a:cubicBezTo>
                  <a:cubicBezTo>
                    <a:pt x="2400" y="2160"/>
                    <a:pt x="2400" y="2160"/>
                    <a:pt x="2400" y="2160"/>
                  </a:cubicBezTo>
                  <a:cubicBezTo>
                    <a:pt x="2400" y="11475"/>
                    <a:pt x="2400" y="11475"/>
                    <a:pt x="2400" y="11475"/>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18" name="Google Shape;618;p55"/>
            <p:cNvSpPr/>
            <p:nvPr/>
          </p:nvSpPr>
          <p:spPr>
            <a:xfrm>
              <a:off x="827991" y="2753683"/>
              <a:ext cx="268859" cy="257042"/>
            </a:xfrm>
            <a:custGeom>
              <a:avLst/>
              <a:gdLst/>
              <a:ahLst/>
              <a:cxnLst/>
              <a:rect l="l" t="t" r="r" b="b"/>
              <a:pathLst>
                <a:path w="21600" h="21600" extrusionOk="0">
                  <a:moveTo>
                    <a:pt x="21600" y="21600"/>
                  </a:moveTo>
                  <a:lnTo>
                    <a:pt x="0" y="21600"/>
                  </a:lnTo>
                  <a:lnTo>
                    <a:pt x="4193" y="0"/>
                  </a:lnTo>
                  <a:lnTo>
                    <a:pt x="17407" y="0"/>
                  </a:lnTo>
                  <a:lnTo>
                    <a:pt x="21600" y="21600"/>
                  </a:lnTo>
                  <a:close/>
                </a:path>
              </a:pathLst>
            </a:custGeom>
            <a:solidFill>
              <a:srgbClr val="3572B0"/>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19" name="Google Shape;619;p55"/>
            <p:cNvSpPr/>
            <p:nvPr/>
          </p:nvSpPr>
          <p:spPr>
            <a:xfrm>
              <a:off x="797060" y="2725123"/>
              <a:ext cx="330721" cy="314163"/>
            </a:xfrm>
            <a:custGeom>
              <a:avLst/>
              <a:gdLst/>
              <a:ahLst/>
              <a:cxnLst/>
              <a:rect l="l" t="t" r="r" b="b"/>
              <a:pathLst>
                <a:path w="21600" h="21600" extrusionOk="0">
                  <a:moveTo>
                    <a:pt x="19636" y="21600"/>
                  </a:moveTo>
                  <a:cubicBezTo>
                    <a:pt x="1964" y="21600"/>
                    <a:pt x="1964" y="21600"/>
                    <a:pt x="1964" y="21600"/>
                  </a:cubicBezTo>
                  <a:cubicBezTo>
                    <a:pt x="1473" y="21600"/>
                    <a:pt x="736" y="21343"/>
                    <a:pt x="491" y="20829"/>
                  </a:cubicBezTo>
                  <a:cubicBezTo>
                    <a:pt x="0" y="20314"/>
                    <a:pt x="0" y="19800"/>
                    <a:pt x="0" y="19029"/>
                  </a:cubicBezTo>
                  <a:cubicBezTo>
                    <a:pt x="3436" y="1543"/>
                    <a:pt x="3436" y="1543"/>
                    <a:pt x="3436" y="1543"/>
                  </a:cubicBezTo>
                  <a:cubicBezTo>
                    <a:pt x="3682" y="771"/>
                    <a:pt x="4418" y="0"/>
                    <a:pt x="5400" y="0"/>
                  </a:cubicBezTo>
                  <a:cubicBezTo>
                    <a:pt x="16200" y="0"/>
                    <a:pt x="16200" y="0"/>
                    <a:pt x="16200" y="0"/>
                  </a:cubicBezTo>
                  <a:cubicBezTo>
                    <a:pt x="17182" y="0"/>
                    <a:pt x="17918" y="771"/>
                    <a:pt x="18164" y="1543"/>
                  </a:cubicBezTo>
                  <a:cubicBezTo>
                    <a:pt x="21600" y="19029"/>
                    <a:pt x="21600" y="19029"/>
                    <a:pt x="21600" y="19029"/>
                  </a:cubicBezTo>
                  <a:cubicBezTo>
                    <a:pt x="21600" y="19800"/>
                    <a:pt x="21600" y="20314"/>
                    <a:pt x="21109" y="20829"/>
                  </a:cubicBezTo>
                  <a:cubicBezTo>
                    <a:pt x="20864" y="21343"/>
                    <a:pt x="20127" y="21600"/>
                    <a:pt x="19636" y="21600"/>
                  </a:cubicBezTo>
                  <a:moveTo>
                    <a:pt x="4418" y="17486"/>
                  </a:moveTo>
                  <a:cubicBezTo>
                    <a:pt x="17182" y="17486"/>
                    <a:pt x="17182" y="17486"/>
                    <a:pt x="17182" y="17486"/>
                  </a:cubicBezTo>
                  <a:cubicBezTo>
                    <a:pt x="14482" y="4114"/>
                    <a:pt x="14482" y="4114"/>
                    <a:pt x="14482" y="4114"/>
                  </a:cubicBezTo>
                  <a:cubicBezTo>
                    <a:pt x="7118" y="4114"/>
                    <a:pt x="7118" y="4114"/>
                    <a:pt x="7118" y="4114"/>
                  </a:cubicBezTo>
                  <a:cubicBezTo>
                    <a:pt x="4418" y="17486"/>
                    <a:pt x="4418" y="17486"/>
                    <a:pt x="4418" y="17486"/>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20" name="Google Shape;620;p55"/>
            <p:cNvSpPr/>
            <p:nvPr/>
          </p:nvSpPr>
          <p:spPr>
            <a:xfrm>
              <a:off x="961232" y="2620402"/>
              <a:ext cx="228411" cy="228482"/>
            </a:xfrm>
            <a:custGeom>
              <a:avLst/>
              <a:gdLst/>
              <a:ahLst/>
              <a:cxnLst/>
              <a:rect l="l" t="t" r="r" b="b"/>
              <a:pathLst>
                <a:path w="21600" h="21600" extrusionOk="0">
                  <a:moveTo>
                    <a:pt x="0" y="0"/>
                  </a:moveTo>
                  <a:lnTo>
                    <a:pt x="21600" y="21600"/>
                  </a:lnTo>
                  <a:lnTo>
                    <a:pt x="0" y="0"/>
                  </a:lnTo>
                  <a:close/>
                </a:path>
              </a:pathLst>
            </a:custGeom>
            <a:solidFill>
              <a:srgbClr val="CC8352"/>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21" name="Google Shape;621;p55"/>
            <p:cNvSpPr/>
            <p:nvPr/>
          </p:nvSpPr>
          <p:spPr>
            <a:xfrm>
              <a:off x="930300" y="2589461"/>
              <a:ext cx="290273" cy="290362"/>
            </a:xfrm>
            <a:custGeom>
              <a:avLst/>
              <a:gdLst/>
              <a:ahLst/>
              <a:cxnLst/>
              <a:rect l="l" t="t" r="r" b="b"/>
              <a:pathLst>
                <a:path w="21190" h="21392" extrusionOk="0">
                  <a:moveTo>
                    <a:pt x="18934" y="21392"/>
                  </a:moveTo>
                  <a:cubicBezTo>
                    <a:pt x="18387" y="21392"/>
                    <a:pt x="17841" y="21115"/>
                    <a:pt x="17294" y="20838"/>
                  </a:cubicBezTo>
                  <a:cubicBezTo>
                    <a:pt x="615" y="3946"/>
                    <a:pt x="615" y="3946"/>
                    <a:pt x="615" y="3946"/>
                  </a:cubicBezTo>
                  <a:cubicBezTo>
                    <a:pt x="-205" y="3115"/>
                    <a:pt x="-205" y="1454"/>
                    <a:pt x="615" y="623"/>
                  </a:cubicBezTo>
                  <a:cubicBezTo>
                    <a:pt x="1436" y="-208"/>
                    <a:pt x="3076" y="-208"/>
                    <a:pt x="3896" y="623"/>
                  </a:cubicBezTo>
                  <a:cubicBezTo>
                    <a:pt x="20575" y="17515"/>
                    <a:pt x="20575" y="17515"/>
                    <a:pt x="20575" y="17515"/>
                  </a:cubicBezTo>
                  <a:cubicBezTo>
                    <a:pt x="21395" y="18346"/>
                    <a:pt x="21395" y="20007"/>
                    <a:pt x="20575" y="20838"/>
                  </a:cubicBezTo>
                  <a:cubicBezTo>
                    <a:pt x="20028" y="21115"/>
                    <a:pt x="19481" y="21392"/>
                    <a:pt x="18934" y="2139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22" name="Google Shape;622;p55"/>
            <p:cNvSpPr/>
            <p:nvPr/>
          </p:nvSpPr>
          <p:spPr>
            <a:xfrm>
              <a:off x="732820" y="2620402"/>
              <a:ext cx="228411" cy="228482"/>
            </a:xfrm>
            <a:custGeom>
              <a:avLst/>
              <a:gdLst/>
              <a:ahLst/>
              <a:cxnLst/>
              <a:rect l="l" t="t" r="r" b="b"/>
              <a:pathLst>
                <a:path w="21600" h="21600" extrusionOk="0">
                  <a:moveTo>
                    <a:pt x="21600" y="0"/>
                  </a:moveTo>
                  <a:lnTo>
                    <a:pt x="0" y="21600"/>
                  </a:lnTo>
                  <a:lnTo>
                    <a:pt x="21600" y="0"/>
                  </a:lnTo>
                  <a:close/>
                </a:path>
              </a:pathLst>
            </a:custGeom>
            <a:solidFill>
              <a:srgbClr val="CC8352"/>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23" name="Google Shape;623;p55"/>
            <p:cNvSpPr/>
            <p:nvPr/>
          </p:nvSpPr>
          <p:spPr>
            <a:xfrm>
              <a:off x="701889" y="2589461"/>
              <a:ext cx="290273" cy="290362"/>
            </a:xfrm>
            <a:custGeom>
              <a:avLst/>
              <a:gdLst/>
              <a:ahLst/>
              <a:cxnLst/>
              <a:rect l="l" t="t" r="r" b="b"/>
              <a:pathLst>
                <a:path w="21190" h="21392" extrusionOk="0">
                  <a:moveTo>
                    <a:pt x="2256" y="21392"/>
                  </a:moveTo>
                  <a:cubicBezTo>
                    <a:pt x="1709" y="21392"/>
                    <a:pt x="1162" y="21115"/>
                    <a:pt x="615" y="20838"/>
                  </a:cubicBezTo>
                  <a:cubicBezTo>
                    <a:pt x="-205" y="20007"/>
                    <a:pt x="-205" y="18346"/>
                    <a:pt x="615" y="17515"/>
                  </a:cubicBezTo>
                  <a:cubicBezTo>
                    <a:pt x="17294" y="623"/>
                    <a:pt x="17294" y="623"/>
                    <a:pt x="17294" y="623"/>
                  </a:cubicBezTo>
                  <a:cubicBezTo>
                    <a:pt x="18114" y="-208"/>
                    <a:pt x="19754" y="-208"/>
                    <a:pt x="20575" y="623"/>
                  </a:cubicBezTo>
                  <a:cubicBezTo>
                    <a:pt x="21395" y="1454"/>
                    <a:pt x="21395" y="3115"/>
                    <a:pt x="20575" y="3946"/>
                  </a:cubicBezTo>
                  <a:cubicBezTo>
                    <a:pt x="3896" y="20838"/>
                    <a:pt x="3896" y="20838"/>
                    <a:pt x="3896" y="20838"/>
                  </a:cubicBezTo>
                  <a:cubicBezTo>
                    <a:pt x="3349" y="21115"/>
                    <a:pt x="2803" y="21392"/>
                    <a:pt x="2256" y="2139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24" name="Google Shape;624;p55"/>
            <p:cNvSpPr/>
            <p:nvPr/>
          </p:nvSpPr>
          <p:spPr>
            <a:xfrm>
              <a:off x="882714" y="2784623"/>
              <a:ext cx="157033" cy="154702"/>
            </a:xfrm>
            <a:custGeom>
              <a:avLst/>
              <a:gdLst/>
              <a:ahLst/>
              <a:cxnLst/>
              <a:rect l="l" t="t" r="r" b="b"/>
              <a:pathLst>
                <a:path w="21600" h="21600" extrusionOk="0">
                  <a:moveTo>
                    <a:pt x="18514" y="0"/>
                  </a:moveTo>
                  <a:cubicBezTo>
                    <a:pt x="3086" y="0"/>
                    <a:pt x="3086" y="0"/>
                    <a:pt x="3086" y="0"/>
                  </a:cubicBezTo>
                  <a:cubicBezTo>
                    <a:pt x="0" y="13698"/>
                    <a:pt x="0" y="13698"/>
                    <a:pt x="0" y="13698"/>
                  </a:cubicBezTo>
                  <a:cubicBezTo>
                    <a:pt x="5143" y="18966"/>
                    <a:pt x="5143" y="18966"/>
                    <a:pt x="5143" y="18966"/>
                  </a:cubicBezTo>
                  <a:cubicBezTo>
                    <a:pt x="6686" y="20546"/>
                    <a:pt x="8743" y="21600"/>
                    <a:pt x="10800" y="21600"/>
                  </a:cubicBezTo>
                  <a:cubicBezTo>
                    <a:pt x="12857" y="21600"/>
                    <a:pt x="14914" y="20546"/>
                    <a:pt x="16457" y="18966"/>
                  </a:cubicBezTo>
                  <a:cubicBezTo>
                    <a:pt x="21600" y="13698"/>
                    <a:pt x="21600" y="13698"/>
                    <a:pt x="21600" y="13698"/>
                  </a:cubicBezTo>
                  <a:cubicBezTo>
                    <a:pt x="18514" y="0"/>
                    <a:pt x="18514" y="0"/>
                    <a:pt x="18514" y="0"/>
                  </a:cubicBezTo>
                </a:path>
              </a:pathLst>
            </a:custGeom>
            <a:solidFill>
              <a:srgbClr val="316BA7"/>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25" name="Google Shape;625;p55"/>
            <p:cNvSpPr/>
            <p:nvPr/>
          </p:nvSpPr>
          <p:spPr>
            <a:xfrm>
              <a:off x="861301" y="2732262"/>
              <a:ext cx="202239" cy="149942"/>
            </a:xfrm>
            <a:custGeom>
              <a:avLst/>
              <a:gdLst/>
              <a:ahLst/>
              <a:cxnLst/>
              <a:rect l="l" t="t" r="r" b="b"/>
              <a:pathLst>
                <a:path w="21021" h="21600" extrusionOk="0">
                  <a:moveTo>
                    <a:pt x="10414" y="0"/>
                  </a:moveTo>
                  <a:cubicBezTo>
                    <a:pt x="10414" y="0"/>
                    <a:pt x="10414" y="0"/>
                    <a:pt x="10414" y="0"/>
                  </a:cubicBezTo>
                  <a:cubicBezTo>
                    <a:pt x="8871" y="0"/>
                    <a:pt x="7329" y="1080"/>
                    <a:pt x="6171" y="2700"/>
                  </a:cubicBezTo>
                  <a:cubicBezTo>
                    <a:pt x="1543" y="8640"/>
                    <a:pt x="1543" y="8640"/>
                    <a:pt x="1543" y="8640"/>
                  </a:cubicBezTo>
                  <a:cubicBezTo>
                    <a:pt x="386" y="10260"/>
                    <a:pt x="0" y="12420"/>
                    <a:pt x="0" y="14580"/>
                  </a:cubicBezTo>
                  <a:cubicBezTo>
                    <a:pt x="0" y="15120"/>
                    <a:pt x="0" y="15120"/>
                    <a:pt x="0" y="15120"/>
                  </a:cubicBezTo>
                  <a:cubicBezTo>
                    <a:pt x="0" y="17280"/>
                    <a:pt x="386" y="19440"/>
                    <a:pt x="1543" y="21060"/>
                  </a:cubicBezTo>
                  <a:cubicBezTo>
                    <a:pt x="2314" y="21600"/>
                    <a:pt x="2314" y="21600"/>
                    <a:pt x="2314" y="21600"/>
                  </a:cubicBezTo>
                  <a:cubicBezTo>
                    <a:pt x="4629" y="7560"/>
                    <a:pt x="4629" y="7560"/>
                    <a:pt x="4629" y="7560"/>
                  </a:cubicBezTo>
                  <a:cubicBezTo>
                    <a:pt x="16200" y="7560"/>
                    <a:pt x="16200" y="7560"/>
                    <a:pt x="16200" y="7560"/>
                  </a:cubicBezTo>
                  <a:cubicBezTo>
                    <a:pt x="18514" y="21600"/>
                    <a:pt x="18514" y="21600"/>
                    <a:pt x="18514" y="21600"/>
                  </a:cubicBezTo>
                  <a:cubicBezTo>
                    <a:pt x="19286" y="21060"/>
                    <a:pt x="19286" y="21060"/>
                    <a:pt x="19286" y="21060"/>
                  </a:cubicBezTo>
                  <a:cubicBezTo>
                    <a:pt x="21600" y="17280"/>
                    <a:pt x="21600" y="11880"/>
                    <a:pt x="19286" y="8640"/>
                  </a:cubicBezTo>
                  <a:cubicBezTo>
                    <a:pt x="14657" y="2700"/>
                    <a:pt x="14657" y="2700"/>
                    <a:pt x="14657" y="2700"/>
                  </a:cubicBezTo>
                  <a:cubicBezTo>
                    <a:pt x="13500" y="1080"/>
                    <a:pt x="11957" y="0"/>
                    <a:pt x="10414"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26" name="Google Shape;626;p55"/>
            <p:cNvSpPr/>
            <p:nvPr/>
          </p:nvSpPr>
          <p:spPr>
            <a:xfrm>
              <a:off x="847026" y="2632301"/>
              <a:ext cx="228411" cy="228482"/>
            </a:xfrm>
            <a:custGeom>
              <a:avLst/>
              <a:gdLst/>
              <a:ahLst/>
              <a:cxnLst/>
              <a:rect l="l" t="t" r="r" b="b"/>
              <a:pathLst>
                <a:path w="21077" h="21077" extrusionOk="0">
                  <a:moveTo>
                    <a:pt x="8449" y="20294"/>
                  </a:moveTo>
                  <a:cubicBezTo>
                    <a:pt x="784" y="12629"/>
                    <a:pt x="784" y="12629"/>
                    <a:pt x="784" y="12629"/>
                  </a:cubicBezTo>
                  <a:cubicBezTo>
                    <a:pt x="-261" y="11584"/>
                    <a:pt x="-261" y="9842"/>
                    <a:pt x="784" y="8449"/>
                  </a:cubicBezTo>
                  <a:cubicBezTo>
                    <a:pt x="8449" y="784"/>
                    <a:pt x="8449" y="784"/>
                    <a:pt x="8449" y="784"/>
                  </a:cubicBezTo>
                  <a:cubicBezTo>
                    <a:pt x="9494" y="-261"/>
                    <a:pt x="11584" y="-261"/>
                    <a:pt x="12629" y="784"/>
                  </a:cubicBezTo>
                  <a:cubicBezTo>
                    <a:pt x="20294" y="8449"/>
                    <a:pt x="20294" y="8449"/>
                    <a:pt x="20294" y="8449"/>
                  </a:cubicBezTo>
                  <a:cubicBezTo>
                    <a:pt x="21339" y="9842"/>
                    <a:pt x="21339" y="11584"/>
                    <a:pt x="20294" y="12629"/>
                  </a:cubicBezTo>
                  <a:cubicBezTo>
                    <a:pt x="12629" y="20294"/>
                    <a:pt x="12629" y="20294"/>
                    <a:pt x="12629" y="20294"/>
                  </a:cubicBezTo>
                  <a:cubicBezTo>
                    <a:pt x="11584" y="21339"/>
                    <a:pt x="9494" y="21339"/>
                    <a:pt x="8449" y="20294"/>
                  </a:cubicBezTo>
                </a:path>
              </a:pathLst>
            </a:custGeom>
            <a:solidFill>
              <a:srgbClr val="3572B0"/>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27" name="Google Shape;627;p55"/>
            <p:cNvSpPr/>
            <p:nvPr/>
          </p:nvSpPr>
          <p:spPr>
            <a:xfrm>
              <a:off x="816094" y="2603741"/>
              <a:ext cx="292653" cy="290362"/>
            </a:xfrm>
            <a:custGeom>
              <a:avLst/>
              <a:gdLst/>
              <a:ahLst/>
              <a:cxnLst/>
              <a:rect l="l" t="t" r="r" b="b"/>
              <a:pathLst>
                <a:path w="21600" h="21190" extrusionOk="0">
                  <a:moveTo>
                    <a:pt x="10800" y="21190"/>
                  </a:moveTo>
                  <a:cubicBezTo>
                    <a:pt x="9692" y="21190"/>
                    <a:pt x="8585" y="20643"/>
                    <a:pt x="7754" y="19823"/>
                  </a:cubicBezTo>
                  <a:cubicBezTo>
                    <a:pt x="1385" y="13534"/>
                    <a:pt x="1385" y="13534"/>
                    <a:pt x="1385" y="13534"/>
                  </a:cubicBezTo>
                  <a:cubicBezTo>
                    <a:pt x="554" y="12714"/>
                    <a:pt x="0" y="11620"/>
                    <a:pt x="0" y="10527"/>
                  </a:cubicBezTo>
                  <a:cubicBezTo>
                    <a:pt x="0" y="9433"/>
                    <a:pt x="554" y="8339"/>
                    <a:pt x="1385" y="7519"/>
                  </a:cubicBezTo>
                  <a:cubicBezTo>
                    <a:pt x="7754" y="1231"/>
                    <a:pt x="7754" y="1231"/>
                    <a:pt x="7754" y="1231"/>
                  </a:cubicBezTo>
                  <a:cubicBezTo>
                    <a:pt x="9415" y="-410"/>
                    <a:pt x="12185" y="-410"/>
                    <a:pt x="13846" y="1231"/>
                  </a:cubicBezTo>
                  <a:cubicBezTo>
                    <a:pt x="20215" y="7519"/>
                    <a:pt x="20215" y="7519"/>
                    <a:pt x="20215" y="7519"/>
                  </a:cubicBezTo>
                  <a:cubicBezTo>
                    <a:pt x="21046" y="8339"/>
                    <a:pt x="21600" y="9433"/>
                    <a:pt x="21600" y="10527"/>
                  </a:cubicBezTo>
                  <a:cubicBezTo>
                    <a:pt x="21600" y="11620"/>
                    <a:pt x="21046" y="12714"/>
                    <a:pt x="20215" y="13534"/>
                  </a:cubicBezTo>
                  <a:cubicBezTo>
                    <a:pt x="13846" y="19823"/>
                    <a:pt x="13846" y="19823"/>
                    <a:pt x="13846" y="19823"/>
                  </a:cubicBezTo>
                  <a:cubicBezTo>
                    <a:pt x="13015" y="20643"/>
                    <a:pt x="11908" y="21190"/>
                    <a:pt x="10800" y="21190"/>
                  </a:cubicBezTo>
                  <a:close/>
                  <a:moveTo>
                    <a:pt x="10800" y="4238"/>
                  </a:moveTo>
                  <a:cubicBezTo>
                    <a:pt x="4431" y="10527"/>
                    <a:pt x="4431" y="10527"/>
                    <a:pt x="4431" y="10527"/>
                  </a:cubicBezTo>
                  <a:cubicBezTo>
                    <a:pt x="10800" y="16815"/>
                    <a:pt x="10800" y="16815"/>
                    <a:pt x="10800" y="16815"/>
                  </a:cubicBezTo>
                  <a:cubicBezTo>
                    <a:pt x="10800" y="16815"/>
                    <a:pt x="10800" y="16815"/>
                    <a:pt x="10800" y="16815"/>
                  </a:cubicBezTo>
                  <a:cubicBezTo>
                    <a:pt x="10800" y="16815"/>
                    <a:pt x="10800" y="16815"/>
                    <a:pt x="10800" y="16815"/>
                  </a:cubicBezTo>
                  <a:cubicBezTo>
                    <a:pt x="17169" y="10527"/>
                    <a:pt x="17169" y="10527"/>
                    <a:pt x="17169" y="10527"/>
                  </a:cubicBezTo>
                  <a:lnTo>
                    <a:pt x="10800" y="4238"/>
                  </a:ln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28" name="Google Shape;628;p55"/>
            <p:cNvSpPr/>
            <p:nvPr/>
          </p:nvSpPr>
          <p:spPr>
            <a:xfrm>
              <a:off x="121343" y="28560"/>
              <a:ext cx="1679776" cy="1289971"/>
            </a:xfrm>
            <a:custGeom>
              <a:avLst/>
              <a:gdLst/>
              <a:ahLst/>
              <a:cxnLst/>
              <a:rect l="l" t="t" r="r" b="b"/>
              <a:pathLst>
                <a:path w="21600" h="18726" extrusionOk="0">
                  <a:moveTo>
                    <a:pt x="9450" y="1217"/>
                  </a:moveTo>
                  <a:cubicBezTo>
                    <a:pt x="3375" y="4708"/>
                    <a:pt x="0" y="4108"/>
                    <a:pt x="0" y="10871"/>
                  </a:cubicBezTo>
                  <a:cubicBezTo>
                    <a:pt x="0" y="18726"/>
                    <a:pt x="0" y="18726"/>
                    <a:pt x="0" y="18726"/>
                  </a:cubicBezTo>
                  <a:cubicBezTo>
                    <a:pt x="21600" y="18726"/>
                    <a:pt x="21600" y="18726"/>
                    <a:pt x="21600" y="18726"/>
                  </a:cubicBezTo>
                  <a:cubicBezTo>
                    <a:pt x="21600" y="10871"/>
                    <a:pt x="21600" y="10871"/>
                    <a:pt x="21600" y="10871"/>
                  </a:cubicBezTo>
                  <a:cubicBezTo>
                    <a:pt x="21600" y="4108"/>
                    <a:pt x="16586" y="-2874"/>
                    <a:pt x="9450" y="1217"/>
                  </a:cubicBezTo>
                </a:path>
              </a:pathLst>
            </a:custGeom>
            <a:solidFill>
              <a:srgbClr val="E9E9E9"/>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29" name="Google Shape;629;p55"/>
            <p:cNvSpPr/>
            <p:nvPr/>
          </p:nvSpPr>
          <p:spPr>
            <a:xfrm>
              <a:off x="90413" y="0"/>
              <a:ext cx="1741637" cy="1349472"/>
            </a:xfrm>
            <a:custGeom>
              <a:avLst/>
              <a:gdLst/>
              <a:ahLst/>
              <a:cxnLst/>
              <a:rect l="l" t="t" r="r" b="b"/>
              <a:pathLst>
                <a:path w="21600" h="21600" extrusionOk="0">
                  <a:moveTo>
                    <a:pt x="21228" y="21600"/>
                  </a:moveTo>
                  <a:cubicBezTo>
                    <a:pt x="372" y="21600"/>
                    <a:pt x="372" y="21600"/>
                    <a:pt x="372" y="21600"/>
                  </a:cubicBezTo>
                  <a:cubicBezTo>
                    <a:pt x="186" y="21600"/>
                    <a:pt x="0" y="21359"/>
                    <a:pt x="0" y="21119"/>
                  </a:cubicBezTo>
                  <a:cubicBezTo>
                    <a:pt x="0" y="12455"/>
                    <a:pt x="0" y="12455"/>
                    <a:pt x="0" y="12455"/>
                  </a:cubicBezTo>
                  <a:cubicBezTo>
                    <a:pt x="0" y="6498"/>
                    <a:pt x="2095" y="5355"/>
                    <a:pt x="5586" y="3550"/>
                  </a:cubicBezTo>
                  <a:cubicBezTo>
                    <a:pt x="6657" y="2948"/>
                    <a:pt x="7914" y="2286"/>
                    <a:pt x="9310" y="1384"/>
                  </a:cubicBezTo>
                  <a:cubicBezTo>
                    <a:pt x="10753" y="421"/>
                    <a:pt x="12150" y="0"/>
                    <a:pt x="13453" y="0"/>
                  </a:cubicBezTo>
                  <a:cubicBezTo>
                    <a:pt x="18481" y="0"/>
                    <a:pt x="21600" y="6438"/>
                    <a:pt x="21600" y="12455"/>
                  </a:cubicBezTo>
                  <a:cubicBezTo>
                    <a:pt x="21600" y="21119"/>
                    <a:pt x="21600" y="21119"/>
                    <a:pt x="21600" y="21119"/>
                  </a:cubicBezTo>
                  <a:cubicBezTo>
                    <a:pt x="21600" y="21359"/>
                    <a:pt x="21414" y="21600"/>
                    <a:pt x="21228" y="21600"/>
                  </a:cubicBezTo>
                  <a:moveTo>
                    <a:pt x="745" y="20637"/>
                  </a:moveTo>
                  <a:cubicBezTo>
                    <a:pt x="20855" y="20637"/>
                    <a:pt x="20855" y="20637"/>
                    <a:pt x="20855" y="20637"/>
                  </a:cubicBezTo>
                  <a:cubicBezTo>
                    <a:pt x="20855" y="12455"/>
                    <a:pt x="20855" y="12455"/>
                    <a:pt x="20855" y="12455"/>
                  </a:cubicBezTo>
                  <a:cubicBezTo>
                    <a:pt x="20855" y="6919"/>
                    <a:pt x="18016" y="963"/>
                    <a:pt x="13453" y="963"/>
                  </a:cubicBezTo>
                  <a:cubicBezTo>
                    <a:pt x="12243" y="963"/>
                    <a:pt x="10986" y="1384"/>
                    <a:pt x="9683" y="2226"/>
                  </a:cubicBezTo>
                  <a:cubicBezTo>
                    <a:pt x="8240" y="3189"/>
                    <a:pt x="6983" y="3851"/>
                    <a:pt x="5866" y="4452"/>
                  </a:cubicBezTo>
                  <a:cubicBezTo>
                    <a:pt x="2467" y="6257"/>
                    <a:pt x="745" y="7160"/>
                    <a:pt x="745" y="12455"/>
                  </a:cubicBezTo>
                  <a:cubicBezTo>
                    <a:pt x="745" y="20637"/>
                    <a:pt x="745" y="20637"/>
                    <a:pt x="745" y="20637"/>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30" name="Google Shape;630;p55"/>
            <p:cNvSpPr/>
            <p:nvPr/>
          </p:nvSpPr>
          <p:spPr>
            <a:xfrm>
              <a:off x="211756" y="737806"/>
              <a:ext cx="1501330" cy="1625554"/>
            </a:xfrm>
            <a:custGeom>
              <a:avLst/>
              <a:gdLst/>
              <a:ahLst/>
              <a:cxnLst/>
              <a:rect l="l" t="t" r="r" b="b"/>
              <a:pathLst>
                <a:path w="21600" h="21245" extrusionOk="0">
                  <a:moveTo>
                    <a:pt x="0" y="1558"/>
                  </a:moveTo>
                  <a:cubicBezTo>
                    <a:pt x="0" y="11278"/>
                    <a:pt x="0" y="11278"/>
                    <a:pt x="0" y="11278"/>
                  </a:cubicBezTo>
                  <a:cubicBezTo>
                    <a:pt x="0" y="16629"/>
                    <a:pt x="4698" y="21146"/>
                    <a:pt x="10638" y="21244"/>
                  </a:cubicBezTo>
                  <a:cubicBezTo>
                    <a:pt x="16686" y="21342"/>
                    <a:pt x="21600" y="16924"/>
                    <a:pt x="21600" y="11426"/>
                  </a:cubicBezTo>
                  <a:cubicBezTo>
                    <a:pt x="21600" y="1558"/>
                    <a:pt x="21600" y="1558"/>
                    <a:pt x="21600" y="1558"/>
                  </a:cubicBezTo>
                  <a:cubicBezTo>
                    <a:pt x="21600" y="478"/>
                    <a:pt x="20412" y="-258"/>
                    <a:pt x="19278" y="86"/>
                  </a:cubicBezTo>
                  <a:cubicBezTo>
                    <a:pt x="17496" y="675"/>
                    <a:pt x="14634" y="1313"/>
                    <a:pt x="10800" y="1313"/>
                  </a:cubicBezTo>
                  <a:cubicBezTo>
                    <a:pt x="6966" y="1313"/>
                    <a:pt x="4104" y="675"/>
                    <a:pt x="2322" y="86"/>
                  </a:cubicBezTo>
                  <a:cubicBezTo>
                    <a:pt x="1188" y="-258"/>
                    <a:pt x="0" y="478"/>
                    <a:pt x="0" y="1558"/>
                  </a:cubicBezTo>
                </a:path>
              </a:pathLst>
            </a:custGeom>
            <a:solidFill>
              <a:srgbClr val="CC8352"/>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31" name="Google Shape;631;p55"/>
            <p:cNvSpPr/>
            <p:nvPr/>
          </p:nvSpPr>
          <p:spPr>
            <a:xfrm>
              <a:off x="180826" y="706867"/>
              <a:ext cx="1563190" cy="1687433"/>
            </a:xfrm>
            <a:custGeom>
              <a:avLst/>
              <a:gdLst/>
              <a:ahLst/>
              <a:cxnLst/>
              <a:rect l="l" t="t" r="r" b="b"/>
              <a:pathLst>
                <a:path w="21600" h="21600" extrusionOk="0">
                  <a:moveTo>
                    <a:pt x="10800" y="21600"/>
                  </a:moveTo>
                  <a:cubicBezTo>
                    <a:pt x="10748" y="21600"/>
                    <a:pt x="10696" y="21600"/>
                    <a:pt x="10592" y="21600"/>
                  </a:cubicBezTo>
                  <a:cubicBezTo>
                    <a:pt x="4777" y="21504"/>
                    <a:pt x="0" y="16934"/>
                    <a:pt x="0" y="11449"/>
                  </a:cubicBezTo>
                  <a:cubicBezTo>
                    <a:pt x="0" y="1924"/>
                    <a:pt x="0" y="1924"/>
                    <a:pt x="0" y="1924"/>
                  </a:cubicBezTo>
                  <a:cubicBezTo>
                    <a:pt x="0" y="866"/>
                    <a:pt x="935" y="0"/>
                    <a:pt x="2077" y="0"/>
                  </a:cubicBezTo>
                  <a:cubicBezTo>
                    <a:pt x="2285" y="0"/>
                    <a:pt x="2544" y="48"/>
                    <a:pt x="2752" y="96"/>
                  </a:cubicBezTo>
                  <a:cubicBezTo>
                    <a:pt x="4413" y="673"/>
                    <a:pt x="7113" y="1299"/>
                    <a:pt x="10800" y="1299"/>
                  </a:cubicBezTo>
                  <a:cubicBezTo>
                    <a:pt x="14487" y="1299"/>
                    <a:pt x="17187" y="673"/>
                    <a:pt x="18848" y="96"/>
                  </a:cubicBezTo>
                  <a:cubicBezTo>
                    <a:pt x="19056" y="48"/>
                    <a:pt x="19315" y="0"/>
                    <a:pt x="19523" y="0"/>
                  </a:cubicBezTo>
                  <a:cubicBezTo>
                    <a:pt x="20665" y="0"/>
                    <a:pt x="21600" y="866"/>
                    <a:pt x="21600" y="1924"/>
                  </a:cubicBezTo>
                  <a:cubicBezTo>
                    <a:pt x="21600" y="11594"/>
                    <a:pt x="21600" y="11594"/>
                    <a:pt x="21600" y="11594"/>
                  </a:cubicBezTo>
                  <a:cubicBezTo>
                    <a:pt x="21600" y="17126"/>
                    <a:pt x="16771" y="21600"/>
                    <a:pt x="10800" y="21600"/>
                  </a:cubicBezTo>
                  <a:moveTo>
                    <a:pt x="2077" y="770"/>
                  </a:moveTo>
                  <a:cubicBezTo>
                    <a:pt x="1402" y="770"/>
                    <a:pt x="831" y="1299"/>
                    <a:pt x="831" y="1924"/>
                  </a:cubicBezTo>
                  <a:cubicBezTo>
                    <a:pt x="831" y="11449"/>
                    <a:pt x="831" y="11449"/>
                    <a:pt x="831" y="11449"/>
                  </a:cubicBezTo>
                  <a:cubicBezTo>
                    <a:pt x="831" y="16549"/>
                    <a:pt x="5244" y="20734"/>
                    <a:pt x="10644" y="20830"/>
                  </a:cubicBezTo>
                  <a:cubicBezTo>
                    <a:pt x="16200" y="20927"/>
                    <a:pt x="20769" y="16741"/>
                    <a:pt x="20769" y="11594"/>
                  </a:cubicBezTo>
                  <a:cubicBezTo>
                    <a:pt x="20769" y="1924"/>
                    <a:pt x="20769" y="1924"/>
                    <a:pt x="20769" y="1924"/>
                  </a:cubicBezTo>
                  <a:cubicBezTo>
                    <a:pt x="20769" y="1299"/>
                    <a:pt x="20198" y="770"/>
                    <a:pt x="19523" y="770"/>
                  </a:cubicBezTo>
                  <a:cubicBezTo>
                    <a:pt x="19367" y="770"/>
                    <a:pt x="19263" y="818"/>
                    <a:pt x="19108" y="818"/>
                  </a:cubicBezTo>
                  <a:cubicBezTo>
                    <a:pt x="17394" y="1395"/>
                    <a:pt x="14590" y="2069"/>
                    <a:pt x="10800" y="2069"/>
                  </a:cubicBezTo>
                  <a:cubicBezTo>
                    <a:pt x="7010" y="2069"/>
                    <a:pt x="4206" y="1395"/>
                    <a:pt x="2492" y="818"/>
                  </a:cubicBezTo>
                  <a:cubicBezTo>
                    <a:pt x="2337" y="818"/>
                    <a:pt x="2233" y="770"/>
                    <a:pt x="2077" y="77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32" name="Google Shape;632;p55"/>
            <p:cNvSpPr/>
            <p:nvPr/>
          </p:nvSpPr>
          <p:spPr>
            <a:xfrm>
              <a:off x="240307" y="766366"/>
              <a:ext cx="1441847" cy="154702"/>
            </a:xfrm>
            <a:custGeom>
              <a:avLst/>
              <a:gdLst/>
              <a:ahLst/>
              <a:cxnLst/>
              <a:rect l="l" t="t" r="r" b="b"/>
              <a:pathLst>
                <a:path w="21600" h="21600" extrusionOk="0">
                  <a:moveTo>
                    <a:pt x="20250" y="0"/>
                  </a:moveTo>
                  <a:cubicBezTo>
                    <a:pt x="20081" y="0"/>
                    <a:pt x="19969" y="527"/>
                    <a:pt x="19800" y="527"/>
                  </a:cubicBezTo>
                  <a:cubicBezTo>
                    <a:pt x="17944" y="6849"/>
                    <a:pt x="14906" y="14224"/>
                    <a:pt x="10800" y="14224"/>
                  </a:cubicBezTo>
                  <a:cubicBezTo>
                    <a:pt x="6694" y="14224"/>
                    <a:pt x="3656" y="6849"/>
                    <a:pt x="1800" y="527"/>
                  </a:cubicBezTo>
                  <a:cubicBezTo>
                    <a:pt x="1631" y="527"/>
                    <a:pt x="1519" y="0"/>
                    <a:pt x="1350" y="0"/>
                  </a:cubicBezTo>
                  <a:cubicBezTo>
                    <a:pt x="619" y="0"/>
                    <a:pt x="0" y="5795"/>
                    <a:pt x="0" y="12644"/>
                  </a:cubicBezTo>
                  <a:cubicBezTo>
                    <a:pt x="0" y="13171"/>
                    <a:pt x="0" y="13171"/>
                    <a:pt x="0" y="13171"/>
                  </a:cubicBezTo>
                  <a:cubicBezTo>
                    <a:pt x="338" y="9483"/>
                    <a:pt x="844" y="7376"/>
                    <a:pt x="1350" y="7376"/>
                  </a:cubicBezTo>
                  <a:cubicBezTo>
                    <a:pt x="1519" y="7376"/>
                    <a:pt x="1744" y="7902"/>
                    <a:pt x="1969" y="8429"/>
                  </a:cubicBezTo>
                  <a:cubicBezTo>
                    <a:pt x="3825" y="14751"/>
                    <a:pt x="6806" y="21600"/>
                    <a:pt x="10800" y="21600"/>
                  </a:cubicBezTo>
                  <a:cubicBezTo>
                    <a:pt x="14794" y="21600"/>
                    <a:pt x="17775" y="14751"/>
                    <a:pt x="19631" y="8429"/>
                  </a:cubicBezTo>
                  <a:cubicBezTo>
                    <a:pt x="19856" y="7902"/>
                    <a:pt x="20081" y="7376"/>
                    <a:pt x="20250" y="7376"/>
                  </a:cubicBezTo>
                  <a:cubicBezTo>
                    <a:pt x="20756" y="7376"/>
                    <a:pt x="21262" y="9483"/>
                    <a:pt x="21600" y="13171"/>
                  </a:cubicBezTo>
                  <a:cubicBezTo>
                    <a:pt x="21600" y="12644"/>
                    <a:pt x="21600" y="12644"/>
                    <a:pt x="21600" y="12644"/>
                  </a:cubicBezTo>
                  <a:cubicBezTo>
                    <a:pt x="21600" y="5795"/>
                    <a:pt x="20981" y="0"/>
                    <a:pt x="20250" y="0"/>
                  </a:cubicBezTo>
                </a:path>
              </a:pathLst>
            </a:custGeom>
            <a:solidFill>
              <a:srgbClr val="AA795B"/>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33" name="Google Shape;633;p55"/>
            <p:cNvSpPr/>
            <p:nvPr/>
          </p:nvSpPr>
          <p:spPr>
            <a:xfrm>
              <a:off x="211756" y="735427"/>
              <a:ext cx="1501330" cy="204682"/>
            </a:xfrm>
            <a:custGeom>
              <a:avLst/>
              <a:gdLst/>
              <a:ahLst/>
              <a:cxnLst/>
              <a:rect l="l" t="t" r="r" b="b"/>
              <a:pathLst>
                <a:path w="21600" h="21600" extrusionOk="0">
                  <a:moveTo>
                    <a:pt x="19872" y="0"/>
                  </a:moveTo>
                  <a:cubicBezTo>
                    <a:pt x="19872" y="0"/>
                    <a:pt x="19872" y="0"/>
                    <a:pt x="19872" y="0"/>
                  </a:cubicBezTo>
                  <a:cubicBezTo>
                    <a:pt x="19710" y="0"/>
                    <a:pt x="19494" y="400"/>
                    <a:pt x="19278" y="800"/>
                  </a:cubicBezTo>
                  <a:cubicBezTo>
                    <a:pt x="17496" y="5600"/>
                    <a:pt x="14634" y="10800"/>
                    <a:pt x="10800" y="10800"/>
                  </a:cubicBezTo>
                  <a:cubicBezTo>
                    <a:pt x="6966" y="10800"/>
                    <a:pt x="4104" y="5600"/>
                    <a:pt x="2322" y="800"/>
                  </a:cubicBezTo>
                  <a:cubicBezTo>
                    <a:pt x="2106" y="400"/>
                    <a:pt x="1890" y="0"/>
                    <a:pt x="1728" y="0"/>
                  </a:cubicBezTo>
                  <a:cubicBezTo>
                    <a:pt x="1728" y="0"/>
                    <a:pt x="1728" y="0"/>
                    <a:pt x="1728" y="0"/>
                  </a:cubicBezTo>
                  <a:cubicBezTo>
                    <a:pt x="810" y="0"/>
                    <a:pt x="0" y="5600"/>
                    <a:pt x="0" y="12800"/>
                  </a:cubicBezTo>
                  <a:cubicBezTo>
                    <a:pt x="0" y="21600"/>
                    <a:pt x="0" y="21600"/>
                    <a:pt x="0" y="21600"/>
                  </a:cubicBezTo>
                  <a:cubicBezTo>
                    <a:pt x="0" y="18400"/>
                    <a:pt x="162" y="15200"/>
                    <a:pt x="432" y="13200"/>
                  </a:cubicBezTo>
                  <a:cubicBezTo>
                    <a:pt x="432" y="12800"/>
                    <a:pt x="432" y="12800"/>
                    <a:pt x="432" y="12800"/>
                  </a:cubicBezTo>
                  <a:cubicBezTo>
                    <a:pt x="432" y="7600"/>
                    <a:pt x="1026" y="3200"/>
                    <a:pt x="1728" y="3200"/>
                  </a:cubicBezTo>
                  <a:cubicBezTo>
                    <a:pt x="1890" y="3200"/>
                    <a:pt x="1998" y="3600"/>
                    <a:pt x="2160" y="3600"/>
                  </a:cubicBezTo>
                  <a:cubicBezTo>
                    <a:pt x="3942" y="8400"/>
                    <a:pt x="6858" y="14000"/>
                    <a:pt x="10800" y="14000"/>
                  </a:cubicBezTo>
                  <a:cubicBezTo>
                    <a:pt x="14742" y="14000"/>
                    <a:pt x="17658" y="8400"/>
                    <a:pt x="19440" y="3600"/>
                  </a:cubicBezTo>
                  <a:cubicBezTo>
                    <a:pt x="19602" y="3600"/>
                    <a:pt x="19710" y="3200"/>
                    <a:pt x="19872" y="3200"/>
                  </a:cubicBezTo>
                  <a:cubicBezTo>
                    <a:pt x="20574" y="3200"/>
                    <a:pt x="21168" y="7600"/>
                    <a:pt x="21168" y="12800"/>
                  </a:cubicBezTo>
                  <a:cubicBezTo>
                    <a:pt x="21168" y="13200"/>
                    <a:pt x="21168" y="13200"/>
                    <a:pt x="21168" y="13200"/>
                  </a:cubicBezTo>
                  <a:cubicBezTo>
                    <a:pt x="21438" y="15200"/>
                    <a:pt x="21600" y="18400"/>
                    <a:pt x="21600" y="21600"/>
                  </a:cubicBezTo>
                  <a:cubicBezTo>
                    <a:pt x="21600" y="12800"/>
                    <a:pt x="21600" y="12800"/>
                    <a:pt x="21600" y="12800"/>
                  </a:cubicBezTo>
                  <a:cubicBezTo>
                    <a:pt x="21600" y="5600"/>
                    <a:pt x="20790" y="0"/>
                    <a:pt x="19872"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34" name="Google Shape;634;p55"/>
            <p:cNvSpPr/>
            <p:nvPr/>
          </p:nvSpPr>
          <p:spPr>
            <a:xfrm>
              <a:off x="30930" y="1123369"/>
              <a:ext cx="180826" cy="361763"/>
            </a:xfrm>
            <a:custGeom>
              <a:avLst/>
              <a:gdLst/>
              <a:ahLst/>
              <a:cxnLst/>
              <a:rect l="l" t="t" r="r" b="b"/>
              <a:pathLst>
                <a:path w="21600" h="21600" extrusionOk="0">
                  <a:moveTo>
                    <a:pt x="21600" y="0"/>
                  </a:moveTo>
                  <a:cubicBezTo>
                    <a:pt x="9450" y="0"/>
                    <a:pt x="0" y="4725"/>
                    <a:pt x="0" y="10800"/>
                  </a:cubicBezTo>
                  <a:cubicBezTo>
                    <a:pt x="0" y="16875"/>
                    <a:pt x="9450" y="21600"/>
                    <a:pt x="21600" y="21600"/>
                  </a:cubicBezTo>
                  <a:lnTo>
                    <a:pt x="21600" y="0"/>
                  </a:lnTo>
                  <a:close/>
                </a:path>
              </a:pathLst>
            </a:custGeom>
            <a:solidFill>
              <a:srgbClr val="CC8352"/>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35" name="Google Shape;635;p55"/>
            <p:cNvSpPr/>
            <p:nvPr/>
          </p:nvSpPr>
          <p:spPr>
            <a:xfrm>
              <a:off x="0" y="1094809"/>
              <a:ext cx="240307" cy="418883"/>
            </a:xfrm>
            <a:custGeom>
              <a:avLst/>
              <a:gdLst/>
              <a:ahLst/>
              <a:cxnLst/>
              <a:rect l="l" t="t" r="r" b="b"/>
              <a:pathLst>
                <a:path w="21600" h="21600"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0829"/>
                    <a:pt x="20250" y="21600"/>
                    <a:pt x="18900" y="21600"/>
                  </a:cubicBezTo>
                  <a:close/>
                  <a:moveTo>
                    <a:pt x="16200" y="3279"/>
                  </a:moveTo>
                  <a:cubicBezTo>
                    <a:pt x="10125" y="4050"/>
                    <a:pt x="5400" y="7136"/>
                    <a:pt x="5400" y="10800"/>
                  </a:cubicBezTo>
                  <a:cubicBezTo>
                    <a:pt x="5400" y="14464"/>
                    <a:pt x="10125" y="17550"/>
                    <a:pt x="16200" y="18321"/>
                  </a:cubicBezTo>
                  <a:lnTo>
                    <a:pt x="16200" y="3279"/>
                  </a:ln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36" name="Google Shape;636;p55"/>
            <p:cNvSpPr/>
            <p:nvPr/>
          </p:nvSpPr>
          <p:spPr>
            <a:xfrm>
              <a:off x="1713086" y="1123369"/>
              <a:ext cx="178446" cy="361763"/>
            </a:xfrm>
            <a:custGeom>
              <a:avLst/>
              <a:gdLst/>
              <a:ahLst/>
              <a:cxnLst/>
              <a:rect l="l" t="t" r="r" b="b"/>
              <a:pathLst>
                <a:path w="21600" h="21600" extrusionOk="0">
                  <a:moveTo>
                    <a:pt x="0" y="0"/>
                  </a:moveTo>
                  <a:cubicBezTo>
                    <a:pt x="12150" y="0"/>
                    <a:pt x="21600" y="4725"/>
                    <a:pt x="21600" y="10800"/>
                  </a:cubicBezTo>
                  <a:cubicBezTo>
                    <a:pt x="21600" y="16875"/>
                    <a:pt x="12150" y="21600"/>
                    <a:pt x="0" y="21600"/>
                  </a:cubicBezTo>
                  <a:lnTo>
                    <a:pt x="0" y="0"/>
                  </a:lnTo>
                  <a:close/>
                </a:path>
              </a:pathLst>
            </a:custGeom>
            <a:solidFill>
              <a:srgbClr val="CC8352"/>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37" name="Google Shape;637;p55"/>
            <p:cNvSpPr/>
            <p:nvPr/>
          </p:nvSpPr>
          <p:spPr>
            <a:xfrm>
              <a:off x="1682154" y="1094809"/>
              <a:ext cx="240309" cy="418883"/>
            </a:xfrm>
            <a:custGeom>
              <a:avLst/>
              <a:gdLst/>
              <a:ahLst/>
              <a:cxnLst/>
              <a:rect l="l" t="t" r="r" b="b"/>
              <a:pathLst>
                <a:path w="21600" h="21600" extrusionOk="0">
                  <a:moveTo>
                    <a:pt x="2700" y="21600"/>
                  </a:moveTo>
                  <a:cubicBezTo>
                    <a:pt x="1350" y="21600"/>
                    <a:pt x="0" y="20829"/>
                    <a:pt x="0" y="20057"/>
                  </a:cubicBezTo>
                  <a:cubicBezTo>
                    <a:pt x="0" y="1543"/>
                    <a:pt x="0" y="1543"/>
                    <a:pt x="0" y="1543"/>
                  </a:cubicBezTo>
                  <a:cubicBezTo>
                    <a:pt x="0" y="771"/>
                    <a:pt x="1350" y="0"/>
                    <a:pt x="2700" y="0"/>
                  </a:cubicBezTo>
                  <a:cubicBezTo>
                    <a:pt x="13163" y="0"/>
                    <a:pt x="21600" y="4821"/>
                    <a:pt x="21600" y="10800"/>
                  </a:cubicBezTo>
                  <a:cubicBezTo>
                    <a:pt x="21600" y="16779"/>
                    <a:pt x="13163" y="21600"/>
                    <a:pt x="2700" y="21600"/>
                  </a:cubicBezTo>
                  <a:close/>
                  <a:moveTo>
                    <a:pt x="5400" y="3279"/>
                  </a:moveTo>
                  <a:cubicBezTo>
                    <a:pt x="5400" y="18321"/>
                    <a:pt x="5400" y="18321"/>
                    <a:pt x="5400" y="18321"/>
                  </a:cubicBezTo>
                  <a:cubicBezTo>
                    <a:pt x="11475" y="17550"/>
                    <a:pt x="16200" y="14464"/>
                    <a:pt x="16200" y="10800"/>
                  </a:cubicBezTo>
                  <a:cubicBezTo>
                    <a:pt x="16200" y="7136"/>
                    <a:pt x="11475" y="4050"/>
                    <a:pt x="5400" y="3279"/>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38" name="Google Shape;638;p55"/>
            <p:cNvSpPr/>
            <p:nvPr/>
          </p:nvSpPr>
          <p:spPr>
            <a:xfrm>
              <a:off x="556753" y="1225711"/>
              <a:ext cx="149894" cy="149940"/>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39" name="Google Shape;639;p55"/>
            <p:cNvSpPr/>
            <p:nvPr/>
          </p:nvSpPr>
          <p:spPr>
            <a:xfrm>
              <a:off x="1218194" y="1225711"/>
              <a:ext cx="147516" cy="149940"/>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40" name="Google Shape;640;p55"/>
            <p:cNvSpPr/>
            <p:nvPr/>
          </p:nvSpPr>
          <p:spPr>
            <a:xfrm>
              <a:off x="480616" y="1013888"/>
              <a:ext cx="299790" cy="152321"/>
            </a:xfrm>
            <a:custGeom>
              <a:avLst/>
              <a:gdLst/>
              <a:ahLst/>
              <a:cxnLst/>
              <a:rect l="l" t="t" r="r" b="b"/>
              <a:pathLst>
                <a:path w="21600" h="21174" extrusionOk="0">
                  <a:moveTo>
                    <a:pt x="19440" y="21073"/>
                  </a:moveTo>
                  <a:cubicBezTo>
                    <a:pt x="18360" y="21073"/>
                    <a:pt x="17280" y="19493"/>
                    <a:pt x="17280" y="17385"/>
                  </a:cubicBezTo>
                  <a:cubicBezTo>
                    <a:pt x="16740" y="12644"/>
                    <a:pt x="14040" y="8429"/>
                    <a:pt x="10800" y="8429"/>
                  </a:cubicBezTo>
                  <a:cubicBezTo>
                    <a:pt x="7830" y="8429"/>
                    <a:pt x="4860" y="12644"/>
                    <a:pt x="4320" y="17385"/>
                  </a:cubicBezTo>
                  <a:cubicBezTo>
                    <a:pt x="4050" y="20020"/>
                    <a:pt x="2970" y="21600"/>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9710" y="21073"/>
                    <a:pt x="19440" y="21073"/>
                    <a:pt x="19440" y="21073"/>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41" name="Google Shape;641;p55"/>
            <p:cNvSpPr/>
            <p:nvPr/>
          </p:nvSpPr>
          <p:spPr>
            <a:xfrm>
              <a:off x="1142057" y="1013888"/>
              <a:ext cx="299790" cy="152321"/>
            </a:xfrm>
            <a:custGeom>
              <a:avLst/>
              <a:gdLst/>
              <a:ahLst/>
              <a:cxnLst/>
              <a:rect l="l" t="t" r="r" b="b"/>
              <a:pathLst>
                <a:path w="21600" h="21174" extrusionOk="0">
                  <a:moveTo>
                    <a:pt x="19440" y="21073"/>
                  </a:moveTo>
                  <a:cubicBezTo>
                    <a:pt x="18360" y="21073"/>
                    <a:pt x="17280" y="19493"/>
                    <a:pt x="17280" y="17385"/>
                  </a:cubicBezTo>
                  <a:cubicBezTo>
                    <a:pt x="16740" y="12644"/>
                    <a:pt x="14040" y="8429"/>
                    <a:pt x="10800" y="8429"/>
                  </a:cubicBezTo>
                  <a:cubicBezTo>
                    <a:pt x="7830" y="8429"/>
                    <a:pt x="4860" y="12644"/>
                    <a:pt x="4320" y="17385"/>
                  </a:cubicBezTo>
                  <a:cubicBezTo>
                    <a:pt x="4050" y="20020"/>
                    <a:pt x="2970" y="21600"/>
                    <a:pt x="1890" y="21073"/>
                  </a:cubicBezTo>
                  <a:cubicBezTo>
                    <a:pt x="810" y="20546"/>
                    <a:pt x="0" y="18439"/>
                    <a:pt x="0" y="16332"/>
                  </a:cubicBezTo>
                  <a:cubicBezTo>
                    <a:pt x="810" y="6849"/>
                    <a:pt x="5670" y="0"/>
                    <a:pt x="10800" y="0"/>
                  </a:cubicBezTo>
                  <a:cubicBezTo>
                    <a:pt x="15930" y="0"/>
                    <a:pt x="20790" y="6849"/>
                    <a:pt x="21600" y="16332"/>
                  </a:cubicBezTo>
                  <a:cubicBezTo>
                    <a:pt x="21600" y="18439"/>
                    <a:pt x="20790" y="20546"/>
                    <a:pt x="19710" y="21073"/>
                  </a:cubicBezTo>
                  <a:cubicBezTo>
                    <a:pt x="19710" y="21073"/>
                    <a:pt x="19440" y="21073"/>
                    <a:pt x="19440" y="21073"/>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42" name="Google Shape;642;p55"/>
            <p:cNvSpPr/>
            <p:nvPr/>
          </p:nvSpPr>
          <p:spPr>
            <a:xfrm>
              <a:off x="785164" y="1827855"/>
              <a:ext cx="352134" cy="178502"/>
            </a:xfrm>
            <a:custGeom>
              <a:avLst/>
              <a:gdLst/>
              <a:ahLst/>
              <a:cxnLst/>
              <a:rect l="l" t="t" r="r" b="b"/>
              <a:pathLst>
                <a:path w="21219" h="21600"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43" name="Google Shape;643;p55"/>
            <p:cNvSpPr/>
            <p:nvPr/>
          </p:nvSpPr>
          <p:spPr>
            <a:xfrm>
              <a:off x="1306227" y="1704094"/>
              <a:ext cx="368790" cy="537884"/>
            </a:xfrm>
            <a:custGeom>
              <a:avLst/>
              <a:gdLst/>
              <a:ahLst/>
              <a:cxnLst/>
              <a:rect l="l" t="t" r="r" b="b"/>
              <a:pathLst>
                <a:path w="21600" h="21600" extrusionOk="0">
                  <a:moveTo>
                    <a:pt x="21600" y="0"/>
                  </a:moveTo>
                  <a:cubicBezTo>
                    <a:pt x="9257" y="3600"/>
                    <a:pt x="220" y="11850"/>
                    <a:pt x="0" y="21600"/>
                  </a:cubicBezTo>
                  <a:cubicBezTo>
                    <a:pt x="11682" y="17400"/>
                    <a:pt x="20057" y="9300"/>
                    <a:pt x="21600" y="0"/>
                  </a:cubicBezTo>
                </a:path>
              </a:pathLst>
            </a:custGeom>
            <a:solidFill>
              <a:srgbClr val="BA7E57"/>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44" name="Google Shape;644;p55"/>
            <p:cNvSpPr/>
            <p:nvPr/>
          </p:nvSpPr>
          <p:spPr>
            <a:xfrm>
              <a:off x="1306227" y="1689814"/>
              <a:ext cx="402100" cy="590245"/>
            </a:xfrm>
            <a:custGeom>
              <a:avLst/>
              <a:gdLst/>
              <a:ahLst/>
              <a:cxnLst/>
              <a:rect l="l" t="t" r="r" b="b"/>
              <a:pathLst>
                <a:path w="21600" h="21600" extrusionOk="0">
                  <a:moveTo>
                    <a:pt x="21600" y="0"/>
                  </a:moveTo>
                  <a:cubicBezTo>
                    <a:pt x="20994" y="138"/>
                    <a:pt x="20389" y="275"/>
                    <a:pt x="19783" y="413"/>
                  </a:cubicBezTo>
                  <a:cubicBezTo>
                    <a:pt x="18370" y="8943"/>
                    <a:pt x="10699" y="16372"/>
                    <a:pt x="0" y="20224"/>
                  </a:cubicBezTo>
                  <a:cubicBezTo>
                    <a:pt x="0" y="20499"/>
                    <a:pt x="0" y="20637"/>
                    <a:pt x="0" y="20775"/>
                  </a:cubicBezTo>
                  <a:cubicBezTo>
                    <a:pt x="0" y="21600"/>
                    <a:pt x="0" y="21600"/>
                    <a:pt x="0" y="21600"/>
                  </a:cubicBezTo>
                  <a:cubicBezTo>
                    <a:pt x="11708" y="17335"/>
                    <a:pt x="20187" y="9355"/>
                    <a:pt x="2160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45" name="Google Shape;645;p55"/>
            <p:cNvSpPr/>
            <p:nvPr/>
          </p:nvSpPr>
          <p:spPr>
            <a:xfrm>
              <a:off x="247446" y="1704094"/>
              <a:ext cx="368789" cy="537884"/>
            </a:xfrm>
            <a:custGeom>
              <a:avLst/>
              <a:gdLst/>
              <a:ahLst/>
              <a:cxnLst/>
              <a:rect l="l" t="t" r="r" b="b"/>
              <a:pathLst>
                <a:path w="21600" h="21600" extrusionOk="0">
                  <a:moveTo>
                    <a:pt x="0" y="0"/>
                  </a:moveTo>
                  <a:cubicBezTo>
                    <a:pt x="1984" y="9300"/>
                    <a:pt x="10139" y="17250"/>
                    <a:pt x="21600" y="21600"/>
                  </a:cubicBezTo>
                  <a:cubicBezTo>
                    <a:pt x="21159" y="11850"/>
                    <a:pt x="12343" y="3600"/>
                    <a:pt x="0" y="0"/>
                  </a:cubicBezTo>
                </a:path>
              </a:pathLst>
            </a:custGeom>
            <a:solidFill>
              <a:srgbClr val="BA7E57"/>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46" name="Google Shape;646;p55"/>
            <p:cNvSpPr/>
            <p:nvPr/>
          </p:nvSpPr>
          <p:spPr>
            <a:xfrm>
              <a:off x="218894" y="1689814"/>
              <a:ext cx="397340" cy="587866"/>
            </a:xfrm>
            <a:custGeom>
              <a:avLst/>
              <a:gdLst/>
              <a:ahLst/>
              <a:cxnLst/>
              <a:rect l="l" t="t" r="r" b="b"/>
              <a:pathLst>
                <a:path w="21600" h="21600" extrusionOk="0">
                  <a:moveTo>
                    <a:pt x="0" y="0"/>
                  </a:moveTo>
                  <a:cubicBezTo>
                    <a:pt x="0" y="0"/>
                    <a:pt x="0" y="0"/>
                    <a:pt x="0" y="0"/>
                  </a:cubicBezTo>
                  <a:cubicBezTo>
                    <a:pt x="1630" y="9415"/>
                    <a:pt x="9781" y="17446"/>
                    <a:pt x="21600" y="21600"/>
                  </a:cubicBezTo>
                  <a:cubicBezTo>
                    <a:pt x="21600" y="21600"/>
                    <a:pt x="21600" y="21600"/>
                    <a:pt x="21600" y="21600"/>
                  </a:cubicBezTo>
                  <a:cubicBezTo>
                    <a:pt x="21600" y="20908"/>
                    <a:pt x="21600" y="20908"/>
                    <a:pt x="21600" y="20908"/>
                  </a:cubicBezTo>
                  <a:cubicBezTo>
                    <a:pt x="21600" y="20769"/>
                    <a:pt x="21600" y="20492"/>
                    <a:pt x="21600" y="20354"/>
                  </a:cubicBezTo>
                  <a:cubicBezTo>
                    <a:pt x="11004" y="16338"/>
                    <a:pt x="3464" y="9000"/>
                    <a:pt x="1630" y="415"/>
                  </a:cubicBezTo>
                  <a:cubicBezTo>
                    <a:pt x="1019" y="277"/>
                    <a:pt x="408" y="138"/>
                    <a:pt x="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47" name="Google Shape;647;p55"/>
            <p:cNvSpPr/>
            <p:nvPr/>
          </p:nvSpPr>
          <p:spPr>
            <a:xfrm>
              <a:off x="601959" y="1556533"/>
              <a:ext cx="720924" cy="285602"/>
            </a:xfrm>
            <a:custGeom>
              <a:avLst/>
              <a:gdLst/>
              <a:ahLst/>
              <a:cxnLst/>
              <a:rect l="l" t="t" r="r" b="b"/>
              <a:pathLst>
                <a:path w="21600" h="21600" extrusionOk="0">
                  <a:moveTo>
                    <a:pt x="13950" y="0"/>
                  </a:moveTo>
                  <a:cubicBezTo>
                    <a:pt x="13950" y="4547"/>
                    <a:pt x="12488" y="7958"/>
                    <a:pt x="10800" y="7958"/>
                  </a:cubicBezTo>
                  <a:cubicBezTo>
                    <a:pt x="9113" y="7958"/>
                    <a:pt x="7650" y="4547"/>
                    <a:pt x="7650" y="0"/>
                  </a:cubicBezTo>
                  <a:cubicBezTo>
                    <a:pt x="3375" y="1137"/>
                    <a:pt x="0" y="10516"/>
                    <a:pt x="0" y="21600"/>
                  </a:cubicBezTo>
                  <a:cubicBezTo>
                    <a:pt x="21600" y="21600"/>
                    <a:pt x="21600" y="21600"/>
                    <a:pt x="21600" y="21600"/>
                  </a:cubicBezTo>
                  <a:cubicBezTo>
                    <a:pt x="21600" y="10516"/>
                    <a:pt x="18225" y="1137"/>
                    <a:pt x="13950" y="0"/>
                  </a:cubicBezTo>
                </a:path>
              </a:pathLst>
            </a:custGeom>
            <a:solidFill>
              <a:srgbClr val="F5F5F5"/>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48" name="Google Shape;648;p55"/>
            <p:cNvSpPr/>
            <p:nvPr/>
          </p:nvSpPr>
          <p:spPr>
            <a:xfrm>
              <a:off x="571029" y="1525593"/>
              <a:ext cx="780406" cy="345102"/>
            </a:xfrm>
            <a:custGeom>
              <a:avLst/>
              <a:gdLst/>
              <a:ahLst/>
              <a:cxnLst/>
              <a:rect l="l" t="t" r="r" b="b"/>
              <a:pathLst>
                <a:path w="21600" h="21600" extrusionOk="0">
                  <a:moveTo>
                    <a:pt x="20769" y="21600"/>
                  </a:moveTo>
                  <a:cubicBezTo>
                    <a:pt x="831" y="21600"/>
                    <a:pt x="831" y="21600"/>
                    <a:pt x="831" y="21600"/>
                  </a:cubicBezTo>
                  <a:cubicBezTo>
                    <a:pt x="415" y="21600"/>
                    <a:pt x="0" y="20661"/>
                    <a:pt x="0" y="19722"/>
                  </a:cubicBezTo>
                  <a:cubicBezTo>
                    <a:pt x="0" y="9626"/>
                    <a:pt x="3323" y="1174"/>
                    <a:pt x="7788" y="0"/>
                  </a:cubicBezTo>
                  <a:cubicBezTo>
                    <a:pt x="7996" y="0"/>
                    <a:pt x="8308" y="235"/>
                    <a:pt x="8412" y="470"/>
                  </a:cubicBezTo>
                  <a:cubicBezTo>
                    <a:pt x="8619" y="939"/>
                    <a:pt x="8723" y="1409"/>
                    <a:pt x="8723" y="1878"/>
                  </a:cubicBezTo>
                  <a:cubicBezTo>
                    <a:pt x="8723" y="4461"/>
                    <a:pt x="9658" y="6574"/>
                    <a:pt x="10800" y="6574"/>
                  </a:cubicBezTo>
                  <a:cubicBezTo>
                    <a:pt x="11942" y="6574"/>
                    <a:pt x="12877" y="4461"/>
                    <a:pt x="12877" y="1878"/>
                  </a:cubicBezTo>
                  <a:cubicBezTo>
                    <a:pt x="12877" y="1409"/>
                    <a:pt x="12981" y="939"/>
                    <a:pt x="13188" y="470"/>
                  </a:cubicBezTo>
                  <a:cubicBezTo>
                    <a:pt x="13292" y="235"/>
                    <a:pt x="13604" y="0"/>
                    <a:pt x="13812" y="0"/>
                  </a:cubicBezTo>
                  <a:cubicBezTo>
                    <a:pt x="18277" y="1174"/>
                    <a:pt x="21600" y="9626"/>
                    <a:pt x="21600" y="19722"/>
                  </a:cubicBezTo>
                  <a:cubicBezTo>
                    <a:pt x="21600" y="20661"/>
                    <a:pt x="21185" y="21600"/>
                    <a:pt x="20769" y="21600"/>
                  </a:cubicBezTo>
                  <a:close/>
                  <a:moveTo>
                    <a:pt x="1662" y="17843"/>
                  </a:moveTo>
                  <a:cubicBezTo>
                    <a:pt x="19938" y="17843"/>
                    <a:pt x="19938" y="17843"/>
                    <a:pt x="19938" y="17843"/>
                  </a:cubicBezTo>
                  <a:cubicBezTo>
                    <a:pt x="19523" y="11035"/>
                    <a:pt x="17342" y="5635"/>
                    <a:pt x="14435" y="4226"/>
                  </a:cubicBezTo>
                  <a:cubicBezTo>
                    <a:pt x="13915" y="7748"/>
                    <a:pt x="12462" y="10330"/>
                    <a:pt x="10800" y="10330"/>
                  </a:cubicBezTo>
                  <a:cubicBezTo>
                    <a:pt x="9138" y="10330"/>
                    <a:pt x="7685" y="7748"/>
                    <a:pt x="7165" y="4226"/>
                  </a:cubicBezTo>
                  <a:cubicBezTo>
                    <a:pt x="4258" y="5635"/>
                    <a:pt x="2077" y="11035"/>
                    <a:pt x="1662" y="17843"/>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49" name="Google Shape;649;p55"/>
            <p:cNvSpPr/>
            <p:nvPr/>
          </p:nvSpPr>
          <p:spPr>
            <a:xfrm>
              <a:off x="206997" y="59501"/>
              <a:ext cx="911267" cy="459343"/>
            </a:xfrm>
            <a:custGeom>
              <a:avLst/>
              <a:gdLst/>
              <a:ahLst/>
              <a:cxnLst/>
              <a:rect l="l" t="t" r="r" b="b"/>
              <a:pathLst>
                <a:path w="21600" h="21600" extrusionOk="0">
                  <a:moveTo>
                    <a:pt x="21600" y="0"/>
                  </a:moveTo>
                  <a:cubicBezTo>
                    <a:pt x="19733" y="531"/>
                    <a:pt x="17689" y="1770"/>
                    <a:pt x="15733" y="3718"/>
                  </a:cubicBezTo>
                  <a:cubicBezTo>
                    <a:pt x="12978" y="6551"/>
                    <a:pt x="10578" y="8498"/>
                    <a:pt x="8444" y="10269"/>
                  </a:cubicBezTo>
                  <a:cubicBezTo>
                    <a:pt x="4267" y="13633"/>
                    <a:pt x="1511" y="15934"/>
                    <a:pt x="0" y="21069"/>
                  </a:cubicBezTo>
                  <a:cubicBezTo>
                    <a:pt x="1156" y="21423"/>
                    <a:pt x="2311" y="21600"/>
                    <a:pt x="3467" y="21600"/>
                  </a:cubicBezTo>
                  <a:cubicBezTo>
                    <a:pt x="3644" y="21600"/>
                    <a:pt x="3644" y="21600"/>
                    <a:pt x="3644" y="21600"/>
                  </a:cubicBezTo>
                  <a:cubicBezTo>
                    <a:pt x="12533" y="21600"/>
                    <a:pt x="11911" y="11862"/>
                    <a:pt x="21600" y="0"/>
                  </a:cubicBezTo>
                </a:path>
              </a:pathLst>
            </a:custGeom>
            <a:solidFill>
              <a:srgbClr val="D5D9DE"/>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50" name="Google Shape;650;p55"/>
            <p:cNvSpPr/>
            <p:nvPr/>
          </p:nvSpPr>
          <p:spPr>
            <a:xfrm>
              <a:off x="173687" y="30941"/>
              <a:ext cx="1001680" cy="476004"/>
            </a:xfrm>
            <a:custGeom>
              <a:avLst/>
              <a:gdLst/>
              <a:ahLst/>
              <a:cxnLst/>
              <a:rect l="l" t="t" r="r" b="b"/>
              <a:pathLst>
                <a:path w="21600" h="21600" extrusionOk="0">
                  <a:moveTo>
                    <a:pt x="21600" y="0"/>
                  </a:moveTo>
                  <a:cubicBezTo>
                    <a:pt x="19497" y="0"/>
                    <a:pt x="17151" y="1191"/>
                    <a:pt x="14724" y="3742"/>
                  </a:cubicBezTo>
                  <a:cubicBezTo>
                    <a:pt x="7200" y="11735"/>
                    <a:pt x="2184" y="12926"/>
                    <a:pt x="0" y="21430"/>
                  </a:cubicBezTo>
                  <a:cubicBezTo>
                    <a:pt x="0" y="21430"/>
                    <a:pt x="0" y="21430"/>
                    <a:pt x="0" y="21430"/>
                  </a:cubicBezTo>
                  <a:cubicBezTo>
                    <a:pt x="243" y="21430"/>
                    <a:pt x="485" y="21600"/>
                    <a:pt x="728" y="21600"/>
                  </a:cubicBezTo>
                  <a:cubicBezTo>
                    <a:pt x="2103" y="16668"/>
                    <a:pt x="4611" y="14457"/>
                    <a:pt x="8413" y="11225"/>
                  </a:cubicBezTo>
                  <a:cubicBezTo>
                    <a:pt x="10355" y="9524"/>
                    <a:pt x="12539" y="7654"/>
                    <a:pt x="15047" y="4932"/>
                  </a:cubicBezTo>
                  <a:cubicBezTo>
                    <a:pt x="16827" y="3061"/>
                    <a:pt x="18688" y="1871"/>
                    <a:pt x="20387" y="1361"/>
                  </a:cubicBezTo>
                  <a:cubicBezTo>
                    <a:pt x="20791" y="1020"/>
                    <a:pt x="21196" y="510"/>
                    <a:pt x="2160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grpSp>
      <p:sp>
        <p:nvSpPr>
          <p:cNvPr id="651" name="Google Shape;651;p55"/>
          <p:cNvSpPr/>
          <p:nvPr/>
        </p:nvSpPr>
        <p:spPr>
          <a:xfrm>
            <a:off x="1125166" y="2910336"/>
            <a:ext cx="5486013" cy="1005193"/>
          </a:xfrm>
          <a:prstGeom prst="wedgeRoundRectCallout">
            <a:avLst>
              <a:gd name="adj1" fmla="val 56193"/>
              <a:gd name="adj2" fmla="val 22767"/>
              <a:gd name="adj3"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a:solidFill>
                  <a:schemeClr val="lt1"/>
                </a:solidFill>
                <a:latin typeface="Microsoft JhengHei"/>
                <a:ea typeface="Microsoft JhengHei"/>
                <a:cs typeface="Microsoft JhengHei"/>
                <a:sym typeface="Microsoft JhengHei"/>
              </a:rPr>
              <a:t>我們已經在用</a:t>
            </a:r>
            <a:r>
              <a:rPr lang="en-US" sz="1800" dirty="0">
                <a:solidFill>
                  <a:schemeClr val="lt1"/>
                </a:solidFill>
                <a:latin typeface="Microsoft JhengHei"/>
                <a:ea typeface="Microsoft JhengHei"/>
                <a:cs typeface="Microsoft JhengHei"/>
                <a:sym typeface="Microsoft JhengHei"/>
              </a:rPr>
              <a:t> JIRA </a:t>
            </a:r>
            <a:r>
              <a:rPr lang="en-US" sz="1800" dirty="0" err="1">
                <a:solidFill>
                  <a:schemeClr val="lt1"/>
                </a:solidFill>
                <a:latin typeface="Microsoft JhengHei"/>
                <a:ea typeface="Microsoft JhengHei"/>
                <a:cs typeface="Microsoft JhengHei"/>
                <a:sym typeface="Microsoft JhengHei"/>
              </a:rPr>
              <a:t>了,</a:t>
            </a:r>
            <a:r>
              <a:rPr lang="en-US" sz="1800" b="1" dirty="0" err="1">
                <a:solidFill>
                  <a:schemeClr val="dk1"/>
                </a:solidFill>
                <a:latin typeface="Microsoft JhengHei"/>
                <a:ea typeface="Microsoft JhengHei"/>
                <a:cs typeface="Microsoft JhengHei"/>
                <a:sym typeface="Microsoft JhengHei"/>
              </a:rPr>
              <a:t>可是客戶還是用</a:t>
            </a:r>
            <a:r>
              <a:rPr lang="en-US" sz="1800" b="1" dirty="0">
                <a:solidFill>
                  <a:schemeClr val="dk1"/>
                </a:solidFill>
                <a:latin typeface="Microsoft JhengHei"/>
                <a:ea typeface="Microsoft JhengHei"/>
                <a:cs typeface="Microsoft JhengHei"/>
                <a:sym typeface="Microsoft JhengHei"/>
              </a:rPr>
              <a:t> Mail </a:t>
            </a:r>
            <a:r>
              <a:rPr lang="en-US" sz="1800" b="1" dirty="0" err="1">
                <a:solidFill>
                  <a:schemeClr val="dk1"/>
                </a:solidFill>
                <a:latin typeface="Microsoft JhengHei"/>
                <a:ea typeface="Microsoft JhengHei"/>
                <a:cs typeface="Microsoft JhengHei"/>
                <a:sym typeface="Microsoft JhengHei"/>
              </a:rPr>
              <a:t>回應問題,我們還得多一個</a:t>
            </a:r>
            <a:r>
              <a:rPr lang="en-US" sz="1800" b="1" dirty="0">
                <a:solidFill>
                  <a:schemeClr val="dk1"/>
                </a:solidFill>
                <a:latin typeface="Microsoft JhengHei"/>
                <a:ea typeface="Microsoft JhengHei"/>
                <a:cs typeface="Microsoft JhengHei"/>
                <a:sym typeface="Microsoft JhengHei"/>
              </a:rPr>
              <a:t> Key </a:t>
            </a:r>
            <a:r>
              <a:rPr lang="en-US" sz="1800" b="1" dirty="0" err="1">
                <a:solidFill>
                  <a:schemeClr val="dk1"/>
                </a:solidFill>
                <a:latin typeface="Microsoft JhengHei"/>
                <a:ea typeface="Microsoft JhengHei"/>
                <a:cs typeface="Microsoft JhengHei"/>
                <a:sym typeface="Microsoft JhengHei"/>
              </a:rPr>
              <a:t>單動作</a:t>
            </a:r>
            <a:r>
              <a:rPr lang="en-US" sz="1800" b="1" dirty="0">
                <a:solidFill>
                  <a:schemeClr val="dk1"/>
                </a:solidFill>
                <a:latin typeface="Microsoft JhengHei"/>
                <a:ea typeface="Microsoft JhengHei"/>
                <a:cs typeface="Microsoft JhengHei"/>
                <a:sym typeface="Microsoft JhengHei"/>
              </a:rPr>
              <a:t>!!</a:t>
            </a:r>
            <a:endParaRPr sz="1800" b="1" dirty="0">
              <a:solidFill>
                <a:schemeClr val="dk1"/>
              </a:solidFill>
              <a:latin typeface="Microsoft JhengHei"/>
              <a:ea typeface="Microsoft JhengHei"/>
              <a:cs typeface="Microsoft JhengHei"/>
              <a:sym typeface="Microsoft JhengHei"/>
            </a:endParaRPr>
          </a:p>
        </p:txBody>
      </p:sp>
      <p:grpSp>
        <p:nvGrpSpPr>
          <p:cNvPr id="652" name="Google Shape;652;p55"/>
          <p:cNvGrpSpPr/>
          <p:nvPr/>
        </p:nvGrpSpPr>
        <p:grpSpPr>
          <a:xfrm>
            <a:off x="1008668" y="4840674"/>
            <a:ext cx="1000020" cy="1369401"/>
            <a:chOff x="0" y="0"/>
            <a:chExt cx="2106611" cy="3284537"/>
          </a:xfrm>
        </p:grpSpPr>
        <p:sp>
          <p:nvSpPr>
            <p:cNvPr id="653" name="Google Shape;653;p55"/>
            <p:cNvSpPr/>
            <p:nvPr/>
          </p:nvSpPr>
          <p:spPr>
            <a:xfrm>
              <a:off x="390378" y="2577135"/>
              <a:ext cx="1323476" cy="676439"/>
            </a:xfrm>
            <a:custGeom>
              <a:avLst/>
              <a:gdLst/>
              <a:ahLst/>
              <a:cxnLst/>
              <a:rect l="l" t="t" r="r" b="b"/>
              <a:pathLst>
                <a:path w="21600" h="21600"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C1CAD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54" name="Google Shape;654;p55"/>
            <p:cNvSpPr/>
            <p:nvPr/>
          </p:nvSpPr>
          <p:spPr>
            <a:xfrm>
              <a:off x="359432" y="2548554"/>
              <a:ext cx="1385365" cy="735983"/>
            </a:xfrm>
            <a:custGeom>
              <a:avLst/>
              <a:gdLst/>
              <a:ahLst/>
              <a:cxnLst/>
              <a:rect l="l" t="t" r="r" b="b"/>
              <a:pathLst>
                <a:path w="21600" h="21600"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55" name="Google Shape;655;p55"/>
            <p:cNvSpPr/>
            <p:nvPr/>
          </p:nvSpPr>
          <p:spPr>
            <a:xfrm>
              <a:off x="435604" y="2770063"/>
              <a:ext cx="323728" cy="454929"/>
            </a:xfrm>
            <a:custGeom>
              <a:avLst/>
              <a:gdLst/>
              <a:ahLst/>
              <a:cxnLst/>
              <a:rect l="l" t="t" r="r" b="b"/>
              <a:pathLst>
                <a:path w="21600" h="21600" extrusionOk="0">
                  <a:moveTo>
                    <a:pt x="5023" y="0"/>
                  </a:moveTo>
                  <a:cubicBezTo>
                    <a:pt x="2512" y="2142"/>
                    <a:pt x="753" y="4641"/>
                    <a:pt x="0" y="7319"/>
                  </a:cubicBezTo>
                  <a:cubicBezTo>
                    <a:pt x="10047" y="7319"/>
                    <a:pt x="10047" y="7319"/>
                    <a:pt x="10047" y="7319"/>
                  </a:cubicBezTo>
                  <a:cubicBezTo>
                    <a:pt x="8037" y="12317"/>
                    <a:pt x="8037" y="12317"/>
                    <a:pt x="8037" y="12317"/>
                  </a:cubicBezTo>
                  <a:cubicBezTo>
                    <a:pt x="18586" y="21600"/>
                    <a:pt x="18586" y="21600"/>
                    <a:pt x="18586" y="21600"/>
                  </a:cubicBezTo>
                  <a:cubicBezTo>
                    <a:pt x="21600" y="21600"/>
                    <a:pt x="21600" y="21600"/>
                    <a:pt x="21600" y="21600"/>
                  </a:cubicBezTo>
                  <a:cubicBezTo>
                    <a:pt x="12307" y="9461"/>
                    <a:pt x="12307" y="9461"/>
                    <a:pt x="12307" y="9461"/>
                  </a:cubicBezTo>
                  <a:cubicBezTo>
                    <a:pt x="12056" y="9104"/>
                    <a:pt x="12056" y="8747"/>
                    <a:pt x="12056" y="8390"/>
                  </a:cubicBezTo>
                  <a:cubicBezTo>
                    <a:pt x="13312" y="5177"/>
                    <a:pt x="13312" y="5177"/>
                    <a:pt x="13312" y="5177"/>
                  </a:cubicBezTo>
                  <a:cubicBezTo>
                    <a:pt x="6028" y="5177"/>
                    <a:pt x="6028" y="5177"/>
                    <a:pt x="6028" y="5177"/>
                  </a:cubicBezTo>
                  <a:cubicBezTo>
                    <a:pt x="5526" y="5177"/>
                    <a:pt x="4772" y="4998"/>
                    <a:pt x="4521" y="4641"/>
                  </a:cubicBezTo>
                  <a:cubicBezTo>
                    <a:pt x="4019" y="4284"/>
                    <a:pt x="4019" y="3927"/>
                    <a:pt x="4019" y="3392"/>
                  </a:cubicBezTo>
                  <a:cubicBezTo>
                    <a:pt x="5023" y="0"/>
                    <a:pt x="5023" y="0"/>
                    <a:pt x="5023" y="0"/>
                  </a:cubicBezTo>
                </a:path>
              </a:pathLst>
            </a:custGeom>
            <a:solidFill>
              <a:srgbClr val="A1B2C3"/>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56" name="Google Shape;656;p55"/>
            <p:cNvSpPr/>
            <p:nvPr/>
          </p:nvSpPr>
          <p:spPr>
            <a:xfrm>
              <a:off x="402279" y="2705754"/>
              <a:ext cx="376096" cy="547820"/>
            </a:xfrm>
            <a:custGeom>
              <a:avLst/>
              <a:gdLst/>
              <a:ahLst/>
              <a:cxnLst/>
              <a:rect l="l" t="t" r="r" b="b"/>
              <a:pathLst>
                <a:path w="21600" h="21600" extrusionOk="0">
                  <a:moveTo>
                    <a:pt x="20520" y="20416"/>
                  </a:moveTo>
                  <a:cubicBezTo>
                    <a:pt x="17928" y="20416"/>
                    <a:pt x="17928" y="20416"/>
                    <a:pt x="17928" y="20416"/>
                  </a:cubicBezTo>
                  <a:cubicBezTo>
                    <a:pt x="19224" y="21600"/>
                    <a:pt x="19224" y="21600"/>
                    <a:pt x="19224" y="21600"/>
                  </a:cubicBezTo>
                  <a:cubicBezTo>
                    <a:pt x="21600" y="21600"/>
                    <a:pt x="21600" y="21600"/>
                    <a:pt x="21600" y="21600"/>
                  </a:cubicBezTo>
                  <a:cubicBezTo>
                    <a:pt x="20520" y="20416"/>
                    <a:pt x="20520" y="20416"/>
                    <a:pt x="20520" y="20416"/>
                  </a:cubicBezTo>
                  <a:moveTo>
                    <a:pt x="7128" y="0"/>
                  </a:moveTo>
                  <a:cubicBezTo>
                    <a:pt x="3672" y="2367"/>
                    <a:pt x="1296" y="5326"/>
                    <a:pt x="0" y="8581"/>
                  </a:cubicBezTo>
                  <a:cubicBezTo>
                    <a:pt x="1944" y="8581"/>
                    <a:pt x="1944" y="8581"/>
                    <a:pt x="1944" y="8581"/>
                  </a:cubicBezTo>
                  <a:cubicBezTo>
                    <a:pt x="2592" y="6362"/>
                    <a:pt x="4104" y="4290"/>
                    <a:pt x="6264" y="2515"/>
                  </a:cubicBezTo>
                  <a:cubicBezTo>
                    <a:pt x="6264" y="2219"/>
                    <a:pt x="6264" y="2219"/>
                    <a:pt x="6264" y="2219"/>
                  </a:cubicBezTo>
                  <a:cubicBezTo>
                    <a:pt x="6480" y="1479"/>
                    <a:pt x="6912" y="740"/>
                    <a:pt x="7128"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57" name="Google Shape;657;p55"/>
            <p:cNvSpPr/>
            <p:nvPr/>
          </p:nvSpPr>
          <p:spPr>
            <a:xfrm>
              <a:off x="1347279" y="2770063"/>
              <a:ext cx="323728" cy="454929"/>
            </a:xfrm>
            <a:custGeom>
              <a:avLst/>
              <a:gdLst/>
              <a:ahLst/>
              <a:cxnLst/>
              <a:rect l="l" t="t" r="r" b="b"/>
              <a:pathLst>
                <a:path w="21600" h="21600" extrusionOk="0">
                  <a:moveTo>
                    <a:pt x="16577" y="0"/>
                  </a:moveTo>
                  <a:cubicBezTo>
                    <a:pt x="17581" y="3392"/>
                    <a:pt x="17581" y="3392"/>
                    <a:pt x="17581" y="3392"/>
                  </a:cubicBezTo>
                  <a:cubicBezTo>
                    <a:pt x="17581" y="3927"/>
                    <a:pt x="17581" y="4284"/>
                    <a:pt x="17079" y="4641"/>
                  </a:cubicBezTo>
                  <a:cubicBezTo>
                    <a:pt x="16828" y="4998"/>
                    <a:pt x="16074" y="5177"/>
                    <a:pt x="15572" y="5177"/>
                  </a:cubicBezTo>
                  <a:cubicBezTo>
                    <a:pt x="8288" y="5177"/>
                    <a:pt x="8288" y="5177"/>
                    <a:pt x="8288" y="5177"/>
                  </a:cubicBezTo>
                  <a:cubicBezTo>
                    <a:pt x="9544" y="8390"/>
                    <a:pt x="9544" y="8390"/>
                    <a:pt x="9544" y="8390"/>
                  </a:cubicBezTo>
                  <a:cubicBezTo>
                    <a:pt x="9544" y="8747"/>
                    <a:pt x="9544" y="9104"/>
                    <a:pt x="9293" y="9461"/>
                  </a:cubicBezTo>
                  <a:cubicBezTo>
                    <a:pt x="0" y="21600"/>
                    <a:pt x="0" y="21600"/>
                    <a:pt x="0" y="21600"/>
                  </a:cubicBezTo>
                  <a:cubicBezTo>
                    <a:pt x="3014" y="21600"/>
                    <a:pt x="3014" y="21600"/>
                    <a:pt x="3014" y="21600"/>
                  </a:cubicBezTo>
                  <a:cubicBezTo>
                    <a:pt x="13563" y="12317"/>
                    <a:pt x="13563" y="12317"/>
                    <a:pt x="13563" y="12317"/>
                  </a:cubicBezTo>
                  <a:cubicBezTo>
                    <a:pt x="11553" y="7319"/>
                    <a:pt x="11553" y="7319"/>
                    <a:pt x="11553" y="7319"/>
                  </a:cubicBezTo>
                  <a:cubicBezTo>
                    <a:pt x="21600" y="7319"/>
                    <a:pt x="21600" y="7319"/>
                    <a:pt x="21600" y="7319"/>
                  </a:cubicBezTo>
                  <a:cubicBezTo>
                    <a:pt x="20847" y="4641"/>
                    <a:pt x="19088" y="2142"/>
                    <a:pt x="16577" y="0"/>
                  </a:cubicBezTo>
                </a:path>
              </a:pathLst>
            </a:custGeom>
            <a:solidFill>
              <a:srgbClr val="A1B2C3"/>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58" name="Google Shape;658;p55"/>
            <p:cNvSpPr/>
            <p:nvPr/>
          </p:nvSpPr>
          <p:spPr>
            <a:xfrm>
              <a:off x="1328237" y="2705754"/>
              <a:ext cx="376096" cy="547820"/>
            </a:xfrm>
            <a:custGeom>
              <a:avLst/>
              <a:gdLst/>
              <a:ahLst/>
              <a:cxnLst/>
              <a:rect l="l" t="t" r="r" b="b"/>
              <a:pathLst>
                <a:path w="21600" h="21600" extrusionOk="0">
                  <a:moveTo>
                    <a:pt x="3672" y="20416"/>
                  </a:moveTo>
                  <a:cubicBezTo>
                    <a:pt x="1080" y="20416"/>
                    <a:pt x="1080" y="20416"/>
                    <a:pt x="1080" y="20416"/>
                  </a:cubicBezTo>
                  <a:cubicBezTo>
                    <a:pt x="0" y="21600"/>
                    <a:pt x="0" y="21600"/>
                    <a:pt x="0" y="21600"/>
                  </a:cubicBezTo>
                  <a:cubicBezTo>
                    <a:pt x="2376" y="21600"/>
                    <a:pt x="2376" y="21600"/>
                    <a:pt x="2376" y="21600"/>
                  </a:cubicBezTo>
                  <a:cubicBezTo>
                    <a:pt x="3672" y="20416"/>
                    <a:pt x="3672" y="20416"/>
                    <a:pt x="3672" y="20416"/>
                  </a:cubicBezTo>
                  <a:moveTo>
                    <a:pt x="14472" y="0"/>
                  </a:moveTo>
                  <a:cubicBezTo>
                    <a:pt x="14688" y="740"/>
                    <a:pt x="15120" y="1479"/>
                    <a:pt x="15336" y="2219"/>
                  </a:cubicBezTo>
                  <a:cubicBezTo>
                    <a:pt x="15336" y="2515"/>
                    <a:pt x="15336" y="2515"/>
                    <a:pt x="15336" y="2515"/>
                  </a:cubicBezTo>
                  <a:cubicBezTo>
                    <a:pt x="17496" y="4290"/>
                    <a:pt x="19008" y="6362"/>
                    <a:pt x="19656" y="8581"/>
                  </a:cubicBezTo>
                  <a:cubicBezTo>
                    <a:pt x="21600" y="8581"/>
                    <a:pt x="21600" y="8581"/>
                    <a:pt x="21600" y="8581"/>
                  </a:cubicBezTo>
                  <a:cubicBezTo>
                    <a:pt x="20304" y="5326"/>
                    <a:pt x="17928" y="2367"/>
                    <a:pt x="14472"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59" name="Google Shape;659;p55"/>
            <p:cNvSpPr/>
            <p:nvPr/>
          </p:nvSpPr>
          <p:spPr>
            <a:xfrm>
              <a:off x="526057" y="2458044"/>
              <a:ext cx="390378" cy="795530"/>
            </a:xfrm>
            <a:custGeom>
              <a:avLst/>
              <a:gdLst/>
              <a:ahLst/>
              <a:cxnLst/>
              <a:rect l="l" t="t" r="r" b="b"/>
              <a:pathLst>
                <a:path w="21600" h="21600" extrusionOk="0">
                  <a:moveTo>
                    <a:pt x="21600" y="0"/>
                  </a:moveTo>
                  <a:cubicBezTo>
                    <a:pt x="21600" y="0"/>
                    <a:pt x="21600" y="0"/>
                    <a:pt x="21600" y="0"/>
                  </a:cubicBezTo>
                  <a:cubicBezTo>
                    <a:pt x="11423" y="0"/>
                    <a:pt x="2700" y="3566"/>
                    <a:pt x="831" y="8355"/>
                  </a:cubicBezTo>
                  <a:cubicBezTo>
                    <a:pt x="0" y="10596"/>
                    <a:pt x="0" y="10596"/>
                    <a:pt x="0" y="10596"/>
                  </a:cubicBezTo>
                  <a:cubicBezTo>
                    <a:pt x="8308" y="10596"/>
                    <a:pt x="8308" y="10596"/>
                    <a:pt x="8308" y="10596"/>
                  </a:cubicBezTo>
                  <a:cubicBezTo>
                    <a:pt x="6646" y="13449"/>
                    <a:pt x="6646" y="13449"/>
                    <a:pt x="6646" y="13449"/>
                  </a:cubicBezTo>
                  <a:cubicBezTo>
                    <a:pt x="15785" y="21600"/>
                    <a:pt x="15785" y="21600"/>
                    <a:pt x="15785" y="21600"/>
                  </a:cubicBezTo>
                  <a:cubicBezTo>
                    <a:pt x="15785" y="2853"/>
                    <a:pt x="15785" y="2853"/>
                    <a:pt x="15785" y="2853"/>
                  </a:cubicBezTo>
                  <a:cubicBezTo>
                    <a:pt x="21600" y="3260"/>
                    <a:pt x="21600" y="3260"/>
                    <a:pt x="21600" y="3260"/>
                  </a:cubicBezTo>
                  <a:cubicBezTo>
                    <a:pt x="21600" y="0"/>
                    <a:pt x="21600" y="0"/>
                    <a:pt x="21600" y="0"/>
                  </a:cubicBezTo>
                </a:path>
              </a:pathLst>
            </a:custGeom>
            <a:solidFill>
              <a:srgbClr val="C1CAD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60" name="Google Shape;660;p55"/>
            <p:cNvSpPr/>
            <p:nvPr/>
          </p:nvSpPr>
          <p:spPr>
            <a:xfrm>
              <a:off x="497493" y="2429462"/>
              <a:ext cx="449887" cy="855075"/>
            </a:xfrm>
            <a:custGeom>
              <a:avLst/>
              <a:gdLst/>
              <a:ahLst/>
              <a:cxnLst/>
              <a:rect l="l" t="t" r="r" b="b"/>
              <a:pathLst>
                <a:path w="21600" h="21600" extrusionOk="0">
                  <a:moveTo>
                    <a:pt x="15120" y="21600"/>
                  </a:moveTo>
                  <a:cubicBezTo>
                    <a:pt x="14580" y="21600"/>
                    <a:pt x="14040" y="21411"/>
                    <a:pt x="13860" y="21221"/>
                  </a:cubicBezTo>
                  <a:cubicBezTo>
                    <a:pt x="5940" y="13642"/>
                    <a:pt x="5940" y="13642"/>
                    <a:pt x="5940" y="13642"/>
                  </a:cubicBezTo>
                  <a:cubicBezTo>
                    <a:pt x="5760" y="13453"/>
                    <a:pt x="5760" y="13263"/>
                    <a:pt x="5760" y="13074"/>
                  </a:cubicBezTo>
                  <a:cubicBezTo>
                    <a:pt x="6660" y="11368"/>
                    <a:pt x="6660" y="11368"/>
                    <a:pt x="6660" y="11368"/>
                  </a:cubicBezTo>
                  <a:cubicBezTo>
                    <a:pt x="1440" y="11368"/>
                    <a:pt x="1440" y="11368"/>
                    <a:pt x="1440" y="11368"/>
                  </a:cubicBezTo>
                  <a:cubicBezTo>
                    <a:pt x="1080" y="11368"/>
                    <a:pt x="540" y="11274"/>
                    <a:pt x="360" y="11084"/>
                  </a:cubicBezTo>
                  <a:cubicBezTo>
                    <a:pt x="0" y="10895"/>
                    <a:pt x="0" y="10705"/>
                    <a:pt x="0" y="10421"/>
                  </a:cubicBezTo>
                  <a:cubicBezTo>
                    <a:pt x="720" y="8432"/>
                    <a:pt x="720" y="8432"/>
                    <a:pt x="720" y="8432"/>
                  </a:cubicBezTo>
                  <a:cubicBezTo>
                    <a:pt x="2520" y="3505"/>
                    <a:pt x="10620" y="0"/>
                    <a:pt x="20160" y="0"/>
                  </a:cubicBezTo>
                  <a:cubicBezTo>
                    <a:pt x="20880" y="0"/>
                    <a:pt x="21600" y="379"/>
                    <a:pt x="21600" y="758"/>
                  </a:cubicBezTo>
                  <a:cubicBezTo>
                    <a:pt x="21600" y="3789"/>
                    <a:pt x="21600" y="3789"/>
                    <a:pt x="21600" y="3789"/>
                  </a:cubicBezTo>
                  <a:cubicBezTo>
                    <a:pt x="21600" y="3979"/>
                    <a:pt x="21420" y="4263"/>
                    <a:pt x="21060" y="4358"/>
                  </a:cubicBezTo>
                  <a:cubicBezTo>
                    <a:pt x="20700" y="4547"/>
                    <a:pt x="20340" y="4547"/>
                    <a:pt x="19980" y="4547"/>
                  </a:cubicBezTo>
                  <a:cubicBezTo>
                    <a:pt x="16560" y="4263"/>
                    <a:pt x="16560" y="4263"/>
                    <a:pt x="16560" y="4263"/>
                  </a:cubicBezTo>
                  <a:cubicBezTo>
                    <a:pt x="16560" y="20842"/>
                    <a:pt x="16560" y="20842"/>
                    <a:pt x="16560" y="20842"/>
                  </a:cubicBezTo>
                  <a:cubicBezTo>
                    <a:pt x="16560" y="21221"/>
                    <a:pt x="16200" y="21505"/>
                    <a:pt x="15480" y="21600"/>
                  </a:cubicBezTo>
                  <a:cubicBezTo>
                    <a:pt x="15300" y="21600"/>
                    <a:pt x="15300" y="21600"/>
                    <a:pt x="15120" y="21600"/>
                  </a:cubicBezTo>
                  <a:moveTo>
                    <a:pt x="8820" y="13168"/>
                  </a:moveTo>
                  <a:cubicBezTo>
                    <a:pt x="13680" y="17905"/>
                    <a:pt x="13680" y="17905"/>
                    <a:pt x="13680" y="17905"/>
                  </a:cubicBezTo>
                  <a:cubicBezTo>
                    <a:pt x="13680" y="3411"/>
                    <a:pt x="13680" y="3411"/>
                    <a:pt x="13680" y="3411"/>
                  </a:cubicBezTo>
                  <a:cubicBezTo>
                    <a:pt x="13680" y="3221"/>
                    <a:pt x="13860" y="2937"/>
                    <a:pt x="14220" y="2842"/>
                  </a:cubicBezTo>
                  <a:cubicBezTo>
                    <a:pt x="14580" y="2653"/>
                    <a:pt x="14940" y="2653"/>
                    <a:pt x="15300" y="2653"/>
                  </a:cubicBezTo>
                  <a:cubicBezTo>
                    <a:pt x="18720" y="2937"/>
                    <a:pt x="18720" y="2937"/>
                    <a:pt x="18720" y="2937"/>
                  </a:cubicBezTo>
                  <a:cubicBezTo>
                    <a:pt x="18720" y="1516"/>
                    <a:pt x="18720" y="1516"/>
                    <a:pt x="18720" y="1516"/>
                  </a:cubicBezTo>
                  <a:cubicBezTo>
                    <a:pt x="11340" y="1895"/>
                    <a:pt x="5040" y="4832"/>
                    <a:pt x="3600" y="8716"/>
                  </a:cubicBezTo>
                  <a:cubicBezTo>
                    <a:pt x="3240" y="9853"/>
                    <a:pt x="3240" y="9853"/>
                    <a:pt x="3240" y="9853"/>
                  </a:cubicBezTo>
                  <a:cubicBezTo>
                    <a:pt x="8640" y="9853"/>
                    <a:pt x="8640" y="9853"/>
                    <a:pt x="8640" y="9853"/>
                  </a:cubicBezTo>
                  <a:cubicBezTo>
                    <a:pt x="9180" y="9853"/>
                    <a:pt x="9540" y="9947"/>
                    <a:pt x="9720" y="10137"/>
                  </a:cubicBezTo>
                  <a:cubicBezTo>
                    <a:pt x="10080" y="10326"/>
                    <a:pt x="10080" y="10611"/>
                    <a:pt x="10080" y="10800"/>
                  </a:cubicBezTo>
                  <a:cubicBezTo>
                    <a:pt x="8820" y="13168"/>
                    <a:pt x="8820" y="13168"/>
                    <a:pt x="8820" y="13168"/>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61" name="Google Shape;661;p55"/>
            <p:cNvSpPr/>
            <p:nvPr/>
          </p:nvSpPr>
          <p:spPr>
            <a:xfrm>
              <a:off x="1190176" y="2458044"/>
              <a:ext cx="390378" cy="795530"/>
            </a:xfrm>
            <a:custGeom>
              <a:avLst/>
              <a:gdLst/>
              <a:ahLst/>
              <a:cxnLst/>
              <a:rect l="l" t="t" r="r" b="b"/>
              <a:pathLst>
                <a:path w="21600" h="21600" extrusionOk="0">
                  <a:moveTo>
                    <a:pt x="0" y="0"/>
                  </a:moveTo>
                  <a:cubicBezTo>
                    <a:pt x="0" y="0"/>
                    <a:pt x="0" y="0"/>
                    <a:pt x="0" y="0"/>
                  </a:cubicBezTo>
                  <a:cubicBezTo>
                    <a:pt x="10177" y="0"/>
                    <a:pt x="18900" y="3566"/>
                    <a:pt x="20769" y="8355"/>
                  </a:cubicBezTo>
                  <a:cubicBezTo>
                    <a:pt x="21600" y="10596"/>
                    <a:pt x="21600" y="10596"/>
                    <a:pt x="21600" y="10596"/>
                  </a:cubicBezTo>
                  <a:cubicBezTo>
                    <a:pt x="13292" y="10596"/>
                    <a:pt x="13292" y="10596"/>
                    <a:pt x="13292" y="10596"/>
                  </a:cubicBezTo>
                  <a:cubicBezTo>
                    <a:pt x="14954" y="13449"/>
                    <a:pt x="14954" y="13449"/>
                    <a:pt x="14954" y="13449"/>
                  </a:cubicBezTo>
                  <a:cubicBezTo>
                    <a:pt x="5815" y="21600"/>
                    <a:pt x="5815" y="21600"/>
                    <a:pt x="5815" y="21600"/>
                  </a:cubicBezTo>
                  <a:cubicBezTo>
                    <a:pt x="5815" y="2853"/>
                    <a:pt x="5815" y="2853"/>
                    <a:pt x="5815" y="2853"/>
                  </a:cubicBezTo>
                  <a:cubicBezTo>
                    <a:pt x="0" y="3260"/>
                    <a:pt x="0" y="3260"/>
                    <a:pt x="0" y="3260"/>
                  </a:cubicBezTo>
                  <a:cubicBezTo>
                    <a:pt x="0" y="0"/>
                    <a:pt x="0" y="0"/>
                    <a:pt x="0" y="0"/>
                  </a:cubicBezTo>
                </a:path>
              </a:pathLst>
            </a:custGeom>
            <a:solidFill>
              <a:srgbClr val="C1CAD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62" name="Google Shape;662;p55"/>
            <p:cNvSpPr/>
            <p:nvPr/>
          </p:nvSpPr>
          <p:spPr>
            <a:xfrm>
              <a:off x="1159231" y="2429462"/>
              <a:ext cx="449887" cy="855075"/>
            </a:xfrm>
            <a:custGeom>
              <a:avLst/>
              <a:gdLst/>
              <a:ahLst/>
              <a:cxnLst/>
              <a:rect l="l" t="t" r="r" b="b"/>
              <a:pathLst>
                <a:path w="21600" h="21600" extrusionOk="0">
                  <a:moveTo>
                    <a:pt x="6480" y="21600"/>
                  </a:moveTo>
                  <a:cubicBezTo>
                    <a:pt x="6300" y="21600"/>
                    <a:pt x="6300" y="21600"/>
                    <a:pt x="6120" y="21600"/>
                  </a:cubicBezTo>
                  <a:cubicBezTo>
                    <a:pt x="5400" y="21505"/>
                    <a:pt x="5040" y="21221"/>
                    <a:pt x="5040" y="20842"/>
                  </a:cubicBezTo>
                  <a:cubicBezTo>
                    <a:pt x="5040" y="4263"/>
                    <a:pt x="5040" y="4263"/>
                    <a:pt x="5040" y="4263"/>
                  </a:cubicBezTo>
                  <a:cubicBezTo>
                    <a:pt x="1620" y="4547"/>
                    <a:pt x="1620" y="4547"/>
                    <a:pt x="1620" y="4547"/>
                  </a:cubicBezTo>
                  <a:cubicBezTo>
                    <a:pt x="1260" y="4547"/>
                    <a:pt x="900" y="4547"/>
                    <a:pt x="540" y="4358"/>
                  </a:cubicBezTo>
                  <a:cubicBezTo>
                    <a:pt x="180" y="4263"/>
                    <a:pt x="0" y="3979"/>
                    <a:pt x="0" y="3789"/>
                  </a:cubicBezTo>
                  <a:cubicBezTo>
                    <a:pt x="0" y="758"/>
                    <a:pt x="0" y="758"/>
                    <a:pt x="0" y="758"/>
                  </a:cubicBezTo>
                  <a:cubicBezTo>
                    <a:pt x="0" y="379"/>
                    <a:pt x="720" y="0"/>
                    <a:pt x="1440" y="0"/>
                  </a:cubicBezTo>
                  <a:cubicBezTo>
                    <a:pt x="10980" y="0"/>
                    <a:pt x="19080" y="3505"/>
                    <a:pt x="20880" y="8432"/>
                  </a:cubicBezTo>
                  <a:cubicBezTo>
                    <a:pt x="21600" y="10421"/>
                    <a:pt x="21600" y="10421"/>
                    <a:pt x="21600" y="10421"/>
                  </a:cubicBezTo>
                  <a:cubicBezTo>
                    <a:pt x="21600" y="10705"/>
                    <a:pt x="21600" y="10895"/>
                    <a:pt x="21240" y="11084"/>
                  </a:cubicBezTo>
                  <a:cubicBezTo>
                    <a:pt x="21060" y="11274"/>
                    <a:pt x="20520" y="11368"/>
                    <a:pt x="20160" y="11368"/>
                  </a:cubicBezTo>
                  <a:cubicBezTo>
                    <a:pt x="14940" y="11368"/>
                    <a:pt x="14940" y="11368"/>
                    <a:pt x="14940" y="11368"/>
                  </a:cubicBezTo>
                  <a:cubicBezTo>
                    <a:pt x="15840" y="13074"/>
                    <a:pt x="15840" y="13074"/>
                    <a:pt x="15840" y="13074"/>
                  </a:cubicBezTo>
                  <a:cubicBezTo>
                    <a:pt x="15840" y="13263"/>
                    <a:pt x="15840" y="13453"/>
                    <a:pt x="15660" y="13642"/>
                  </a:cubicBezTo>
                  <a:cubicBezTo>
                    <a:pt x="7740" y="21221"/>
                    <a:pt x="7740" y="21221"/>
                    <a:pt x="7740" y="21221"/>
                  </a:cubicBezTo>
                  <a:cubicBezTo>
                    <a:pt x="7560" y="21411"/>
                    <a:pt x="7020" y="21600"/>
                    <a:pt x="6480" y="21600"/>
                  </a:cubicBezTo>
                  <a:moveTo>
                    <a:pt x="6480" y="2653"/>
                  </a:moveTo>
                  <a:cubicBezTo>
                    <a:pt x="6840" y="2653"/>
                    <a:pt x="7200" y="2747"/>
                    <a:pt x="7380" y="2842"/>
                  </a:cubicBezTo>
                  <a:cubicBezTo>
                    <a:pt x="7740" y="2937"/>
                    <a:pt x="7920" y="3221"/>
                    <a:pt x="7920" y="3411"/>
                  </a:cubicBezTo>
                  <a:cubicBezTo>
                    <a:pt x="7920" y="17905"/>
                    <a:pt x="7920" y="17905"/>
                    <a:pt x="7920" y="17905"/>
                  </a:cubicBezTo>
                  <a:cubicBezTo>
                    <a:pt x="12780" y="13168"/>
                    <a:pt x="12780" y="13168"/>
                    <a:pt x="12780" y="13168"/>
                  </a:cubicBezTo>
                  <a:cubicBezTo>
                    <a:pt x="11520" y="10800"/>
                    <a:pt x="11520" y="10800"/>
                    <a:pt x="11520" y="10800"/>
                  </a:cubicBezTo>
                  <a:cubicBezTo>
                    <a:pt x="11520" y="10611"/>
                    <a:pt x="11520" y="10326"/>
                    <a:pt x="11880" y="10137"/>
                  </a:cubicBezTo>
                  <a:cubicBezTo>
                    <a:pt x="12060" y="9947"/>
                    <a:pt x="12420" y="9853"/>
                    <a:pt x="12960" y="9853"/>
                  </a:cubicBezTo>
                  <a:cubicBezTo>
                    <a:pt x="18360" y="9853"/>
                    <a:pt x="18360" y="9853"/>
                    <a:pt x="18360" y="9853"/>
                  </a:cubicBezTo>
                  <a:cubicBezTo>
                    <a:pt x="18000" y="8716"/>
                    <a:pt x="18000" y="8716"/>
                    <a:pt x="18000" y="8716"/>
                  </a:cubicBezTo>
                  <a:cubicBezTo>
                    <a:pt x="16560" y="4832"/>
                    <a:pt x="10260" y="1895"/>
                    <a:pt x="2880" y="1516"/>
                  </a:cubicBezTo>
                  <a:cubicBezTo>
                    <a:pt x="2880" y="2937"/>
                    <a:pt x="2880" y="2937"/>
                    <a:pt x="2880" y="2937"/>
                  </a:cubicBezTo>
                  <a:cubicBezTo>
                    <a:pt x="6300" y="2653"/>
                    <a:pt x="6300" y="2653"/>
                    <a:pt x="6300" y="2653"/>
                  </a:cubicBezTo>
                  <a:cubicBezTo>
                    <a:pt x="6300" y="2653"/>
                    <a:pt x="6480" y="2653"/>
                    <a:pt x="6480" y="2653"/>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63" name="Google Shape;663;p55"/>
            <p:cNvSpPr/>
            <p:nvPr/>
          </p:nvSpPr>
          <p:spPr>
            <a:xfrm>
              <a:off x="811699" y="2577135"/>
              <a:ext cx="483212" cy="662148"/>
            </a:xfrm>
            <a:prstGeom prst="rect">
              <a:avLst/>
            </a:prstGeom>
            <a:solidFill>
              <a:srgbClr val="F5F5F5"/>
            </a:solidFill>
            <a:ln>
              <a:noFill/>
            </a:ln>
          </p:spPr>
          <p:txBody>
            <a:bodyPr spcFirstLastPara="1" wrap="square" lIns="0" tIns="0" rIns="0" bIns="0" anchor="t" anchorCtr="0">
              <a:noAutofit/>
            </a:bodyPr>
            <a:lstStyle/>
            <a:p>
              <a:pPr marL="0" marR="0" lvl="0" indent="0" algn="l" rtl="0">
                <a:lnSpc>
                  <a:spcPct val="544444"/>
                </a:lnSpc>
                <a:spcBef>
                  <a:spcPts val="0"/>
                </a:spcBef>
                <a:spcAft>
                  <a:spcPts val="0"/>
                </a:spcAft>
                <a:buNone/>
              </a:pPr>
              <a:endParaRPr sz="900">
                <a:solidFill>
                  <a:schemeClr val="dk1"/>
                </a:solidFill>
                <a:latin typeface="Arial"/>
                <a:ea typeface="Arial"/>
                <a:cs typeface="Arial"/>
                <a:sym typeface="Arial"/>
              </a:endParaRPr>
            </a:p>
          </p:txBody>
        </p:sp>
        <p:sp>
          <p:nvSpPr>
            <p:cNvPr id="664" name="Google Shape;664;p55"/>
            <p:cNvSpPr/>
            <p:nvPr/>
          </p:nvSpPr>
          <p:spPr>
            <a:xfrm>
              <a:off x="783135" y="2548554"/>
              <a:ext cx="540341" cy="721692"/>
            </a:xfrm>
            <a:custGeom>
              <a:avLst/>
              <a:gdLst/>
              <a:ahLst/>
              <a:cxnLst/>
              <a:rect l="l" t="t" r="r" b="b"/>
              <a:pathLst>
                <a:path w="21600" h="21600" extrusionOk="0">
                  <a:moveTo>
                    <a:pt x="20400" y="21600"/>
                  </a:moveTo>
                  <a:cubicBezTo>
                    <a:pt x="1200" y="21600"/>
                    <a:pt x="1200" y="21600"/>
                    <a:pt x="1200" y="21600"/>
                  </a:cubicBezTo>
                  <a:cubicBezTo>
                    <a:pt x="600" y="21600"/>
                    <a:pt x="0" y="21150"/>
                    <a:pt x="0" y="20700"/>
                  </a:cubicBezTo>
                  <a:cubicBezTo>
                    <a:pt x="0" y="900"/>
                    <a:pt x="0" y="900"/>
                    <a:pt x="0" y="900"/>
                  </a:cubicBezTo>
                  <a:cubicBezTo>
                    <a:pt x="0" y="450"/>
                    <a:pt x="600" y="0"/>
                    <a:pt x="1200" y="0"/>
                  </a:cubicBezTo>
                  <a:cubicBezTo>
                    <a:pt x="20400" y="0"/>
                    <a:pt x="20400" y="0"/>
                    <a:pt x="20400" y="0"/>
                  </a:cubicBezTo>
                  <a:cubicBezTo>
                    <a:pt x="21000" y="0"/>
                    <a:pt x="21600" y="450"/>
                    <a:pt x="21600" y="900"/>
                  </a:cubicBezTo>
                  <a:cubicBezTo>
                    <a:pt x="21600" y="20700"/>
                    <a:pt x="21600" y="20700"/>
                    <a:pt x="21600" y="20700"/>
                  </a:cubicBezTo>
                  <a:cubicBezTo>
                    <a:pt x="21600" y="21150"/>
                    <a:pt x="21000" y="21600"/>
                    <a:pt x="20400" y="21600"/>
                  </a:cubicBezTo>
                  <a:moveTo>
                    <a:pt x="2400" y="19800"/>
                  </a:moveTo>
                  <a:cubicBezTo>
                    <a:pt x="19200" y="19800"/>
                    <a:pt x="19200" y="19800"/>
                    <a:pt x="19200" y="19800"/>
                  </a:cubicBezTo>
                  <a:cubicBezTo>
                    <a:pt x="19200" y="1800"/>
                    <a:pt x="19200" y="1800"/>
                    <a:pt x="19200" y="1800"/>
                  </a:cubicBezTo>
                  <a:cubicBezTo>
                    <a:pt x="2400" y="1800"/>
                    <a:pt x="2400" y="1800"/>
                    <a:pt x="2400" y="1800"/>
                  </a:cubicBezTo>
                  <a:cubicBezTo>
                    <a:pt x="2400" y="19800"/>
                    <a:pt x="2400" y="19800"/>
                    <a:pt x="2400" y="1980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65" name="Google Shape;665;p55"/>
            <p:cNvSpPr/>
            <p:nvPr/>
          </p:nvSpPr>
          <p:spPr>
            <a:xfrm>
              <a:off x="811699" y="2291316"/>
              <a:ext cx="483212" cy="766948"/>
            </a:xfrm>
            <a:custGeom>
              <a:avLst/>
              <a:gdLst/>
              <a:ahLst/>
              <a:cxnLst/>
              <a:rect l="l" t="t" r="r" b="b"/>
              <a:pathLst>
                <a:path w="21600" h="21600" extrusionOk="0">
                  <a:moveTo>
                    <a:pt x="0" y="0"/>
                  </a:moveTo>
                  <a:cubicBezTo>
                    <a:pt x="0" y="14824"/>
                    <a:pt x="0" y="14824"/>
                    <a:pt x="0" y="14824"/>
                  </a:cubicBezTo>
                  <a:cubicBezTo>
                    <a:pt x="0" y="14824"/>
                    <a:pt x="1350" y="21600"/>
                    <a:pt x="10800" y="21600"/>
                  </a:cubicBezTo>
                  <a:cubicBezTo>
                    <a:pt x="20250" y="21600"/>
                    <a:pt x="21600" y="14824"/>
                    <a:pt x="21600" y="14824"/>
                  </a:cubicBezTo>
                  <a:cubicBezTo>
                    <a:pt x="21600" y="0"/>
                    <a:pt x="21600" y="0"/>
                    <a:pt x="21600" y="0"/>
                  </a:cubicBezTo>
                  <a:cubicBezTo>
                    <a:pt x="0" y="0"/>
                    <a:pt x="0" y="0"/>
                    <a:pt x="0" y="0"/>
                  </a:cubicBezTo>
                </a:path>
              </a:pathLst>
            </a:custGeom>
            <a:solidFill>
              <a:srgbClr val="FFE1A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66" name="Google Shape;666;p55"/>
            <p:cNvSpPr/>
            <p:nvPr/>
          </p:nvSpPr>
          <p:spPr>
            <a:xfrm>
              <a:off x="783135" y="2262734"/>
              <a:ext cx="540341" cy="826493"/>
            </a:xfrm>
            <a:custGeom>
              <a:avLst/>
              <a:gdLst/>
              <a:ahLst/>
              <a:cxnLst/>
              <a:rect l="l" t="t" r="r" b="b"/>
              <a:pathLst>
                <a:path w="21600" h="21600" extrusionOk="0">
                  <a:moveTo>
                    <a:pt x="10800" y="21600"/>
                  </a:moveTo>
                  <a:cubicBezTo>
                    <a:pt x="3300" y="21600"/>
                    <a:pt x="450" y="17084"/>
                    <a:pt x="0" y="14629"/>
                  </a:cubicBezTo>
                  <a:cubicBezTo>
                    <a:pt x="0" y="14531"/>
                    <a:pt x="0" y="14531"/>
                    <a:pt x="0" y="14531"/>
                  </a:cubicBezTo>
                  <a:cubicBezTo>
                    <a:pt x="0" y="785"/>
                    <a:pt x="0" y="785"/>
                    <a:pt x="0" y="785"/>
                  </a:cubicBezTo>
                  <a:cubicBezTo>
                    <a:pt x="0" y="393"/>
                    <a:pt x="600" y="0"/>
                    <a:pt x="1200" y="0"/>
                  </a:cubicBezTo>
                  <a:cubicBezTo>
                    <a:pt x="20400" y="0"/>
                    <a:pt x="20400" y="0"/>
                    <a:pt x="20400" y="0"/>
                  </a:cubicBezTo>
                  <a:cubicBezTo>
                    <a:pt x="21000" y="0"/>
                    <a:pt x="21600" y="393"/>
                    <a:pt x="21600" y="785"/>
                  </a:cubicBezTo>
                  <a:cubicBezTo>
                    <a:pt x="21600" y="14531"/>
                    <a:pt x="21600" y="14531"/>
                    <a:pt x="21600" y="14531"/>
                  </a:cubicBezTo>
                  <a:cubicBezTo>
                    <a:pt x="21600" y="14629"/>
                    <a:pt x="21600" y="14629"/>
                    <a:pt x="21600" y="14629"/>
                  </a:cubicBezTo>
                  <a:cubicBezTo>
                    <a:pt x="21150" y="17084"/>
                    <a:pt x="18300" y="21600"/>
                    <a:pt x="10800" y="21600"/>
                  </a:cubicBezTo>
                  <a:moveTo>
                    <a:pt x="2400" y="14433"/>
                  </a:moveTo>
                  <a:cubicBezTo>
                    <a:pt x="2550" y="15022"/>
                    <a:pt x="3900" y="20029"/>
                    <a:pt x="10800" y="20029"/>
                  </a:cubicBezTo>
                  <a:cubicBezTo>
                    <a:pt x="17700" y="20029"/>
                    <a:pt x="19050" y="15022"/>
                    <a:pt x="19200" y="14433"/>
                  </a:cubicBezTo>
                  <a:cubicBezTo>
                    <a:pt x="19200" y="1571"/>
                    <a:pt x="19200" y="1571"/>
                    <a:pt x="19200" y="1571"/>
                  </a:cubicBezTo>
                  <a:cubicBezTo>
                    <a:pt x="2400" y="1571"/>
                    <a:pt x="2400" y="1571"/>
                    <a:pt x="2400" y="1571"/>
                  </a:cubicBezTo>
                  <a:cubicBezTo>
                    <a:pt x="2400" y="14433"/>
                    <a:pt x="2400" y="14433"/>
                    <a:pt x="2400" y="14433"/>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67" name="Google Shape;667;p55"/>
            <p:cNvSpPr/>
            <p:nvPr/>
          </p:nvSpPr>
          <p:spPr>
            <a:xfrm>
              <a:off x="842645" y="2391353"/>
              <a:ext cx="421322" cy="214364"/>
            </a:xfrm>
            <a:custGeom>
              <a:avLst/>
              <a:gdLst/>
              <a:ahLst/>
              <a:cxnLst/>
              <a:rect l="l" t="t" r="r" b="b"/>
              <a:pathLst>
                <a:path w="21600" h="21600" extrusionOk="0">
                  <a:moveTo>
                    <a:pt x="21600" y="0"/>
                  </a:moveTo>
                  <a:cubicBezTo>
                    <a:pt x="0" y="0"/>
                    <a:pt x="0" y="0"/>
                    <a:pt x="0" y="0"/>
                  </a:cubicBezTo>
                  <a:cubicBezTo>
                    <a:pt x="0" y="18568"/>
                    <a:pt x="0" y="18568"/>
                    <a:pt x="0" y="18568"/>
                  </a:cubicBezTo>
                  <a:cubicBezTo>
                    <a:pt x="3279" y="20463"/>
                    <a:pt x="6557" y="21600"/>
                    <a:pt x="10221" y="21600"/>
                  </a:cubicBezTo>
                  <a:cubicBezTo>
                    <a:pt x="10414" y="21600"/>
                    <a:pt x="10607" y="21600"/>
                    <a:pt x="10800" y="21600"/>
                  </a:cubicBezTo>
                  <a:cubicBezTo>
                    <a:pt x="14464" y="21600"/>
                    <a:pt x="18129" y="20463"/>
                    <a:pt x="21600" y="18568"/>
                  </a:cubicBezTo>
                  <a:cubicBezTo>
                    <a:pt x="21600" y="0"/>
                    <a:pt x="21600" y="0"/>
                    <a:pt x="21600" y="0"/>
                  </a:cubicBezTo>
                </a:path>
              </a:pathLst>
            </a:custGeom>
            <a:solidFill>
              <a:srgbClr val="E8D2A0"/>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68" name="Google Shape;668;p55"/>
            <p:cNvSpPr/>
            <p:nvPr/>
          </p:nvSpPr>
          <p:spPr>
            <a:xfrm>
              <a:off x="811699" y="2391353"/>
              <a:ext cx="483212" cy="183400"/>
            </a:xfrm>
            <a:custGeom>
              <a:avLst/>
              <a:gdLst/>
              <a:ahLst/>
              <a:cxnLst/>
              <a:rect l="l" t="t" r="r" b="b"/>
              <a:pathLst>
                <a:path w="21600" h="21600" extrusionOk="0">
                  <a:moveTo>
                    <a:pt x="1350" y="0"/>
                  </a:moveTo>
                  <a:cubicBezTo>
                    <a:pt x="0" y="0"/>
                    <a:pt x="0" y="0"/>
                    <a:pt x="0" y="0"/>
                  </a:cubicBezTo>
                  <a:cubicBezTo>
                    <a:pt x="0" y="20278"/>
                    <a:pt x="0" y="20278"/>
                    <a:pt x="0" y="20278"/>
                  </a:cubicBezTo>
                  <a:cubicBezTo>
                    <a:pt x="506" y="20718"/>
                    <a:pt x="844" y="21159"/>
                    <a:pt x="1350" y="21600"/>
                  </a:cubicBezTo>
                  <a:cubicBezTo>
                    <a:pt x="1350" y="0"/>
                    <a:pt x="1350" y="0"/>
                    <a:pt x="1350" y="0"/>
                  </a:cubicBezTo>
                  <a:moveTo>
                    <a:pt x="21600" y="0"/>
                  </a:moveTo>
                  <a:cubicBezTo>
                    <a:pt x="20250" y="0"/>
                    <a:pt x="20250" y="0"/>
                    <a:pt x="20250" y="0"/>
                  </a:cubicBezTo>
                  <a:cubicBezTo>
                    <a:pt x="20250" y="21600"/>
                    <a:pt x="20250" y="21600"/>
                    <a:pt x="20250" y="21600"/>
                  </a:cubicBezTo>
                  <a:cubicBezTo>
                    <a:pt x="20756" y="21159"/>
                    <a:pt x="21094" y="20718"/>
                    <a:pt x="21600" y="20278"/>
                  </a:cubicBezTo>
                  <a:cubicBezTo>
                    <a:pt x="21600" y="0"/>
                    <a:pt x="21600" y="0"/>
                    <a:pt x="2160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69" name="Google Shape;669;p55"/>
            <p:cNvSpPr/>
            <p:nvPr/>
          </p:nvSpPr>
          <p:spPr>
            <a:xfrm>
              <a:off x="30944" y="30963"/>
              <a:ext cx="2044723" cy="2622391"/>
            </a:xfrm>
            <a:custGeom>
              <a:avLst/>
              <a:gdLst/>
              <a:ahLst/>
              <a:cxnLst/>
              <a:rect l="l" t="t" r="r" b="b"/>
              <a:pathLst>
                <a:path w="21600" h="21600" extrusionOk="0">
                  <a:moveTo>
                    <a:pt x="20329" y="15813"/>
                  </a:moveTo>
                  <a:cubicBezTo>
                    <a:pt x="20329" y="7303"/>
                    <a:pt x="20329" y="7303"/>
                    <a:pt x="20329" y="7303"/>
                  </a:cubicBezTo>
                  <a:cubicBezTo>
                    <a:pt x="20329" y="7303"/>
                    <a:pt x="20329" y="7303"/>
                    <a:pt x="20329" y="7303"/>
                  </a:cubicBezTo>
                  <a:cubicBezTo>
                    <a:pt x="20250" y="3280"/>
                    <a:pt x="16001" y="0"/>
                    <a:pt x="10800" y="0"/>
                  </a:cubicBezTo>
                  <a:cubicBezTo>
                    <a:pt x="5599" y="0"/>
                    <a:pt x="1350" y="3280"/>
                    <a:pt x="1271" y="7303"/>
                  </a:cubicBezTo>
                  <a:cubicBezTo>
                    <a:pt x="1271" y="7303"/>
                    <a:pt x="1271" y="7303"/>
                    <a:pt x="1271" y="7303"/>
                  </a:cubicBezTo>
                  <a:cubicBezTo>
                    <a:pt x="1271" y="15813"/>
                    <a:pt x="1271" y="15813"/>
                    <a:pt x="1271" y="15813"/>
                  </a:cubicBezTo>
                  <a:cubicBezTo>
                    <a:pt x="516" y="16092"/>
                    <a:pt x="0" y="16711"/>
                    <a:pt x="0" y="17391"/>
                  </a:cubicBezTo>
                  <a:cubicBezTo>
                    <a:pt x="0" y="18382"/>
                    <a:pt x="1032" y="19186"/>
                    <a:pt x="2303" y="19186"/>
                  </a:cubicBezTo>
                  <a:cubicBezTo>
                    <a:pt x="2938" y="19186"/>
                    <a:pt x="2938" y="19186"/>
                    <a:pt x="2938" y="19186"/>
                  </a:cubicBezTo>
                  <a:cubicBezTo>
                    <a:pt x="2938" y="21600"/>
                    <a:pt x="2938" y="21600"/>
                    <a:pt x="2938" y="21600"/>
                  </a:cubicBezTo>
                  <a:cubicBezTo>
                    <a:pt x="3057" y="21600"/>
                    <a:pt x="3057" y="21600"/>
                    <a:pt x="3057" y="21600"/>
                  </a:cubicBezTo>
                  <a:cubicBezTo>
                    <a:pt x="4804" y="21600"/>
                    <a:pt x="6194" y="20517"/>
                    <a:pt x="6274" y="19186"/>
                  </a:cubicBezTo>
                  <a:cubicBezTo>
                    <a:pt x="7624" y="19186"/>
                    <a:pt x="7624" y="19186"/>
                    <a:pt x="7624" y="19186"/>
                  </a:cubicBezTo>
                  <a:cubicBezTo>
                    <a:pt x="10800" y="19186"/>
                    <a:pt x="10800" y="19186"/>
                    <a:pt x="10800" y="19186"/>
                  </a:cubicBezTo>
                  <a:cubicBezTo>
                    <a:pt x="13976" y="19186"/>
                    <a:pt x="13976" y="19186"/>
                    <a:pt x="13976" y="19186"/>
                  </a:cubicBezTo>
                  <a:cubicBezTo>
                    <a:pt x="17153" y="19186"/>
                    <a:pt x="17153" y="19186"/>
                    <a:pt x="17153" y="19186"/>
                  </a:cubicBezTo>
                  <a:cubicBezTo>
                    <a:pt x="19297" y="19186"/>
                    <a:pt x="19297" y="19186"/>
                    <a:pt x="19297" y="19186"/>
                  </a:cubicBezTo>
                  <a:cubicBezTo>
                    <a:pt x="20568" y="19186"/>
                    <a:pt x="21600" y="18382"/>
                    <a:pt x="21600" y="17391"/>
                  </a:cubicBezTo>
                  <a:cubicBezTo>
                    <a:pt x="21600" y="16711"/>
                    <a:pt x="21084" y="16092"/>
                    <a:pt x="20329" y="15813"/>
                  </a:cubicBezTo>
                </a:path>
              </a:pathLst>
            </a:custGeom>
            <a:solidFill>
              <a:srgbClr val="E89920"/>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70" name="Google Shape;670;p55"/>
            <p:cNvSpPr/>
            <p:nvPr/>
          </p:nvSpPr>
          <p:spPr>
            <a:xfrm>
              <a:off x="0" y="0"/>
              <a:ext cx="2106611" cy="2684317"/>
            </a:xfrm>
            <a:custGeom>
              <a:avLst/>
              <a:gdLst/>
              <a:ahLst/>
              <a:cxnLst/>
              <a:rect l="l" t="t" r="r" b="b"/>
              <a:pathLst>
                <a:path w="21600" h="21600" extrusionOk="0">
                  <a:moveTo>
                    <a:pt x="3279" y="21600"/>
                  </a:moveTo>
                  <a:cubicBezTo>
                    <a:pt x="3163" y="21600"/>
                    <a:pt x="3163" y="21600"/>
                    <a:pt x="3163" y="21600"/>
                  </a:cubicBezTo>
                  <a:cubicBezTo>
                    <a:pt x="2970" y="21600"/>
                    <a:pt x="2854" y="21479"/>
                    <a:pt x="2854" y="21358"/>
                  </a:cubicBezTo>
                  <a:cubicBezTo>
                    <a:pt x="2854" y="19240"/>
                    <a:pt x="2854" y="19240"/>
                    <a:pt x="2854" y="19240"/>
                  </a:cubicBezTo>
                  <a:cubicBezTo>
                    <a:pt x="2546" y="19240"/>
                    <a:pt x="2546" y="19240"/>
                    <a:pt x="2546" y="19240"/>
                  </a:cubicBezTo>
                  <a:cubicBezTo>
                    <a:pt x="1157" y="19240"/>
                    <a:pt x="0" y="18363"/>
                    <a:pt x="0" y="17244"/>
                  </a:cubicBezTo>
                  <a:cubicBezTo>
                    <a:pt x="0" y="16548"/>
                    <a:pt x="463" y="15913"/>
                    <a:pt x="1234" y="15550"/>
                  </a:cubicBezTo>
                  <a:cubicBezTo>
                    <a:pt x="1234" y="7382"/>
                    <a:pt x="1234" y="7382"/>
                    <a:pt x="1234" y="7382"/>
                  </a:cubicBezTo>
                  <a:cubicBezTo>
                    <a:pt x="1234" y="7382"/>
                    <a:pt x="1234" y="7351"/>
                    <a:pt x="1234" y="7351"/>
                  </a:cubicBezTo>
                  <a:cubicBezTo>
                    <a:pt x="1311" y="5385"/>
                    <a:pt x="2314" y="3539"/>
                    <a:pt x="4089" y="2178"/>
                  </a:cubicBezTo>
                  <a:cubicBezTo>
                    <a:pt x="5901" y="787"/>
                    <a:pt x="8293" y="0"/>
                    <a:pt x="10800" y="0"/>
                  </a:cubicBezTo>
                  <a:cubicBezTo>
                    <a:pt x="13307" y="0"/>
                    <a:pt x="15699" y="787"/>
                    <a:pt x="17511" y="2178"/>
                  </a:cubicBezTo>
                  <a:cubicBezTo>
                    <a:pt x="19286" y="3539"/>
                    <a:pt x="20289" y="5385"/>
                    <a:pt x="20366" y="7351"/>
                  </a:cubicBezTo>
                  <a:cubicBezTo>
                    <a:pt x="20366" y="7351"/>
                    <a:pt x="20366" y="7382"/>
                    <a:pt x="20366" y="7382"/>
                  </a:cubicBezTo>
                  <a:cubicBezTo>
                    <a:pt x="20366" y="15550"/>
                    <a:pt x="20366" y="15550"/>
                    <a:pt x="20366" y="15550"/>
                  </a:cubicBezTo>
                  <a:cubicBezTo>
                    <a:pt x="21137" y="15913"/>
                    <a:pt x="21600" y="16548"/>
                    <a:pt x="21600" y="17244"/>
                  </a:cubicBezTo>
                  <a:cubicBezTo>
                    <a:pt x="21600" y="18363"/>
                    <a:pt x="20443" y="19240"/>
                    <a:pt x="19054" y="19240"/>
                  </a:cubicBezTo>
                  <a:cubicBezTo>
                    <a:pt x="6711" y="19240"/>
                    <a:pt x="6711" y="19240"/>
                    <a:pt x="6711" y="19240"/>
                  </a:cubicBezTo>
                  <a:cubicBezTo>
                    <a:pt x="6480" y="20571"/>
                    <a:pt x="5014" y="21600"/>
                    <a:pt x="3279" y="21600"/>
                  </a:cubicBezTo>
                  <a:moveTo>
                    <a:pt x="1851" y="7442"/>
                  </a:moveTo>
                  <a:cubicBezTo>
                    <a:pt x="1851" y="15701"/>
                    <a:pt x="1851" y="15701"/>
                    <a:pt x="1851" y="15701"/>
                  </a:cubicBezTo>
                  <a:cubicBezTo>
                    <a:pt x="1851" y="15792"/>
                    <a:pt x="1774" y="15852"/>
                    <a:pt x="1697" y="15913"/>
                  </a:cubicBezTo>
                  <a:cubicBezTo>
                    <a:pt x="1041" y="16155"/>
                    <a:pt x="617" y="16669"/>
                    <a:pt x="617" y="17244"/>
                  </a:cubicBezTo>
                  <a:cubicBezTo>
                    <a:pt x="617" y="18091"/>
                    <a:pt x="1466" y="18756"/>
                    <a:pt x="2546" y="18756"/>
                  </a:cubicBezTo>
                  <a:cubicBezTo>
                    <a:pt x="3163" y="18756"/>
                    <a:pt x="3163" y="18756"/>
                    <a:pt x="3163" y="18756"/>
                  </a:cubicBezTo>
                  <a:cubicBezTo>
                    <a:pt x="3317" y="18756"/>
                    <a:pt x="3471" y="18877"/>
                    <a:pt x="3471" y="18998"/>
                  </a:cubicBezTo>
                  <a:cubicBezTo>
                    <a:pt x="3471" y="21086"/>
                    <a:pt x="3471" y="21086"/>
                    <a:pt x="3471" y="21086"/>
                  </a:cubicBezTo>
                  <a:cubicBezTo>
                    <a:pt x="4899" y="21025"/>
                    <a:pt x="6056" y="20148"/>
                    <a:pt x="6094" y="18998"/>
                  </a:cubicBezTo>
                  <a:cubicBezTo>
                    <a:pt x="6133" y="18877"/>
                    <a:pt x="6249" y="18756"/>
                    <a:pt x="6403" y="18756"/>
                  </a:cubicBezTo>
                  <a:cubicBezTo>
                    <a:pt x="19054" y="18756"/>
                    <a:pt x="19054" y="18756"/>
                    <a:pt x="19054" y="18756"/>
                  </a:cubicBezTo>
                  <a:cubicBezTo>
                    <a:pt x="20134" y="18756"/>
                    <a:pt x="20983" y="18091"/>
                    <a:pt x="20983" y="17244"/>
                  </a:cubicBezTo>
                  <a:cubicBezTo>
                    <a:pt x="20983" y="16669"/>
                    <a:pt x="20559" y="16155"/>
                    <a:pt x="19903" y="15913"/>
                  </a:cubicBezTo>
                  <a:cubicBezTo>
                    <a:pt x="19826" y="15852"/>
                    <a:pt x="19749" y="15792"/>
                    <a:pt x="19749" y="15701"/>
                  </a:cubicBezTo>
                  <a:cubicBezTo>
                    <a:pt x="19749" y="7412"/>
                    <a:pt x="19749" y="7412"/>
                    <a:pt x="19749" y="7412"/>
                  </a:cubicBezTo>
                  <a:cubicBezTo>
                    <a:pt x="19749" y="7412"/>
                    <a:pt x="19749" y="7412"/>
                    <a:pt x="19749" y="7382"/>
                  </a:cubicBezTo>
                  <a:cubicBezTo>
                    <a:pt x="19671" y="3600"/>
                    <a:pt x="15660" y="484"/>
                    <a:pt x="10800" y="484"/>
                  </a:cubicBezTo>
                  <a:cubicBezTo>
                    <a:pt x="5940" y="484"/>
                    <a:pt x="1929" y="3600"/>
                    <a:pt x="1851" y="7382"/>
                  </a:cubicBezTo>
                  <a:cubicBezTo>
                    <a:pt x="1851" y="7412"/>
                    <a:pt x="1851" y="7412"/>
                    <a:pt x="1851" y="7442"/>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71" name="Google Shape;671;p55"/>
            <p:cNvSpPr/>
            <p:nvPr/>
          </p:nvSpPr>
          <p:spPr>
            <a:xfrm>
              <a:off x="149961" y="30963"/>
              <a:ext cx="1806688" cy="1021804"/>
            </a:xfrm>
            <a:custGeom>
              <a:avLst/>
              <a:gdLst/>
              <a:ahLst/>
              <a:cxnLst/>
              <a:rect l="l" t="t" r="r" b="b"/>
              <a:pathLst>
                <a:path w="21600" h="21600" extrusionOk="0">
                  <a:moveTo>
                    <a:pt x="10800" y="2859"/>
                  </a:moveTo>
                  <a:cubicBezTo>
                    <a:pt x="16695" y="2859"/>
                    <a:pt x="21510" y="11276"/>
                    <a:pt x="21600" y="21600"/>
                  </a:cubicBezTo>
                  <a:cubicBezTo>
                    <a:pt x="21600" y="21600"/>
                    <a:pt x="21600" y="21600"/>
                    <a:pt x="21600" y="21600"/>
                  </a:cubicBezTo>
                  <a:cubicBezTo>
                    <a:pt x="21600" y="18741"/>
                    <a:pt x="21600" y="18741"/>
                    <a:pt x="21600" y="18741"/>
                  </a:cubicBezTo>
                  <a:cubicBezTo>
                    <a:pt x="21600" y="18741"/>
                    <a:pt x="21600" y="18741"/>
                    <a:pt x="21600" y="18741"/>
                  </a:cubicBezTo>
                  <a:cubicBezTo>
                    <a:pt x="21510" y="8418"/>
                    <a:pt x="16695" y="0"/>
                    <a:pt x="10800" y="0"/>
                  </a:cubicBezTo>
                  <a:cubicBezTo>
                    <a:pt x="4905" y="0"/>
                    <a:pt x="90" y="8418"/>
                    <a:pt x="0" y="18741"/>
                  </a:cubicBezTo>
                  <a:cubicBezTo>
                    <a:pt x="0" y="18741"/>
                    <a:pt x="0" y="18741"/>
                    <a:pt x="0" y="18741"/>
                  </a:cubicBezTo>
                  <a:cubicBezTo>
                    <a:pt x="0" y="21600"/>
                    <a:pt x="0" y="21600"/>
                    <a:pt x="0" y="21600"/>
                  </a:cubicBezTo>
                  <a:cubicBezTo>
                    <a:pt x="0" y="21600"/>
                    <a:pt x="0" y="21600"/>
                    <a:pt x="0" y="21600"/>
                  </a:cubicBezTo>
                  <a:cubicBezTo>
                    <a:pt x="90" y="11276"/>
                    <a:pt x="4905" y="2859"/>
                    <a:pt x="10800" y="2859"/>
                  </a:cubicBezTo>
                </a:path>
              </a:pathLst>
            </a:custGeom>
            <a:solidFill>
              <a:srgbClr val="FFBD17"/>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72" name="Google Shape;672;p55"/>
            <p:cNvSpPr/>
            <p:nvPr/>
          </p:nvSpPr>
          <p:spPr>
            <a:xfrm>
              <a:off x="0" y="0"/>
              <a:ext cx="2106611" cy="2684317"/>
            </a:xfrm>
            <a:custGeom>
              <a:avLst/>
              <a:gdLst/>
              <a:ahLst/>
              <a:cxnLst/>
              <a:rect l="l" t="t" r="r" b="b"/>
              <a:pathLst>
                <a:path w="21600" h="21600" extrusionOk="0">
                  <a:moveTo>
                    <a:pt x="3279" y="21600"/>
                  </a:moveTo>
                  <a:cubicBezTo>
                    <a:pt x="3163" y="21600"/>
                    <a:pt x="3163" y="21600"/>
                    <a:pt x="3163" y="21600"/>
                  </a:cubicBezTo>
                  <a:cubicBezTo>
                    <a:pt x="2970" y="21600"/>
                    <a:pt x="2854" y="21479"/>
                    <a:pt x="2854" y="21358"/>
                  </a:cubicBezTo>
                  <a:cubicBezTo>
                    <a:pt x="2854" y="19240"/>
                    <a:pt x="2854" y="19240"/>
                    <a:pt x="2854" y="19240"/>
                  </a:cubicBezTo>
                  <a:cubicBezTo>
                    <a:pt x="2546" y="19240"/>
                    <a:pt x="2546" y="19240"/>
                    <a:pt x="2546" y="19240"/>
                  </a:cubicBezTo>
                  <a:cubicBezTo>
                    <a:pt x="1157" y="19240"/>
                    <a:pt x="0" y="18363"/>
                    <a:pt x="0" y="17244"/>
                  </a:cubicBezTo>
                  <a:cubicBezTo>
                    <a:pt x="0" y="16548"/>
                    <a:pt x="463" y="15913"/>
                    <a:pt x="1234" y="15550"/>
                  </a:cubicBezTo>
                  <a:cubicBezTo>
                    <a:pt x="1234" y="7382"/>
                    <a:pt x="1234" y="7382"/>
                    <a:pt x="1234" y="7382"/>
                  </a:cubicBezTo>
                  <a:cubicBezTo>
                    <a:pt x="1234" y="7382"/>
                    <a:pt x="1234" y="7351"/>
                    <a:pt x="1234" y="7351"/>
                  </a:cubicBezTo>
                  <a:cubicBezTo>
                    <a:pt x="1311" y="5385"/>
                    <a:pt x="2314" y="3539"/>
                    <a:pt x="4089" y="2178"/>
                  </a:cubicBezTo>
                  <a:cubicBezTo>
                    <a:pt x="5901" y="787"/>
                    <a:pt x="8293" y="0"/>
                    <a:pt x="10800" y="0"/>
                  </a:cubicBezTo>
                  <a:cubicBezTo>
                    <a:pt x="13307" y="0"/>
                    <a:pt x="15699" y="787"/>
                    <a:pt x="17511" y="2178"/>
                  </a:cubicBezTo>
                  <a:cubicBezTo>
                    <a:pt x="19286" y="3539"/>
                    <a:pt x="20289" y="5385"/>
                    <a:pt x="20366" y="7351"/>
                  </a:cubicBezTo>
                  <a:cubicBezTo>
                    <a:pt x="20366" y="7351"/>
                    <a:pt x="20366" y="7382"/>
                    <a:pt x="20366" y="7382"/>
                  </a:cubicBezTo>
                  <a:cubicBezTo>
                    <a:pt x="20366" y="15550"/>
                    <a:pt x="20366" y="15550"/>
                    <a:pt x="20366" y="15550"/>
                  </a:cubicBezTo>
                  <a:cubicBezTo>
                    <a:pt x="21137" y="15913"/>
                    <a:pt x="21600" y="16548"/>
                    <a:pt x="21600" y="17244"/>
                  </a:cubicBezTo>
                  <a:cubicBezTo>
                    <a:pt x="21600" y="18363"/>
                    <a:pt x="20443" y="19240"/>
                    <a:pt x="19054" y="19240"/>
                  </a:cubicBezTo>
                  <a:cubicBezTo>
                    <a:pt x="6711" y="19240"/>
                    <a:pt x="6711" y="19240"/>
                    <a:pt x="6711" y="19240"/>
                  </a:cubicBezTo>
                  <a:cubicBezTo>
                    <a:pt x="6480" y="20571"/>
                    <a:pt x="5014" y="21600"/>
                    <a:pt x="3279" y="21600"/>
                  </a:cubicBezTo>
                  <a:moveTo>
                    <a:pt x="1851" y="7442"/>
                  </a:moveTo>
                  <a:cubicBezTo>
                    <a:pt x="1851" y="15701"/>
                    <a:pt x="1851" y="15701"/>
                    <a:pt x="1851" y="15701"/>
                  </a:cubicBezTo>
                  <a:cubicBezTo>
                    <a:pt x="1851" y="15792"/>
                    <a:pt x="1774" y="15852"/>
                    <a:pt x="1697" y="15913"/>
                  </a:cubicBezTo>
                  <a:cubicBezTo>
                    <a:pt x="1041" y="16155"/>
                    <a:pt x="617" y="16669"/>
                    <a:pt x="617" y="17244"/>
                  </a:cubicBezTo>
                  <a:cubicBezTo>
                    <a:pt x="617" y="18091"/>
                    <a:pt x="1466" y="18756"/>
                    <a:pt x="2546" y="18756"/>
                  </a:cubicBezTo>
                  <a:cubicBezTo>
                    <a:pt x="3163" y="18756"/>
                    <a:pt x="3163" y="18756"/>
                    <a:pt x="3163" y="18756"/>
                  </a:cubicBezTo>
                  <a:cubicBezTo>
                    <a:pt x="3317" y="18756"/>
                    <a:pt x="3471" y="18877"/>
                    <a:pt x="3471" y="18998"/>
                  </a:cubicBezTo>
                  <a:cubicBezTo>
                    <a:pt x="3471" y="21086"/>
                    <a:pt x="3471" y="21086"/>
                    <a:pt x="3471" y="21086"/>
                  </a:cubicBezTo>
                  <a:cubicBezTo>
                    <a:pt x="4899" y="21025"/>
                    <a:pt x="6056" y="20148"/>
                    <a:pt x="6094" y="18998"/>
                  </a:cubicBezTo>
                  <a:cubicBezTo>
                    <a:pt x="6133" y="18877"/>
                    <a:pt x="6249" y="18756"/>
                    <a:pt x="6403" y="18756"/>
                  </a:cubicBezTo>
                  <a:cubicBezTo>
                    <a:pt x="19054" y="18756"/>
                    <a:pt x="19054" y="18756"/>
                    <a:pt x="19054" y="18756"/>
                  </a:cubicBezTo>
                  <a:cubicBezTo>
                    <a:pt x="20134" y="18756"/>
                    <a:pt x="20983" y="18091"/>
                    <a:pt x="20983" y="17244"/>
                  </a:cubicBezTo>
                  <a:cubicBezTo>
                    <a:pt x="20983" y="16669"/>
                    <a:pt x="20559" y="16155"/>
                    <a:pt x="19903" y="15913"/>
                  </a:cubicBezTo>
                  <a:cubicBezTo>
                    <a:pt x="19826" y="15852"/>
                    <a:pt x="19749" y="15792"/>
                    <a:pt x="19749" y="15701"/>
                  </a:cubicBezTo>
                  <a:cubicBezTo>
                    <a:pt x="19749" y="7412"/>
                    <a:pt x="19749" y="7412"/>
                    <a:pt x="19749" y="7412"/>
                  </a:cubicBezTo>
                  <a:cubicBezTo>
                    <a:pt x="19749" y="7412"/>
                    <a:pt x="19749" y="7412"/>
                    <a:pt x="19749" y="7382"/>
                  </a:cubicBezTo>
                  <a:cubicBezTo>
                    <a:pt x="19671" y="3600"/>
                    <a:pt x="15660" y="484"/>
                    <a:pt x="10800" y="484"/>
                  </a:cubicBezTo>
                  <a:cubicBezTo>
                    <a:pt x="5940" y="484"/>
                    <a:pt x="1929" y="3600"/>
                    <a:pt x="1851" y="7382"/>
                  </a:cubicBezTo>
                  <a:cubicBezTo>
                    <a:pt x="1851" y="7412"/>
                    <a:pt x="1851" y="7412"/>
                    <a:pt x="1851" y="7442"/>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73" name="Google Shape;673;p55"/>
            <p:cNvSpPr/>
            <p:nvPr/>
          </p:nvSpPr>
          <p:spPr>
            <a:xfrm>
              <a:off x="59508" y="1512459"/>
              <a:ext cx="1987595" cy="1107550"/>
            </a:xfrm>
            <a:custGeom>
              <a:avLst/>
              <a:gdLst/>
              <a:ahLst/>
              <a:cxnLst/>
              <a:rect l="l" t="t" r="r" b="b"/>
              <a:pathLst>
                <a:path w="21600" h="21600" extrusionOk="0">
                  <a:moveTo>
                    <a:pt x="20291" y="0"/>
                  </a:moveTo>
                  <a:cubicBezTo>
                    <a:pt x="1309" y="0"/>
                    <a:pt x="1309" y="0"/>
                    <a:pt x="1309" y="0"/>
                  </a:cubicBezTo>
                  <a:cubicBezTo>
                    <a:pt x="1309" y="8567"/>
                    <a:pt x="1309" y="8567"/>
                    <a:pt x="1309" y="8567"/>
                  </a:cubicBezTo>
                  <a:cubicBezTo>
                    <a:pt x="1309" y="8567"/>
                    <a:pt x="1309" y="8567"/>
                    <a:pt x="1309" y="8567"/>
                  </a:cubicBezTo>
                  <a:cubicBezTo>
                    <a:pt x="1309" y="8786"/>
                    <a:pt x="1227" y="8933"/>
                    <a:pt x="1145" y="9079"/>
                  </a:cubicBezTo>
                  <a:cubicBezTo>
                    <a:pt x="450" y="9665"/>
                    <a:pt x="0" y="10910"/>
                    <a:pt x="0" y="12301"/>
                  </a:cubicBezTo>
                  <a:cubicBezTo>
                    <a:pt x="0" y="14351"/>
                    <a:pt x="900" y="15962"/>
                    <a:pt x="2045" y="15962"/>
                  </a:cubicBezTo>
                  <a:cubicBezTo>
                    <a:pt x="2700" y="15962"/>
                    <a:pt x="2700" y="15962"/>
                    <a:pt x="2700" y="15962"/>
                  </a:cubicBezTo>
                  <a:cubicBezTo>
                    <a:pt x="2864" y="15962"/>
                    <a:pt x="3027" y="16255"/>
                    <a:pt x="3027" y="16548"/>
                  </a:cubicBezTo>
                  <a:cubicBezTo>
                    <a:pt x="3027" y="21600"/>
                    <a:pt x="3027" y="21600"/>
                    <a:pt x="3027" y="21600"/>
                  </a:cubicBezTo>
                  <a:cubicBezTo>
                    <a:pt x="4541" y="21454"/>
                    <a:pt x="5768" y="19330"/>
                    <a:pt x="5809" y="16548"/>
                  </a:cubicBezTo>
                  <a:cubicBezTo>
                    <a:pt x="5850" y="16255"/>
                    <a:pt x="5973" y="15962"/>
                    <a:pt x="6136" y="15962"/>
                  </a:cubicBezTo>
                  <a:cubicBezTo>
                    <a:pt x="19555" y="15962"/>
                    <a:pt x="19555" y="15962"/>
                    <a:pt x="19555" y="15962"/>
                  </a:cubicBezTo>
                  <a:cubicBezTo>
                    <a:pt x="20700" y="15962"/>
                    <a:pt x="21600" y="14351"/>
                    <a:pt x="21600" y="12301"/>
                  </a:cubicBezTo>
                  <a:cubicBezTo>
                    <a:pt x="21600" y="10910"/>
                    <a:pt x="21150" y="9665"/>
                    <a:pt x="20455" y="9079"/>
                  </a:cubicBezTo>
                  <a:cubicBezTo>
                    <a:pt x="20373" y="8933"/>
                    <a:pt x="20291" y="8786"/>
                    <a:pt x="20291" y="8567"/>
                  </a:cubicBezTo>
                  <a:cubicBezTo>
                    <a:pt x="20291" y="0"/>
                    <a:pt x="20291" y="0"/>
                    <a:pt x="20291" y="0"/>
                  </a:cubicBezTo>
                </a:path>
              </a:pathLst>
            </a:custGeom>
            <a:solidFill>
              <a:srgbClr val="CA8E2E"/>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74" name="Google Shape;674;p55"/>
            <p:cNvSpPr/>
            <p:nvPr/>
          </p:nvSpPr>
          <p:spPr>
            <a:xfrm>
              <a:off x="30944" y="1512459"/>
              <a:ext cx="2044723" cy="1140895"/>
            </a:xfrm>
            <a:custGeom>
              <a:avLst/>
              <a:gdLst/>
              <a:ahLst/>
              <a:cxnLst/>
              <a:rect l="l" t="t" r="r" b="b"/>
              <a:pathLst>
                <a:path w="21600" h="21600" extrusionOk="0">
                  <a:moveTo>
                    <a:pt x="20329" y="0"/>
                  </a:moveTo>
                  <a:cubicBezTo>
                    <a:pt x="20012" y="0"/>
                    <a:pt x="20012" y="0"/>
                    <a:pt x="20012" y="0"/>
                  </a:cubicBezTo>
                  <a:cubicBezTo>
                    <a:pt x="20012" y="8313"/>
                    <a:pt x="20012" y="8313"/>
                    <a:pt x="20012" y="8313"/>
                  </a:cubicBezTo>
                  <a:cubicBezTo>
                    <a:pt x="20012" y="8526"/>
                    <a:pt x="20091" y="8668"/>
                    <a:pt x="20171" y="8811"/>
                  </a:cubicBezTo>
                  <a:cubicBezTo>
                    <a:pt x="20846" y="9379"/>
                    <a:pt x="21282" y="10587"/>
                    <a:pt x="21282" y="11937"/>
                  </a:cubicBezTo>
                  <a:cubicBezTo>
                    <a:pt x="21282" y="11937"/>
                    <a:pt x="21282" y="11937"/>
                    <a:pt x="21282" y="11937"/>
                  </a:cubicBezTo>
                  <a:cubicBezTo>
                    <a:pt x="21282" y="13926"/>
                    <a:pt x="20409" y="15489"/>
                    <a:pt x="19297" y="15489"/>
                  </a:cubicBezTo>
                  <a:cubicBezTo>
                    <a:pt x="6274" y="15489"/>
                    <a:pt x="6274" y="15489"/>
                    <a:pt x="6274" y="15489"/>
                  </a:cubicBezTo>
                  <a:cubicBezTo>
                    <a:pt x="6115" y="15489"/>
                    <a:pt x="5996" y="15774"/>
                    <a:pt x="5956" y="16058"/>
                  </a:cubicBezTo>
                  <a:cubicBezTo>
                    <a:pt x="5916" y="18758"/>
                    <a:pt x="4725" y="20818"/>
                    <a:pt x="3256" y="20961"/>
                  </a:cubicBezTo>
                  <a:cubicBezTo>
                    <a:pt x="3256" y="16058"/>
                    <a:pt x="3256" y="16058"/>
                    <a:pt x="3256" y="16058"/>
                  </a:cubicBezTo>
                  <a:cubicBezTo>
                    <a:pt x="3256" y="15774"/>
                    <a:pt x="3097" y="15489"/>
                    <a:pt x="2938" y="15489"/>
                  </a:cubicBezTo>
                  <a:cubicBezTo>
                    <a:pt x="2303" y="15489"/>
                    <a:pt x="2303" y="15489"/>
                    <a:pt x="2303" y="15489"/>
                  </a:cubicBezTo>
                  <a:cubicBezTo>
                    <a:pt x="1191" y="15489"/>
                    <a:pt x="318" y="13926"/>
                    <a:pt x="318" y="11937"/>
                  </a:cubicBezTo>
                  <a:cubicBezTo>
                    <a:pt x="318" y="11937"/>
                    <a:pt x="318" y="11937"/>
                    <a:pt x="318" y="11937"/>
                  </a:cubicBezTo>
                  <a:cubicBezTo>
                    <a:pt x="318" y="10587"/>
                    <a:pt x="754" y="9379"/>
                    <a:pt x="1429" y="8811"/>
                  </a:cubicBezTo>
                  <a:cubicBezTo>
                    <a:pt x="1509" y="8668"/>
                    <a:pt x="1588" y="8526"/>
                    <a:pt x="1588" y="8313"/>
                  </a:cubicBezTo>
                  <a:cubicBezTo>
                    <a:pt x="1588" y="8313"/>
                    <a:pt x="1588" y="8313"/>
                    <a:pt x="1588" y="8313"/>
                  </a:cubicBezTo>
                  <a:cubicBezTo>
                    <a:pt x="1588" y="0"/>
                    <a:pt x="1588" y="0"/>
                    <a:pt x="1588" y="0"/>
                  </a:cubicBezTo>
                  <a:cubicBezTo>
                    <a:pt x="1271" y="0"/>
                    <a:pt x="1271" y="0"/>
                    <a:pt x="1271" y="0"/>
                  </a:cubicBezTo>
                  <a:cubicBezTo>
                    <a:pt x="1271" y="8313"/>
                    <a:pt x="1271" y="8313"/>
                    <a:pt x="1271" y="8313"/>
                  </a:cubicBezTo>
                  <a:cubicBezTo>
                    <a:pt x="516" y="8953"/>
                    <a:pt x="0" y="10374"/>
                    <a:pt x="0" y="11937"/>
                  </a:cubicBezTo>
                  <a:cubicBezTo>
                    <a:pt x="0" y="14211"/>
                    <a:pt x="1032" y="16058"/>
                    <a:pt x="2303" y="16058"/>
                  </a:cubicBezTo>
                  <a:cubicBezTo>
                    <a:pt x="2938" y="16058"/>
                    <a:pt x="2938" y="16058"/>
                    <a:pt x="2938" y="16058"/>
                  </a:cubicBezTo>
                  <a:cubicBezTo>
                    <a:pt x="2938" y="21600"/>
                    <a:pt x="2938" y="21600"/>
                    <a:pt x="2938" y="21600"/>
                  </a:cubicBezTo>
                  <a:cubicBezTo>
                    <a:pt x="3057" y="21600"/>
                    <a:pt x="3057" y="21600"/>
                    <a:pt x="3057" y="21600"/>
                  </a:cubicBezTo>
                  <a:cubicBezTo>
                    <a:pt x="4804" y="21600"/>
                    <a:pt x="6194" y="19113"/>
                    <a:pt x="6274" y="16058"/>
                  </a:cubicBezTo>
                  <a:cubicBezTo>
                    <a:pt x="7624" y="16058"/>
                    <a:pt x="7624" y="16058"/>
                    <a:pt x="7624" y="16058"/>
                  </a:cubicBezTo>
                  <a:cubicBezTo>
                    <a:pt x="10800" y="16058"/>
                    <a:pt x="10800" y="16058"/>
                    <a:pt x="10800" y="16058"/>
                  </a:cubicBezTo>
                  <a:cubicBezTo>
                    <a:pt x="13976" y="16058"/>
                    <a:pt x="13976" y="16058"/>
                    <a:pt x="13976" y="16058"/>
                  </a:cubicBezTo>
                  <a:cubicBezTo>
                    <a:pt x="17153" y="16058"/>
                    <a:pt x="17153" y="16058"/>
                    <a:pt x="17153" y="16058"/>
                  </a:cubicBezTo>
                  <a:cubicBezTo>
                    <a:pt x="19297" y="16058"/>
                    <a:pt x="19297" y="16058"/>
                    <a:pt x="19297" y="16058"/>
                  </a:cubicBezTo>
                  <a:cubicBezTo>
                    <a:pt x="20568" y="16058"/>
                    <a:pt x="21600" y="14211"/>
                    <a:pt x="21600" y="11937"/>
                  </a:cubicBezTo>
                  <a:cubicBezTo>
                    <a:pt x="21600" y="11937"/>
                    <a:pt x="21600" y="11937"/>
                    <a:pt x="21600" y="11937"/>
                  </a:cubicBezTo>
                  <a:cubicBezTo>
                    <a:pt x="21600" y="10374"/>
                    <a:pt x="21084" y="8953"/>
                    <a:pt x="20329" y="8313"/>
                  </a:cubicBezTo>
                  <a:cubicBezTo>
                    <a:pt x="20329" y="0"/>
                    <a:pt x="20329" y="0"/>
                    <a:pt x="20329"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75" name="Google Shape;675;p55"/>
            <p:cNvSpPr/>
            <p:nvPr/>
          </p:nvSpPr>
          <p:spPr>
            <a:xfrm>
              <a:off x="299924" y="662148"/>
              <a:ext cx="1504383" cy="1855442"/>
            </a:xfrm>
            <a:custGeom>
              <a:avLst/>
              <a:gdLst/>
              <a:ahLst/>
              <a:cxnLst/>
              <a:rect l="l" t="t" r="r" b="b"/>
              <a:pathLst>
                <a:path w="21600" h="21514" extrusionOk="0">
                  <a:moveTo>
                    <a:pt x="0" y="4703"/>
                  </a:moveTo>
                  <a:cubicBezTo>
                    <a:pt x="0" y="12673"/>
                    <a:pt x="0" y="12673"/>
                    <a:pt x="0" y="12673"/>
                  </a:cubicBezTo>
                  <a:cubicBezTo>
                    <a:pt x="0" y="17463"/>
                    <a:pt x="4698" y="21426"/>
                    <a:pt x="10638" y="21513"/>
                  </a:cubicBezTo>
                  <a:cubicBezTo>
                    <a:pt x="16686" y="21600"/>
                    <a:pt x="21600" y="17681"/>
                    <a:pt x="21600" y="12803"/>
                  </a:cubicBezTo>
                  <a:cubicBezTo>
                    <a:pt x="21600" y="4703"/>
                    <a:pt x="21600" y="4703"/>
                    <a:pt x="21600" y="4703"/>
                  </a:cubicBezTo>
                  <a:cubicBezTo>
                    <a:pt x="16956" y="4355"/>
                    <a:pt x="13176" y="0"/>
                    <a:pt x="13176" y="0"/>
                  </a:cubicBezTo>
                  <a:cubicBezTo>
                    <a:pt x="13176" y="0"/>
                    <a:pt x="8964" y="2787"/>
                    <a:pt x="0" y="4703"/>
                  </a:cubicBezTo>
                </a:path>
              </a:pathLst>
            </a:custGeom>
            <a:solidFill>
              <a:srgbClr val="FFE1A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76" name="Google Shape;676;p55"/>
            <p:cNvSpPr/>
            <p:nvPr/>
          </p:nvSpPr>
          <p:spPr>
            <a:xfrm>
              <a:off x="268979" y="631183"/>
              <a:ext cx="1566272" cy="1917371"/>
            </a:xfrm>
            <a:custGeom>
              <a:avLst/>
              <a:gdLst/>
              <a:ahLst/>
              <a:cxnLst/>
              <a:rect l="l" t="t" r="r" b="b"/>
              <a:pathLst>
                <a:path w="21600" h="21600" extrusionOk="0">
                  <a:moveTo>
                    <a:pt x="10800" y="21600"/>
                  </a:moveTo>
                  <a:cubicBezTo>
                    <a:pt x="10800" y="21600"/>
                    <a:pt x="10800" y="21600"/>
                    <a:pt x="10800" y="21600"/>
                  </a:cubicBezTo>
                  <a:cubicBezTo>
                    <a:pt x="10748" y="21600"/>
                    <a:pt x="10696" y="21600"/>
                    <a:pt x="10592" y="21600"/>
                  </a:cubicBezTo>
                  <a:cubicBezTo>
                    <a:pt x="4777" y="21515"/>
                    <a:pt x="0" y="17534"/>
                    <a:pt x="0" y="12664"/>
                  </a:cubicBezTo>
                  <a:cubicBezTo>
                    <a:pt x="0" y="4913"/>
                    <a:pt x="0" y="4913"/>
                    <a:pt x="0" y="4913"/>
                  </a:cubicBezTo>
                  <a:cubicBezTo>
                    <a:pt x="0" y="4786"/>
                    <a:pt x="104" y="4659"/>
                    <a:pt x="312" y="4616"/>
                  </a:cubicBezTo>
                  <a:cubicBezTo>
                    <a:pt x="8723" y="2795"/>
                    <a:pt x="12773" y="127"/>
                    <a:pt x="12825" y="85"/>
                  </a:cubicBezTo>
                  <a:cubicBezTo>
                    <a:pt x="12929" y="42"/>
                    <a:pt x="13033" y="0"/>
                    <a:pt x="13137" y="0"/>
                  </a:cubicBezTo>
                  <a:cubicBezTo>
                    <a:pt x="13240" y="42"/>
                    <a:pt x="13344" y="85"/>
                    <a:pt x="13448" y="169"/>
                  </a:cubicBezTo>
                  <a:cubicBezTo>
                    <a:pt x="13448" y="212"/>
                    <a:pt x="16979" y="4278"/>
                    <a:pt x="21237" y="4574"/>
                  </a:cubicBezTo>
                  <a:cubicBezTo>
                    <a:pt x="21444" y="4616"/>
                    <a:pt x="21600" y="4744"/>
                    <a:pt x="21600" y="4913"/>
                  </a:cubicBezTo>
                  <a:cubicBezTo>
                    <a:pt x="21600" y="12791"/>
                    <a:pt x="21600" y="12791"/>
                    <a:pt x="21600" y="12791"/>
                  </a:cubicBezTo>
                  <a:cubicBezTo>
                    <a:pt x="21600" y="15162"/>
                    <a:pt x="20458" y="17365"/>
                    <a:pt x="18433" y="19016"/>
                  </a:cubicBezTo>
                  <a:cubicBezTo>
                    <a:pt x="16408" y="20711"/>
                    <a:pt x="13708" y="21600"/>
                    <a:pt x="10800" y="21600"/>
                  </a:cubicBezTo>
                  <a:close/>
                  <a:moveTo>
                    <a:pt x="831" y="5167"/>
                  </a:moveTo>
                  <a:cubicBezTo>
                    <a:pt x="831" y="12664"/>
                    <a:pt x="831" y="12664"/>
                    <a:pt x="831" y="12664"/>
                  </a:cubicBezTo>
                  <a:cubicBezTo>
                    <a:pt x="831" y="17153"/>
                    <a:pt x="5244" y="20880"/>
                    <a:pt x="10644" y="20922"/>
                  </a:cubicBezTo>
                  <a:cubicBezTo>
                    <a:pt x="10696" y="20922"/>
                    <a:pt x="10748" y="20922"/>
                    <a:pt x="10800" y="20922"/>
                  </a:cubicBezTo>
                  <a:cubicBezTo>
                    <a:pt x="10800" y="20922"/>
                    <a:pt x="10800" y="20922"/>
                    <a:pt x="10800" y="20922"/>
                  </a:cubicBezTo>
                  <a:cubicBezTo>
                    <a:pt x="13448" y="20922"/>
                    <a:pt x="15992" y="20075"/>
                    <a:pt x="17862" y="18551"/>
                  </a:cubicBezTo>
                  <a:cubicBezTo>
                    <a:pt x="19731" y="17026"/>
                    <a:pt x="20769" y="14993"/>
                    <a:pt x="20769" y="12791"/>
                  </a:cubicBezTo>
                  <a:cubicBezTo>
                    <a:pt x="20769" y="5209"/>
                    <a:pt x="20769" y="5209"/>
                    <a:pt x="20769" y="5209"/>
                  </a:cubicBezTo>
                  <a:cubicBezTo>
                    <a:pt x="16979" y="4786"/>
                    <a:pt x="13915" y="1779"/>
                    <a:pt x="12981" y="847"/>
                  </a:cubicBezTo>
                  <a:cubicBezTo>
                    <a:pt x="11838" y="1525"/>
                    <a:pt x="7944" y="3600"/>
                    <a:pt x="831" y="5167"/>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77" name="Google Shape;677;p55"/>
            <p:cNvSpPr/>
            <p:nvPr/>
          </p:nvSpPr>
          <p:spPr>
            <a:xfrm>
              <a:off x="121397" y="1269512"/>
              <a:ext cx="178527" cy="362038"/>
            </a:xfrm>
            <a:custGeom>
              <a:avLst/>
              <a:gdLst/>
              <a:ahLst/>
              <a:cxnLst/>
              <a:rect l="l" t="t" r="r" b="b"/>
              <a:pathLst>
                <a:path w="21600" h="21600" extrusionOk="0">
                  <a:moveTo>
                    <a:pt x="21600" y="0"/>
                  </a:moveTo>
                  <a:cubicBezTo>
                    <a:pt x="9450" y="0"/>
                    <a:pt x="0" y="4950"/>
                    <a:pt x="0" y="10800"/>
                  </a:cubicBezTo>
                  <a:cubicBezTo>
                    <a:pt x="0" y="16875"/>
                    <a:pt x="9450" y="21600"/>
                    <a:pt x="21600" y="21600"/>
                  </a:cubicBezTo>
                  <a:lnTo>
                    <a:pt x="21600" y="0"/>
                  </a:lnTo>
                  <a:close/>
                </a:path>
              </a:pathLst>
            </a:custGeom>
            <a:solidFill>
              <a:srgbClr val="FFE1A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78" name="Google Shape;678;p55"/>
            <p:cNvSpPr/>
            <p:nvPr/>
          </p:nvSpPr>
          <p:spPr>
            <a:xfrm>
              <a:off x="90453" y="1240930"/>
              <a:ext cx="240415" cy="421584"/>
            </a:xfrm>
            <a:custGeom>
              <a:avLst/>
              <a:gdLst/>
              <a:ahLst/>
              <a:cxnLst/>
              <a:rect l="l" t="t" r="r" b="b"/>
              <a:pathLst>
                <a:path w="21600" h="21600" extrusionOk="0">
                  <a:moveTo>
                    <a:pt x="18900" y="21600"/>
                  </a:moveTo>
                  <a:cubicBezTo>
                    <a:pt x="8437" y="21600"/>
                    <a:pt x="0" y="16779"/>
                    <a:pt x="0" y="10800"/>
                  </a:cubicBezTo>
                  <a:cubicBezTo>
                    <a:pt x="0" y="4821"/>
                    <a:pt x="8437" y="0"/>
                    <a:pt x="18900" y="0"/>
                  </a:cubicBezTo>
                  <a:cubicBezTo>
                    <a:pt x="20250" y="0"/>
                    <a:pt x="21600" y="771"/>
                    <a:pt x="21600" y="1543"/>
                  </a:cubicBezTo>
                  <a:cubicBezTo>
                    <a:pt x="21600" y="20057"/>
                    <a:pt x="21600" y="20057"/>
                    <a:pt x="21600" y="20057"/>
                  </a:cubicBezTo>
                  <a:cubicBezTo>
                    <a:pt x="21600" y="21021"/>
                    <a:pt x="20250" y="21600"/>
                    <a:pt x="18900" y="21600"/>
                  </a:cubicBezTo>
                  <a:close/>
                  <a:moveTo>
                    <a:pt x="16200" y="3279"/>
                  </a:moveTo>
                  <a:cubicBezTo>
                    <a:pt x="10125" y="4050"/>
                    <a:pt x="5400" y="7136"/>
                    <a:pt x="5400" y="10800"/>
                  </a:cubicBezTo>
                  <a:cubicBezTo>
                    <a:pt x="5400" y="14657"/>
                    <a:pt x="10125" y="17743"/>
                    <a:pt x="16200" y="18514"/>
                  </a:cubicBezTo>
                  <a:lnTo>
                    <a:pt x="16200" y="3279"/>
                  </a:ln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79" name="Google Shape;679;p55"/>
            <p:cNvSpPr/>
            <p:nvPr/>
          </p:nvSpPr>
          <p:spPr>
            <a:xfrm>
              <a:off x="1804307" y="1269512"/>
              <a:ext cx="180907" cy="362038"/>
            </a:xfrm>
            <a:custGeom>
              <a:avLst/>
              <a:gdLst/>
              <a:ahLst/>
              <a:cxnLst/>
              <a:rect l="l" t="t" r="r" b="b"/>
              <a:pathLst>
                <a:path w="21600" h="21600" extrusionOk="0">
                  <a:moveTo>
                    <a:pt x="0" y="0"/>
                  </a:moveTo>
                  <a:cubicBezTo>
                    <a:pt x="12150" y="0"/>
                    <a:pt x="21600" y="4950"/>
                    <a:pt x="21600" y="10800"/>
                  </a:cubicBezTo>
                  <a:cubicBezTo>
                    <a:pt x="21600" y="16875"/>
                    <a:pt x="12150" y="21600"/>
                    <a:pt x="0" y="21600"/>
                  </a:cubicBezTo>
                  <a:lnTo>
                    <a:pt x="0" y="0"/>
                  </a:lnTo>
                  <a:close/>
                </a:path>
              </a:pathLst>
            </a:custGeom>
            <a:solidFill>
              <a:srgbClr val="FFE1A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80" name="Google Shape;680;p55"/>
            <p:cNvSpPr/>
            <p:nvPr/>
          </p:nvSpPr>
          <p:spPr>
            <a:xfrm>
              <a:off x="1775743" y="1240930"/>
              <a:ext cx="240415" cy="421584"/>
            </a:xfrm>
            <a:custGeom>
              <a:avLst/>
              <a:gdLst/>
              <a:ahLst/>
              <a:cxnLst/>
              <a:rect l="l" t="t" r="r" b="b"/>
              <a:pathLst>
                <a:path w="21600" h="21600" extrusionOk="0">
                  <a:moveTo>
                    <a:pt x="2700" y="21600"/>
                  </a:moveTo>
                  <a:cubicBezTo>
                    <a:pt x="1350" y="21600"/>
                    <a:pt x="0" y="21021"/>
                    <a:pt x="0" y="20057"/>
                  </a:cubicBezTo>
                  <a:cubicBezTo>
                    <a:pt x="0" y="1543"/>
                    <a:pt x="0" y="1543"/>
                    <a:pt x="0" y="1543"/>
                  </a:cubicBezTo>
                  <a:cubicBezTo>
                    <a:pt x="0" y="771"/>
                    <a:pt x="1350" y="0"/>
                    <a:pt x="2700" y="0"/>
                  </a:cubicBezTo>
                  <a:cubicBezTo>
                    <a:pt x="13162" y="0"/>
                    <a:pt x="21600" y="4821"/>
                    <a:pt x="21600" y="10800"/>
                  </a:cubicBezTo>
                  <a:cubicBezTo>
                    <a:pt x="21600" y="16779"/>
                    <a:pt x="13162" y="21600"/>
                    <a:pt x="2700" y="21600"/>
                  </a:cubicBezTo>
                  <a:close/>
                  <a:moveTo>
                    <a:pt x="5400" y="3279"/>
                  </a:moveTo>
                  <a:cubicBezTo>
                    <a:pt x="5400" y="18514"/>
                    <a:pt x="5400" y="18514"/>
                    <a:pt x="5400" y="18514"/>
                  </a:cubicBezTo>
                  <a:cubicBezTo>
                    <a:pt x="11475" y="17743"/>
                    <a:pt x="16200" y="14657"/>
                    <a:pt x="16200" y="10800"/>
                  </a:cubicBezTo>
                  <a:cubicBezTo>
                    <a:pt x="16200" y="7136"/>
                    <a:pt x="11475" y="4050"/>
                    <a:pt x="5400" y="3279"/>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81" name="Google Shape;681;p55"/>
            <p:cNvSpPr/>
            <p:nvPr/>
          </p:nvSpPr>
          <p:spPr>
            <a:xfrm>
              <a:off x="645075" y="1360022"/>
              <a:ext cx="152343" cy="152437"/>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82" name="Google Shape;682;p55"/>
            <p:cNvSpPr/>
            <p:nvPr/>
          </p:nvSpPr>
          <p:spPr>
            <a:xfrm>
              <a:off x="1309194" y="1360022"/>
              <a:ext cx="149961" cy="152437"/>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83" name="Google Shape;683;p55"/>
            <p:cNvSpPr/>
            <p:nvPr/>
          </p:nvSpPr>
          <p:spPr>
            <a:xfrm>
              <a:off x="571285" y="1150421"/>
              <a:ext cx="299924" cy="152437"/>
            </a:xfrm>
            <a:custGeom>
              <a:avLst/>
              <a:gdLst/>
              <a:ahLst/>
              <a:cxnLst/>
              <a:rect l="l" t="t" r="r" b="b"/>
              <a:pathLst>
                <a:path w="21600" h="21175" extrusionOk="0">
                  <a:moveTo>
                    <a:pt x="19440" y="21073"/>
                  </a:moveTo>
                  <a:cubicBezTo>
                    <a:pt x="18360" y="21073"/>
                    <a:pt x="17280" y="20020"/>
                    <a:pt x="17280" y="17912"/>
                  </a:cubicBezTo>
                  <a:cubicBezTo>
                    <a:pt x="16740" y="12644"/>
                    <a:pt x="14040" y="8429"/>
                    <a:pt x="10800" y="8429"/>
                  </a:cubicBezTo>
                  <a:cubicBezTo>
                    <a:pt x="7830" y="8429"/>
                    <a:pt x="4860" y="12644"/>
                    <a:pt x="4320" y="17912"/>
                  </a:cubicBezTo>
                  <a:cubicBezTo>
                    <a:pt x="4050" y="20020"/>
                    <a:pt x="2970" y="21600"/>
                    <a:pt x="1890" y="21073"/>
                  </a:cubicBezTo>
                  <a:cubicBezTo>
                    <a:pt x="810" y="21073"/>
                    <a:pt x="0" y="18439"/>
                    <a:pt x="0" y="16332"/>
                  </a:cubicBezTo>
                  <a:cubicBezTo>
                    <a:pt x="810" y="7376"/>
                    <a:pt x="5670" y="0"/>
                    <a:pt x="10800" y="0"/>
                  </a:cubicBezTo>
                  <a:cubicBezTo>
                    <a:pt x="15930" y="0"/>
                    <a:pt x="20790" y="7376"/>
                    <a:pt x="21600" y="16332"/>
                  </a:cubicBezTo>
                  <a:cubicBezTo>
                    <a:pt x="21600" y="18439"/>
                    <a:pt x="20790" y="20546"/>
                    <a:pt x="19710" y="21073"/>
                  </a:cubicBezTo>
                  <a:cubicBezTo>
                    <a:pt x="19710" y="21073"/>
                    <a:pt x="19440" y="21073"/>
                    <a:pt x="19440" y="21073"/>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84" name="Google Shape;684;p55"/>
            <p:cNvSpPr/>
            <p:nvPr/>
          </p:nvSpPr>
          <p:spPr>
            <a:xfrm>
              <a:off x="1233022" y="1150421"/>
              <a:ext cx="302304" cy="152437"/>
            </a:xfrm>
            <a:custGeom>
              <a:avLst/>
              <a:gdLst/>
              <a:ahLst/>
              <a:cxnLst/>
              <a:rect l="l" t="t" r="r" b="b"/>
              <a:pathLst>
                <a:path w="21600" h="21175" extrusionOk="0">
                  <a:moveTo>
                    <a:pt x="19440" y="21073"/>
                  </a:moveTo>
                  <a:cubicBezTo>
                    <a:pt x="18360" y="21073"/>
                    <a:pt x="17280" y="20020"/>
                    <a:pt x="17280" y="17912"/>
                  </a:cubicBezTo>
                  <a:cubicBezTo>
                    <a:pt x="16740" y="12644"/>
                    <a:pt x="14040" y="8429"/>
                    <a:pt x="10800" y="8429"/>
                  </a:cubicBezTo>
                  <a:cubicBezTo>
                    <a:pt x="7830" y="8429"/>
                    <a:pt x="4860" y="12644"/>
                    <a:pt x="4320" y="17912"/>
                  </a:cubicBezTo>
                  <a:cubicBezTo>
                    <a:pt x="4050" y="20020"/>
                    <a:pt x="2970" y="21600"/>
                    <a:pt x="1890" y="21073"/>
                  </a:cubicBezTo>
                  <a:cubicBezTo>
                    <a:pt x="810" y="21073"/>
                    <a:pt x="0" y="18439"/>
                    <a:pt x="0" y="16332"/>
                  </a:cubicBezTo>
                  <a:cubicBezTo>
                    <a:pt x="810" y="7376"/>
                    <a:pt x="5670" y="0"/>
                    <a:pt x="10800" y="0"/>
                  </a:cubicBezTo>
                  <a:cubicBezTo>
                    <a:pt x="15930" y="0"/>
                    <a:pt x="20790" y="7376"/>
                    <a:pt x="21600" y="16332"/>
                  </a:cubicBezTo>
                  <a:cubicBezTo>
                    <a:pt x="21600" y="18439"/>
                    <a:pt x="20790" y="20546"/>
                    <a:pt x="19710" y="21073"/>
                  </a:cubicBezTo>
                  <a:cubicBezTo>
                    <a:pt x="19710" y="21073"/>
                    <a:pt x="19440" y="21073"/>
                    <a:pt x="19440" y="21073"/>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85" name="Google Shape;685;p55"/>
            <p:cNvSpPr/>
            <p:nvPr/>
          </p:nvSpPr>
          <p:spPr>
            <a:xfrm>
              <a:off x="873589" y="2043607"/>
              <a:ext cx="357053" cy="181019"/>
            </a:xfrm>
            <a:custGeom>
              <a:avLst/>
              <a:gdLst/>
              <a:ahLst/>
              <a:cxnLst/>
              <a:rect l="l" t="t" r="r" b="b"/>
              <a:pathLst>
                <a:path w="21219" h="21600" extrusionOk="0">
                  <a:moveTo>
                    <a:pt x="10610" y="21600"/>
                  </a:moveTo>
                  <a:cubicBezTo>
                    <a:pt x="15785" y="21600"/>
                    <a:pt x="20285" y="14400"/>
                    <a:pt x="21185" y="4500"/>
                  </a:cubicBezTo>
                  <a:cubicBezTo>
                    <a:pt x="21410" y="2250"/>
                    <a:pt x="20510" y="0"/>
                    <a:pt x="19385" y="0"/>
                  </a:cubicBezTo>
                  <a:cubicBezTo>
                    <a:pt x="1835" y="0"/>
                    <a:pt x="1835" y="0"/>
                    <a:pt x="1835" y="0"/>
                  </a:cubicBezTo>
                  <a:cubicBezTo>
                    <a:pt x="710" y="0"/>
                    <a:pt x="-190" y="2250"/>
                    <a:pt x="35" y="4500"/>
                  </a:cubicBezTo>
                  <a:cubicBezTo>
                    <a:pt x="935" y="14400"/>
                    <a:pt x="5435" y="21600"/>
                    <a:pt x="10610" y="2160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86" name="Google Shape;686;p55"/>
            <p:cNvSpPr/>
            <p:nvPr/>
          </p:nvSpPr>
          <p:spPr>
            <a:xfrm>
              <a:off x="930717" y="1474349"/>
              <a:ext cx="228514" cy="373947"/>
            </a:xfrm>
            <a:custGeom>
              <a:avLst/>
              <a:gdLst/>
              <a:ahLst/>
              <a:cxnLst/>
              <a:rect l="l" t="t" r="r" b="b"/>
              <a:pathLst>
                <a:path w="21600" h="21600" extrusionOk="0">
                  <a:moveTo>
                    <a:pt x="18720" y="21600"/>
                  </a:moveTo>
                  <a:cubicBezTo>
                    <a:pt x="2880" y="21600"/>
                    <a:pt x="2880" y="21600"/>
                    <a:pt x="2880" y="21600"/>
                  </a:cubicBezTo>
                  <a:cubicBezTo>
                    <a:pt x="1440" y="21600"/>
                    <a:pt x="0" y="20952"/>
                    <a:pt x="0" y="19872"/>
                  </a:cubicBezTo>
                  <a:cubicBezTo>
                    <a:pt x="0" y="1728"/>
                    <a:pt x="0" y="1728"/>
                    <a:pt x="0" y="1728"/>
                  </a:cubicBezTo>
                  <a:cubicBezTo>
                    <a:pt x="0" y="864"/>
                    <a:pt x="1440" y="0"/>
                    <a:pt x="2880" y="0"/>
                  </a:cubicBezTo>
                  <a:cubicBezTo>
                    <a:pt x="4320" y="0"/>
                    <a:pt x="5760" y="864"/>
                    <a:pt x="5760" y="1728"/>
                  </a:cubicBezTo>
                  <a:cubicBezTo>
                    <a:pt x="5760" y="18144"/>
                    <a:pt x="5760" y="18144"/>
                    <a:pt x="5760" y="18144"/>
                  </a:cubicBezTo>
                  <a:cubicBezTo>
                    <a:pt x="15840" y="18144"/>
                    <a:pt x="15840" y="18144"/>
                    <a:pt x="15840" y="18144"/>
                  </a:cubicBezTo>
                  <a:cubicBezTo>
                    <a:pt x="15840" y="14688"/>
                    <a:pt x="15840" y="14688"/>
                    <a:pt x="15840" y="14688"/>
                  </a:cubicBezTo>
                  <a:cubicBezTo>
                    <a:pt x="15840" y="13824"/>
                    <a:pt x="17280" y="12960"/>
                    <a:pt x="18720" y="12960"/>
                  </a:cubicBezTo>
                  <a:cubicBezTo>
                    <a:pt x="20160" y="12960"/>
                    <a:pt x="21600" y="13824"/>
                    <a:pt x="21600" y="14688"/>
                  </a:cubicBezTo>
                  <a:cubicBezTo>
                    <a:pt x="21600" y="19872"/>
                    <a:pt x="21600" y="19872"/>
                    <a:pt x="21600" y="19872"/>
                  </a:cubicBezTo>
                  <a:cubicBezTo>
                    <a:pt x="21600" y="20952"/>
                    <a:pt x="20160" y="21600"/>
                    <a:pt x="18720" y="21600"/>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grpSp>
      <p:sp>
        <p:nvSpPr>
          <p:cNvPr id="687" name="Google Shape;687;p55"/>
          <p:cNvSpPr/>
          <p:nvPr/>
        </p:nvSpPr>
        <p:spPr>
          <a:xfrm>
            <a:off x="2643437" y="4763285"/>
            <a:ext cx="5589308" cy="1413697"/>
          </a:xfrm>
          <a:prstGeom prst="wedgeRoundRectCallout">
            <a:avLst>
              <a:gd name="adj1" fmla="val -58798"/>
              <a:gd name="adj2" fmla="val -8009"/>
              <a:gd name="adj3"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a:solidFill>
                  <a:schemeClr val="bg1"/>
                </a:solidFill>
                <a:latin typeface="Microsoft JhengHei"/>
                <a:ea typeface="Microsoft JhengHei"/>
                <a:cs typeface="Microsoft JhengHei"/>
                <a:sym typeface="Microsoft JhengHei"/>
              </a:rPr>
              <a:t>我們在</a:t>
            </a:r>
            <a:r>
              <a:rPr lang="en-US" sz="1800" b="1" dirty="0" err="1">
                <a:solidFill>
                  <a:schemeClr val="bg1"/>
                </a:solidFill>
                <a:latin typeface="Microsoft JhengHei"/>
                <a:ea typeface="Microsoft JhengHei"/>
                <a:cs typeface="Microsoft JhengHei"/>
                <a:sym typeface="Microsoft JhengHei"/>
              </a:rPr>
              <a:t>一個專案內,處理多個</a:t>
            </a:r>
            <a:r>
              <a:rPr lang="en-US" sz="1800" b="1" dirty="0">
                <a:solidFill>
                  <a:schemeClr val="bg1"/>
                </a:solidFill>
                <a:latin typeface="Microsoft JhengHei"/>
                <a:ea typeface="Microsoft JhengHei"/>
                <a:cs typeface="Microsoft JhengHei"/>
                <a:sym typeface="Microsoft JhengHei"/>
              </a:rPr>
              <a:t> ODM </a:t>
            </a:r>
            <a:r>
              <a:rPr lang="en-US" sz="1800" b="1" dirty="0" err="1">
                <a:solidFill>
                  <a:schemeClr val="bg1"/>
                </a:solidFill>
                <a:latin typeface="Microsoft JhengHei"/>
                <a:ea typeface="Microsoft JhengHei"/>
                <a:cs typeface="Microsoft JhengHei"/>
                <a:sym typeface="Microsoft JhengHei"/>
              </a:rPr>
              <a:t>客戶的問題</a:t>
            </a:r>
            <a:r>
              <a:rPr lang="en-US" sz="1800" b="1" dirty="0" err="1">
                <a:solidFill>
                  <a:schemeClr val="dk1"/>
                </a:solidFill>
                <a:latin typeface="Microsoft JhengHei"/>
                <a:ea typeface="Microsoft JhengHei"/>
                <a:cs typeface="Microsoft JhengHei"/>
                <a:sym typeface="Microsoft JhengHei"/>
              </a:rPr>
              <a:t>,能不能只讓他們看到自己的問題</a:t>
            </a:r>
            <a:r>
              <a:rPr lang="en-US" sz="1800" b="1" dirty="0">
                <a:solidFill>
                  <a:schemeClr val="dk1"/>
                </a:solidFill>
                <a:latin typeface="Microsoft JhengHei"/>
                <a:ea typeface="Microsoft JhengHei"/>
                <a:cs typeface="Microsoft JhengHei"/>
                <a:sym typeface="Microsoft JhengHei"/>
              </a:rPr>
              <a:t>? </a:t>
            </a:r>
            <a:r>
              <a:rPr lang="en-US" sz="1800" b="1" dirty="0" err="1">
                <a:solidFill>
                  <a:schemeClr val="dk1"/>
                </a:solidFill>
                <a:latin typeface="Microsoft JhengHei"/>
                <a:ea typeface="Microsoft JhengHei"/>
                <a:cs typeface="Microsoft JhengHei"/>
                <a:sym typeface="Microsoft JhengHei"/>
              </a:rPr>
              <a:t>客戶太多</a:t>
            </a:r>
            <a:r>
              <a:rPr lang="en-US" sz="1800" b="1" dirty="0">
                <a:solidFill>
                  <a:schemeClr val="dk1"/>
                </a:solidFill>
                <a:latin typeface="Microsoft JhengHei"/>
                <a:ea typeface="Microsoft JhengHei"/>
                <a:cs typeface="Microsoft JhengHei"/>
                <a:sym typeface="Microsoft JhengHei"/>
              </a:rPr>
              <a:t> License </a:t>
            </a:r>
            <a:r>
              <a:rPr lang="en-US" sz="1800" b="1" dirty="0" err="1">
                <a:solidFill>
                  <a:schemeClr val="dk1"/>
                </a:solidFill>
                <a:latin typeface="Microsoft JhengHei"/>
                <a:ea typeface="Microsoft JhengHei"/>
                <a:cs typeface="Microsoft JhengHei"/>
                <a:sym typeface="Microsoft JhengHei"/>
              </a:rPr>
              <a:t>的費用太不經濟了</a:t>
            </a:r>
            <a:r>
              <a:rPr lang="en-US" sz="1800" b="1" dirty="0">
                <a:solidFill>
                  <a:schemeClr val="dk1"/>
                </a:solidFill>
                <a:latin typeface="Microsoft JhengHei"/>
                <a:ea typeface="Microsoft JhengHei"/>
                <a:cs typeface="Microsoft JhengHei"/>
                <a:sym typeface="Microsoft JhengHei"/>
              </a:rPr>
              <a:t>!!</a:t>
            </a:r>
            <a:endParaRPr sz="1800" b="1" dirty="0">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56"/>
          <p:cNvSpPr txBox="1">
            <a:spLocks noGrp="1"/>
          </p:cNvSpPr>
          <p:nvPr>
            <p:ph type="title" idx="4294967295"/>
          </p:nvPr>
        </p:nvSpPr>
        <p:spPr>
          <a:xfrm>
            <a:off x="519802" y="24700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Services Management 解決你所有煩惱</a:t>
            </a:r>
            <a:endParaRPr/>
          </a:p>
        </p:txBody>
      </p:sp>
      <p:pic>
        <p:nvPicPr>
          <p:cNvPr id="693" name="Google Shape;693;p56"/>
          <p:cNvPicPr preferRelativeResize="0"/>
          <p:nvPr/>
        </p:nvPicPr>
        <p:blipFill rotWithShape="1">
          <a:blip r:embed="rId3">
            <a:alphaModFix/>
          </a:blip>
          <a:srcRect/>
          <a:stretch/>
        </p:blipFill>
        <p:spPr>
          <a:xfrm>
            <a:off x="6281350" y="1502655"/>
            <a:ext cx="2503088" cy="315947"/>
          </a:xfrm>
          <a:prstGeom prst="rect">
            <a:avLst/>
          </a:prstGeom>
          <a:noFill/>
          <a:ln>
            <a:noFill/>
          </a:ln>
        </p:spPr>
      </p:pic>
      <p:pic>
        <p:nvPicPr>
          <p:cNvPr id="694" name="Google Shape;694;p56"/>
          <p:cNvPicPr preferRelativeResize="0"/>
          <p:nvPr/>
        </p:nvPicPr>
        <p:blipFill rotWithShape="1">
          <a:blip r:embed="rId4">
            <a:alphaModFix/>
          </a:blip>
          <a:srcRect/>
          <a:stretch/>
        </p:blipFill>
        <p:spPr>
          <a:xfrm>
            <a:off x="2452977" y="2123129"/>
            <a:ext cx="3746655" cy="3088706"/>
          </a:xfrm>
          <a:prstGeom prst="rect">
            <a:avLst/>
          </a:prstGeom>
          <a:noFill/>
          <a:ln>
            <a:noFill/>
          </a:ln>
        </p:spPr>
      </p:pic>
      <p:grpSp>
        <p:nvGrpSpPr>
          <p:cNvPr id="695" name="Google Shape;695;p56"/>
          <p:cNvGrpSpPr/>
          <p:nvPr/>
        </p:nvGrpSpPr>
        <p:grpSpPr>
          <a:xfrm>
            <a:off x="7874882" y="4581128"/>
            <a:ext cx="708223" cy="979462"/>
            <a:chOff x="0" y="0"/>
            <a:chExt cx="1925637" cy="3033712"/>
          </a:xfrm>
        </p:grpSpPr>
        <p:sp>
          <p:nvSpPr>
            <p:cNvPr id="696" name="Google Shape;696;p56"/>
            <p:cNvSpPr/>
            <p:nvPr/>
          </p:nvSpPr>
          <p:spPr>
            <a:xfrm>
              <a:off x="299914" y="2326482"/>
              <a:ext cx="1323430" cy="676275"/>
            </a:xfrm>
            <a:custGeom>
              <a:avLst/>
              <a:gdLst/>
              <a:ahLst/>
              <a:cxnLst/>
              <a:rect l="l" t="t" r="r" b="b"/>
              <a:pathLst>
                <a:path w="21600" h="21600" extrusionOk="0">
                  <a:moveTo>
                    <a:pt x="21600" y="21600"/>
                  </a:moveTo>
                  <a:cubicBezTo>
                    <a:pt x="0" y="21600"/>
                    <a:pt x="0" y="21600"/>
                    <a:pt x="0" y="21600"/>
                  </a:cubicBezTo>
                  <a:cubicBezTo>
                    <a:pt x="0" y="14400"/>
                    <a:pt x="0" y="14400"/>
                    <a:pt x="0" y="14400"/>
                  </a:cubicBezTo>
                  <a:cubicBezTo>
                    <a:pt x="0" y="6480"/>
                    <a:pt x="3314" y="0"/>
                    <a:pt x="7364" y="0"/>
                  </a:cubicBezTo>
                  <a:cubicBezTo>
                    <a:pt x="14236" y="0"/>
                    <a:pt x="14236" y="0"/>
                    <a:pt x="14236" y="0"/>
                  </a:cubicBezTo>
                  <a:cubicBezTo>
                    <a:pt x="18286" y="0"/>
                    <a:pt x="21600" y="6480"/>
                    <a:pt x="21600" y="14400"/>
                  </a:cubicBezTo>
                  <a:cubicBezTo>
                    <a:pt x="21600" y="21600"/>
                    <a:pt x="21600" y="21600"/>
                    <a:pt x="21600" y="21600"/>
                  </a:cubicBezTo>
                </a:path>
              </a:pathLst>
            </a:custGeom>
            <a:solidFill>
              <a:srgbClr val="C1CAD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97" name="Google Shape;697;p56"/>
            <p:cNvSpPr/>
            <p:nvPr/>
          </p:nvSpPr>
          <p:spPr>
            <a:xfrm>
              <a:off x="268970" y="2297907"/>
              <a:ext cx="1385317" cy="735805"/>
            </a:xfrm>
            <a:custGeom>
              <a:avLst/>
              <a:gdLst/>
              <a:ahLst/>
              <a:cxnLst/>
              <a:rect l="l" t="t" r="r" b="b"/>
              <a:pathLst>
                <a:path w="21600" h="21600" extrusionOk="0">
                  <a:moveTo>
                    <a:pt x="21130" y="21600"/>
                  </a:moveTo>
                  <a:cubicBezTo>
                    <a:pt x="470" y="21600"/>
                    <a:pt x="470" y="21600"/>
                    <a:pt x="470" y="21600"/>
                  </a:cubicBezTo>
                  <a:cubicBezTo>
                    <a:pt x="235" y="21600"/>
                    <a:pt x="0" y="21159"/>
                    <a:pt x="0" y="20718"/>
                  </a:cubicBezTo>
                  <a:cubicBezTo>
                    <a:pt x="0" y="14106"/>
                    <a:pt x="0" y="14106"/>
                    <a:pt x="0" y="14106"/>
                  </a:cubicBezTo>
                  <a:cubicBezTo>
                    <a:pt x="0" y="6282"/>
                    <a:pt x="3346" y="0"/>
                    <a:pt x="7513" y="0"/>
                  </a:cubicBezTo>
                  <a:cubicBezTo>
                    <a:pt x="14087" y="0"/>
                    <a:pt x="14087" y="0"/>
                    <a:pt x="14087" y="0"/>
                  </a:cubicBezTo>
                  <a:cubicBezTo>
                    <a:pt x="18254" y="0"/>
                    <a:pt x="21600" y="6282"/>
                    <a:pt x="21600" y="14106"/>
                  </a:cubicBezTo>
                  <a:cubicBezTo>
                    <a:pt x="21600" y="20718"/>
                    <a:pt x="21600" y="20718"/>
                    <a:pt x="21600" y="20718"/>
                  </a:cubicBezTo>
                  <a:cubicBezTo>
                    <a:pt x="21600" y="21159"/>
                    <a:pt x="21365" y="21600"/>
                    <a:pt x="21130" y="21600"/>
                  </a:cubicBezTo>
                  <a:moveTo>
                    <a:pt x="939" y="19837"/>
                  </a:moveTo>
                  <a:cubicBezTo>
                    <a:pt x="20661" y="19837"/>
                    <a:pt x="20661" y="19837"/>
                    <a:pt x="20661" y="19837"/>
                  </a:cubicBezTo>
                  <a:cubicBezTo>
                    <a:pt x="20661" y="14106"/>
                    <a:pt x="20661" y="14106"/>
                    <a:pt x="20661" y="14106"/>
                  </a:cubicBezTo>
                  <a:cubicBezTo>
                    <a:pt x="20661" y="7273"/>
                    <a:pt x="17726" y="1763"/>
                    <a:pt x="14087" y="1763"/>
                  </a:cubicBezTo>
                  <a:cubicBezTo>
                    <a:pt x="7513" y="1763"/>
                    <a:pt x="7513" y="1763"/>
                    <a:pt x="7513" y="1763"/>
                  </a:cubicBezTo>
                  <a:cubicBezTo>
                    <a:pt x="3874" y="1763"/>
                    <a:pt x="939" y="7273"/>
                    <a:pt x="939" y="14106"/>
                  </a:cubicBezTo>
                  <a:cubicBezTo>
                    <a:pt x="939" y="19837"/>
                    <a:pt x="939" y="19837"/>
                    <a:pt x="939" y="19837"/>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98" name="Google Shape;698;p56"/>
            <p:cNvSpPr/>
            <p:nvPr/>
          </p:nvSpPr>
          <p:spPr>
            <a:xfrm>
              <a:off x="345138" y="2519362"/>
              <a:ext cx="323717" cy="454819"/>
            </a:xfrm>
            <a:custGeom>
              <a:avLst/>
              <a:gdLst/>
              <a:ahLst/>
              <a:cxnLst/>
              <a:rect l="l" t="t" r="r" b="b"/>
              <a:pathLst>
                <a:path w="21600" h="21600" extrusionOk="0">
                  <a:moveTo>
                    <a:pt x="5023" y="0"/>
                  </a:moveTo>
                  <a:cubicBezTo>
                    <a:pt x="2512" y="2142"/>
                    <a:pt x="753" y="4641"/>
                    <a:pt x="0" y="7319"/>
                  </a:cubicBezTo>
                  <a:cubicBezTo>
                    <a:pt x="10047" y="7319"/>
                    <a:pt x="10047" y="7319"/>
                    <a:pt x="10047" y="7319"/>
                  </a:cubicBezTo>
                  <a:cubicBezTo>
                    <a:pt x="8037" y="12317"/>
                    <a:pt x="8037" y="12317"/>
                    <a:pt x="8037" y="12317"/>
                  </a:cubicBezTo>
                  <a:cubicBezTo>
                    <a:pt x="18586" y="21600"/>
                    <a:pt x="18586" y="21600"/>
                    <a:pt x="18586" y="21600"/>
                  </a:cubicBezTo>
                  <a:cubicBezTo>
                    <a:pt x="21600" y="21600"/>
                    <a:pt x="21600" y="21600"/>
                    <a:pt x="21600" y="21600"/>
                  </a:cubicBezTo>
                  <a:cubicBezTo>
                    <a:pt x="12307" y="9461"/>
                    <a:pt x="12307" y="9461"/>
                    <a:pt x="12307" y="9461"/>
                  </a:cubicBezTo>
                  <a:cubicBezTo>
                    <a:pt x="12056" y="9104"/>
                    <a:pt x="12056" y="8747"/>
                    <a:pt x="12056" y="8390"/>
                  </a:cubicBezTo>
                  <a:cubicBezTo>
                    <a:pt x="13312" y="5177"/>
                    <a:pt x="13312" y="5177"/>
                    <a:pt x="13312" y="5177"/>
                  </a:cubicBezTo>
                  <a:cubicBezTo>
                    <a:pt x="6028" y="5177"/>
                    <a:pt x="6028" y="5177"/>
                    <a:pt x="6028" y="5177"/>
                  </a:cubicBezTo>
                  <a:cubicBezTo>
                    <a:pt x="5526" y="5177"/>
                    <a:pt x="4772" y="4998"/>
                    <a:pt x="4521" y="4641"/>
                  </a:cubicBezTo>
                  <a:cubicBezTo>
                    <a:pt x="4019" y="4284"/>
                    <a:pt x="4019" y="3927"/>
                    <a:pt x="4019" y="3392"/>
                  </a:cubicBezTo>
                  <a:cubicBezTo>
                    <a:pt x="5023" y="0"/>
                    <a:pt x="5023" y="0"/>
                    <a:pt x="5023" y="0"/>
                  </a:cubicBezTo>
                </a:path>
              </a:pathLst>
            </a:custGeom>
            <a:solidFill>
              <a:srgbClr val="A1B2C3"/>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699" name="Google Shape;699;p56"/>
            <p:cNvSpPr/>
            <p:nvPr/>
          </p:nvSpPr>
          <p:spPr>
            <a:xfrm>
              <a:off x="311815" y="2455069"/>
              <a:ext cx="376083" cy="547687"/>
            </a:xfrm>
            <a:custGeom>
              <a:avLst/>
              <a:gdLst/>
              <a:ahLst/>
              <a:cxnLst/>
              <a:rect l="l" t="t" r="r" b="b"/>
              <a:pathLst>
                <a:path w="21600" h="21600" extrusionOk="0">
                  <a:moveTo>
                    <a:pt x="20520" y="20416"/>
                  </a:moveTo>
                  <a:cubicBezTo>
                    <a:pt x="17928" y="20416"/>
                    <a:pt x="17928" y="20416"/>
                    <a:pt x="17928" y="20416"/>
                  </a:cubicBezTo>
                  <a:cubicBezTo>
                    <a:pt x="19224" y="21600"/>
                    <a:pt x="19224" y="21600"/>
                    <a:pt x="19224" y="21600"/>
                  </a:cubicBezTo>
                  <a:cubicBezTo>
                    <a:pt x="21600" y="21600"/>
                    <a:pt x="21600" y="21600"/>
                    <a:pt x="21600" y="21600"/>
                  </a:cubicBezTo>
                  <a:cubicBezTo>
                    <a:pt x="20520" y="20416"/>
                    <a:pt x="20520" y="20416"/>
                    <a:pt x="20520" y="20416"/>
                  </a:cubicBezTo>
                  <a:moveTo>
                    <a:pt x="7128" y="0"/>
                  </a:moveTo>
                  <a:cubicBezTo>
                    <a:pt x="3672" y="2367"/>
                    <a:pt x="1296" y="5326"/>
                    <a:pt x="0" y="8581"/>
                  </a:cubicBezTo>
                  <a:cubicBezTo>
                    <a:pt x="1944" y="8581"/>
                    <a:pt x="1944" y="8581"/>
                    <a:pt x="1944" y="8581"/>
                  </a:cubicBezTo>
                  <a:cubicBezTo>
                    <a:pt x="2592" y="6362"/>
                    <a:pt x="4104" y="4290"/>
                    <a:pt x="6264" y="2515"/>
                  </a:cubicBezTo>
                  <a:cubicBezTo>
                    <a:pt x="6264" y="2219"/>
                    <a:pt x="6264" y="2219"/>
                    <a:pt x="6264" y="2219"/>
                  </a:cubicBezTo>
                  <a:cubicBezTo>
                    <a:pt x="6480" y="1479"/>
                    <a:pt x="6912" y="740"/>
                    <a:pt x="7128"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00" name="Google Shape;700;p56"/>
            <p:cNvSpPr/>
            <p:nvPr/>
          </p:nvSpPr>
          <p:spPr>
            <a:xfrm>
              <a:off x="1256782" y="2519362"/>
              <a:ext cx="323717" cy="454819"/>
            </a:xfrm>
            <a:custGeom>
              <a:avLst/>
              <a:gdLst/>
              <a:ahLst/>
              <a:cxnLst/>
              <a:rect l="l" t="t" r="r" b="b"/>
              <a:pathLst>
                <a:path w="21600" h="21600" extrusionOk="0">
                  <a:moveTo>
                    <a:pt x="16577" y="0"/>
                  </a:moveTo>
                  <a:cubicBezTo>
                    <a:pt x="17581" y="3392"/>
                    <a:pt x="17581" y="3392"/>
                    <a:pt x="17581" y="3392"/>
                  </a:cubicBezTo>
                  <a:cubicBezTo>
                    <a:pt x="17581" y="3927"/>
                    <a:pt x="17581" y="4284"/>
                    <a:pt x="17079" y="4641"/>
                  </a:cubicBezTo>
                  <a:cubicBezTo>
                    <a:pt x="16828" y="4998"/>
                    <a:pt x="16074" y="5177"/>
                    <a:pt x="15572" y="5177"/>
                  </a:cubicBezTo>
                  <a:cubicBezTo>
                    <a:pt x="8288" y="5177"/>
                    <a:pt x="8288" y="5177"/>
                    <a:pt x="8288" y="5177"/>
                  </a:cubicBezTo>
                  <a:cubicBezTo>
                    <a:pt x="9544" y="8390"/>
                    <a:pt x="9544" y="8390"/>
                    <a:pt x="9544" y="8390"/>
                  </a:cubicBezTo>
                  <a:cubicBezTo>
                    <a:pt x="9544" y="8747"/>
                    <a:pt x="9544" y="9104"/>
                    <a:pt x="9293" y="9461"/>
                  </a:cubicBezTo>
                  <a:cubicBezTo>
                    <a:pt x="0" y="21600"/>
                    <a:pt x="0" y="21600"/>
                    <a:pt x="0" y="21600"/>
                  </a:cubicBezTo>
                  <a:cubicBezTo>
                    <a:pt x="3014" y="21600"/>
                    <a:pt x="3014" y="21600"/>
                    <a:pt x="3014" y="21600"/>
                  </a:cubicBezTo>
                  <a:cubicBezTo>
                    <a:pt x="13563" y="12317"/>
                    <a:pt x="13563" y="12317"/>
                    <a:pt x="13563" y="12317"/>
                  </a:cubicBezTo>
                  <a:cubicBezTo>
                    <a:pt x="11553" y="7319"/>
                    <a:pt x="11553" y="7319"/>
                    <a:pt x="11553" y="7319"/>
                  </a:cubicBezTo>
                  <a:cubicBezTo>
                    <a:pt x="21600" y="7319"/>
                    <a:pt x="21600" y="7319"/>
                    <a:pt x="21600" y="7319"/>
                  </a:cubicBezTo>
                  <a:cubicBezTo>
                    <a:pt x="20847" y="4641"/>
                    <a:pt x="19088" y="2142"/>
                    <a:pt x="16577" y="0"/>
                  </a:cubicBezTo>
                </a:path>
              </a:pathLst>
            </a:custGeom>
            <a:solidFill>
              <a:srgbClr val="A1B2C3"/>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01" name="Google Shape;701;p56"/>
            <p:cNvSpPr/>
            <p:nvPr/>
          </p:nvSpPr>
          <p:spPr>
            <a:xfrm>
              <a:off x="1237740" y="2455069"/>
              <a:ext cx="376083" cy="547687"/>
            </a:xfrm>
            <a:custGeom>
              <a:avLst/>
              <a:gdLst/>
              <a:ahLst/>
              <a:cxnLst/>
              <a:rect l="l" t="t" r="r" b="b"/>
              <a:pathLst>
                <a:path w="21600" h="21600" extrusionOk="0">
                  <a:moveTo>
                    <a:pt x="3672" y="20416"/>
                  </a:moveTo>
                  <a:cubicBezTo>
                    <a:pt x="1080" y="20416"/>
                    <a:pt x="1080" y="20416"/>
                    <a:pt x="1080" y="20416"/>
                  </a:cubicBezTo>
                  <a:cubicBezTo>
                    <a:pt x="0" y="21600"/>
                    <a:pt x="0" y="21600"/>
                    <a:pt x="0" y="21600"/>
                  </a:cubicBezTo>
                  <a:cubicBezTo>
                    <a:pt x="2376" y="21600"/>
                    <a:pt x="2376" y="21600"/>
                    <a:pt x="2376" y="21600"/>
                  </a:cubicBezTo>
                  <a:cubicBezTo>
                    <a:pt x="3672" y="20416"/>
                    <a:pt x="3672" y="20416"/>
                    <a:pt x="3672" y="20416"/>
                  </a:cubicBezTo>
                  <a:moveTo>
                    <a:pt x="14472" y="0"/>
                  </a:moveTo>
                  <a:cubicBezTo>
                    <a:pt x="14688" y="740"/>
                    <a:pt x="15120" y="1479"/>
                    <a:pt x="15336" y="2219"/>
                  </a:cubicBezTo>
                  <a:cubicBezTo>
                    <a:pt x="15336" y="2515"/>
                    <a:pt x="15336" y="2515"/>
                    <a:pt x="15336" y="2515"/>
                  </a:cubicBezTo>
                  <a:cubicBezTo>
                    <a:pt x="17496" y="4290"/>
                    <a:pt x="19008" y="6362"/>
                    <a:pt x="19656" y="8581"/>
                  </a:cubicBezTo>
                  <a:cubicBezTo>
                    <a:pt x="21600" y="8581"/>
                    <a:pt x="21600" y="8581"/>
                    <a:pt x="21600" y="8581"/>
                  </a:cubicBezTo>
                  <a:cubicBezTo>
                    <a:pt x="20304" y="5326"/>
                    <a:pt x="17928" y="2367"/>
                    <a:pt x="14472"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02" name="Google Shape;702;p56"/>
            <p:cNvSpPr/>
            <p:nvPr/>
          </p:nvSpPr>
          <p:spPr>
            <a:xfrm>
              <a:off x="435589" y="2207419"/>
              <a:ext cx="390364" cy="795337"/>
            </a:xfrm>
            <a:custGeom>
              <a:avLst/>
              <a:gdLst/>
              <a:ahLst/>
              <a:cxnLst/>
              <a:rect l="l" t="t" r="r" b="b"/>
              <a:pathLst>
                <a:path w="21600" h="21600" extrusionOk="0">
                  <a:moveTo>
                    <a:pt x="21600" y="0"/>
                  </a:moveTo>
                  <a:cubicBezTo>
                    <a:pt x="21600" y="0"/>
                    <a:pt x="21600" y="0"/>
                    <a:pt x="21600" y="0"/>
                  </a:cubicBezTo>
                  <a:cubicBezTo>
                    <a:pt x="11423" y="0"/>
                    <a:pt x="2700" y="3566"/>
                    <a:pt x="831" y="8355"/>
                  </a:cubicBezTo>
                  <a:cubicBezTo>
                    <a:pt x="0" y="10596"/>
                    <a:pt x="0" y="10596"/>
                    <a:pt x="0" y="10596"/>
                  </a:cubicBezTo>
                  <a:cubicBezTo>
                    <a:pt x="8308" y="10596"/>
                    <a:pt x="8308" y="10596"/>
                    <a:pt x="8308" y="10596"/>
                  </a:cubicBezTo>
                  <a:cubicBezTo>
                    <a:pt x="6646" y="13449"/>
                    <a:pt x="6646" y="13449"/>
                    <a:pt x="6646" y="13449"/>
                  </a:cubicBezTo>
                  <a:cubicBezTo>
                    <a:pt x="15785" y="21600"/>
                    <a:pt x="15785" y="21600"/>
                    <a:pt x="15785" y="21600"/>
                  </a:cubicBezTo>
                  <a:cubicBezTo>
                    <a:pt x="15785" y="2853"/>
                    <a:pt x="15785" y="2853"/>
                    <a:pt x="15785" y="2853"/>
                  </a:cubicBezTo>
                  <a:cubicBezTo>
                    <a:pt x="21600" y="3260"/>
                    <a:pt x="21600" y="3260"/>
                    <a:pt x="21600" y="3260"/>
                  </a:cubicBezTo>
                  <a:cubicBezTo>
                    <a:pt x="21600" y="0"/>
                    <a:pt x="21600" y="0"/>
                    <a:pt x="21600" y="0"/>
                  </a:cubicBezTo>
                </a:path>
              </a:pathLst>
            </a:custGeom>
            <a:solidFill>
              <a:srgbClr val="C1CAD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03" name="Google Shape;703;p56"/>
            <p:cNvSpPr/>
            <p:nvPr/>
          </p:nvSpPr>
          <p:spPr>
            <a:xfrm>
              <a:off x="407025" y="2176462"/>
              <a:ext cx="449872" cy="857250"/>
            </a:xfrm>
            <a:custGeom>
              <a:avLst/>
              <a:gdLst/>
              <a:ahLst/>
              <a:cxnLst/>
              <a:rect l="l" t="t" r="r" b="b"/>
              <a:pathLst>
                <a:path w="21600" h="21600" extrusionOk="0">
                  <a:moveTo>
                    <a:pt x="15120" y="21600"/>
                  </a:moveTo>
                  <a:cubicBezTo>
                    <a:pt x="14580" y="21600"/>
                    <a:pt x="14040" y="21411"/>
                    <a:pt x="13860" y="21221"/>
                  </a:cubicBezTo>
                  <a:cubicBezTo>
                    <a:pt x="5940" y="13642"/>
                    <a:pt x="5940" y="13642"/>
                    <a:pt x="5940" y="13642"/>
                  </a:cubicBezTo>
                  <a:cubicBezTo>
                    <a:pt x="5760" y="13453"/>
                    <a:pt x="5760" y="13263"/>
                    <a:pt x="5760" y="13074"/>
                  </a:cubicBezTo>
                  <a:cubicBezTo>
                    <a:pt x="6660" y="11368"/>
                    <a:pt x="6660" y="11368"/>
                    <a:pt x="6660" y="11368"/>
                  </a:cubicBezTo>
                  <a:cubicBezTo>
                    <a:pt x="1440" y="11368"/>
                    <a:pt x="1440" y="11368"/>
                    <a:pt x="1440" y="11368"/>
                  </a:cubicBezTo>
                  <a:cubicBezTo>
                    <a:pt x="1080" y="11368"/>
                    <a:pt x="540" y="11274"/>
                    <a:pt x="360" y="11084"/>
                  </a:cubicBezTo>
                  <a:cubicBezTo>
                    <a:pt x="0" y="10895"/>
                    <a:pt x="0" y="10705"/>
                    <a:pt x="0" y="10421"/>
                  </a:cubicBezTo>
                  <a:cubicBezTo>
                    <a:pt x="720" y="8432"/>
                    <a:pt x="720" y="8432"/>
                    <a:pt x="720" y="8432"/>
                  </a:cubicBezTo>
                  <a:cubicBezTo>
                    <a:pt x="2520" y="3505"/>
                    <a:pt x="10620" y="0"/>
                    <a:pt x="20160" y="0"/>
                  </a:cubicBezTo>
                  <a:cubicBezTo>
                    <a:pt x="20880" y="0"/>
                    <a:pt x="21600" y="379"/>
                    <a:pt x="21600" y="758"/>
                  </a:cubicBezTo>
                  <a:cubicBezTo>
                    <a:pt x="21600" y="3789"/>
                    <a:pt x="21600" y="3789"/>
                    <a:pt x="21600" y="3789"/>
                  </a:cubicBezTo>
                  <a:cubicBezTo>
                    <a:pt x="21600" y="3979"/>
                    <a:pt x="21420" y="4263"/>
                    <a:pt x="21060" y="4358"/>
                  </a:cubicBezTo>
                  <a:cubicBezTo>
                    <a:pt x="20700" y="4547"/>
                    <a:pt x="20340" y="4547"/>
                    <a:pt x="19980" y="4547"/>
                  </a:cubicBezTo>
                  <a:cubicBezTo>
                    <a:pt x="16560" y="4263"/>
                    <a:pt x="16560" y="4263"/>
                    <a:pt x="16560" y="4263"/>
                  </a:cubicBezTo>
                  <a:cubicBezTo>
                    <a:pt x="16560" y="20842"/>
                    <a:pt x="16560" y="20842"/>
                    <a:pt x="16560" y="20842"/>
                  </a:cubicBezTo>
                  <a:cubicBezTo>
                    <a:pt x="16560" y="21221"/>
                    <a:pt x="16200" y="21505"/>
                    <a:pt x="15480" y="21600"/>
                  </a:cubicBezTo>
                  <a:cubicBezTo>
                    <a:pt x="15300" y="21600"/>
                    <a:pt x="15300" y="21600"/>
                    <a:pt x="15120" y="21600"/>
                  </a:cubicBezTo>
                  <a:moveTo>
                    <a:pt x="8820" y="13168"/>
                  </a:moveTo>
                  <a:cubicBezTo>
                    <a:pt x="13680" y="17905"/>
                    <a:pt x="13680" y="17905"/>
                    <a:pt x="13680" y="17905"/>
                  </a:cubicBezTo>
                  <a:cubicBezTo>
                    <a:pt x="13680" y="3411"/>
                    <a:pt x="13680" y="3411"/>
                    <a:pt x="13680" y="3411"/>
                  </a:cubicBezTo>
                  <a:cubicBezTo>
                    <a:pt x="13680" y="3221"/>
                    <a:pt x="13860" y="2937"/>
                    <a:pt x="14220" y="2842"/>
                  </a:cubicBezTo>
                  <a:cubicBezTo>
                    <a:pt x="14580" y="2653"/>
                    <a:pt x="14940" y="2653"/>
                    <a:pt x="15300" y="2653"/>
                  </a:cubicBezTo>
                  <a:cubicBezTo>
                    <a:pt x="18720" y="2937"/>
                    <a:pt x="18720" y="2937"/>
                    <a:pt x="18720" y="2937"/>
                  </a:cubicBezTo>
                  <a:cubicBezTo>
                    <a:pt x="18720" y="1516"/>
                    <a:pt x="18720" y="1516"/>
                    <a:pt x="18720" y="1516"/>
                  </a:cubicBezTo>
                  <a:cubicBezTo>
                    <a:pt x="11340" y="1895"/>
                    <a:pt x="5040" y="4832"/>
                    <a:pt x="3600" y="8716"/>
                  </a:cubicBezTo>
                  <a:cubicBezTo>
                    <a:pt x="3240" y="9853"/>
                    <a:pt x="3240" y="9853"/>
                    <a:pt x="3240" y="9853"/>
                  </a:cubicBezTo>
                  <a:cubicBezTo>
                    <a:pt x="8640" y="9853"/>
                    <a:pt x="8640" y="9853"/>
                    <a:pt x="8640" y="9853"/>
                  </a:cubicBezTo>
                  <a:cubicBezTo>
                    <a:pt x="9180" y="9853"/>
                    <a:pt x="9540" y="9947"/>
                    <a:pt x="9720" y="10137"/>
                  </a:cubicBezTo>
                  <a:cubicBezTo>
                    <a:pt x="10080" y="10326"/>
                    <a:pt x="10080" y="10611"/>
                    <a:pt x="10080" y="10800"/>
                  </a:cubicBezTo>
                  <a:cubicBezTo>
                    <a:pt x="8820" y="13168"/>
                    <a:pt x="8820" y="13168"/>
                    <a:pt x="8820" y="13168"/>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04" name="Google Shape;704;p56"/>
            <p:cNvSpPr/>
            <p:nvPr/>
          </p:nvSpPr>
          <p:spPr>
            <a:xfrm>
              <a:off x="1099684" y="2207419"/>
              <a:ext cx="390364" cy="795337"/>
            </a:xfrm>
            <a:custGeom>
              <a:avLst/>
              <a:gdLst/>
              <a:ahLst/>
              <a:cxnLst/>
              <a:rect l="l" t="t" r="r" b="b"/>
              <a:pathLst>
                <a:path w="21600" h="21600" extrusionOk="0">
                  <a:moveTo>
                    <a:pt x="0" y="0"/>
                  </a:moveTo>
                  <a:cubicBezTo>
                    <a:pt x="0" y="0"/>
                    <a:pt x="0" y="0"/>
                    <a:pt x="0" y="0"/>
                  </a:cubicBezTo>
                  <a:cubicBezTo>
                    <a:pt x="10177" y="0"/>
                    <a:pt x="18900" y="3566"/>
                    <a:pt x="20769" y="8355"/>
                  </a:cubicBezTo>
                  <a:cubicBezTo>
                    <a:pt x="21600" y="10596"/>
                    <a:pt x="21600" y="10596"/>
                    <a:pt x="21600" y="10596"/>
                  </a:cubicBezTo>
                  <a:cubicBezTo>
                    <a:pt x="13292" y="10596"/>
                    <a:pt x="13292" y="10596"/>
                    <a:pt x="13292" y="10596"/>
                  </a:cubicBezTo>
                  <a:cubicBezTo>
                    <a:pt x="14954" y="13449"/>
                    <a:pt x="14954" y="13449"/>
                    <a:pt x="14954" y="13449"/>
                  </a:cubicBezTo>
                  <a:cubicBezTo>
                    <a:pt x="5815" y="21600"/>
                    <a:pt x="5815" y="21600"/>
                    <a:pt x="5815" y="21600"/>
                  </a:cubicBezTo>
                  <a:cubicBezTo>
                    <a:pt x="5815" y="2853"/>
                    <a:pt x="5815" y="2853"/>
                    <a:pt x="5815" y="2853"/>
                  </a:cubicBezTo>
                  <a:cubicBezTo>
                    <a:pt x="0" y="3260"/>
                    <a:pt x="0" y="3260"/>
                    <a:pt x="0" y="3260"/>
                  </a:cubicBezTo>
                  <a:cubicBezTo>
                    <a:pt x="0" y="0"/>
                    <a:pt x="0" y="0"/>
                    <a:pt x="0" y="0"/>
                  </a:cubicBezTo>
                </a:path>
              </a:pathLst>
            </a:custGeom>
            <a:solidFill>
              <a:srgbClr val="C1CAD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05" name="Google Shape;705;p56"/>
            <p:cNvSpPr/>
            <p:nvPr/>
          </p:nvSpPr>
          <p:spPr>
            <a:xfrm>
              <a:off x="1068740" y="2176462"/>
              <a:ext cx="449872" cy="857250"/>
            </a:xfrm>
            <a:custGeom>
              <a:avLst/>
              <a:gdLst/>
              <a:ahLst/>
              <a:cxnLst/>
              <a:rect l="l" t="t" r="r" b="b"/>
              <a:pathLst>
                <a:path w="21600" h="21600" extrusionOk="0">
                  <a:moveTo>
                    <a:pt x="6480" y="21600"/>
                  </a:moveTo>
                  <a:cubicBezTo>
                    <a:pt x="6300" y="21600"/>
                    <a:pt x="6300" y="21600"/>
                    <a:pt x="6120" y="21600"/>
                  </a:cubicBezTo>
                  <a:cubicBezTo>
                    <a:pt x="5400" y="21505"/>
                    <a:pt x="5040" y="21221"/>
                    <a:pt x="5040" y="20842"/>
                  </a:cubicBezTo>
                  <a:cubicBezTo>
                    <a:pt x="5040" y="4263"/>
                    <a:pt x="5040" y="4263"/>
                    <a:pt x="5040" y="4263"/>
                  </a:cubicBezTo>
                  <a:cubicBezTo>
                    <a:pt x="1620" y="4547"/>
                    <a:pt x="1620" y="4547"/>
                    <a:pt x="1620" y="4547"/>
                  </a:cubicBezTo>
                  <a:cubicBezTo>
                    <a:pt x="1260" y="4547"/>
                    <a:pt x="900" y="4547"/>
                    <a:pt x="540" y="4358"/>
                  </a:cubicBezTo>
                  <a:cubicBezTo>
                    <a:pt x="180" y="4263"/>
                    <a:pt x="0" y="3979"/>
                    <a:pt x="0" y="3789"/>
                  </a:cubicBezTo>
                  <a:cubicBezTo>
                    <a:pt x="0" y="758"/>
                    <a:pt x="0" y="758"/>
                    <a:pt x="0" y="758"/>
                  </a:cubicBezTo>
                  <a:cubicBezTo>
                    <a:pt x="0" y="379"/>
                    <a:pt x="720" y="0"/>
                    <a:pt x="1440" y="0"/>
                  </a:cubicBezTo>
                  <a:cubicBezTo>
                    <a:pt x="10980" y="0"/>
                    <a:pt x="19080" y="3505"/>
                    <a:pt x="20880" y="8432"/>
                  </a:cubicBezTo>
                  <a:cubicBezTo>
                    <a:pt x="21600" y="10421"/>
                    <a:pt x="21600" y="10421"/>
                    <a:pt x="21600" y="10421"/>
                  </a:cubicBezTo>
                  <a:cubicBezTo>
                    <a:pt x="21600" y="10705"/>
                    <a:pt x="21600" y="10895"/>
                    <a:pt x="21240" y="11084"/>
                  </a:cubicBezTo>
                  <a:cubicBezTo>
                    <a:pt x="21060" y="11274"/>
                    <a:pt x="20520" y="11368"/>
                    <a:pt x="20160" y="11368"/>
                  </a:cubicBezTo>
                  <a:cubicBezTo>
                    <a:pt x="14940" y="11368"/>
                    <a:pt x="14940" y="11368"/>
                    <a:pt x="14940" y="11368"/>
                  </a:cubicBezTo>
                  <a:cubicBezTo>
                    <a:pt x="15840" y="13074"/>
                    <a:pt x="15840" y="13074"/>
                    <a:pt x="15840" y="13074"/>
                  </a:cubicBezTo>
                  <a:cubicBezTo>
                    <a:pt x="15840" y="13263"/>
                    <a:pt x="15840" y="13453"/>
                    <a:pt x="15660" y="13642"/>
                  </a:cubicBezTo>
                  <a:cubicBezTo>
                    <a:pt x="7740" y="21221"/>
                    <a:pt x="7740" y="21221"/>
                    <a:pt x="7740" y="21221"/>
                  </a:cubicBezTo>
                  <a:cubicBezTo>
                    <a:pt x="7560" y="21411"/>
                    <a:pt x="7020" y="21600"/>
                    <a:pt x="6480" y="21600"/>
                  </a:cubicBezTo>
                  <a:moveTo>
                    <a:pt x="6480" y="2653"/>
                  </a:moveTo>
                  <a:cubicBezTo>
                    <a:pt x="6840" y="2653"/>
                    <a:pt x="7200" y="2747"/>
                    <a:pt x="7380" y="2842"/>
                  </a:cubicBezTo>
                  <a:cubicBezTo>
                    <a:pt x="7740" y="2937"/>
                    <a:pt x="7920" y="3221"/>
                    <a:pt x="7920" y="3411"/>
                  </a:cubicBezTo>
                  <a:cubicBezTo>
                    <a:pt x="7920" y="17905"/>
                    <a:pt x="7920" y="17905"/>
                    <a:pt x="7920" y="17905"/>
                  </a:cubicBezTo>
                  <a:cubicBezTo>
                    <a:pt x="12780" y="13168"/>
                    <a:pt x="12780" y="13168"/>
                    <a:pt x="12780" y="13168"/>
                  </a:cubicBezTo>
                  <a:cubicBezTo>
                    <a:pt x="11520" y="10800"/>
                    <a:pt x="11520" y="10800"/>
                    <a:pt x="11520" y="10800"/>
                  </a:cubicBezTo>
                  <a:cubicBezTo>
                    <a:pt x="11520" y="10611"/>
                    <a:pt x="11520" y="10326"/>
                    <a:pt x="11880" y="10137"/>
                  </a:cubicBezTo>
                  <a:cubicBezTo>
                    <a:pt x="12060" y="9947"/>
                    <a:pt x="12420" y="9853"/>
                    <a:pt x="12960" y="9853"/>
                  </a:cubicBezTo>
                  <a:cubicBezTo>
                    <a:pt x="18360" y="9853"/>
                    <a:pt x="18360" y="9853"/>
                    <a:pt x="18360" y="9853"/>
                  </a:cubicBezTo>
                  <a:cubicBezTo>
                    <a:pt x="18000" y="8716"/>
                    <a:pt x="18000" y="8716"/>
                    <a:pt x="18000" y="8716"/>
                  </a:cubicBezTo>
                  <a:cubicBezTo>
                    <a:pt x="16560" y="4832"/>
                    <a:pt x="10260" y="1895"/>
                    <a:pt x="2880" y="1516"/>
                  </a:cubicBezTo>
                  <a:cubicBezTo>
                    <a:pt x="2880" y="2937"/>
                    <a:pt x="2880" y="2937"/>
                    <a:pt x="2880" y="2937"/>
                  </a:cubicBezTo>
                  <a:cubicBezTo>
                    <a:pt x="6300" y="2653"/>
                    <a:pt x="6300" y="2653"/>
                    <a:pt x="6300" y="2653"/>
                  </a:cubicBezTo>
                  <a:cubicBezTo>
                    <a:pt x="6300" y="2653"/>
                    <a:pt x="6480" y="2653"/>
                    <a:pt x="6480" y="2653"/>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06" name="Google Shape;706;p56"/>
            <p:cNvSpPr/>
            <p:nvPr/>
          </p:nvSpPr>
          <p:spPr>
            <a:xfrm>
              <a:off x="721221" y="2326482"/>
              <a:ext cx="483195" cy="661987"/>
            </a:xfrm>
            <a:prstGeom prst="rect">
              <a:avLst/>
            </a:prstGeom>
            <a:solidFill>
              <a:srgbClr val="F5F5F5"/>
            </a:solidFill>
            <a:ln>
              <a:noFill/>
            </a:ln>
          </p:spPr>
          <p:txBody>
            <a:bodyPr spcFirstLastPara="1" wrap="square" lIns="0" tIns="0" rIns="0" bIns="0" anchor="t" anchorCtr="0">
              <a:noAutofit/>
            </a:bodyPr>
            <a:lstStyle/>
            <a:p>
              <a:pPr marL="0" marR="0" lvl="0" indent="0" algn="l" rtl="0">
                <a:lnSpc>
                  <a:spcPct val="544444"/>
                </a:lnSpc>
                <a:spcBef>
                  <a:spcPts val="0"/>
                </a:spcBef>
                <a:spcAft>
                  <a:spcPts val="0"/>
                </a:spcAft>
                <a:buNone/>
              </a:pPr>
              <a:endParaRPr sz="900">
                <a:solidFill>
                  <a:schemeClr val="dk1"/>
                </a:solidFill>
                <a:latin typeface="Arial"/>
                <a:ea typeface="Arial"/>
                <a:cs typeface="Arial"/>
                <a:sym typeface="Arial"/>
              </a:endParaRPr>
            </a:p>
          </p:txBody>
        </p:sp>
        <p:sp>
          <p:nvSpPr>
            <p:cNvPr id="707" name="Google Shape;707;p56"/>
            <p:cNvSpPr/>
            <p:nvPr/>
          </p:nvSpPr>
          <p:spPr>
            <a:xfrm>
              <a:off x="692658" y="2297907"/>
              <a:ext cx="540322" cy="721518"/>
            </a:xfrm>
            <a:custGeom>
              <a:avLst/>
              <a:gdLst/>
              <a:ahLst/>
              <a:cxnLst/>
              <a:rect l="l" t="t" r="r" b="b"/>
              <a:pathLst>
                <a:path w="21600" h="21600" extrusionOk="0">
                  <a:moveTo>
                    <a:pt x="20400" y="21600"/>
                  </a:moveTo>
                  <a:cubicBezTo>
                    <a:pt x="1200" y="21600"/>
                    <a:pt x="1200" y="21600"/>
                    <a:pt x="1200" y="21600"/>
                  </a:cubicBezTo>
                  <a:cubicBezTo>
                    <a:pt x="600" y="21600"/>
                    <a:pt x="0" y="21150"/>
                    <a:pt x="0" y="20700"/>
                  </a:cubicBezTo>
                  <a:cubicBezTo>
                    <a:pt x="0" y="900"/>
                    <a:pt x="0" y="900"/>
                    <a:pt x="0" y="900"/>
                  </a:cubicBezTo>
                  <a:cubicBezTo>
                    <a:pt x="0" y="450"/>
                    <a:pt x="600" y="0"/>
                    <a:pt x="1200" y="0"/>
                  </a:cubicBezTo>
                  <a:cubicBezTo>
                    <a:pt x="20400" y="0"/>
                    <a:pt x="20400" y="0"/>
                    <a:pt x="20400" y="0"/>
                  </a:cubicBezTo>
                  <a:cubicBezTo>
                    <a:pt x="21000" y="0"/>
                    <a:pt x="21600" y="450"/>
                    <a:pt x="21600" y="900"/>
                  </a:cubicBezTo>
                  <a:cubicBezTo>
                    <a:pt x="21600" y="20700"/>
                    <a:pt x="21600" y="20700"/>
                    <a:pt x="21600" y="20700"/>
                  </a:cubicBezTo>
                  <a:cubicBezTo>
                    <a:pt x="21600" y="21150"/>
                    <a:pt x="21000" y="21600"/>
                    <a:pt x="20400" y="21600"/>
                  </a:cubicBezTo>
                  <a:moveTo>
                    <a:pt x="2400" y="19800"/>
                  </a:moveTo>
                  <a:cubicBezTo>
                    <a:pt x="19200" y="19800"/>
                    <a:pt x="19200" y="19800"/>
                    <a:pt x="19200" y="19800"/>
                  </a:cubicBezTo>
                  <a:cubicBezTo>
                    <a:pt x="19200" y="1800"/>
                    <a:pt x="19200" y="1800"/>
                    <a:pt x="19200" y="1800"/>
                  </a:cubicBezTo>
                  <a:cubicBezTo>
                    <a:pt x="2400" y="1800"/>
                    <a:pt x="2400" y="1800"/>
                    <a:pt x="2400" y="1800"/>
                  </a:cubicBezTo>
                  <a:cubicBezTo>
                    <a:pt x="2400" y="19800"/>
                    <a:pt x="2400" y="19800"/>
                    <a:pt x="2400" y="1980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08" name="Google Shape;708;p56"/>
            <p:cNvSpPr/>
            <p:nvPr/>
          </p:nvSpPr>
          <p:spPr>
            <a:xfrm>
              <a:off x="721221" y="2040732"/>
              <a:ext cx="483195" cy="542925"/>
            </a:xfrm>
            <a:custGeom>
              <a:avLst/>
              <a:gdLst/>
              <a:ahLst/>
              <a:cxnLst/>
              <a:rect l="l" t="t" r="r" b="b"/>
              <a:pathLst>
                <a:path w="21600" h="21600" extrusionOk="0">
                  <a:moveTo>
                    <a:pt x="0" y="0"/>
                  </a:moveTo>
                  <a:lnTo>
                    <a:pt x="0" y="12035"/>
                  </a:lnTo>
                  <a:lnTo>
                    <a:pt x="10764" y="21600"/>
                  </a:lnTo>
                  <a:lnTo>
                    <a:pt x="21600" y="12035"/>
                  </a:lnTo>
                  <a:lnTo>
                    <a:pt x="21600" y="0"/>
                  </a:lnTo>
                  <a:lnTo>
                    <a:pt x="0" y="0"/>
                  </a:lnTo>
                  <a:close/>
                </a:path>
              </a:pathLst>
            </a:custGeom>
            <a:solidFill>
              <a:srgbClr val="FFE1A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09" name="Google Shape;709;p56"/>
            <p:cNvSpPr/>
            <p:nvPr/>
          </p:nvSpPr>
          <p:spPr>
            <a:xfrm>
              <a:off x="692658" y="2009775"/>
              <a:ext cx="540322" cy="602457"/>
            </a:xfrm>
            <a:custGeom>
              <a:avLst/>
              <a:gdLst/>
              <a:ahLst/>
              <a:cxnLst/>
              <a:rect l="l" t="t" r="r" b="b"/>
              <a:pathLst>
                <a:path w="21600" h="21600" extrusionOk="0">
                  <a:moveTo>
                    <a:pt x="10800" y="21600"/>
                  </a:moveTo>
                  <a:cubicBezTo>
                    <a:pt x="10500" y="21600"/>
                    <a:pt x="10200" y="21465"/>
                    <a:pt x="9900" y="21330"/>
                  </a:cubicBezTo>
                  <a:cubicBezTo>
                    <a:pt x="300" y="12690"/>
                    <a:pt x="300" y="12690"/>
                    <a:pt x="300" y="12690"/>
                  </a:cubicBezTo>
                  <a:cubicBezTo>
                    <a:pt x="150" y="12420"/>
                    <a:pt x="0" y="12150"/>
                    <a:pt x="0" y="11880"/>
                  </a:cubicBezTo>
                  <a:cubicBezTo>
                    <a:pt x="0" y="1080"/>
                    <a:pt x="0" y="1080"/>
                    <a:pt x="0" y="1080"/>
                  </a:cubicBezTo>
                  <a:cubicBezTo>
                    <a:pt x="0" y="540"/>
                    <a:pt x="600" y="0"/>
                    <a:pt x="1200" y="0"/>
                  </a:cubicBezTo>
                  <a:cubicBezTo>
                    <a:pt x="20400" y="0"/>
                    <a:pt x="20400" y="0"/>
                    <a:pt x="20400" y="0"/>
                  </a:cubicBezTo>
                  <a:cubicBezTo>
                    <a:pt x="21000" y="0"/>
                    <a:pt x="21600" y="540"/>
                    <a:pt x="21600" y="1080"/>
                  </a:cubicBezTo>
                  <a:cubicBezTo>
                    <a:pt x="21600" y="11880"/>
                    <a:pt x="21600" y="11880"/>
                    <a:pt x="21600" y="11880"/>
                  </a:cubicBezTo>
                  <a:cubicBezTo>
                    <a:pt x="21600" y="12150"/>
                    <a:pt x="21450" y="12420"/>
                    <a:pt x="21300" y="12690"/>
                  </a:cubicBezTo>
                  <a:cubicBezTo>
                    <a:pt x="11700" y="21330"/>
                    <a:pt x="11700" y="21330"/>
                    <a:pt x="11700" y="21330"/>
                  </a:cubicBezTo>
                  <a:cubicBezTo>
                    <a:pt x="11400" y="21465"/>
                    <a:pt x="11100" y="21600"/>
                    <a:pt x="10800" y="21600"/>
                  </a:cubicBezTo>
                  <a:moveTo>
                    <a:pt x="2400" y="11475"/>
                  </a:moveTo>
                  <a:cubicBezTo>
                    <a:pt x="10800" y="19035"/>
                    <a:pt x="10800" y="19035"/>
                    <a:pt x="10800" y="19035"/>
                  </a:cubicBezTo>
                  <a:cubicBezTo>
                    <a:pt x="19200" y="11475"/>
                    <a:pt x="19200" y="11475"/>
                    <a:pt x="19200" y="11475"/>
                  </a:cubicBezTo>
                  <a:cubicBezTo>
                    <a:pt x="19200" y="2160"/>
                    <a:pt x="19200" y="2160"/>
                    <a:pt x="19200" y="2160"/>
                  </a:cubicBezTo>
                  <a:cubicBezTo>
                    <a:pt x="2400" y="2160"/>
                    <a:pt x="2400" y="2160"/>
                    <a:pt x="2400" y="2160"/>
                  </a:cubicBezTo>
                  <a:cubicBezTo>
                    <a:pt x="2400" y="11475"/>
                    <a:pt x="2400" y="11475"/>
                    <a:pt x="2400" y="11475"/>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10" name="Google Shape;710;p56"/>
            <p:cNvSpPr/>
            <p:nvPr/>
          </p:nvSpPr>
          <p:spPr>
            <a:xfrm>
              <a:off x="752165" y="2321719"/>
              <a:ext cx="421307" cy="33337"/>
            </a:xfrm>
            <a:custGeom>
              <a:avLst/>
              <a:gdLst/>
              <a:ahLst/>
              <a:cxnLst/>
              <a:rect l="l" t="t" r="r" b="b"/>
              <a:pathLst>
                <a:path w="21600" h="21600" extrusionOk="0">
                  <a:moveTo>
                    <a:pt x="0" y="0"/>
                  </a:moveTo>
                  <a:cubicBezTo>
                    <a:pt x="0" y="2400"/>
                    <a:pt x="0" y="2400"/>
                    <a:pt x="0" y="2400"/>
                  </a:cubicBezTo>
                  <a:cubicBezTo>
                    <a:pt x="3279" y="14400"/>
                    <a:pt x="6557" y="21600"/>
                    <a:pt x="10221" y="21600"/>
                  </a:cubicBezTo>
                  <a:cubicBezTo>
                    <a:pt x="10221" y="21600"/>
                    <a:pt x="10414" y="21600"/>
                    <a:pt x="10607" y="21600"/>
                  </a:cubicBezTo>
                  <a:cubicBezTo>
                    <a:pt x="10993" y="21600"/>
                    <a:pt x="10993" y="21600"/>
                    <a:pt x="10993" y="21600"/>
                  </a:cubicBezTo>
                  <a:cubicBezTo>
                    <a:pt x="14657" y="21600"/>
                    <a:pt x="18129" y="14400"/>
                    <a:pt x="21600" y="2400"/>
                  </a:cubicBezTo>
                  <a:cubicBezTo>
                    <a:pt x="21600" y="0"/>
                    <a:pt x="21600" y="0"/>
                    <a:pt x="21600" y="0"/>
                  </a:cubicBezTo>
                  <a:cubicBezTo>
                    <a:pt x="18129" y="12000"/>
                    <a:pt x="14464" y="19200"/>
                    <a:pt x="10800" y="19200"/>
                  </a:cubicBezTo>
                  <a:cubicBezTo>
                    <a:pt x="10800" y="19200"/>
                    <a:pt x="10800" y="19200"/>
                    <a:pt x="10800" y="19200"/>
                  </a:cubicBezTo>
                  <a:cubicBezTo>
                    <a:pt x="10607" y="19200"/>
                    <a:pt x="10414" y="19200"/>
                    <a:pt x="10029" y="19200"/>
                  </a:cubicBezTo>
                  <a:cubicBezTo>
                    <a:pt x="6557" y="19200"/>
                    <a:pt x="3279" y="12000"/>
                    <a:pt x="0" y="0"/>
                  </a:cubicBezTo>
                </a:path>
              </a:pathLst>
            </a:custGeom>
            <a:solidFill>
              <a:srgbClr val="E8D2A0"/>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11" name="Google Shape;711;p56"/>
            <p:cNvSpPr/>
            <p:nvPr/>
          </p:nvSpPr>
          <p:spPr>
            <a:xfrm>
              <a:off x="721221" y="2312194"/>
              <a:ext cx="483195" cy="11905"/>
            </a:xfrm>
            <a:custGeom>
              <a:avLst/>
              <a:gdLst/>
              <a:ahLst/>
              <a:cxnLst/>
              <a:rect l="l" t="t" r="r" b="b"/>
              <a:pathLst>
                <a:path w="21600" h="21600" extrusionOk="0">
                  <a:moveTo>
                    <a:pt x="21600" y="0"/>
                  </a:moveTo>
                  <a:cubicBezTo>
                    <a:pt x="21094" y="7200"/>
                    <a:pt x="20756" y="14400"/>
                    <a:pt x="20250" y="14400"/>
                  </a:cubicBezTo>
                  <a:cubicBezTo>
                    <a:pt x="20250" y="21600"/>
                    <a:pt x="20250" y="21600"/>
                    <a:pt x="20250" y="21600"/>
                  </a:cubicBezTo>
                  <a:cubicBezTo>
                    <a:pt x="20756" y="14400"/>
                    <a:pt x="21094" y="7200"/>
                    <a:pt x="21600" y="0"/>
                  </a:cubicBezTo>
                  <a:cubicBezTo>
                    <a:pt x="21600" y="0"/>
                    <a:pt x="21600" y="0"/>
                    <a:pt x="21600" y="0"/>
                  </a:cubicBezTo>
                  <a:moveTo>
                    <a:pt x="0" y="0"/>
                  </a:moveTo>
                  <a:cubicBezTo>
                    <a:pt x="0" y="0"/>
                    <a:pt x="0" y="0"/>
                    <a:pt x="0" y="0"/>
                  </a:cubicBezTo>
                  <a:cubicBezTo>
                    <a:pt x="506" y="7200"/>
                    <a:pt x="844" y="14400"/>
                    <a:pt x="1350" y="21600"/>
                  </a:cubicBezTo>
                  <a:cubicBezTo>
                    <a:pt x="1350" y="14400"/>
                    <a:pt x="1350" y="14400"/>
                    <a:pt x="1350" y="14400"/>
                  </a:cubicBezTo>
                  <a:cubicBezTo>
                    <a:pt x="844" y="7200"/>
                    <a:pt x="506" y="0"/>
                    <a:pt x="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12" name="Google Shape;712;p56"/>
            <p:cNvSpPr/>
            <p:nvPr/>
          </p:nvSpPr>
          <p:spPr>
            <a:xfrm>
              <a:off x="825953" y="2719387"/>
              <a:ext cx="273732" cy="254794"/>
            </a:xfrm>
            <a:custGeom>
              <a:avLst/>
              <a:gdLst/>
              <a:ahLst/>
              <a:cxnLst/>
              <a:rect l="l" t="t" r="r" b="b"/>
              <a:pathLst>
                <a:path w="21600" h="21600" extrusionOk="0">
                  <a:moveTo>
                    <a:pt x="21600" y="21600"/>
                  </a:moveTo>
                  <a:lnTo>
                    <a:pt x="0" y="21600"/>
                  </a:lnTo>
                  <a:lnTo>
                    <a:pt x="4168" y="0"/>
                  </a:lnTo>
                  <a:lnTo>
                    <a:pt x="17305" y="0"/>
                  </a:lnTo>
                  <a:lnTo>
                    <a:pt x="21600" y="21600"/>
                  </a:lnTo>
                  <a:close/>
                </a:path>
              </a:pathLst>
            </a:custGeom>
            <a:solidFill>
              <a:srgbClr val="59AFE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13" name="Google Shape;713;p56"/>
            <p:cNvSpPr/>
            <p:nvPr/>
          </p:nvSpPr>
          <p:spPr>
            <a:xfrm>
              <a:off x="797389" y="2688432"/>
              <a:ext cx="330858" cy="314325"/>
            </a:xfrm>
            <a:custGeom>
              <a:avLst/>
              <a:gdLst/>
              <a:ahLst/>
              <a:cxnLst/>
              <a:rect l="l" t="t" r="r" b="b"/>
              <a:pathLst>
                <a:path w="21600" h="21600" extrusionOk="0">
                  <a:moveTo>
                    <a:pt x="19636" y="21600"/>
                  </a:moveTo>
                  <a:cubicBezTo>
                    <a:pt x="1964" y="21600"/>
                    <a:pt x="1964" y="21600"/>
                    <a:pt x="1964" y="21600"/>
                  </a:cubicBezTo>
                  <a:cubicBezTo>
                    <a:pt x="1473" y="21600"/>
                    <a:pt x="736" y="21343"/>
                    <a:pt x="491" y="20829"/>
                  </a:cubicBezTo>
                  <a:cubicBezTo>
                    <a:pt x="0" y="20314"/>
                    <a:pt x="0" y="19800"/>
                    <a:pt x="0" y="19029"/>
                  </a:cubicBezTo>
                  <a:cubicBezTo>
                    <a:pt x="3436" y="1543"/>
                    <a:pt x="3436" y="1543"/>
                    <a:pt x="3436" y="1543"/>
                  </a:cubicBezTo>
                  <a:cubicBezTo>
                    <a:pt x="3682" y="771"/>
                    <a:pt x="4418" y="0"/>
                    <a:pt x="5400" y="0"/>
                  </a:cubicBezTo>
                  <a:cubicBezTo>
                    <a:pt x="16200" y="0"/>
                    <a:pt x="16200" y="0"/>
                    <a:pt x="16200" y="0"/>
                  </a:cubicBezTo>
                  <a:cubicBezTo>
                    <a:pt x="17182" y="0"/>
                    <a:pt x="17918" y="771"/>
                    <a:pt x="18164" y="1543"/>
                  </a:cubicBezTo>
                  <a:cubicBezTo>
                    <a:pt x="21600" y="19029"/>
                    <a:pt x="21600" y="19029"/>
                    <a:pt x="21600" y="19029"/>
                  </a:cubicBezTo>
                  <a:cubicBezTo>
                    <a:pt x="21600" y="19800"/>
                    <a:pt x="21600" y="20314"/>
                    <a:pt x="21109" y="20829"/>
                  </a:cubicBezTo>
                  <a:cubicBezTo>
                    <a:pt x="20864" y="21343"/>
                    <a:pt x="20127" y="21600"/>
                    <a:pt x="19636" y="21600"/>
                  </a:cubicBezTo>
                  <a:moveTo>
                    <a:pt x="4418" y="17486"/>
                  </a:moveTo>
                  <a:cubicBezTo>
                    <a:pt x="17182" y="17486"/>
                    <a:pt x="17182" y="17486"/>
                    <a:pt x="17182" y="17486"/>
                  </a:cubicBezTo>
                  <a:cubicBezTo>
                    <a:pt x="14482" y="4114"/>
                    <a:pt x="14482" y="4114"/>
                    <a:pt x="14482" y="4114"/>
                  </a:cubicBezTo>
                  <a:cubicBezTo>
                    <a:pt x="7118" y="4114"/>
                    <a:pt x="7118" y="4114"/>
                    <a:pt x="7118" y="4114"/>
                  </a:cubicBezTo>
                  <a:cubicBezTo>
                    <a:pt x="4418" y="17486"/>
                    <a:pt x="4418" y="17486"/>
                    <a:pt x="4418" y="17486"/>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14" name="Google Shape;714;p56"/>
            <p:cNvSpPr/>
            <p:nvPr/>
          </p:nvSpPr>
          <p:spPr>
            <a:xfrm>
              <a:off x="961629" y="2583657"/>
              <a:ext cx="230885" cy="228600"/>
            </a:xfrm>
            <a:custGeom>
              <a:avLst/>
              <a:gdLst/>
              <a:ahLst/>
              <a:cxnLst/>
              <a:rect l="l" t="t" r="r" b="b"/>
              <a:pathLst>
                <a:path w="21600" h="21600" extrusionOk="0">
                  <a:moveTo>
                    <a:pt x="0" y="0"/>
                  </a:moveTo>
                  <a:lnTo>
                    <a:pt x="21600" y="21600"/>
                  </a:lnTo>
                  <a:lnTo>
                    <a:pt x="0" y="0"/>
                  </a:lnTo>
                  <a:close/>
                </a:path>
              </a:pathLst>
            </a:custGeom>
            <a:solidFill>
              <a:srgbClr val="CC8352"/>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15" name="Google Shape;715;p56"/>
            <p:cNvSpPr/>
            <p:nvPr/>
          </p:nvSpPr>
          <p:spPr>
            <a:xfrm>
              <a:off x="930684" y="2552700"/>
              <a:ext cx="292774" cy="290512"/>
            </a:xfrm>
            <a:custGeom>
              <a:avLst/>
              <a:gdLst/>
              <a:ahLst/>
              <a:cxnLst/>
              <a:rect l="l" t="t" r="r" b="b"/>
              <a:pathLst>
                <a:path w="21190" h="21392" extrusionOk="0">
                  <a:moveTo>
                    <a:pt x="18934" y="21392"/>
                  </a:moveTo>
                  <a:cubicBezTo>
                    <a:pt x="18387" y="21392"/>
                    <a:pt x="17841" y="21115"/>
                    <a:pt x="17294" y="20838"/>
                  </a:cubicBezTo>
                  <a:cubicBezTo>
                    <a:pt x="615" y="3946"/>
                    <a:pt x="615" y="3946"/>
                    <a:pt x="615" y="3946"/>
                  </a:cubicBezTo>
                  <a:cubicBezTo>
                    <a:pt x="-205" y="3115"/>
                    <a:pt x="-205" y="1454"/>
                    <a:pt x="615" y="623"/>
                  </a:cubicBezTo>
                  <a:cubicBezTo>
                    <a:pt x="1436" y="-208"/>
                    <a:pt x="3076" y="-208"/>
                    <a:pt x="3896" y="623"/>
                  </a:cubicBezTo>
                  <a:cubicBezTo>
                    <a:pt x="20575" y="17515"/>
                    <a:pt x="20575" y="17515"/>
                    <a:pt x="20575" y="17515"/>
                  </a:cubicBezTo>
                  <a:cubicBezTo>
                    <a:pt x="21395" y="18346"/>
                    <a:pt x="21395" y="20007"/>
                    <a:pt x="20575" y="20838"/>
                  </a:cubicBezTo>
                  <a:cubicBezTo>
                    <a:pt x="20028" y="21115"/>
                    <a:pt x="19481" y="21392"/>
                    <a:pt x="18934" y="2139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16" name="Google Shape;716;p56"/>
            <p:cNvSpPr/>
            <p:nvPr/>
          </p:nvSpPr>
          <p:spPr>
            <a:xfrm>
              <a:off x="733123" y="2583657"/>
              <a:ext cx="228506" cy="228600"/>
            </a:xfrm>
            <a:custGeom>
              <a:avLst/>
              <a:gdLst/>
              <a:ahLst/>
              <a:cxnLst/>
              <a:rect l="l" t="t" r="r" b="b"/>
              <a:pathLst>
                <a:path w="21600" h="21600" extrusionOk="0">
                  <a:moveTo>
                    <a:pt x="21600" y="0"/>
                  </a:moveTo>
                  <a:lnTo>
                    <a:pt x="0" y="21600"/>
                  </a:lnTo>
                  <a:lnTo>
                    <a:pt x="21600" y="0"/>
                  </a:lnTo>
                  <a:close/>
                </a:path>
              </a:pathLst>
            </a:custGeom>
            <a:solidFill>
              <a:srgbClr val="CC8352"/>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17" name="Google Shape;717;p56"/>
            <p:cNvSpPr/>
            <p:nvPr/>
          </p:nvSpPr>
          <p:spPr>
            <a:xfrm>
              <a:off x="702179" y="2552700"/>
              <a:ext cx="292774" cy="290512"/>
            </a:xfrm>
            <a:custGeom>
              <a:avLst/>
              <a:gdLst/>
              <a:ahLst/>
              <a:cxnLst/>
              <a:rect l="l" t="t" r="r" b="b"/>
              <a:pathLst>
                <a:path w="21190" h="21392" extrusionOk="0">
                  <a:moveTo>
                    <a:pt x="2256" y="21392"/>
                  </a:moveTo>
                  <a:cubicBezTo>
                    <a:pt x="1709" y="21392"/>
                    <a:pt x="1162" y="21115"/>
                    <a:pt x="615" y="20838"/>
                  </a:cubicBezTo>
                  <a:cubicBezTo>
                    <a:pt x="-205" y="20007"/>
                    <a:pt x="-205" y="18346"/>
                    <a:pt x="615" y="17515"/>
                  </a:cubicBezTo>
                  <a:cubicBezTo>
                    <a:pt x="17294" y="623"/>
                    <a:pt x="17294" y="623"/>
                    <a:pt x="17294" y="623"/>
                  </a:cubicBezTo>
                  <a:cubicBezTo>
                    <a:pt x="18114" y="-208"/>
                    <a:pt x="19754" y="-208"/>
                    <a:pt x="20575" y="623"/>
                  </a:cubicBezTo>
                  <a:cubicBezTo>
                    <a:pt x="21395" y="1454"/>
                    <a:pt x="21395" y="3115"/>
                    <a:pt x="20575" y="3946"/>
                  </a:cubicBezTo>
                  <a:cubicBezTo>
                    <a:pt x="3896" y="20838"/>
                    <a:pt x="3896" y="20838"/>
                    <a:pt x="3896" y="20838"/>
                  </a:cubicBezTo>
                  <a:cubicBezTo>
                    <a:pt x="3349" y="21115"/>
                    <a:pt x="2803" y="21392"/>
                    <a:pt x="2256" y="2139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18" name="Google Shape;718;p56"/>
            <p:cNvSpPr/>
            <p:nvPr/>
          </p:nvSpPr>
          <p:spPr>
            <a:xfrm>
              <a:off x="883079" y="2747962"/>
              <a:ext cx="159479" cy="154782"/>
            </a:xfrm>
            <a:custGeom>
              <a:avLst/>
              <a:gdLst/>
              <a:ahLst/>
              <a:cxnLst/>
              <a:rect l="l" t="t" r="r" b="b"/>
              <a:pathLst>
                <a:path w="21600" h="21600" extrusionOk="0">
                  <a:moveTo>
                    <a:pt x="18514" y="0"/>
                  </a:moveTo>
                  <a:cubicBezTo>
                    <a:pt x="3086" y="0"/>
                    <a:pt x="3086" y="0"/>
                    <a:pt x="3086" y="0"/>
                  </a:cubicBezTo>
                  <a:cubicBezTo>
                    <a:pt x="0" y="13698"/>
                    <a:pt x="0" y="13698"/>
                    <a:pt x="0" y="13698"/>
                  </a:cubicBezTo>
                  <a:cubicBezTo>
                    <a:pt x="5143" y="18966"/>
                    <a:pt x="5143" y="18966"/>
                    <a:pt x="5143" y="18966"/>
                  </a:cubicBezTo>
                  <a:cubicBezTo>
                    <a:pt x="6686" y="20546"/>
                    <a:pt x="8743" y="21600"/>
                    <a:pt x="10800" y="21600"/>
                  </a:cubicBezTo>
                  <a:cubicBezTo>
                    <a:pt x="12857" y="21600"/>
                    <a:pt x="14914" y="20546"/>
                    <a:pt x="16457" y="18966"/>
                  </a:cubicBezTo>
                  <a:cubicBezTo>
                    <a:pt x="21600" y="13698"/>
                    <a:pt x="21600" y="13698"/>
                    <a:pt x="21600" y="13698"/>
                  </a:cubicBezTo>
                  <a:cubicBezTo>
                    <a:pt x="18514" y="0"/>
                    <a:pt x="18514" y="0"/>
                    <a:pt x="18514" y="0"/>
                  </a:cubicBezTo>
                </a:path>
              </a:pathLst>
            </a:custGeom>
            <a:solidFill>
              <a:srgbClr val="4E9CCE"/>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19" name="Google Shape;719;p56"/>
            <p:cNvSpPr/>
            <p:nvPr/>
          </p:nvSpPr>
          <p:spPr>
            <a:xfrm>
              <a:off x="859276" y="2695575"/>
              <a:ext cx="204703" cy="150019"/>
            </a:xfrm>
            <a:custGeom>
              <a:avLst/>
              <a:gdLst/>
              <a:ahLst/>
              <a:cxnLst/>
              <a:rect l="l" t="t" r="r" b="b"/>
              <a:pathLst>
                <a:path w="21600" h="21600" extrusionOk="0">
                  <a:moveTo>
                    <a:pt x="10800" y="0"/>
                  </a:moveTo>
                  <a:cubicBezTo>
                    <a:pt x="10800" y="0"/>
                    <a:pt x="10800" y="0"/>
                    <a:pt x="10800" y="0"/>
                  </a:cubicBezTo>
                  <a:cubicBezTo>
                    <a:pt x="9200" y="0"/>
                    <a:pt x="7600" y="1080"/>
                    <a:pt x="6400" y="2700"/>
                  </a:cubicBezTo>
                  <a:cubicBezTo>
                    <a:pt x="1600" y="8640"/>
                    <a:pt x="1600" y="8640"/>
                    <a:pt x="1600" y="8640"/>
                  </a:cubicBezTo>
                  <a:cubicBezTo>
                    <a:pt x="400" y="10260"/>
                    <a:pt x="0" y="12420"/>
                    <a:pt x="0" y="14580"/>
                  </a:cubicBezTo>
                  <a:cubicBezTo>
                    <a:pt x="0" y="15120"/>
                    <a:pt x="0" y="15120"/>
                    <a:pt x="0" y="15120"/>
                  </a:cubicBezTo>
                  <a:cubicBezTo>
                    <a:pt x="0" y="17280"/>
                    <a:pt x="400" y="19440"/>
                    <a:pt x="1600" y="21060"/>
                  </a:cubicBezTo>
                  <a:cubicBezTo>
                    <a:pt x="2400" y="21600"/>
                    <a:pt x="2400" y="21600"/>
                    <a:pt x="2400" y="21600"/>
                  </a:cubicBezTo>
                  <a:cubicBezTo>
                    <a:pt x="4800" y="7560"/>
                    <a:pt x="4800" y="7560"/>
                    <a:pt x="4800" y="7560"/>
                  </a:cubicBezTo>
                  <a:cubicBezTo>
                    <a:pt x="16800" y="7560"/>
                    <a:pt x="16800" y="7560"/>
                    <a:pt x="16800" y="7560"/>
                  </a:cubicBezTo>
                  <a:cubicBezTo>
                    <a:pt x="19200" y="21600"/>
                    <a:pt x="19200" y="21600"/>
                    <a:pt x="19200" y="21600"/>
                  </a:cubicBezTo>
                  <a:cubicBezTo>
                    <a:pt x="20000" y="21060"/>
                    <a:pt x="20000" y="21060"/>
                    <a:pt x="20000" y="21060"/>
                  </a:cubicBezTo>
                  <a:cubicBezTo>
                    <a:pt x="21200" y="19440"/>
                    <a:pt x="21600" y="17280"/>
                    <a:pt x="21600" y="14580"/>
                  </a:cubicBezTo>
                  <a:cubicBezTo>
                    <a:pt x="21600" y="14580"/>
                    <a:pt x="21600" y="14580"/>
                    <a:pt x="21600" y="14580"/>
                  </a:cubicBezTo>
                  <a:cubicBezTo>
                    <a:pt x="21600" y="12420"/>
                    <a:pt x="21200" y="10260"/>
                    <a:pt x="20000" y="8640"/>
                  </a:cubicBezTo>
                  <a:cubicBezTo>
                    <a:pt x="15200" y="2700"/>
                    <a:pt x="15200" y="2700"/>
                    <a:pt x="15200" y="2700"/>
                  </a:cubicBezTo>
                  <a:cubicBezTo>
                    <a:pt x="14000" y="1080"/>
                    <a:pt x="12400" y="0"/>
                    <a:pt x="1080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20" name="Google Shape;720;p56"/>
            <p:cNvSpPr/>
            <p:nvPr/>
          </p:nvSpPr>
          <p:spPr>
            <a:xfrm>
              <a:off x="849755" y="2595562"/>
              <a:ext cx="226126" cy="228600"/>
            </a:xfrm>
            <a:custGeom>
              <a:avLst/>
              <a:gdLst/>
              <a:ahLst/>
              <a:cxnLst/>
              <a:rect l="l" t="t" r="r" b="b"/>
              <a:pathLst>
                <a:path w="21077" h="21077" extrusionOk="0">
                  <a:moveTo>
                    <a:pt x="8449" y="20294"/>
                  </a:moveTo>
                  <a:cubicBezTo>
                    <a:pt x="784" y="12629"/>
                    <a:pt x="784" y="12629"/>
                    <a:pt x="784" y="12629"/>
                  </a:cubicBezTo>
                  <a:cubicBezTo>
                    <a:pt x="-261" y="11584"/>
                    <a:pt x="-261" y="9842"/>
                    <a:pt x="784" y="8449"/>
                  </a:cubicBezTo>
                  <a:cubicBezTo>
                    <a:pt x="8449" y="784"/>
                    <a:pt x="8449" y="784"/>
                    <a:pt x="8449" y="784"/>
                  </a:cubicBezTo>
                  <a:cubicBezTo>
                    <a:pt x="9494" y="-261"/>
                    <a:pt x="11584" y="-261"/>
                    <a:pt x="12629" y="784"/>
                  </a:cubicBezTo>
                  <a:cubicBezTo>
                    <a:pt x="20294" y="8449"/>
                    <a:pt x="20294" y="8449"/>
                    <a:pt x="20294" y="8449"/>
                  </a:cubicBezTo>
                  <a:cubicBezTo>
                    <a:pt x="21339" y="9842"/>
                    <a:pt x="21339" y="11584"/>
                    <a:pt x="20294" y="12629"/>
                  </a:cubicBezTo>
                  <a:cubicBezTo>
                    <a:pt x="12629" y="20294"/>
                    <a:pt x="12629" y="20294"/>
                    <a:pt x="12629" y="20294"/>
                  </a:cubicBezTo>
                  <a:cubicBezTo>
                    <a:pt x="11584" y="21339"/>
                    <a:pt x="9494" y="21339"/>
                    <a:pt x="8449" y="20294"/>
                  </a:cubicBezTo>
                </a:path>
              </a:pathLst>
            </a:custGeom>
            <a:solidFill>
              <a:srgbClr val="59AFE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21" name="Google Shape;721;p56"/>
            <p:cNvSpPr/>
            <p:nvPr/>
          </p:nvSpPr>
          <p:spPr>
            <a:xfrm>
              <a:off x="816432" y="2566987"/>
              <a:ext cx="292774" cy="290512"/>
            </a:xfrm>
            <a:custGeom>
              <a:avLst/>
              <a:gdLst/>
              <a:ahLst/>
              <a:cxnLst/>
              <a:rect l="l" t="t" r="r" b="b"/>
              <a:pathLst>
                <a:path w="21600" h="21190" extrusionOk="0">
                  <a:moveTo>
                    <a:pt x="10800" y="21190"/>
                  </a:moveTo>
                  <a:cubicBezTo>
                    <a:pt x="9692" y="21190"/>
                    <a:pt x="8585" y="20643"/>
                    <a:pt x="7754" y="19823"/>
                  </a:cubicBezTo>
                  <a:cubicBezTo>
                    <a:pt x="1385" y="13534"/>
                    <a:pt x="1385" y="13534"/>
                    <a:pt x="1385" y="13534"/>
                  </a:cubicBezTo>
                  <a:cubicBezTo>
                    <a:pt x="554" y="12714"/>
                    <a:pt x="0" y="11620"/>
                    <a:pt x="0" y="10527"/>
                  </a:cubicBezTo>
                  <a:cubicBezTo>
                    <a:pt x="0" y="9433"/>
                    <a:pt x="554" y="8339"/>
                    <a:pt x="1385" y="7519"/>
                  </a:cubicBezTo>
                  <a:cubicBezTo>
                    <a:pt x="7754" y="1231"/>
                    <a:pt x="7754" y="1231"/>
                    <a:pt x="7754" y="1231"/>
                  </a:cubicBezTo>
                  <a:cubicBezTo>
                    <a:pt x="9415" y="-410"/>
                    <a:pt x="12185" y="-410"/>
                    <a:pt x="13846" y="1231"/>
                  </a:cubicBezTo>
                  <a:cubicBezTo>
                    <a:pt x="20215" y="7519"/>
                    <a:pt x="20215" y="7519"/>
                    <a:pt x="20215" y="7519"/>
                  </a:cubicBezTo>
                  <a:cubicBezTo>
                    <a:pt x="21046" y="8339"/>
                    <a:pt x="21600" y="9433"/>
                    <a:pt x="21600" y="10527"/>
                  </a:cubicBezTo>
                  <a:cubicBezTo>
                    <a:pt x="21600" y="11620"/>
                    <a:pt x="21046" y="12714"/>
                    <a:pt x="20215" y="13534"/>
                  </a:cubicBezTo>
                  <a:cubicBezTo>
                    <a:pt x="13846" y="19823"/>
                    <a:pt x="13846" y="19823"/>
                    <a:pt x="13846" y="19823"/>
                  </a:cubicBezTo>
                  <a:cubicBezTo>
                    <a:pt x="13015" y="20643"/>
                    <a:pt x="11908" y="21190"/>
                    <a:pt x="10800" y="21190"/>
                  </a:cubicBezTo>
                  <a:close/>
                  <a:moveTo>
                    <a:pt x="10800" y="4238"/>
                  </a:moveTo>
                  <a:cubicBezTo>
                    <a:pt x="4431" y="10527"/>
                    <a:pt x="4431" y="10527"/>
                    <a:pt x="4431" y="10527"/>
                  </a:cubicBezTo>
                  <a:cubicBezTo>
                    <a:pt x="10800" y="16815"/>
                    <a:pt x="10800" y="16815"/>
                    <a:pt x="10800" y="16815"/>
                  </a:cubicBezTo>
                  <a:cubicBezTo>
                    <a:pt x="10800" y="16815"/>
                    <a:pt x="10800" y="16815"/>
                    <a:pt x="10800" y="16815"/>
                  </a:cubicBezTo>
                  <a:cubicBezTo>
                    <a:pt x="10800" y="16815"/>
                    <a:pt x="10800" y="16815"/>
                    <a:pt x="10800" y="16815"/>
                  </a:cubicBezTo>
                  <a:cubicBezTo>
                    <a:pt x="17169" y="10527"/>
                    <a:pt x="17169" y="10527"/>
                    <a:pt x="17169" y="10527"/>
                  </a:cubicBezTo>
                  <a:lnTo>
                    <a:pt x="10800" y="4238"/>
                  </a:ln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22" name="Google Shape;722;p56"/>
            <p:cNvSpPr/>
            <p:nvPr/>
          </p:nvSpPr>
          <p:spPr>
            <a:xfrm>
              <a:off x="126154" y="30957"/>
              <a:ext cx="1687612" cy="1321593"/>
            </a:xfrm>
            <a:custGeom>
              <a:avLst/>
              <a:gdLst/>
              <a:ahLst/>
              <a:cxnLst/>
              <a:rect l="l" t="t" r="r" b="b"/>
              <a:pathLst>
                <a:path w="21600" h="21600" extrusionOk="0">
                  <a:moveTo>
                    <a:pt x="10800" y="0"/>
                  </a:moveTo>
                  <a:cubicBezTo>
                    <a:pt x="4821" y="0"/>
                    <a:pt x="0" y="6136"/>
                    <a:pt x="0" y="13745"/>
                  </a:cubicBezTo>
                  <a:cubicBezTo>
                    <a:pt x="0" y="21600"/>
                    <a:pt x="0" y="21600"/>
                    <a:pt x="0" y="21600"/>
                  </a:cubicBezTo>
                  <a:cubicBezTo>
                    <a:pt x="21600" y="21600"/>
                    <a:pt x="21600" y="21600"/>
                    <a:pt x="21600" y="21600"/>
                  </a:cubicBezTo>
                  <a:cubicBezTo>
                    <a:pt x="21600" y="13745"/>
                    <a:pt x="21600" y="13745"/>
                    <a:pt x="21600" y="13745"/>
                  </a:cubicBezTo>
                  <a:cubicBezTo>
                    <a:pt x="21600" y="6136"/>
                    <a:pt x="16779" y="0"/>
                    <a:pt x="10800" y="0"/>
                  </a:cubicBezTo>
                </a:path>
              </a:pathLst>
            </a:custGeom>
            <a:solidFill>
              <a:srgbClr val="A36D4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23" name="Google Shape;723;p56"/>
            <p:cNvSpPr/>
            <p:nvPr/>
          </p:nvSpPr>
          <p:spPr>
            <a:xfrm>
              <a:off x="97590" y="0"/>
              <a:ext cx="1744738" cy="1383507"/>
            </a:xfrm>
            <a:custGeom>
              <a:avLst/>
              <a:gdLst/>
              <a:ahLst/>
              <a:cxnLst/>
              <a:rect l="l" t="t" r="r" b="b"/>
              <a:pathLst>
                <a:path w="21600" h="21600" extrusionOk="0">
                  <a:moveTo>
                    <a:pt x="21228" y="21600"/>
                  </a:moveTo>
                  <a:cubicBezTo>
                    <a:pt x="372" y="21600"/>
                    <a:pt x="372" y="21600"/>
                    <a:pt x="372" y="21600"/>
                  </a:cubicBezTo>
                  <a:cubicBezTo>
                    <a:pt x="186" y="21600"/>
                    <a:pt x="0" y="21365"/>
                    <a:pt x="0" y="21130"/>
                  </a:cubicBezTo>
                  <a:cubicBezTo>
                    <a:pt x="0" y="13617"/>
                    <a:pt x="0" y="13617"/>
                    <a:pt x="0" y="13617"/>
                  </a:cubicBezTo>
                  <a:cubicBezTo>
                    <a:pt x="0" y="6104"/>
                    <a:pt x="4841" y="0"/>
                    <a:pt x="10800" y="0"/>
                  </a:cubicBezTo>
                  <a:cubicBezTo>
                    <a:pt x="16759" y="0"/>
                    <a:pt x="21600" y="6104"/>
                    <a:pt x="21600" y="13617"/>
                  </a:cubicBezTo>
                  <a:cubicBezTo>
                    <a:pt x="21600" y="21130"/>
                    <a:pt x="21600" y="21130"/>
                    <a:pt x="21600" y="21130"/>
                  </a:cubicBezTo>
                  <a:cubicBezTo>
                    <a:pt x="21600" y="21365"/>
                    <a:pt x="21414" y="21600"/>
                    <a:pt x="21228" y="21600"/>
                  </a:cubicBezTo>
                  <a:moveTo>
                    <a:pt x="745" y="20661"/>
                  </a:moveTo>
                  <a:cubicBezTo>
                    <a:pt x="20855" y="20661"/>
                    <a:pt x="20855" y="20661"/>
                    <a:pt x="20855" y="20661"/>
                  </a:cubicBezTo>
                  <a:cubicBezTo>
                    <a:pt x="20855" y="13617"/>
                    <a:pt x="20855" y="13617"/>
                    <a:pt x="20855" y="13617"/>
                  </a:cubicBezTo>
                  <a:cubicBezTo>
                    <a:pt x="20855" y="6633"/>
                    <a:pt x="16340" y="939"/>
                    <a:pt x="10800" y="939"/>
                  </a:cubicBezTo>
                  <a:cubicBezTo>
                    <a:pt x="5260" y="939"/>
                    <a:pt x="745" y="6633"/>
                    <a:pt x="745" y="13617"/>
                  </a:cubicBezTo>
                  <a:cubicBezTo>
                    <a:pt x="745" y="20661"/>
                    <a:pt x="745" y="20661"/>
                    <a:pt x="745" y="20661"/>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24" name="Google Shape;724;p56"/>
            <p:cNvSpPr/>
            <p:nvPr/>
          </p:nvSpPr>
          <p:spPr>
            <a:xfrm>
              <a:off x="145196" y="30957"/>
              <a:ext cx="864038" cy="1321593"/>
            </a:xfrm>
            <a:custGeom>
              <a:avLst/>
              <a:gdLst/>
              <a:ahLst/>
              <a:cxnLst/>
              <a:rect l="l" t="t" r="r" b="b"/>
              <a:pathLst>
                <a:path w="21600" h="21600" extrusionOk="0">
                  <a:moveTo>
                    <a:pt x="21600" y="0"/>
                  </a:moveTo>
                  <a:cubicBezTo>
                    <a:pt x="21317" y="0"/>
                    <a:pt x="21034" y="0"/>
                    <a:pt x="20751" y="0"/>
                  </a:cubicBezTo>
                  <a:cubicBezTo>
                    <a:pt x="9244" y="123"/>
                    <a:pt x="0" y="6198"/>
                    <a:pt x="0" y="13745"/>
                  </a:cubicBezTo>
                  <a:cubicBezTo>
                    <a:pt x="0" y="21600"/>
                    <a:pt x="0" y="21600"/>
                    <a:pt x="0" y="21600"/>
                  </a:cubicBezTo>
                  <a:cubicBezTo>
                    <a:pt x="1886" y="21600"/>
                    <a:pt x="1886" y="21600"/>
                    <a:pt x="1886" y="21600"/>
                  </a:cubicBezTo>
                  <a:cubicBezTo>
                    <a:pt x="1886" y="13745"/>
                    <a:pt x="1886" y="13745"/>
                    <a:pt x="1886" y="13745"/>
                  </a:cubicBezTo>
                  <a:cubicBezTo>
                    <a:pt x="1886" y="6443"/>
                    <a:pt x="10564" y="491"/>
                    <a:pt x="21600" y="0"/>
                  </a:cubicBezTo>
                </a:path>
              </a:pathLst>
            </a:custGeom>
            <a:solidFill>
              <a:srgbClr val="CC8352"/>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25" name="Google Shape;725;p56"/>
            <p:cNvSpPr/>
            <p:nvPr/>
          </p:nvSpPr>
          <p:spPr>
            <a:xfrm>
              <a:off x="97590" y="0"/>
              <a:ext cx="1744738" cy="1383507"/>
            </a:xfrm>
            <a:custGeom>
              <a:avLst/>
              <a:gdLst/>
              <a:ahLst/>
              <a:cxnLst/>
              <a:rect l="l" t="t" r="r" b="b"/>
              <a:pathLst>
                <a:path w="21600" h="21600" extrusionOk="0">
                  <a:moveTo>
                    <a:pt x="21228" y="21600"/>
                  </a:moveTo>
                  <a:cubicBezTo>
                    <a:pt x="372" y="21600"/>
                    <a:pt x="372" y="21600"/>
                    <a:pt x="372" y="21600"/>
                  </a:cubicBezTo>
                  <a:cubicBezTo>
                    <a:pt x="186" y="21600"/>
                    <a:pt x="0" y="21365"/>
                    <a:pt x="0" y="21130"/>
                  </a:cubicBezTo>
                  <a:cubicBezTo>
                    <a:pt x="0" y="13617"/>
                    <a:pt x="0" y="13617"/>
                    <a:pt x="0" y="13617"/>
                  </a:cubicBezTo>
                  <a:cubicBezTo>
                    <a:pt x="0" y="6104"/>
                    <a:pt x="4841" y="0"/>
                    <a:pt x="10800" y="0"/>
                  </a:cubicBezTo>
                  <a:cubicBezTo>
                    <a:pt x="16759" y="0"/>
                    <a:pt x="21600" y="6104"/>
                    <a:pt x="21600" y="13617"/>
                  </a:cubicBezTo>
                  <a:cubicBezTo>
                    <a:pt x="21600" y="21130"/>
                    <a:pt x="21600" y="21130"/>
                    <a:pt x="21600" y="21130"/>
                  </a:cubicBezTo>
                  <a:cubicBezTo>
                    <a:pt x="21600" y="21365"/>
                    <a:pt x="21414" y="21600"/>
                    <a:pt x="21228" y="21600"/>
                  </a:cubicBezTo>
                  <a:moveTo>
                    <a:pt x="745" y="20661"/>
                  </a:moveTo>
                  <a:cubicBezTo>
                    <a:pt x="20855" y="20661"/>
                    <a:pt x="20855" y="20661"/>
                    <a:pt x="20855" y="20661"/>
                  </a:cubicBezTo>
                  <a:cubicBezTo>
                    <a:pt x="20855" y="13617"/>
                    <a:pt x="20855" y="13617"/>
                    <a:pt x="20855" y="13617"/>
                  </a:cubicBezTo>
                  <a:cubicBezTo>
                    <a:pt x="20855" y="6633"/>
                    <a:pt x="16340" y="939"/>
                    <a:pt x="10800" y="939"/>
                  </a:cubicBezTo>
                  <a:cubicBezTo>
                    <a:pt x="5260" y="939"/>
                    <a:pt x="745" y="6633"/>
                    <a:pt x="745" y="13617"/>
                  </a:cubicBezTo>
                  <a:cubicBezTo>
                    <a:pt x="745" y="20661"/>
                    <a:pt x="745" y="20661"/>
                    <a:pt x="745" y="20661"/>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26" name="Google Shape;726;p56"/>
            <p:cNvSpPr/>
            <p:nvPr/>
          </p:nvSpPr>
          <p:spPr>
            <a:xfrm>
              <a:off x="30943" y="1112044"/>
              <a:ext cx="178521" cy="347662"/>
            </a:xfrm>
            <a:custGeom>
              <a:avLst/>
              <a:gdLst/>
              <a:ahLst/>
              <a:cxnLst/>
              <a:rect l="l" t="t" r="r" b="b"/>
              <a:pathLst>
                <a:path w="21600" h="20709" extrusionOk="0">
                  <a:moveTo>
                    <a:pt x="21600" y="3609"/>
                  </a:moveTo>
                  <a:cubicBezTo>
                    <a:pt x="21600" y="909"/>
                    <a:pt x="15750" y="-891"/>
                    <a:pt x="10800" y="459"/>
                  </a:cubicBezTo>
                  <a:cubicBezTo>
                    <a:pt x="4500" y="2259"/>
                    <a:pt x="0" y="5859"/>
                    <a:pt x="0" y="9909"/>
                  </a:cubicBezTo>
                  <a:cubicBezTo>
                    <a:pt x="0" y="15759"/>
                    <a:pt x="9450" y="20709"/>
                    <a:pt x="21600" y="20709"/>
                  </a:cubicBezTo>
                  <a:lnTo>
                    <a:pt x="21600" y="3609"/>
                  </a:lnTo>
                  <a:close/>
                </a:path>
              </a:pathLst>
            </a:custGeom>
            <a:solidFill>
              <a:srgbClr val="FFE1A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27" name="Google Shape;727;p56"/>
            <p:cNvSpPr/>
            <p:nvPr/>
          </p:nvSpPr>
          <p:spPr>
            <a:xfrm>
              <a:off x="0" y="1083469"/>
              <a:ext cx="240406" cy="404812"/>
            </a:xfrm>
            <a:custGeom>
              <a:avLst/>
              <a:gdLst/>
              <a:ahLst/>
              <a:cxnLst/>
              <a:rect l="l" t="t" r="r" b="b"/>
              <a:pathLst>
                <a:path w="21600" h="21600" extrusionOk="0">
                  <a:moveTo>
                    <a:pt x="18900" y="21600"/>
                  </a:moveTo>
                  <a:cubicBezTo>
                    <a:pt x="8437" y="21600"/>
                    <a:pt x="0" y="16400"/>
                    <a:pt x="0" y="10400"/>
                  </a:cubicBezTo>
                  <a:cubicBezTo>
                    <a:pt x="0" y="6200"/>
                    <a:pt x="3713" y="2600"/>
                    <a:pt x="9450" y="600"/>
                  </a:cubicBezTo>
                  <a:cubicBezTo>
                    <a:pt x="10800" y="200"/>
                    <a:pt x="12150" y="0"/>
                    <a:pt x="13500" y="0"/>
                  </a:cubicBezTo>
                  <a:cubicBezTo>
                    <a:pt x="17888" y="0"/>
                    <a:pt x="21600" y="2200"/>
                    <a:pt x="21600" y="4800"/>
                  </a:cubicBezTo>
                  <a:cubicBezTo>
                    <a:pt x="21600" y="20000"/>
                    <a:pt x="21600" y="20000"/>
                    <a:pt x="21600" y="20000"/>
                  </a:cubicBezTo>
                  <a:cubicBezTo>
                    <a:pt x="21600" y="20800"/>
                    <a:pt x="20250" y="21600"/>
                    <a:pt x="18900" y="21600"/>
                  </a:cubicBezTo>
                  <a:close/>
                  <a:moveTo>
                    <a:pt x="13500" y="3200"/>
                  </a:moveTo>
                  <a:cubicBezTo>
                    <a:pt x="13162" y="3200"/>
                    <a:pt x="12487" y="3200"/>
                    <a:pt x="12150" y="3400"/>
                  </a:cubicBezTo>
                  <a:cubicBezTo>
                    <a:pt x="8100" y="4800"/>
                    <a:pt x="5400" y="7400"/>
                    <a:pt x="5400" y="10400"/>
                  </a:cubicBezTo>
                  <a:cubicBezTo>
                    <a:pt x="5400" y="14200"/>
                    <a:pt x="10125" y="17400"/>
                    <a:pt x="16200" y="18200"/>
                  </a:cubicBezTo>
                  <a:cubicBezTo>
                    <a:pt x="16200" y="4800"/>
                    <a:pt x="16200" y="4800"/>
                    <a:pt x="16200" y="4800"/>
                  </a:cubicBezTo>
                  <a:cubicBezTo>
                    <a:pt x="16200" y="3800"/>
                    <a:pt x="14850" y="3200"/>
                    <a:pt x="13500" y="3200"/>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28" name="Google Shape;728;p56"/>
            <p:cNvSpPr/>
            <p:nvPr/>
          </p:nvSpPr>
          <p:spPr>
            <a:xfrm>
              <a:off x="209464" y="707232"/>
              <a:ext cx="1504330" cy="1612105"/>
            </a:xfrm>
            <a:custGeom>
              <a:avLst/>
              <a:gdLst/>
              <a:ahLst/>
              <a:cxnLst/>
              <a:rect l="l" t="t" r="r" b="b"/>
              <a:pathLst>
                <a:path w="21600" h="20796" extrusionOk="0">
                  <a:moveTo>
                    <a:pt x="20088" y="6798"/>
                  </a:moveTo>
                  <a:cubicBezTo>
                    <a:pt x="20088" y="2923"/>
                    <a:pt x="20088" y="2923"/>
                    <a:pt x="20088" y="2923"/>
                  </a:cubicBezTo>
                  <a:cubicBezTo>
                    <a:pt x="20088" y="453"/>
                    <a:pt x="17874" y="-709"/>
                    <a:pt x="16362" y="453"/>
                  </a:cubicBezTo>
                  <a:cubicBezTo>
                    <a:pt x="15120" y="1422"/>
                    <a:pt x="14094" y="3504"/>
                    <a:pt x="5616" y="3504"/>
                  </a:cubicBezTo>
                  <a:cubicBezTo>
                    <a:pt x="5616" y="2536"/>
                    <a:pt x="4860" y="1180"/>
                    <a:pt x="3240" y="1180"/>
                  </a:cubicBezTo>
                  <a:cubicBezTo>
                    <a:pt x="3564" y="1180"/>
                    <a:pt x="3564" y="1180"/>
                    <a:pt x="3564" y="1180"/>
                  </a:cubicBezTo>
                  <a:cubicBezTo>
                    <a:pt x="2430" y="1180"/>
                    <a:pt x="1512" y="2003"/>
                    <a:pt x="1512" y="3020"/>
                  </a:cubicBezTo>
                  <a:cubicBezTo>
                    <a:pt x="1512" y="6798"/>
                    <a:pt x="1512" y="6798"/>
                    <a:pt x="1512" y="6798"/>
                  </a:cubicBezTo>
                  <a:cubicBezTo>
                    <a:pt x="1512" y="7524"/>
                    <a:pt x="810" y="8154"/>
                    <a:pt x="0" y="8154"/>
                  </a:cubicBezTo>
                  <a:cubicBezTo>
                    <a:pt x="0" y="10963"/>
                    <a:pt x="0" y="10963"/>
                    <a:pt x="0" y="10963"/>
                  </a:cubicBezTo>
                  <a:cubicBezTo>
                    <a:pt x="0" y="16242"/>
                    <a:pt x="4698" y="20697"/>
                    <a:pt x="10638" y="20794"/>
                  </a:cubicBezTo>
                  <a:cubicBezTo>
                    <a:pt x="16686" y="20891"/>
                    <a:pt x="21600" y="16532"/>
                    <a:pt x="21600" y="11108"/>
                  </a:cubicBezTo>
                  <a:cubicBezTo>
                    <a:pt x="21600" y="8154"/>
                    <a:pt x="21600" y="8154"/>
                    <a:pt x="21600" y="8154"/>
                  </a:cubicBezTo>
                  <a:cubicBezTo>
                    <a:pt x="20790" y="8154"/>
                    <a:pt x="20088" y="7524"/>
                    <a:pt x="20088" y="6798"/>
                  </a:cubicBezTo>
                </a:path>
              </a:pathLst>
            </a:custGeom>
            <a:solidFill>
              <a:srgbClr val="FFE1A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29" name="Google Shape;729;p56"/>
            <p:cNvSpPr/>
            <p:nvPr/>
          </p:nvSpPr>
          <p:spPr>
            <a:xfrm>
              <a:off x="178519" y="673894"/>
              <a:ext cx="1566217" cy="1676400"/>
            </a:xfrm>
            <a:custGeom>
              <a:avLst/>
              <a:gdLst/>
              <a:ahLst/>
              <a:cxnLst/>
              <a:rect l="l" t="t" r="r" b="b"/>
              <a:pathLst>
                <a:path w="21600" h="21600" extrusionOk="0">
                  <a:moveTo>
                    <a:pt x="10800" y="21600"/>
                  </a:moveTo>
                  <a:cubicBezTo>
                    <a:pt x="10800" y="21600"/>
                    <a:pt x="10800" y="21600"/>
                    <a:pt x="10800" y="21600"/>
                  </a:cubicBezTo>
                  <a:cubicBezTo>
                    <a:pt x="10748" y="21600"/>
                    <a:pt x="10696" y="21600"/>
                    <a:pt x="10592" y="21600"/>
                  </a:cubicBezTo>
                  <a:cubicBezTo>
                    <a:pt x="4777" y="21503"/>
                    <a:pt x="0" y="16902"/>
                    <a:pt x="0" y="11381"/>
                  </a:cubicBezTo>
                  <a:cubicBezTo>
                    <a:pt x="0" y="8572"/>
                    <a:pt x="0" y="8572"/>
                    <a:pt x="0" y="8572"/>
                  </a:cubicBezTo>
                  <a:cubicBezTo>
                    <a:pt x="0" y="8330"/>
                    <a:pt x="208" y="8185"/>
                    <a:pt x="415" y="8185"/>
                  </a:cubicBezTo>
                  <a:cubicBezTo>
                    <a:pt x="987" y="8185"/>
                    <a:pt x="1454" y="7749"/>
                    <a:pt x="1454" y="7216"/>
                  </a:cubicBezTo>
                  <a:cubicBezTo>
                    <a:pt x="1454" y="3439"/>
                    <a:pt x="1454" y="3439"/>
                    <a:pt x="1454" y="3439"/>
                  </a:cubicBezTo>
                  <a:cubicBezTo>
                    <a:pt x="1454" y="2373"/>
                    <a:pt x="2233" y="1453"/>
                    <a:pt x="3323" y="1259"/>
                  </a:cubicBezTo>
                  <a:cubicBezTo>
                    <a:pt x="3375" y="1211"/>
                    <a:pt x="3479" y="1211"/>
                    <a:pt x="3531" y="1211"/>
                  </a:cubicBezTo>
                  <a:cubicBezTo>
                    <a:pt x="3842" y="1211"/>
                    <a:pt x="3842" y="1211"/>
                    <a:pt x="3842" y="1211"/>
                  </a:cubicBezTo>
                  <a:cubicBezTo>
                    <a:pt x="3894" y="1211"/>
                    <a:pt x="3998" y="1211"/>
                    <a:pt x="4050" y="1211"/>
                  </a:cubicBezTo>
                  <a:cubicBezTo>
                    <a:pt x="5348" y="1453"/>
                    <a:pt x="6023" y="2567"/>
                    <a:pt x="6179" y="3535"/>
                  </a:cubicBezTo>
                  <a:cubicBezTo>
                    <a:pt x="12825" y="3439"/>
                    <a:pt x="14383" y="1986"/>
                    <a:pt x="15369" y="1017"/>
                  </a:cubicBezTo>
                  <a:cubicBezTo>
                    <a:pt x="15577" y="872"/>
                    <a:pt x="15733" y="726"/>
                    <a:pt x="15888" y="581"/>
                  </a:cubicBezTo>
                  <a:cubicBezTo>
                    <a:pt x="16304" y="242"/>
                    <a:pt x="16875" y="0"/>
                    <a:pt x="17394" y="0"/>
                  </a:cubicBezTo>
                  <a:cubicBezTo>
                    <a:pt x="18744" y="0"/>
                    <a:pt x="20146" y="1162"/>
                    <a:pt x="20146" y="3342"/>
                  </a:cubicBezTo>
                  <a:cubicBezTo>
                    <a:pt x="20146" y="7216"/>
                    <a:pt x="20146" y="7216"/>
                    <a:pt x="20146" y="7216"/>
                  </a:cubicBezTo>
                  <a:cubicBezTo>
                    <a:pt x="20146" y="7749"/>
                    <a:pt x="20613" y="8185"/>
                    <a:pt x="21185" y="8185"/>
                  </a:cubicBezTo>
                  <a:cubicBezTo>
                    <a:pt x="21392" y="8185"/>
                    <a:pt x="21600" y="8330"/>
                    <a:pt x="21600" y="8572"/>
                  </a:cubicBezTo>
                  <a:cubicBezTo>
                    <a:pt x="21600" y="11526"/>
                    <a:pt x="21600" y="11526"/>
                    <a:pt x="21600" y="11526"/>
                  </a:cubicBezTo>
                  <a:cubicBezTo>
                    <a:pt x="21600" y="14190"/>
                    <a:pt x="20458" y="16757"/>
                    <a:pt x="18433" y="18646"/>
                  </a:cubicBezTo>
                  <a:cubicBezTo>
                    <a:pt x="16408" y="20535"/>
                    <a:pt x="13708" y="21600"/>
                    <a:pt x="10800" y="21600"/>
                  </a:cubicBezTo>
                  <a:moveTo>
                    <a:pt x="831" y="8911"/>
                  </a:moveTo>
                  <a:cubicBezTo>
                    <a:pt x="831" y="11381"/>
                    <a:pt x="831" y="11381"/>
                    <a:pt x="831" y="11381"/>
                  </a:cubicBezTo>
                  <a:cubicBezTo>
                    <a:pt x="831" y="16515"/>
                    <a:pt x="5244" y="20728"/>
                    <a:pt x="10644" y="20825"/>
                  </a:cubicBezTo>
                  <a:cubicBezTo>
                    <a:pt x="10696" y="20825"/>
                    <a:pt x="10748" y="20825"/>
                    <a:pt x="10800" y="20825"/>
                  </a:cubicBezTo>
                  <a:cubicBezTo>
                    <a:pt x="10800" y="20825"/>
                    <a:pt x="10800" y="20825"/>
                    <a:pt x="10800" y="20825"/>
                  </a:cubicBezTo>
                  <a:cubicBezTo>
                    <a:pt x="13448" y="20825"/>
                    <a:pt x="15992" y="19857"/>
                    <a:pt x="17862" y="18113"/>
                  </a:cubicBezTo>
                  <a:cubicBezTo>
                    <a:pt x="19731" y="16321"/>
                    <a:pt x="20769" y="13996"/>
                    <a:pt x="20769" y="11526"/>
                  </a:cubicBezTo>
                  <a:cubicBezTo>
                    <a:pt x="20769" y="8911"/>
                    <a:pt x="20769" y="8911"/>
                    <a:pt x="20769" y="8911"/>
                  </a:cubicBezTo>
                  <a:cubicBezTo>
                    <a:pt x="19938" y="8717"/>
                    <a:pt x="19315" y="8039"/>
                    <a:pt x="19315" y="7216"/>
                  </a:cubicBezTo>
                  <a:cubicBezTo>
                    <a:pt x="19315" y="3342"/>
                    <a:pt x="19315" y="3342"/>
                    <a:pt x="19315" y="3342"/>
                  </a:cubicBezTo>
                  <a:cubicBezTo>
                    <a:pt x="19315" y="1743"/>
                    <a:pt x="18329" y="775"/>
                    <a:pt x="17394" y="775"/>
                  </a:cubicBezTo>
                  <a:cubicBezTo>
                    <a:pt x="17083" y="775"/>
                    <a:pt x="16719" y="920"/>
                    <a:pt x="16408" y="1162"/>
                  </a:cubicBezTo>
                  <a:cubicBezTo>
                    <a:pt x="16304" y="1308"/>
                    <a:pt x="16148" y="1404"/>
                    <a:pt x="15992" y="1550"/>
                  </a:cubicBezTo>
                  <a:cubicBezTo>
                    <a:pt x="14850" y="2664"/>
                    <a:pt x="13137" y="4310"/>
                    <a:pt x="5815" y="4310"/>
                  </a:cubicBezTo>
                  <a:cubicBezTo>
                    <a:pt x="5608" y="4310"/>
                    <a:pt x="5400" y="4117"/>
                    <a:pt x="5400" y="3923"/>
                  </a:cubicBezTo>
                  <a:cubicBezTo>
                    <a:pt x="5400" y="3148"/>
                    <a:pt x="4881" y="2083"/>
                    <a:pt x="3687" y="1986"/>
                  </a:cubicBezTo>
                  <a:cubicBezTo>
                    <a:pt x="2908" y="2034"/>
                    <a:pt x="2285" y="2664"/>
                    <a:pt x="2285" y="3439"/>
                  </a:cubicBezTo>
                  <a:cubicBezTo>
                    <a:pt x="2285" y="7216"/>
                    <a:pt x="2285" y="7216"/>
                    <a:pt x="2285" y="7216"/>
                  </a:cubicBezTo>
                  <a:cubicBezTo>
                    <a:pt x="2285" y="8039"/>
                    <a:pt x="1662" y="8717"/>
                    <a:pt x="831" y="8911"/>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30" name="Google Shape;730;p56"/>
            <p:cNvSpPr/>
            <p:nvPr/>
          </p:nvSpPr>
          <p:spPr>
            <a:xfrm>
              <a:off x="554602" y="1219200"/>
              <a:ext cx="152337" cy="150019"/>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31" name="Google Shape;731;p56"/>
            <p:cNvSpPr/>
            <p:nvPr/>
          </p:nvSpPr>
          <p:spPr>
            <a:xfrm>
              <a:off x="1218698" y="1219200"/>
              <a:ext cx="149956" cy="150019"/>
            </a:xfrm>
            <a:custGeom>
              <a:avLst/>
              <a:gdLst/>
              <a:ahLst/>
              <a:cxnLst/>
              <a:rect l="l" t="t"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32" name="Google Shape;732;p56"/>
            <p:cNvSpPr/>
            <p:nvPr/>
          </p:nvSpPr>
          <p:spPr>
            <a:xfrm>
              <a:off x="535560" y="278607"/>
              <a:ext cx="1247261" cy="1045368"/>
            </a:xfrm>
            <a:custGeom>
              <a:avLst/>
              <a:gdLst/>
              <a:ahLst/>
              <a:cxnLst/>
              <a:rect l="l" t="t" r="r" b="b"/>
              <a:pathLst>
                <a:path w="21600" h="21600" extrusionOk="0">
                  <a:moveTo>
                    <a:pt x="17097" y="0"/>
                  </a:moveTo>
                  <a:cubicBezTo>
                    <a:pt x="16118" y="5050"/>
                    <a:pt x="10572" y="10023"/>
                    <a:pt x="0" y="10645"/>
                  </a:cubicBezTo>
                  <a:cubicBezTo>
                    <a:pt x="914" y="11422"/>
                    <a:pt x="1436" y="12665"/>
                    <a:pt x="1566" y="13830"/>
                  </a:cubicBezTo>
                  <a:cubicBezTo>
                    <a:pt x="9919" y="13675"/>
                    <a:pt x="11877" y="11344"/>
                    <a:pt x="13117" y="9790"/>
                  </a:cubicBezTo>
                  <a:cubicBezTo>
                    <a:pt x="13378" y="9557"/>
                    <a:pt x="13573" y="9324"/>
                    <a:pt x="13769" y="9091"/>
                  </a:cubicBezTo>
                  <a:cubicBezTo>
                    <a:pt x="14291" y="8547"/>
                    <a:pt x="15009" y="8158"/>
                    <a:pt x="15662" y="8158"/>
                  </a:cubicBezTo>
                  <a:cubicBezTo>
                    <a:pt x="17358" y="8158"/>
                    <a:pt x="19120" y="10023"/>
                    <a:pt x="19120" y="13519"/>
                  </a:cubicBezTo>
                  <a:cubicBezTo>
                    <a:pt x="19120" y="19735"/>
                    <a:pt x="19120" y="19735"/>
                    <a:pt x="19120" y="19735"/>
                  </a:cubicBezTo>
                  <a:cubicBezTo>
                    <a:pt x="19120" y="20590"/>
                    <a:pt x="19708" y="21289"/>
                    <a:pt x="20425" y="21289"/>
                  </a:cubicBezTo>
                  <a:cubicBezTo>
                    <a:pt x="20621" y="21289"/>
                    <a:pt x="20817" y="21367"/>
                    <a:pt x="20882" y="21600"/>
                  </a:cubicBezTo>
                  <a:cubicBezTo>
                    <a:pt x="21600" y="21600"/>
                    <a:pt x="21600" y="21600"/>
                    <a:pt x="21600" y="21600"/>
                  </a:cubicBezTo>
                  <a:cubicBezTo>
                    <a:pt x="21600" y="12276"/>
                    <a:pt x="21600" y="12276"/>
                    <a:pt x="21600" y="12276"/>
                  </a:cubicBezTo>
                  <a:cubicBezTo>
                    <a:pt x="21600" y="7381"/>
                    <a:pt x="19903" y="3030"/>
                    <a:pt x="17097" y="0"/>
                  </a:cubicBezTo>
                </a:path>
              </a:pathLst>
            </a:custGeom>
            <a:solidFill>
              <a:srgbClr val="8F694B"/>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33" name="Google Shape;733;p56"/>
            <p:cNvSpPr/>
            <p:nvPr/>
          </p:nvSpPr>
          <p:spPr>
            <a:xfrm>
              <a:off x="1523372" y="245269"/>
              <a:ext cx="290393" cy="1088230"/>
            </a:xfrm>
            <a:custGeom>
              <a:avLst/>
              <a:gdLst/>
              <a:ahLst/>
              <a:cxnLst/>
              <a:rect l="l" t="t" r="r" b="b"/>
              <a:pathLst>
                <a:path w="21600" h="21600" extrusionOk="0">
                  <a:moveTo>
                    <a:pt x="561" y="0"/>
                  </a:moveTo>
                  <a:cubicBezTo>
                    <a:pt x="561" y="0"/>
                    <a:pt x="561" y="0"/>
                    <a:pt x="561" y="0"/>
                  </a:cubicBezTo>
                  <a:cubicBezTo>
                    <a:pt x="561" y="223"/>
                    <a:pt x="281" y="447"/>
                    <a:pt x="0" y="670"/>
                  </a:cubicBezTo>
                  <a:cubicBezTo>
                    <a:pt x="12062" y="3575"/>
                    <a:pt x="19356" y="7746"/>
                    <a:pt x="19356" y="12439"/>
                  </a:cubicBezTo>
                  <a:cubicBezTo>
                    <a:pt x="19356" y="21377"/>
                    <a:pt x="19356" y="21377"/>
                    <a:pt x="19356" y="21377"/>
                  </a:cubicBezTo>
                  <a:cubicBezTo>
                    <a:pt x="16270" y="21377"/>
                    <a:pt x="16270" y="21377"/>
                    <a:pt x="16270" y="21377"/>
                  </a:cubicBezTo>
                  <a:cubicBezTo>
                    <a:pt x="16551" y="21451"/>
                    <a:pt x="16551" y="21526"/>
                    <a:pt x="16551" y="21600"/>
                  </a:cubicBezTo>
                  <a:cubicBezTo>
                    <a:pt x="21600" y="21451"/>
                    <a:pt x="21600" y="21451"/>
                    <a:pt x="21600" y="21451"/>
                  </a:cubicBezTo>
                  <a:cubicBezTo>
                    <a:pt x="21600" y="12439"/>
                    <a:pt x="21600" y="12439"/>
                    <a:pt x="21600" y="12439"/>
                  </a:cubicBezTo>
                  <a:cubicBezTo>
                    <a:pt x="21600" y="7448"/>
                    <a:pt x="13465" y="3054"/>
                    <a:pt x="561"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34" name="Google Shape;734;p56"/>
            <p:cNvSpPr/>
            <p:nvPr/>
          </p:nvSpPr>
          <p:spPr>
            <a:xfrm>
              <a:off x="495096" y="673894"/>
              <a:ext cx="1249641" cy="664368"/>
            </a:xfrm>
            <a:custGeom>
              <a:avLst/>
              <a:gdLst/>
              <a:ahLst/>
              <a:cxnLst/>
              <a:rect l="l" t="t" r="r" b="b"/>
              <a:pathLst>
                <a:path w="21600" h="21600" extrusionOk="0">
                  <a:moveTo>
                    <a:pt x="16330" y="0"/>
                  </a:moveTo>
                  <a:cubicBezTo>
                    <a:pt x="15680" y="0"/>
                    <a:pt x="14964" y="610"/>
                    <a:pt x="14443" y="1464"/>
                  </a:cubicBezTo>
                  <a:cubicBezTo>
                    <a:pt x="14248" y="1831"/>
                    <a:pt x="14053" y="2197"/>
                    <a:pt x="13793" y="2563"/>
                  </a:cubicBezTo>
                  <a:cubicBezTo>
                    <a:pt x="12557" y="5003"/>
                    <a:pt x="10605" y="8664"/>
                    <a:pt x="2277" y="8908"/>
                  </a:cubicBezTo>
                  <a:cubicBezTo>
                    <a:pt x="2147" y="7078"/>
                    <a:pt x="1627" y="5125"/>
                    <a:pt x="716" y="3905"/>
                  </a:cubicBezTo>
                  <a:cubicBezTo>
                    <a:pt x="455" y="3905"/>
                    <a:pt x="260" y="4027"/>
                    <a:pt x="0" y="4027"/>
                  </a:cubicBezTo>
                  <a:cubicBezTo>
                    <a:pt x="846" y="5125"/>
                    <a:pt x="1822" y="8176"/>
                    <a:pt x="1822" y="9885"/>
                  </a:cubicBezTo>
                  <a:cubicBezTo>
                    <a:pt x="12036" y="9885"/>
                    <a:pt x="13272" y="4637"/>
                    <a:pt x="14769" y="2197"/>
                  </a:cubicBezTo>
                  <a:cubicBezTo>
                    <a:pt x="15289" y="1464"/>
                    <a:pt x="15810" y="1098"/>
                    <a:pt x="16330" y="1098"/>
                  </a:cubicBezTo>
                  <a:cubicBezTo>
                    <a:pt x="17827" y="1098"/>
                    <a:pt x="19258" y="3783"/>
                    <a:pt x="19258" y="8420"/>
                  </a:cubicBezTo>
                  <a:cubicBezTo>
                    <a:pt x="19258" y="18183"/>
                    <a:pt x="19258" y="18183"/>
                    <a:pt x="19258" y="18183"/>
                  </a:cubicBezTo>
                  <a:cubicBezTo>
                    <a:pt x="19258" y="20014"/>
                    <a:pt x="20104" y="21600"/>
                    <a:pt x="21080" y="21600"/>
                  </a:cubicBezTo>
                  <a:cubicBezTo>
                    <a:pt x="21080" y="21600"/>
                    <a:pt x="21080" y="21600"/>
                    <a:pt x="21080" y="21600"/>
                  </a:cubicBezTo>
                  <a:cubicBezTo>
                    <a:pt x="21600" y="21478"/>
                    <a:pt x="21600" y="21478"/>
                    <a:pt x="21600" y="21478"/>
                  </a:cubicBezTo>
                  <a:cubicBezTo>
                    <a:pt x="21600" y="21356"/>
                    <a:pt x="21600" y="21234"/>
                    <a:pt x="21535" y="21112"/>
                  </a:cubicBezTo>
                  <a:cubicBezTo>
                    <a:pt x="21470" y="20746"/>
                    <a:pt x="21275" y="20624"/>
                    <a:pt x="21080" y="20624"/>
                  </a:cubicBezTo>
                  <a:cubicBezTo>
                    <a:pt x="20364" y="20624"/>
                    <a:pt x="19778" y="19525"/>
                    <a:pt x="19778" y="18183"/>
                  </a:cubicBezTo>
                  <a:cubicBezTo>
                    <a:pt x="19778" y="8420"/>
                    <a:pt x="19778" y="8420"/>
                    <a:pt x="19778" y="8420"/>
                  </a:cubicBezTo>
                  <a:cubicBezTo>
                    <a:pt x="19778" y="2929"/>
                    <a:pt x="18022" y="0"/>
                    <a:pt x="1633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35" name="Google Shape;735;p56"/>
            <p:cNvSpPr/>
            <p:nvPr/>
          </p:nvSpPr>
          <p:spPr>
            <a:xfrm>
              <a:off x="1713794" y="1112044"/>
              <a:ext cx="180900" cy="347662"/>
            </a:xfrm>
            <a:custGeom>
              <a:avLst/>
              <a:gdLst/>
              <a:ahLst/>
              <a:cxnLst/>
              <a:rect l="l" t="t" r="r" b="b"/>
              <a:pathLst>
                <a:path w="21600" h="20709" extrusionOk="0">
                  <a:moveTo>
                    <a:pt x="0" y="3609"/>
                  </a:moveTo>
                  <a:cubicBezTo>
                    <a:pt x="0" y="909"/>
                    <a:pt x="5850" y="-891"/>
                    <a:pt x="10800" y="459"/>
                  </a:cubicBezTo>
                  <a:cubicBezTo>
                    <a:pt x="17100" y="2259"/>
                    <a:pt x="21600" y="5859"/>
                    <a:pt x="21600" y="9909"/>
                  </a:cubicBezTo>
                  <a:cubicBezTo>
                    <a:pt x="21600" y="15759"/>
                    <a:pt x="12150" y="20709"/>
                    <a:pt x="0" y="20709"/>
                  </a:cubicBezTo>
                  <a:lnTo>
                    <a:pt x="0" y="3609"/>
                  </a:lnTo>
                  <a:close/>
                </a:path>
              </a:pathLst>
            </a:custGeom>
            <a:solidFill>
              <a:srgbClr val="FFE1A4"/>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36" name="Google Shape;736;p56"/>
            <p:cNvSpPr/>
            <p:nvPr/>
          </p:nvSpPr>
          <p:spPr>
            <a:xfrm>
              <a:off x="1685231" y="1083469"/>
              <a:ext cx="240406" cy="404812"/>
            </a:xfrm>
            <a:custGeom>
              <a:avLst/>
              <a:gdLst/>
              <a:ahLst/>
              <a:cxnLst/>
              <a:rect l="l" t="t" r="r" b="b"/>
              <a:pathLst>
                <a:path w="21600" h="21600" extrusionOk="0">
                  <a:moveTo>
                    <a:pt x="2700" y="21600"/>
                  </a:moveTo>
                  <a:cubicBezTo>
                    <a:pt x="1350" y="21600"/>
                    <a:pt x="0" y="20800"/>
                    <a:pt x="0" y="20000"/>
                  </a:cubicBezTo>
                  <a:cubicBezTo>
                    <a:pt x="0" y="4800"/>
                    <a:pt x="0" y="4800"/>
                    <a:pt x="0" y="4800"/>
                  </a:cubicBezTo>
                  <a:cubicBezTo>
                    <a:pt x="0" y="2200"/>
                    <a:pt x="3713" y="0"/>
                    <a:pt x="8100" y="0"/>
                  </a:cubicBezTo>
                  <a:cubicBezTo>
                    <a:pt x="9450" y="0"/>
                    <a:pt x="10800" y="200"/>
                    <a:pt x="12150" y="600"/>
                  </a:cubicBezTo>
                  <a:cubicBezTo>
                    <a:pt x="17888" y="2600"/>
                    <a:pt x="21600" y="6200"/>
                    <a:pt x="21600" y="10400"/>
                  </a:cubicBezTo>
                  <a:cubicBezTo>
                    <a:pt x="21600" y="16400"/>
                    <a:pt x="13163" y="21600"/>
                    <a:pt x="2700" y="21600"/>
                  </a:cubicBezTo>
                  <a:close/>
                  <a:moveTo>
                    <a:pt x="8100" y="3200"/>
                  </a:moveTo>
                  <a:cubicBezTo>
                    <a:pt x="6750" y="3200"/>
                    <a:pt x="5400" y="3800"/>
                    <a:pt x="5400" y="4800"/>
                  </a:cubicBezTo>
                  <a:cubicBezTo>
                    <a:pt x="5400" y="18200"/>
                    <a:pt x="5400" y="18200"/>
                    <a:pt x="5400" y="18200"/>
                  </a:cubicBezTo>
                  <a:cubicBezTo>
                    <a:pt x="11475" y="17400"/>
                    <a:pt x="16200" y="14200"/>
                    <a:pt x="16200" y="10400"/>
                  </a:cubicBezTo>
                  <a:cubicBezTo>
                    <a:pt x="16200" y="7400"/>
                    <a:pt x="13500" y="4800"/>
                    <a:pt x="9450" y="3400"/>
                  </a:cubicBezTo>
                  <a:cubicBezTo>
                    <a:pt x="9113" y="3200"/>
                    <a:pt x="8437" y="3200"/>
                    <a:pt x="8100" y="3200"/>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37" name="Google Shape;737;p56"/>
            <p:cNvSpPr/>
            <p:nvPr/>
          </p:nvSpPr>
          <p:spPr>
            <a:xfrm>
              <a:off x="783108" y="1843087"/>
              <a:ext cx="357040" cy="180975"/>
            </a:xfrm>
            <a:custGeom>
              <a:avLst/>
              <a:gdLst/>
              <a:ahLst/>
              <a:cxnLst/>
              <a:rect l="l" t="t" r="r" b="b"/>
              <a:pathLst>
                <a:path w="21219" h="21600" extrusionOk="0">
                  <a:moveTo>
                    <a:pt x="10610" y="21600"/>
                  </a:moveTo>
                  <a:cubicBezTo>
                    <a:pt x="15785" y="21600"/>
                    <a:pt x="20285" y="13950"/>
                    <a:pt x="21185" y="4050"/>
                  </a:cubicBezTo>
                  <a:cubicBezTo>
                    <a:pt x="21410" y="1800"/>
                    <a:pt x="20510" y="0"/>
                    <a:pt x="19385" y="0"/>
                  </a:cubicBezTo>
                  <a:cubicBezTo>
                    <a:pt x="1835" y="0"/>
                    <a:pt x="1835" y="0"/>
                    <a:pt x="1835" y="0"/>
                  </a:cubicBezTo>
                  <a:cubicBezTo>
                    <a:pt x="710" y="0"/>
                    <a:pt x="-190" y="1800"/>
                    <a:pt x="35" y="4050"/>
                  </a:cubicBezTo>
                  <a:cubicBezTo>
                    <a:pt x="935" y="13950"/>
                    <a:pt x="5435" y="21600"/>
                    <a:pt x="10610" y="2160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38" name="Google Shape;738;p56"/>
            <p:cNvSpPr/>
            <p:nvPr/>
          </p:nvSpPr>
          <p:spPr>
            <a:xfrm>
              <a:off x="585546" y="1707357"/>
              <a:ext cx="752165" cy="195262"/>
            </a:xfrm>
            <a:custGeom>
              <a:avLst/>
              <a:gdLst/>
              <a:ahLst/>
              <a:cxnLst/>
              <a:rect l="l" t="t" r="r" b="b"/>
              <a:pathLst>
                <a:path w="21600" h="21600" extrusionOk="0">
                  <a:moveTo>
                    <a:pt x="17280" y="0"/>
                  </a:moveTo>
                  <a:cubicBezTo>
                    <a:pt x="11448" y="0"/>
                    <a:pt x="11448" y="0"/>
                    <a:pt x="11448" y="0"/>
                  </a:cubicBezTo>
                  <a:cubicBezTo>
                    <a:pt x="10152" y="0"/>
                    <a:pt x="10152" y="0"/>
                    <a:pt x="10152" y="0"/>
                  </a:cubicBezTo>
                  <a:cubicBezTo>
                    <a:pt x="4320" y="0"/>
                    <a:pt x="4320" y="0"/>
                    <a:pt x="4320" y="0"/>
                  </a:cubicBezTo>
                  <a:cubicBezTo>
                    <a:pt x="1944" y="0"/>
                    <a:pt x="0" y="7477"/>
                    <a:pt x="0" y="16615"/>
                  </a:cubicBezTo>
                  <a:cubicBezTo>
                    <a:pt x="0" y="21600"/>
                    <a:pt x="0" y="21600"/>
                    <a:pt x="0" y="21600"/>
                  </a:cubicBezTo>
                  <a:cubicBezTo>
                    <a:pt x="7128" y="21600"/>
                    <a:pt x="7128" y="21600"/>
                    <a:pt x="7128" y="21600"/>
                  </a:cubicBezTo>
                  <a:cubicBezTo>
                    <a:pt x="8640" y="21600"/>
                    <a:pt x="10044" y="18277"/>
                    <a:pt x="10800" y="13708"/>
                  </a:cubicBezTo>
                  <a:cubicBezTo>
                    <a:pt x="11556" y="18277"/>
                    <a:pt x="12960" y="21600"/>
                    <a:pt x="14472" y="21600"/>
                  </a:cubicBezTo>
                  <a:cubicBezTo>
                    <a:pt x="21600" y="21600"/>
                    <a:pt x="21600" y="21600"/>
                    <a:pt x="21600" y="21600"/>
                  </a:cubicBezTo>
                  <a:cubicBezTo>
                    <a:pt x="21600" y="16615"/>
                    <a:pt x="21600" y="16615"/>
                    <a:pt x="21600" y="16615"/>
                  </a:cubicBezTo>
                  <a:cubicBezTo>
                    <a:pt x="21600" y="7477"/>
                    <a:pt x="19656" y="0"/>
                    <a:pt x="17280" y="0"/>
                  </a:cubicBezTo>
                </a:path>
              </a:pathLst>
            </a:custGeom>
            <a:solidFill>
              <a:srgbClr val="A36D4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39" name="Google Shape;739;p56"/>
            <p:cNvSpPr/>
            <p:nvPr/>
          </p:nvSpPr>
          <p:spPr>
            <a:xfrm>
              <a:off x="554602" y="1676400"/>
              <a:ext cx="814052" cy="257175"/>
            </a:xfrm>
            <a:custGeom>
              <a:avLst/>
              <a:gdLst/>
              <a:ahLst/>
              <a:cxnLst/>
              <a:rect l="l" t="t" r="r" b="b"/>
              <a:pathLst>
                <a:path w="21600" h="21600" extrusionOk="0">
                  <a:moveTo>
                    <a:pt x="20800" y="21600"/>
                  </a:moveTo>
                  <a:cubicBezTo>
                    <a:pt x="14200" y="21600"/>
                    <a:pt x="14200" y="21600"/>
                    <a:pt x="14200" y="21600"/>
                  </a:cubicBezTo>
                  <a:cubicBezTo>
                    <a:pt x="12900" y="21600"/>
                    <a:pt x="11700" y="19694"/>
                    <a:pt x="10800" y="16835"/>
                  </a:cubicBezTo>
                  <a:cubicBezTo>
                    <a:pt x="9900" y="19694"/>
                    <a:pt x="8700" y="21600"/>
                    <a:pt x="7400" y="21600"/>
                  </a:cubicBezTo>
                  <a:cubicBezTo>
                    <a:pt x="800" y="21600"/>
                    <a:pt x="800" y="21600"/>
                    <a:pt x="800" y="21600"/>
                  </a:cubicBezTo>
                  <a:cubicBezTo>
                    <a:pt x="400" y="21600"/>
                    <a:pt x="0" y="20329"/>
                    <a:pt x="0" y="19059"/>
                  </a:cubicBezTo>
                  <a:cubicBezTo>
                    <a:pt x="0" y="15247"/>
                    <a:pt x="0" y="15247"/>
                    <a:pt x="0" y="15247"/>
                  </a:cubicBezTo>
                  <a:cubicBezTo>
                    <a:pt x="0" y="6671"/>
                    <a:pt x="2200" y="0"/>
                    <a:pt x="4800" y="0"/>
                  </a:cubicBezTo>
                  <a:cubicBezTo>
                    <a:pt x="16800" y="0"/>
                    <a:pt x="16800" y="0"/>
                    <a:pt x="16800" y="0"/>
                  </a:cubicBezTo>
                  <a:cubicBezTo>
                    <a:pt x="19400" y="0"/>
                    <a:pt x="21600" y="6671"/>
                    <a:pt x="21600" y="15247"/>
                  </a:cubicBezTo>
                  <a:cubicBezTo>
                    <a:pt x="21600" y="19059"/>
                    <a:pt x="21600" y="19059"/>
                    <a:pt x="21600" y="19059"/>
                  </a:cubicBezTo>
                  <a:cubicBezTo>
                    <a:pt x="21600" y="20329"/>
                    <a:pt x="21200" y="21600"/>
                    <a:pt x="20800" y="21600"/>
                  </a:cubicBezTo>
                  <a:moveTo>
                    <a:pt x="10800" y="10482"/>
                  </a:moveTo>
                  <a:cubicBezTo>
                    <a:pt x="11100" y="10482"/>
                    <a:pt x="11300" y="10800"/>
                    <a:pt x="11500" y="11435"/>
                  </a:cubicBezTo>
                  <a:cubicBezTo>
                    <a:pt x="12100" y="14612"/>
                    <a:pt x="13100" y="16518"/>
                    <a:pt x="14200" y="16518"/>
                  </a:cubicBezTo>
                  <a:cubicBezTo>
                    <a:pt x="20000" y="16518"/>
                    <a:pt x="20000" y="16518"/>
                    <a:pt x="20000" y="16518"/>
                  </a:cubicBezTo>
                  <a:cubicBezTo>
                    <a:pt x="20000" y="15247"/>
                    <a:pt x="20000" y="15247"/>
                    <a:pt x="20000" y="15247"/>
                  </a:cubicBezTo>
                  <a:cubicBezTo>
                    <a:pt x="20000" y="9529"/>
                    <a:pt x="18600" y="5082"/>
                    <a:pt x="16800" y="5082"/>
                  </a:cubicBezTo>
                  <a:cubicBezTo>
                    <a:pt x="4800" y="5082"/>
                    <a:pt x="4800" y="5082"/>
                    <a:pt x="4800" y="5082"/>
                  </a:cubicBezTo>
                  <a:cubicBezTo>
                    <a:pt x="3000" y="5082"/>
                    <a:pt x="1600" y="9529"/>
                    <a:pt x="1600" y="15247"/>
                  </a:cubicBezTo>
                  <a:cubicBezTo>
                    <a:pt x="1600" y="16518"/>
                    <a:pt x="1600" y="16518"/>
                    <a:pt x="1600" y="16518"/>
                  </a:cubicBezTo>
                  <a:cubicBezTo>
                    <a:pt x="7400" y="16518"/>
                    <a:pt x="7400" y="16518"/>
                    <a:pt x="7400" y="16518"/>
                  </a:cubicBezTo>
                  <a:cubicBezTo>
                    <a:pt x="8500" y="16518"/>
                    <a:pt x="9500" y="14612"/>
                    <a:pt x="10100" y="11435"/>
                  </a:cubicBezTo>
                  <a:cubicBezTo>
                    <a:pt x="10300" y="10800"/>
                    <a:pt x="10500" y="10482"/>
                    <a:pt x="10800" y="10482"/>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40" name="Google Shape;740;p56"/>
            <p:cNvSpPr/>
            <p:nvPr/>
          </p:nvSpPr>
          <p:spPr>
            <a:xfrm>
              <a:off x="571265" y="1928812"/>
              <a:ext cx="783108" cy="361950"/>
            </a:xfrm>
            <a:custGeom>
              <a:avLst/>
              <a:gdLst/>
              <a:ahLst/>
              <a:cxnLst/>
              <a:rect l="l" t="t" r="r" b="b"/>
              <a:pathLst>
                <a:path w="21600" h="21600" extrusionOk="0">
                  <a:moveTo>
                    <a:pt x="0" y="0"/>
                  </a:moveTo>
                  <a:cubicBezTo>
                    <a:pt x="0" y="14400"/>
                    <a:pt x="0" y="14400"/>
                    <a:pt x="0" y="14400"/>
                  </a:cubicBezTo>
                  <a:cubicBezTo>
                    <a:pt x="3012" y="18900"/>
                    <a:pt x="6646" y="21375"/>
                    <a:pt x="10488" y="21600"/>
                  </a:cubicBezTo>
                  <a:cubicBezTo>
                    <a:pt x="10592" y="21600"/>
                    <a:pt x="10696" y="21600"/>
                    <a:pt x="10800" y="21600"/>
                  </a:cubicBezTo>
                  <a:cubicBezTo>
                    <a:pt x="10800" y="21600"/>
                    <a:pt x="10800" y="21600"/>
                    <a:pt x="10800" y="21600"/>
                  </a:cubicBezTo>
                  <a:cubicBezTo>
                    <a:pt x="14642" y="21600"/>
                    <a:pt x="18381" y="19125"/>
                    <a:pt x="21600" y="14625"/>
                  </a:cubicBezTo>
                  <a:cubicBezTo>
                    <a:pt x="21600" y="0"/>
                    <a:pt x="21600" y="0"/>
                    <a:pt x="21600" y="0"/>
                  </a:cubicBezTo>
                  <a:cubicBezTo>
                    <a:pt x="21496" y="0"/>
                    <a:pt x="21288" y="225"/>
                    <a:pt x="21185" y="225"/>
                  </a:cubicBezTo>
                  <a:cubicBezTo>
                    <a:pt x="15162" y="225"/>
                    <a:pt x="15162" y="225"/>
                    <a:pt x="15162" y="225"/>
                  </a:cubicBezTo>
                  <a:cubicBezTo>
                    <a:pt x="14227" y="3375"/>
                    <a:pt x="12669" y="5625"/>
                    <a:pt x="10800" y="5625"/>
                  </a:cubicBezTo>
                  <a:cubicBezTo>
                    <a:pt x="8931" y="5625"/>
                    <a:pt x="7373" y="3375"/>
                    <a:pt x="6438" y="225"/>
                  </a:cubicBezTo>
                  <a:cubicBezTo>
                    <a:pt x="415" y="225"/>
                    <a:pt x="415" y="225"/>
                    <a:pt x="415" y="225"/>
                  </a:cubicBezTo>
                  <a:cubicBezTo>
                    <a:pt x="312" y="225"/>
                    <a:pt x="104" y="0"/>
                    <a:pt x="0" y="0"/>
                  </a:cubicBezTo>
                </a:path>
              </a:pathLst>
            </a:custGeom>
            <a:solidFill>
              <a:srgbClr val="F4DAA2"/>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41" name="Google Shape;741;p56"/>
            <p:cNvSpPr/>
            <p:nvPr/>
          </p:nvSpPr>
          <p:spPr>
            <a:xfrm>
              <a:off x="571265" y="2169319"/>
              <a:ext cx="783108" cy="152400"/>
            </a:xfrm>
            <a:custGeom>
              <a:avLst/>
              <a:gdLst/>
              <a:ahLst/>
              <a:cxnLst/>
              <a:rect l="l" t="t" r="r" b="b"/>
              <a:pathLst>
                <a:path w="21600" h="21600" extrusionOk="0">
                  <a:moveTo>
                    <a:pt x="0" y="0"/>
                  </a:moveTo>
                  <a:cubicBezTo>
                    <a:pt x="0" y="5400"/>
                    <a:pt x="0" y="5400"/>
                    <a:pt x="0" y="5400"/>
                  </a:cubicBezTo>
                  <a:cubicBezTo>
                    <a:pt x="3012" y="15120"/>
                    <a:pt x="6646" y="21060"/>
                    <a:pt x="10488" y="21600"/>
                  </a:cubicBezTo>
                  <a:cubicBezTo>
                    <a:pt x="10488" y="21600"/>
                    <a:pt x="10592" y="21600"/>
                    <a:pt x="10696" y="21600"/>
                  </a:cubicBezTo>
                  <a:cubicBezTo>
                    <a:pt x="10904" y="21600"/>
                    <a:pt x="10904" y="21600"/>
                    <a:pt x="10904" y="21600"/>
                  </a:cubicBezTo>
                  <a:cubicBezTo>
                    <a:pt x="14850" y="21600"/>
                    <a:pt x="18485" y="15660"/>
                    <a:pt x="21600" y="5940"/>
                  </a:cubicBezTo>
                  <a:cubicBezTo>
                    <a:pt x="21600" y="540"/>
                    <a:pt x="21600" y="540"/>
                    <a:pt x="21600" y="540"/>
                  </a:cubicBezTo>
                  <a:cubicBezTo>
                    <a:pt x="18381" y="11340"/>
                    <a:pt x="14642" y="17280"/>
                    <a:pt x="10800" y="17280"/>
                  </a:cubicBezTo>
                  <a:cubicBezTo>
                    <a:pt x="10800" y="17280"/>
                    <a:pt x="10800" y="17280"/>
                    <a:pt x="10800" y="17280"/>
                  </a:cubicBezTo>
                  <a:cubicBezTo>
                    <a:pt x="10696" y="17280"/>
                    <a:pt x="10592" y="17280"/>
                    <a:pt x="10488" y="17280"/>
                  </a:cubicBezTo>
                  <a:cubicBezTo>
                    <a:pt x="6646" y="16740"/>
                    <a:pt x="3012" y="10800"/>
                    <a:pt x="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42" name="Google Shape;742;p56"/>
            <p:cNvSpPr/>
            <p:nvPr/>
          </p:nvSpPr>
          <p:spPr>
            <a:xfrm>
              <a:off x="804531" y="1876425"/>
              <a:ext cx="316575" cy="147637"/>
            </a:xfrm>
            <a:custGeom>
              <a:avLst/>
              <a:gdLst/>
              <a:ahLst/>
              <a:cxnLst/>
              <a:rect l="l" t="t" r="r" b="b"/>
              <a:pathLst>
                <a:path w="21600" h="21600" extrusionOk="0">
                  <a:moveTo>
                    <a:pt x="10800" y="0"/>
                  </a:moveTo>
                  <a:cubicBezTo>
                    <a:pt x="8486" y="4985"/>
                    <a:pt x="5400" y="8308"/>
                    <a:pt x="2057" y="8308"/>
                  </a:cubicBezTo>
                  <a:cubicBezTo>
                    <a:pt x="0" y="8308"/>
                    <a:pt x="0" y="8308"/>
                    <a:pt x="0" y="8308"/>
                  </a:cubicBezTo>
                  <a:cubicBezTo>
                    <a:pt x="2314" y="16062"/>
                    <a:pt x="6171" y="21600"/>
                    <a:pt x="10800" y="21600"/>
                  </a:cubicBezTo>
                  <a:cubicBezTo>
                    <a:pt x="15429" y="21600"/>
                    <a:pt x="19286" y="16062"/>
                    <a:pt x="21600" y="8308"/>
                  </a:cubicBezTo>
                  <a:cubicBezTo>
                    <a:pt x="19543" y="8308"/>
                    <a:pt x="19543" y="8308"/>
                    <a:pt x="19543" y="8308"/>
                  </a:cubicBezTo>
                  <a:cubicBezTo>
                    <a:pt x="16200" y="8308"/>
                    <a:pt x="13114" y="4985"/>
                    <a:pt x="1080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43" name="Google Shape;743;p56"/>
            <p:cNvSpPr/>
            <p:nvPr/>
          </p:nvSpPr>
          <p:spPr>
            <a:xfrm>
              <a:off x="571265" y="1871662"/>
              <a:ext cx="783108" cy="61912"/>
            </a:xfrm>
            <a:custGeom>
              <a:avLst/>
              <a:gdLst/>
              <a:ahLst/>
              <a:cxnLst/>
              <a:rect l="l" t="t" r="r" b="b"/>
              <a:pathLst>
                <a:path w="21600" h="21600" extrusionOk="0">
                  <a:moveTo>
                    <a:pt x="21600" y="0"/>
                  </a:moveTo>
                  <a:cubicBezTo>
                    <a:pt x="0" y="0"/>
                    <a:pt x="0" y="0"/>
                    <a:pt x="0" y="0"/>
                  </a:cubicBezTo>
                  <a:cubicBezTo>
                    <a:pt x="0" y="20250"/>
                    <a:pt x="0" y="20250"/>
                    <a:pt x="0" y="20250"/>
                  </a:cubicBezTo>
                  <a:cubicBezTo>
                    <a:pt x="104" y="20250"/>
                    <a:pt x="312" y="21600"/>
                    <a:pt x="415" y="21600"/>
                  </a:cubicBezTo>
                  <a:cubicBezTo>
                    <a:pt x="6438" y="21600"/>
                    <a:pt x="6438" y="21600"/>
                    <a:pt x="6438" y="21600"/>
                  </a:cubicBezTo>
                  <a:cubicBezTo>
                    <a:pt x="7269" y="21600"/>
                    <a:pt x="7269" y="21600"/>
                    <a:pt x="7269" y="21600"/>
                  </a:cubicBezTo>
                  <a:cubicBezTo>
                    <a:pt x="8619" y="21600"/>
                    <a:pt x="9865" y="13500"/>
                    <a:pt x="10800" y="1350"/>
                  </a:cubicBezTo>
                  <a:cubicBezTo>
                    <a:pt x="11735" y="13500"/>
                    <a:pt x="12981" y="21600"/>
                    <a:pt x="14331" y="21600"/>
                  </a:cubicBezTo>
                  <a:cubicBezTo>
                    <a:pt x="15162" y="21600"/>
                    <a:pt x="15162" y="21600"/>
                    <a:pt x="15162" y="21600"/>
                  </a:cubicBezTo>
                  <a:cubicBezTo>
                    <a:pt x="21185" y="21600"/>
                    <a:pt x="21185" y="21600"/>
                    <a:pt x="21185" y="21600"/>
                  </a:cubicBezTo>
                  <a:cubicBezTo>
                    <a:pt x="21288" y="21600"/>
                    <a:pt x="21496" y="20250"/>
                    <a:pt x="21600" y="20250"/>
                  </a:cubicBezTo>
                  <a:cubicBezTo>
                    <a:pt x="21600" y="0"/>
                    <a:pt x="21600" y="0"/>
                    <a:pt x="21600" y="0"/>
                  </a:cubicBezTo>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44" name="Google Shape;744;p56"/>
            <p:cNvSpPr/>
            <p:nvPr/>
          </p:nvSpPr>
          <p:spPr>
            <a:xfrm>
              <a:off x="840234" y="1421607"/>
              <a:ext cx="228506" cy="178593"/>
            </a:xfrm>
            <a:custGeom>
              <a:avLst/>
              <a:gdLst/>
              <a:ahLst/>
              <a:cxnLst/>
              <a:rect l="l" t="t" r="r" b="b"/>
              <a:pathLst>
                <a:path w="21600" h="21600" extrusionOk="0">
                  <a:moveTo>
                    <a:pt x="18720" y="21600"/>
                  </a:moveTo>
                  <a:cubicBezTo>
                    <a:pt x="2880" y="21600"/>
                    <a:pt x="2880" y="21600"/>
                    <a:pt x="2880" y="21600"/>
                  </a:cubicBezTo>
                  <a:cubicBezTo>
                    <a:pt x="1440" y="21600"/>
                    <a:pt x="0" y="19800"/>
                    <a:pt x="0" y="18000"/>
                  </a:cubicBezTo>
                  <a:cubicBezTo>
                    <a:pt x="0" y="3600"/>
                    <a:pt x="0" y="3600"/>
                    <a:pt x="0" y="3600"/>
                  </a:cubicBezTo>
                  <a:cubicBezTo>
                    <a:pt x="0" y="1350"/>
                    <a:pt x="1440" y="0"/>
                    <a:pt x="2880" y="0"/>
                  </a:cubicBezTo>
                  <a:cubicBezTo>
                    <a:pt x="4320" y="0"/>
                    <a:pt x="5760" y="1350"/>
                    <a:pt x="5760" y="3600"/>
                  </a:cubicBezTo>
                  <a:cubicBezTo>
                    <a:pt x="5760" y="14400"/>
                    <a:pt x="5760" y="14400"/>
                    <a:pt x="5760" y="14400"/>
                  </a:cubicBezTo>
                  <a:cubicBezTo>
                    <a:pt x="18720" y="14400"/>
                    <a:pt x="18720" y="14400"/>
                    <a:pt x="18720" y="14400"/>
                  </a:cubicBezTo>
                  <a:cubicBezTo>
                    <a:pt x="20160" y="14400"/>
                    <a:pt x="21600" y="15750"/>
                    <a:pt x="21600" y="18000"/>
                  </a:cubicBezTo>
                  <a:cubicBezTo>
                    <a:pt x="21600" y="19800"/>
                    <a:pt x="20160" y="21600"/>
                    <a:pt x="18720" y="21600"/>
                  </a:cubicBezTo>
                  <a:close/>
                </a:path>
              </a:pathLst>
            </a:custGeom>
            <a:solidFill>
              <a:srgbClr val="205081"/>
            </a:solidFill>
            <a:ln>
              <a:noFill/>
            </a:ln>
          </p:spPr>
          <p:txBody>
            <a:bodyPr spcFirstLastPara="1" wrap="square" lIns="0" tIns="0" rIns="0" bIns="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grpSp>
      <p:grpSp>
        <p:nvGrpSpPr>
          <p:cNvPr id="745" name="Google Shape;745;p56"/>
          <p:cNvGrpSpPr/>
          <p:nvPr/>
        </p:nvGrpSpPr>
        <p:grpSpPr>
          <a:xfrm>
            <a:off x="-6260" y="4434311"/>
            <a:ext cx="3454339" cy="1123946"/>
            <a:chOff x="5764213" y="3200400"/>
            <a:chExt cx="12250738" cy="4340225"/>
          </a:xfrm>
        </p:grpSpPr>
        <p:sp>
          <p:nvSpPr>
            <p:cNvPr id="746" name="Google Shape;746;p56"/>
            <p:cNvSpPr/>
            <p:nvPr/>
          </p:nvSpPr>
          <p:spPr>
            <a:xfrm>
              <a:off x="6171526" y="3200400"/>
              <a:ext cx="11572832" cy="4297507"/>
            </a:xfrm>
            <a:custGeom>
              <a:avLst/>
              <a:gdLst/>
              <a:ahLst/>
              <a:cxnLst/>
              <a:rect l="l" t="t" r="r" b="b"/>
              <a:pathLst>
                <a:path w="3083" h="1143" extrusionOk="0">
                  <a:moveTo>
                    <a:pt x="2553" y="0"/>
                  </a:moveTo>
                  <a:cubicBezTo>
                    <a:pt x="843" y="0"/>
                    <a:pt x="843" y="0"/>
                    <a:pt x="843" y="0"/>
                  </a:cubicBezTo>
                  <a:cubicBezTo>
                    <a:pt x="746" y="0"/>
                    <a:pt x="666" y="79"/>
                    <a:pt x="666" y="177"/>
                  </a:cubicBezTo>
                  <a:cubicBezTo>
                    <a:pt x="666" y="340"/>
                    <a:pt x="666" y="340"/>
                    <a:pt x="666" y="340"/>
                  </a:cubicBezTo>
                  <a:cubicBezTo>
                    <a:pt x="666" y="437"/>
                    <a:pt x="587" y="516"/>
                    <a:pt x="490" y="516"/>
                  </a:cubicBezTo>
                  <a:cubicBezTo>
                    <a:pt x="176" y="516"/>
                    <a:pt x="176" y="516"/>
                    <a:pt x="176" y="516"/>
                  </a:cubicBezTo>
                  <a:cubicBezTo>
                    <a:pt x="79" y="516"/>
                    <a:pt x="0" y="595"/>
                    <a:pt x="0" y="693"/>
                  </a:cubicBezTo>
                  <a:cubicBezTo>
                    <a:pt x="0" y="1143"/>
                    <a:pt x="0" y="1143"/>
                    <a:pt x="0" y="1143"/>
                  </a:cubicBezTo>
                  <a:cubicBezTo>
                    <a:pt x="3083" y="1143"/>
                    <a:pt x="3083" y="1143"/>
                    <a:pt x="3083" y="1143"/>
                  </a:cubicBezTo>
                  <a:cubicBezTo>
                    <a:pt x="3083" y="693"/>
                    <a:pt x="3083" y="693"/>
                    <a:pt x="3083" y="693"/>
                  </a:cubicBezTo>
                  <a:cubicBezTo>
                    <a:pt x="3083" y="595"/>
                    <a:pt x="3004" y="516"/>
                    <a:pt x="2906" y="516"/>
                  </a:cubicBezTo>
                  <a:cubicBezTo>
                    <a:pt x="2809" y="516"/>
                    <a:pt x="2730" y="437"/>
                    <a:pt x="2730" y="340"/>
                  </a:cubicBezTo>
                  <a:cubicBezTo>
                    <a:pt x="2730" y="177"/>
                    <a:pt x="2730" y="177"/>
                    <a:pt x="2730" y="177"/>
                  </a:cubicBezTo>
                  <a:cubicBezTo>
                    <a:pt x="2730" y="79"/>
                    <a:pt x="2650" y="0"/>
                    <a:pt x="2553" y="0"/>
                  </a:cubicBezTo>
                </a:path>
              </a:pathLst>
            </a:custGeom>
            <a:solidFill>
              <a:srgbClr val="59ADDF">
                <a:alpha val="22745"/>
              </a:srgbClr>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grpSp>
          <p:nvGrpSpPr>
            <p:cNvPr id="747" name="Google Shape;747;p56"/>
            <p:cNvGrpSpPr/>
            <p:nvPr/>
          </p:nvGrpSpPr>
          <p:grpSpPr>
            <a:xfrm>
              <a:off x="5764213" y="4228500"/>
              <a:ext cx="12250738" cy="3312125"/>
              <a:chOff x="5638800" y="4228500"/>
              <a:chExt cx="12250739" cy="3312125"/>
            </a:xfrm>
          </p:grpSpPr>
          <p:sp>
            <p:nvSpPr>
              <p:cNvPr id="748" name="Google Shape;748;p56"/>
              <p:cNvSpPr/>
              <p:nvPr/>
            </p:nvSpPr>
            <p:spPr>
              <a:xfrm>
                <a:off x="6604389" y="6825799"/>
                <a:ext cx="1321633" cy="677804"/>
              </a:xfrm>
              <a:custGeom>
                <a:avLst/>
                <a:gdLst/>
                <a:ahLst/>
                <a:cxnLst/>
                <a:rect l="l" t="t" r="r" b="b"/>
                <a:pathLst>
                  <a:path w="352" h="180" extrusionOk="0">
                    <a:moveTo>
                      <a:pt x="352" y="180"/>
                    </a:moveTo>
                    <a:cubicBezTo>
                      <a:pt x="0" y="180"/>
                      <a:pt x="0" y="180"/>
                      <a:pt x="0" y="180"/>
                    </a:cubicBezTo>
                    <a:cubicBezTo>
                      <a:pt x="0" y="120"/>
                      <a:pt x="0" y="120"/>
                      <a:pt x="0" y="120"/>
                    </a:cubicBezTo>
                    <a:cubicBezTo>
                      <a:pt x="0" y="54"/>
                      <a:pt x="54" y="0"/>
                      <a:pt x="120" y="0"/>
                    </a:cubicBezTo>
                    <a:cubicBezTo>
                      <a:pt x="232" y="0"/>
                      <a:pt x="232" y="0"/>
                      <a:pt x="232" y="0"/>
                    </a:cubicBezTo>
                    <a:cubicBezTo>
                      <a:pt x="298" y="0"/>
                      <a:pt x="352" y="54"/>
                      <a:pt x="352" y="120"/>
                    </a:cubicBezTo>
                    <a:cubicBezTo>
                      <a:pt x="352" y="180"/>
                      <a:pt x="352" y="180"/>
                      <a:pt x="352" y="180"/>
                    </a:cubicBezTo>
                  </a:path>
                </a:pathLst>
              </a:custGeom>
              <a:solidFill>
                <a:srgbClr val="FFBD1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49" name="Google Shape;749;p56"/>
              <p:cNvSpPr/>
              <p:nvPr/>
            </p:nvSpPr>
            <p:spPr>
              <a:xfrm>
                <a:off x="6573058" y="6797320"/>
                <a:ext cx="1381447" cy="734762"/>
              </a:xfrm>
              <a:custGeom>
                <a:avLst/>
                <a:gdLst/>
                <a:ahLst/>
                <a:cxnLst/>
                <a:rect l="l" t="t" r="r" b="b"/>
                <a:pathLst>
                  <a:path w="368" h="196" extrusionOk="0">
                    <a:moveTo>
                      <a:pt x="360" y="196"/>
                    </a:moveTo>
                    <a:cubicBezTo>
                      <a:pt x="8" y="196"/>
                      <a:pt x="8" y="196"/>
                      <a:pt x="8" y="196"/>
                    </a:cubicBezTo>
                    <a:cubicBezTo>
                      <a:pt x="4" y="196"/>
                      <a:pt x="0" y="193"/>
                      <a:pt x="0" y="188"/>
                    </a:cubicBezTo>
                    <a:cubicBezTo>
                      <a:pt x="0" y="128"/>
                      <a:pt x="0" y="128"/>
                      <a:pt x="0" y="128"/>
                    </a:cubicBezTo>
                    <a:cubicBezTo>
                      <a:pt x="0" y="58"/>
                      <a:pt x="57" y="0"/>
                      <a:pt x="128" y="0"/>
                    </a:cubicBezTo>
                    <a:cubicBezTo>
                      <a:pt x="240" y="0"/>
                      <a:pt x="240" y="0"/>
                      <a:pt x="240" y="0"/>
                    </a:cubicBezTo>
                    <a:cubicBezTo>
                      <a:pt x="311" y="0"/>
                      <a:pt x="368" y="58"/>
                      <a:pt x="368" y="128"/>
                    </a:cubicBezTo>
                    <a:cubicBezTo>
                      <a:pt x="368" y="188"/>
                      <a:pt x="368" y="188"/>
                      <a:pt x="368" y="188"/>
                    </a:cubicBezTo>
                    <a:cubicBezTo>
                      <a:pt x="368" y="193"/>
                      <a:pt x="364" y="196"/>
                      <a:pt x="360" y="196"/>
                    </a:cubicBezTo>
                    <a:moveTo>
                      <a:pt x="16" y="180"/>
                    </a:moveTo>
                    <a:cubicBezTo>
                      <a:pt x="352" y="180"/>
                      <a:pt x="352" y="180"/>
                      <a:pt x="352" y="180"/>
                    </a:cubicBezTo>
                    <a:cubicBezTo>
                      <a:pt x="352" y="128"/>
                      <a:pt x="352" y="128"/>
                      <a:pt x="352" y="128"/>
                    </a:cubicBezTo>
                    <a:cubicBezTo>
                      <a:pt x="352" y="66"/>
                      <a:pt x="302" y="16"/>
                      <a:pt x="240" y="16"/>
                    </a:cubicBezTo>
                    <a:cubicBezTo>
                      <a:pt x="128" y="16"/>
                      <a:pt x="128" y="16"/>
                      <a:pt x="128" y="16"/>
                    </a:cubicBezTo>
                    <a:cubicBezTo>
                      <a:pt x="66" y="16"/>
                      <a:pt x="16" y="66"/>
                      <a:pt x="16" y="128"/>
                    </a:cubicBezTo>
                    <a:cubicBezTo>
                      <a:pt x="16" y="180"/>
                      <a:pt x="16" y="180"/>
                      <a:pt x="16" y="18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50" name="Google Shape;750;p56"/>
              <p:cNvSpPr/>
              <p:nvPr/>
            </p:nvSpPr>
            <p:spPr>
              <a:xfrm>
                <a:off x="6698385" y="7133374"/>
                <a:ext cx="1133642" cy="307575"/>
              </a:xfrm>
              <a:custGeom>
                <a:avLst/>
                <a:gdLst/>
                <a:ahLst/>
                <a:cxnLst/>
                <a:rect l="l" t="t" r="r" b="b"/>
                <a:pathLst>
                  <a:path w="302" h="82" extrusionOk="0">
                    <a:moveTo>
                      <a:pt x="293" y="0"/>
                    </a:moveTo>
                    <a:cubicBezTo>
                      <a:pt x="293" y="1"/>
                      <a:pt x="293" y="2"/>
                      <a:pt x="292" y="3"/>
                    </a:cubicBezTo>
                    <a:cubicBezTo>
                      <a:pt x="291" y="6"/>
                      <a:pt x="288" y="7"/>
                      <a:pt x="286" y="7"/>
                    </a:cubicBezTo>
                    <a:cubicBezTo>
                      <a:pt x="237" y="7"/>
                      <a:pt x="237" y="7"/>
                      <a:pt x="237" y="7"/>
                    </a:cubicBezTo>
                    <a:cubicBezTo>
                      <a:pt x="235" y="8"/>
                      <a:pt x="233" y="12"/>
                      <a:pt x="232" y="14"/>
                    </a:cubicBezTo>
                    <a:cubicBezTo>
                      <a:pt x="229" y="19"/>
                      <a:pt x="226" y="24"/>
                      <a:pt x="221" y="28"/>
                    </a:cubicBezTo>
                    <a:cubicBezTo>
                      <a:pt x="213" y="35"/>
                      <a:pt x="164" y="60"/>
                      <a:pt x="155" y="65"/>
                    </a:cubicBezTo>
                    <a:cubicBezTo>
                      <a:pt x="154" y="66"/>
                      <a:pt x="152"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50" y="66"/>
                      <a:pt x="150" y="66"/>
                      <a:pt x="150"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8" y="66"/>
                    </a:cubicBezTo>
                    <a:cubicBezTo>
                      <a:pt x="148" y="66"/>
                      <a:pt x="148" y="66"/>
                      <a:pt x="148" y="66"/>
                    </a:cubicBezTo>
                    <a:cubicBezTo>
                      <a:pt x="148" y="66"/>
                      <a:pt x="148" y="66"/>
                      <a:pt x="148" y="66"/>
                    </a:cubicBezTo>
                    <a:cubicBezTo>
                      <a:pt x="148" y="66"/>
                      <a:pt x="148" y="66"/>
                      <a:pt x="148" y="66"/>
                    </a:cubicBezTo>
                    <a:cubicBezTo>
                      <a:pt x="148" y="66"/>
                      <a:pt x="148" y="66"/>
                      <a:pt x="148" y="66"/>
                    </a:cubicBezTo>
                    <a:cubicBezTo>
                      <a:pt x="148" y="66"/>
                      <a:pt x="148" y="66"/>
                      <a:pt x="148" y="66"/>
                    </a:cubicBezTo>
                    <a:cubicBezTo>
                      <a:pt x="148" y="66"/>
                      <a:pt x="147" y="65"/>
                      <a:pt x="147" y="65"/>
                    </a:cubicBezTo>
                    <a:cubicBezTo>
                      <a:pt x="141" y="62"/>
                      <a:pt x="90" y="34"/>
                      <a:pt x="81" y="28"/>
                    </a:cubicBezTo>
                    <a:cubicBezTo>
                      <a:pt x="76" y="24"/>
                      <a:pt x="72" y="18"/>
                      <a:pt x="69" y="13"/>
                    </a:cubicBezTo>
                    <a:cubicBezTo>
                      <a:pt x="68" y="11"/>
                      <a:pt x="66" y="8"/>
                      <a:pt x="65" y="7"/>
                    </a:cubicBezTo>
                    <a:cubicBezTo>
                      <a:pt x="16" y="7"/>
                      <a:pt x="16" y="7"/>
                      <a:pt x="16" y="7"/>
                    </a:cubicBezTo>
                    <a:cubicBezTo>
                      <a:pt x="14" y="7"/>
                      <a:pt x="11" y="6"/>
                      <a:pt x="10" y="3"/>
                    </a:cubicBezTo>
                    <a:cubicBezTo>
                      <a:pt x="9" y="2"/>
                      <a:pt x="9" y="1"/>
                      <a:pt x="8" y="0"/>
                    </a:cubicBezTo>
                    <a:cubicBezTo>
                      <a:pt x="0" y="23"/>
                      <a:pt x="0" y="23"/>
                      <a:pt x="0" y="23"/>
                    </a:cubicBezTo>
                    <a:cubicBezTo>
                      <a:pt x="39" y="23"/>
                      <a:pt x="39" y="23"/>
                      <a:pt x="39" y="23"/>
                    </a:cubicBezTo>
                    <a:cubicBezTo>
                      <a:pt x="45" y="23"/>
                      <a:pt x="151" y="82"/>
                      <a:pt x="151" y="82"/>
                    </a:cubicBezTo>
                    <a:cubicBezTo>
                      <a:pt x="151" y="82"/>
                      <a:pt x="253" y="23"/>
                      <a:pt x="259" y="23"/>
                    </a:cubicBezTo>
                    <a:cubicBezTo>
                      <a:pt x="302" y="23"/>
                      <a:pt x="302" y="23"/>
                      <a:pt x="302" y="23"/>
                    </a:cubicBezTo>
                    <a:cubicBezTo>
                      <a:pt x="293" y="0"/>
                      <a:pt x="293" y="0"/>
                      <a:pt x="293" y="0"/>
                    </a:cubicBezTo>
                  </a:path>
                </a:pathLst>
              </a:custGeom>
              <a:solidFill>
                <a:srgbClr val="D2A72C"/>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51" name="Google Shape;751;p56"/>
              <p:cNvSpPr/>
              <p:nvPr/>
            </p:nvSpPr>
            <p:spPr>
              <a:xfrm>
                <a:off x="6758199" y="6740362"/>
                <a:ext cx="1014011" cy="612301"/>
              </a:xfrm>
              <a:custGeom>
                <a:avLst/>
                <a:gdLst/>
                <a:ahLst/>
                <a:cxnLst/>
                <a:rect l="l" t="t" r="r" b="b"/>
                <a:pathLst>
                  <a:path w="270" h="163" extrusionOk="0">
                    <a:moveTo>
                      <a:pt x="244" y="36"/>
                    </a:moveTo>
                    <a:cubicBezTo>
                      <a:pt x="238" y="18"/>
                      <a:pt x="221" y="6"/>
                      <a:pt x="203" y="5"/>
                    </a:cubicBezTo>
                    <a:cubicBezTo>
                      <a:pt x="135" y="0"/>
                      <a:pt x="135" y="0"/>
                      <a:pt x="135" y="0"/>
                    </a:cubicBezTo>
                    <a:cubicBezTo>
                      <a:pt x="67" y="5"/>
                      <a:pt x="67" y="5"/>
                      <a:pt x="67" y="5"/>
                    </a:cubicBezTo>
                    <a:cubicBezTo>
                      <a:pt x="49" y="6"/>
                      <a:pt x="32" y="18"/>
                      <a:pt x="26" y="36"/>
                    </a:cubicBezTo>
                    <a:cubicBezTo>
                      <a:pt x="0" y="104"/>
                      <a:pt x="0" y="104"/>
                      <a:pt x="0" y="104"/>
                    </a:cubicBezTo>
                    <a:cubicBezTo>
                      <a:pt x="50" y="104"/>
                      <a:pt x="50" y="104"/>
                      <a:pt x="50" y="104"/>
                    </a:cubicBezTo>
                    <a:cubicBezTo>
                      <a:pt x="57" y="104"/>
                      <a:pt x="61" y="121"/>
                      <a:pt x="70" y="127"/>
                    </a:cubicBezTo>
                    <a:cubicBezTo>
                      <a:pt x="78" y="133"/>
                      <a:pt x="135" y="163"/>
                      <a:pt x="135" y="163"/>
                    </a:cubicBezTo>
                    <a:cubicBezTo>
                      <a:pt x="135" y="163"/>
                      <a:pt x="192" y="134"/>
                      <a:pt x="200" y="127"/>
                    </a:cubicBezTo>
                    <a:cubicBezTo>
                      <a:pt x="208" y="120"/>
                      <a:pt x="213" y="104"/>
                      <a:pt x="219" y="104"/>
                    </a:cubicBezTo>
                    <a:cubicBezTo>
                      <a:pt x="270" y="104"/>
                      <a:pt x="270" y="104"/>
                      <a:pt x="270" y="104"/>
                    </a:cubicBezTo>
                    <a:cubicBezTo>
                      <a:pt x="244" y="36"/>
                      <a:pt x="244" y="36"/>
                      <a:pt x="244" y="36"/>
                    </a:cubicBezTo>
                  </a:path>
                </a:pathLst>
              </a:custGeom>
              <a:solidFill>
                <a:srgbClr val="FFBD1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52" name="Google Shape;752;p56"/>
              <p:cNvSpPr/>
              <p:nvPr/>
            </p:nvSpPr>
            <p:spPr>
              <a:xfrm>
                <a:off x="6726868" y="6711882"/>
                <a:ext cx="1073826" cy="672108"/>
              </a:xfrm>
              <a:custGeom>
                <a:avLst/>
                <a:gdLst/>
                <a:ahLst/>
                <a:cxnLst/>
                <a:rect l="l" t="t" r="r" b="b"/>
                <a:pathLst>
                  <a:path w="286" h="179" extrusionOk="0">
                    <a:moveTo>
                      <a:pt x="143" y="179"/>
                    </a:moveTo>
                    <a:cubicBezTo>
                      <a:pt x="142" y="179"/>
                      <a:pt x="140" y="179"/>
                      <a:pt x="139" y="178"/>
                    </a:cubicBezTo>
                    <a:cubicBezTo>
                      <a:pt x="133" y="175"/>
                      <a:pt x="82" y="147"/>
                      <a:pt x="73" y="141"/>
                    </a:cubicBezTo>
                    <a:cubicBezTo>
                      <a:pt x="68" y="137"/>
                      <a:pt x="64" y="131"/>
                      <a:pt x="61" y="126"/>
                    </a:cubicBezTo>
                    <a:cubicBezTo>
                      <a:pt x="60" y="124"/>
                      <a:pt x="58" y="121"/>
                      <a:pt x="57" y="120"/>
                    </a:cubicBezTo>
                    <a:cubicBezTo>
                      <a:pt x="8" y="120"/>
                      <a:pt x="8" y="120"/>
                      <a:pt x="8" y="120"/>
                    </a:cubicBezTo>
                    <a:cubicBezTo>
                      <a:pt x="6" y="120"/>
                      <a:pt x="3" y="119"/>
                      <a:pt x="2" y="116"/>
                    </a:cubicBezTo>
                    <a:cubicBezTo>
                      <a:pt x="0" y="114"/>
                      <a:pt x="0" y="111"/>
                      <a:pt x="1" y="109"/>
                    </a:cubicBezTo>
                    <a:cubicBezTo>
                      <a:pt x="26" y="41"/>
                      <a:pt x="26" y="41"/>
                      <a:pt x="26" y="41"/>
                    </a:cubicBezTo>
                    <a:cubicBezTo>
                      <a:pt x="34" y="21"/>
                      <a:pt x="53" y="6"/>
                      <a:pt x="75" y="5"/>
                    </a:cubicBezTo>
                    <a:cubicBezTo>
                      <a:pt x="142" y="0"/>
                      <a:pt x="142" y="0"/>
                      <a:pt x="142" y="0"/>
                    </a:cubicBezTo>
                    <a:cubicBezTo>
                      <a:pt x="143" y="0"/>
                      <a:pt x="143" y="0"/>
                      <a:pt x="143" y="0"/>
                    </a:cubicBezTo>
                    <a:cubicBezTo>
                      <a:pt x="211" y="5"/>
                      <a:pt x="211" y="5"/>
                      <a:pt x="211" y="5"/>
                    </a:cubicBezTo>
                    <a:cubicBezTo>
                      <a:pt x="233" y="6"/>
                      <a:pt x="252" y="21"/>
                      <a:pt x="260" y="41"/>
                    </a:cubicBezTo>
                    <a:cubicBezTo>
                      <a:pt x="285" y="109"/>
                      <a:pt x="285" y="109"/>
                      <a:pt x="285" y="109"/>
                    </a:cubicBezTo>
                    <a:cubicBezTo>
                      <a:pt x="286" y="111"/>
                      <a:pt x="286" y="114"/>
                      <a:pt x="284" y="116"/>
                    </a:cubicBezTo>
                    <a:cubicBezTo>
                      <a:pt x="283" y="119"/>
                      <a:pt x="280" y="120"/>
                      <a:pt x="278" y="120"/>
                    </a:cubicBezTo>
                    <a:cubicBezTo>
                      <a:pt x="229" y="120"/>
                      <a:pt x="229" y="120"/>
                      <a:pt x="229" y="120"/>
                    </a:cubicBezTo>
                    <a:cubicBezTo>
                      <a:pt x="227" y="121"/>
                      <a:pt x="225" y="125"/>
                      <a:pt x="224" y="127"/>
                    </a:cubicBezTo>
                    <a:cubicBezTo>
                      <a:pt x="221" y="132"/>
                      <a:pt x="218" y="137"/>
                      <a:pt x="213" y="141"/>
                    </a:cubicBezTo>
                    <a:cubicBezTo>
                      <a:pt x="205" y="148"/>
                      <a:pt x="156" y="173"/>
                      <a:pt x="147" y="178"/>
                    </a:cubicBezTo>
                    <a:cubicBezTo>
                      <a:pt x="145" y="179"/>
                      <a:pt x="144" y="179"/>
                      <a:pt x="143" y="179"/>
                    </a:cubicBezTo>
                    <a:moveTo>
                      <a:pt x="20" y="104"/>
                    </a:moveTo>
                    <a:cubicBezTo>
                      <a:pt x="58" y="104"/>
                      <a:pt x="58" y="104"/>
                      <a:pt x="58" y="104"/>
                    </a:cubicBezTo>
                    <a:cubicBezTo>
                      <a:pt x="66" y="104"/>
                      <a:pt x="71" y="111"/>
                      <a:pt x="75" y="118"/>
                    </a:cubicBezTo>
                    <a:cubicBezTo>
                      <a:pt x="77" y="122"/>
                      <a:pt x="80" y="126"/>
                      <a:pt x="83" y="128"/>
                    </a:cubicBezTo>
                    <a:cubicBezTo>
                      <a:pt x="89" y="132"/>
                      <a:pt x="125" y="153"/>
                      <a:pt x="143" y="162"/>
                    </a:cubicBezTo>
                    <a:cubicBezTo>
                      <a:pt x="165" y="151"/>
                      <a:pt x="198" y="133"/>
                      <a:pt x="203" y="129"/>
                    </a:cubicBezTo>
                    <a:cubicBezTo>
                      <a:pt x="205" y="126"/>
                      <a:pt x="208" y="122"/>
                      <a:pt x="210" y="119"/>
                    </a:cubicBezTo>
                    <a:cubicBezTo>
                      <a:pt x="215" y="111"/>
                      <a:pt x="219" y="104"/>
                      <a:pt x="227" y="104"/>
                    </a:cubicBezTo>
                    <a:cubicBezTo>
                      <a:pt x="266" y="104"/>
                      <a:pt x="266" y="104"/>
                      <a:pt x="266" y="104"/>
                    </a:cubicBezTo>
                    <a:cubicBezTo>
                      <a:pt x="245" y="47"/>
                      <a:pt x="245" y="47"/>
                      <a:pt x="245" y="47"/>
                    </a:cubicBezTo>
                    <a:cubicBezTo>
                      <a:pt x="239" y="32"/>
                      <a:pt x="226" y="22"/>
                      <a:pt x="210" y="21"/>
                    </a:cubicBezTo>
                    <a:cubicBezTo>
                      <a:pt x="143" y="16"/>
                      <a:pt x="143" y="16"/>
                      <a:pt x="143" y="16"/>
                    </a:cubicBezTo>
                    <a:cubicBezTo>
                      <a:pt x="76" y="21"/>
                      <a:pt x="76" y="21"/>
                      <a:pt x="76" y="21"/>
                    </a:cubicBezTo>
                    <a:cubicBezTo>
                      <a:pt x="60" y="22"/>
                      <a:pt x="47" y="32"/>
                      <a:pt x="41" y="47"/>
                    </a:cubicBezTo>
                    <a:cubicBezTo>
                      <a:pt x="20" y="104"/>
                      <a:pt x="20" y="104"/>
                      <a:pt x="20" y="104"/>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53" name="Google Shape;753;p56"/>
              <p:cNvSpPr/>
              <p:nvPr/>
            </p:nvSpPr>
            <p:spPr>
              <a:xfrm>
                <a:off x="7025944" y="6541007"/>
                <a:ext cx="478522" cy="811655"/>
              </a:xfrm>
              <a:custGeom>
                <a:avLst/>
                <a:gdLst/>
                <a:ahLst/>
                <a:cxnLst/>
                <a:rect l="l" t="t" r="r" b="b"/>
                <a:pathLst>
                  <a:path w="128" h="216" extrusionOk="0">
                    <a:moveTo>
                      <a:pt x="0" y="0"/>
                    </a:moveTo>
                    <a:cubicBezTo>
                      <a:pt x="0" y="96"/>
                      <a:pt x="0" y="96"/>
                      <a:pt x="0" y="96"/>
                    </a:cubicBezTo>
                    <a:cubicBezTo>
                      <a:pt x="0" y="131"/>
                      <a:pt x="64" y="216"/>
                      <a:pt x="64" y="216"/>
                    </a:cubicBezTo>
                    <a:cubicBezTo>
                      <a:pt x="64" y="216"/>
                      <a:pt x="128" y="131"/>
                      <a:pt x="128" y="96"/>
                    </a:cubicBezTo>
                    <a:cubicBezTo>
                      <a:pt x="128" y="0"/>
                      <a:pt x="128" y="0"/>
                      <a:pt x="128" y="0"/>
                    </a:cubicBezTo>
                    <a:cubicBezTo>
                      <a:pt x="0" y="0"/>
                      <a:pt x="0" y="0"/>
                      <a:pt x="0" y="0"/>
                    </a:cubicBezTo>
                  </a:path>
                </a:pathLst>
              </a:custGeom>
              <a:solidFill>
                <a:srgbClr val="FFE1A4"/>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54" name="Google Shape;754;p56"/>
              <p:cNvSpPr/>
              <p:nvPr/>
            </p:nvSpPr>
            <p:spPr>
              <a:xfrm>
                <a:off x="6994613" y="6512528"/>
                <a:ext cx="538337" cy="871462"/>
              </a:xfrm>
              <a:custGeom>
                <a:avLst/>
                <a:gdLst/>
                <a:ahLst/>
                <a:cxnLst/>
                <a:rect l="l" t="t" r="r" b="b"/>
                <a:pathLst>
                  <a:path w="144" h="232" extrusionOk="0">
                    <a:moveTo>
                      <a:pt x="72" y="232"/>
                    </a:moveTo>
                    <a:cubicBezTo>
                      <a:pt x="69" y="232"/>
                      <a:pt x="67" y="231"/>
                      <a:pt x="66" y="229"/>
                    </a:cubicBezTo>
                    <a:cubicBezTo>
                      <a:pt x="59" y="220"/>
                      <a:pt x="0" y="141"/>
                      <a:pt x="0" y="104"/>
                    </a:cubicBezTo>
                    <a:cubicBezTo>
                      <a:pt x="0" y="8"/>
                      <a:pt x="0" y="8"/>
                      <a:pt x="0" y="8"/>
                    </a:cubicBezTo>
                    <a:cubicBezTo>
                      <a:pt x="0" y="4"/>
                      <a:pt x="4" y="0"/>
                      <a:pt x="8" y="0"/>
                    </a:cubicBezTo>
                    <a:cubicBezTo>
                      <a:pt x="136" y="0"/>
                      <a:pt x="136" y="0"/>
                      <a:pt x="136" y="0"/>
                    </a:cubicBezTo>
                    <a:cubicBezTo>
                      <a:pt x="140" y="0"/>
                      <a:pt x="144" y="4"/>
                      <a:pt x="144" y="8"/>
                    </a:cubicBezTo>
                    <a:cubicBezTo>
                      <a:pt x="144" y="104"/>
                      <a:pt x="144" y="104"/>
                      <a:pt x="144" y="104"/>
                    </a:cubicBezTo>
                    <a:cubicBezTo>
                      <a:pt x="144" y="141"/>
                      <a:pt x="85" y="220"/>
                      <a:pt x="78" y="229"/>
                    </a:cubicBezTo>
                    <a:cubicBezTo>
                      <a:pt x="77" y="231"/>
                      <a:pt x="74" y="232"/>
                      <a:pt x="72" y="232"/>
                    </a:cubicBezTo>
                    <a:moveTo>
                      <a:pt x="16" y="16"/>
                    </a:moveTo>
                    <a:cubicBezTo>
                      <a:pt x="16" y="104"/>
                      <a:pt x="16" y="104"/>
                      <a:pt x="16" y="104"/>
                    </a:cubicBezTo>
                    <a:cubicBezTo>
                      <a:pt x="16" y="128"/>
                      <a:pt x="52" y="183"/>
                      <a:pt x="72" y="211"/>
                    </a:cubicBezTo>
                    <a:cubicBezTo>
                      <a:pt x="92" y="183"/>
                      <a:pt x="128" y="128"/>
                      <a:pt x="128" y="104"/>
                    </a:cubicBezTo>
                    <a:cubicBezTo>
                      <a:pt x="128" y="16"/>
                      <a:pt x="128" y="16"/>
                      <a:pt x="128" y="16"/>
                    </a:cubicBezTo>
                    <a:cubicBezTo>
                      <a:pt x="16" y="16"/>
                      <a:pt x="16" y="16"/>
                      <a:pt x="16" y="16"/>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55" name="Google Shape;755;p56"/>
              <p:cNvSpPr/>
              <p:nvPr/>
            </p:nvSpPr>
            <p:spPr>
              <a:xfrm>
                <a:off x="7054427" y="6820103"/>
                <a:ext cx="418708" cy="34175"/>
              </a:xfrm>
              <a:custGeom>
                <a:avLst/>
                <a:gdLst/>
                <a:ahLst/>
                <a:cxnLst/>
                <a:rect l="l" t="t" r="r" b="b"/>
                <a:pathLst>
                  <a:path w="112" h="9" extrusionOk="0">
                    <a:moveTo>
                      <a:pt x="0" y="0"/>
                    </a:moveTo>
                    <a:cubicBezTo>
                      <a:pt x="0" y="1"/>
                      <a:pt x="0" y="1"/>
                      <a:pt x="0" y="1"/>
                    </a:cubicBezTo>
                    <a:cubicBezTo>
                      <a:pt x="17" y="6"/>
                      <a:pt x="34" y="9"/>
                      <a:pt x="53" y="9"/>
                    </a:cubicBezTo>
                    <a:cubicBezTo>
                      <a:pt x="53" y="9"/>
                      <a:pt x="54" y="9"/>
                      <a:pt x="55" y="9"/>
                    </a:cubicBezTo>
                    <a:cubicBezTo>
                      <a:pt x="57" y="9"/>
                      <a:pt x="57" y="9"/>
                      <a:pt x="57" y="9"/>
                    </a:cubicBezTo>
                    <a:cubicBezTo>
                      <a:pt x="76" y="9"/>
                      <a:pt x="94" y="6"/>
                      <a:pt x="112" y="1"/>
                    </a:cubicBezTo>
                    <a:cubicBezTo>
                      <a:pt x="112" y="0"/>
                      <a:pt x="112" y="0"/>
                      <a:pt x="112" y="0"/>
                    </a:cubicBezTo>
                    <a:cubicBezTo>
                      <a:pt x="94" y="5"/>
                      <a:pt x="76" y="8"/>
                      <a:pt x="57" y="8"/>
                    </a:cubicBezTo>
                    <a:cubicBezTo>
                      <a:pt x="54" y="8"/>
                      <a:pt x="54" y="8"/>
                      <a:pt x="54" y="8"/>
                    </a:cubicBezTo>
                    <a:cubicBezTo>
                      <a:pt x="54" y="8"/>
                      <a:pt x="53" y="8"/>
                      <a:pt x="52" y="8"/>
                    </a:cubicBezTo>
                    <a:cubicBezTo>
                      <a:pt x="34" y="8"/>
                      <a:pt x="17" y="5"/>
                      <a:pt x="0" y="0"/>
                    </a:cubicBezTo>
                  </a:path>
                </a:pathLst>
              </a:custGeom>
              <a:solidFill>
                <a:srgbClr val="E8D2A0"/>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56" name="Google Shape;756;p56"/>
              <p:cNvSpPr/>
              <p:nvPr/>
            </p:nvSpPr>
            <p:spPr>
              <a:xfrm>
                <a:off x="7025944" y="6811559"/>
                <a:ext cx="478522" cy="11392"/>
              </a:xfrm>
              <a:custGeom>
                <a:avLst/>
                <a:gdLst/>
                <a:ahLst/>
                <a:cxnLst/>
                <a:rect l="l" t="t" r="r" b="b"/>
                <a:pathLst>
                  <a:path w="128" h="3" extrusionOk="0">
                    <a:moveTo>
                      <a:pt x="128" y="0"/>
                    </a:moveTo>
                    <a:cubicBezTo>
                      <a:pt x="125" y="1"/>
                      <a:pt x="123" y="2"/>
                      <a:pt x="120" y="2"/>
                    </a:cubicBezTo>
                    <a:cubicBezTo>
                      <a:pt x="120" y="3"/>
                      <a:pt x="120" y="3"/>
                      <a:pt x="120" y="3"/>
                    </a:cubicBezTo>
                    <a:cubicBezTo>
                      <a:pt x="123" y="2"/>
                      <a:pt x="125" y="2"/>
                      <a:pt x="128" y="1"/>
                    </a:cubicBezTo>
                    <a:cubicBezTo>
                      <a:pt x="128" y="0"/>
                      <a:pt x="128" y="0"/>
                      <a:pt x="128" y="0"/>
                    </a:cubicBezTo>
                    <a:moveTo>
                      <a:pt x="0" y="0"/>
                    </a:moveTo>
                    <a:cubicBezTo>
                      <a:pt x="0" y="0"/>
                      <a:pt x="0" y="0"/>
                      <a:pt x="0" y="0"/>
                    </a:cubicBezTo>
                    <a:cubicBezTo>
                      <a:pt x="3" y="1"/>
                      <a:pt x="5" y="2"/>
                      <a:pt x="8" y="3"/>
                    </a:cubicBezTo>
                    <a:cubicBezTo>
                      <a:pt x="8" y="2"/>
                      <a:pt x="8" y="2"/>
                      <a:pt x="8" y="2"/>
                    </a:cubicBezTo>
                    <a:cubicBezTo>
                      <a:pt x="5" y="1"/>
                      <a:pt x="3" y="1"/>
                      <a:pt x="0"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57" name="Google Shape;757;p56"/>
              <p:cNvSpPr/>
              <p:nvPr/>
            </p:nvSpPr>
            <p:spPr>
              <a:xfrm>
                <a:off x="6430640" y="4530379"/>
                <a:ext cx="1680525" cy="1324280"/>
              </a:xfrm>
              <a:custGeom>
                <a:avLst/>
                <a:gdLst/>
                <a:ahLst/>
                <a:cxnLst/>
                <a:rect l="l" t="t" r="r" b="b"/>
                <a:pathLst>
                  <a:path w="448" h="352" extrusionOk="0">
                    <a:moveTo>
                      <a:pt x="224" y="0"/>
                    </a:moveTo>
                    <a:cubicBezTo>
                      <a:pt x="100" y="0"/>
                      <a:pt x="0" y="100"/>
                      <a:pt x="0" y="224"/>
                    </a:cubicBezTo>
                    <a:cubicBezTo>
                      <a:pt x="0" y="352"/>
                      <a:pt x="0" y="352"/>
                      <a:pt x="0" y="352"/>
                    </a:cubicBezTo>
                    <a:cubicBezTo>
                      <a:pt x="448" y="352"/>
                      <a:pt x="448" y="352"/>
                      <a:pt x="448" y="352"/>
                    </a:cubicBezTo>
                    <a:cubicBezTo>
                      <a:pt x="448" y="224"/>
                      <a:pt x="448" y="224"/>
                      <a:pt x="448" y="224"/>
                    </a:cubicBezTo>
                    <a:cubicBezTo>
                      <a:pt x="448" y="100"/>
                      <a:pt x="348" y="0"/>
                      <a:pt x="224" y="0"/>
                    </a:cubicBezTo>
                  </a:path>
                </a:pathLst>
              </a:custGeom>
              <a:solidFill>
                <a:srgbClr val="A36D4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58" name="Google Shape;758;p56"/>
              <p:cNvSpPr/>
              <p:nvPr/>
            </p:nvSpPr>
            <p:spPr>
              <a:xfrm>
                <a:off x="6402157" y="4501900"/>
                <a:ext cx="1740339" cy="1381238"/>
              </a:xfrm>
              <a:custGeom>
                <a:avLst/>
                <a:gdLst/>
                <a:ahLst/>
                <a:cxnLst/>
                <a:rect l="l" t="t" r="r" b="b"/>
                <a:pathLst>
                  <a:path w="464" h="368" extrusionOk="0">
                    <a:moveTo>
                      <a:pt x="456" y="368"/>
                    </a:moveTo>
                    <a:cubicBezTo>
                      <a:pt x="8" y="368"/>
                      <a:pt x="8" y="368"/>
                      <a:pt x="8" y="368"/>
                    </a:cubicBezTo>
                    <a:cubicBezTo>
                      <a:pt x="4" y="368"/>
                      <a:pt x="0" y="364"/>
                      <a:pt x="0" y="360"/>
                    </a:cubicBezTo>
                    <a:cubicBezTo>
                      <a:pt x="0" y="232"/>
                      <a:pt x="0" y="232"/>
                      <a:pt x="0" y="232"/>
                    </a:cubicBezTo>
                    <a:cubicBezTo>
                      <a:pt x="0" y="104"/>
                      <a:pt x="104" y="0"/>
                      <a:pt x="232" y="0"/>
                    </a:cubicBezTo>
                    <a:cubicBezTo>
                      <a:pt x="360" y="0"/>
                      <a:pt x="464" y="104"/>
                      <a:pt x="464" y="232"/>
                    </a:cubicBezTo>
                    <a:cubicBezTo>
                      <a:pt x="464" y="360"/>
                      <a:pt x="464" y="360"/>
                      <a:pt x="464" y="360"/>
                    </a:cubicBezTo>
                    <a:cubicBezTo>
                      <a:pt x="464" y="364"/>
                      <a:pt x="460" y="368"/>
                      <a:pt x="456" y="368"/>
                    </a:cubicBezTo>
                    <a:moveTo>
                      <a:pt x="16" y="352"/>
                    </a:moveTo>
                    <a:cubicBezTo>
                      <a:pt x="448" y="352"/>
                      <a:pt x="448" y="352"/>
                      <a:pt x="448" y="352"/>
                    </a:cubicBezTo>
                    <a:cubicBezTo>
                      <a:pt x="448" y="232"/>
                      <a:pt x="448" y="232"/>
                      <a:pt x="448" y="232"/>
                    </a:cubicBezTo>
                    <a:cubicBezTo>
                      <a:pt x="448" y="113"/>
                      <a:pt x="351" y="16"/>
                      <a:pt x="232" y="16"/>
                    </a:cubicBezTo>
                    <a:cubicBezTo>
                      <a:pt x="113" y="16"/>
                      <a:pt x="16" y="113"/>
                      <a:pt x="16" y="232"/>
                    </a:cubicBezTo>
                    <a:cubicBezTo>
                      <a:pt x="16" y="352"/>
                      <a:pt x="16" y="352"/>
                      <a:pt x="16" y="352"/>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59" name="Google Shape;759;p56"/>
              <p:cNvSpPr/>
              <p:nvPr/>
            </p:nvSpPr>
            <p:spPr>
              <a:xfrm>
                <a:off x="6450578" y="4530379"/>
                <a:ext cx="857353" cy="1324280"/>
              </a:xfrm>
              <a:custGeom>
                <a:avLst/>
                <a:gdLst/>
                <a:ahLst/>
                <a:cxnLst/>
                <a:rect l="l" t="t" r="r" b="b"/>
                <a:pathLst>
                  <a:path w="229" h="352" extrusionOk="0">
                    <a:moveTo>
                      <a:pt x="229" y="0"/>
                    </a:moveTo>
                    <a:cubicBezTo>
                      <a:pt x="226" y="0"/>
                      <a:pt x="223" y="0"/>
                      <a:pt x="219" y="0"/>
                    </a:cubicBezTo>
                    <a:cubicBezTo>
                      <a:pt x="98" y="2"/>
                      <a:pt x="0" y="102"/>
                      <a:pt x="0" y="224"/>
                    </a:cubicBezTo>
                    <a:cubicBezTo>
                      <a:pt x="0" y="352"/>
                      <a:pt x="0" y="352"/>
                      <a:pt x="0" y="352"/>
                    </a:cubicBezTo>
                    <a:cubicBezTo>
                      <a:pt x="20" y="352"/>
                      <a:pt x="20" y="352"/>
                      <a:pt x="20" y="352"/>
                    </a:cubicBezTo>
                    <a:cubicBezTo>
                      <a:pt x="20" y="224"/>
                      <a:pt x="20" y="224"/>
                      <a:pt x="20" y="224"/>
                    </a:cubicBezTo>
                    <a:cubicBezTo>
                      <a:pt x="20" y="105"/>
                      <a:pt x="112" y="8"/>
                      <a:pt x="229" y="0"/>
                    </a:cubicBezTo>
                  </a:path>
                </a:pathLst>
              </a:custGeom>
              <a:solidFill>
                <a:srgbClr val="CC8352"/>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60" name="Google Shape;760;p56"/>
              <p:cNvSpPr/>
              <p:nvPr/>
            </p:nvSpPr>
            <p:spPr>
              <a:xfrm>
                <a:off x="6402157" y="4501900"/>
                <a:ext cx="1740339" cy="1381238"/>
              </a:xfrm>
              <a:custGeom>
                <a:avLst/>
                <a:gdLst/>
                <a:ahLst/>
                <a:cxnLst/>
                <a:rect l="l" t="t" r="r" b="b"/>
                <a:pathLst>
                  <a:path w="464" h="368" extrusionOk="0">
                    <a:moveTo>
                      <a:pt x="456" y="368"/>
                    </a:moveTo>
                    <a:cubicBezTo>
                      <a:pt x="8" y="368"/>
                      <a:pt x="8" y="368"/>
                      <a:pt x="8" y="368"/>
                    </a:cubicBezTo>
                    <a:cubicBezTo>
                      <a:pt x="4" y="368"/>
                      <a:pt x="0" y="364"/>
                      <a:pt x="0" y="360"/>
                    </a:cubicBezTo>
                    <a:cubicBezTo>
                      <a:pt x="0" y="232"/>
                      <a:pt x="0" y="232"/>
                      <a:pt x="0" y="232"/>
                    </a:cubicBezTo>
                    <a:cubicBezTo>
                      <a:pt x="0" y="104"/>
                      <a:pt x="104" y="0"/>
                      <a:pt x="232" y="0"/>
                    </a:cubicBezTo>
                    <a:cubicBezTo>
                      <a:pt x="360" y="0"/>
                      <a:pt x="464" y="104"/>
                      <a:pt x="464" y="232"/>
                    </a:cubicBezTo>
                    <a:cubicBezTo>
                      <a:pt x="464" y="360"/>
                      <a:pt x="464" y="360"/>
                      <a:pt x="464" y="360"/>
                    </a:cubicBezTo>
                    <a:cubicBezTo>
                      <a:pt x="464" y="364"/>
                      <a:pt x="460" y="368"/>
                      <a:pt x="456" y="368"/>
                    </a:cubicBezTo>
                    <a:moveTo>
                      <a:pt x="16" y="352"/>
                    </a:moveTo>
                    <a:cubicBezTo>
                      <a:pt x="448" y="352"/>
                      <a:pt x="448" y="352"/>
                      <a:pt x="448" y="352"/>
                    </a:cubicBezTo>
                    <a:cubicBezTo>
                      <a:pt x="448" y="232"/>
                      <a:pt x="448" y="232"/>
                      <a:pt x="448" y="232"/>
                    </a:cubicBezTo>
                    <a:cubicBezTo>
                      <a:pt x="448" y="113"/>
                      <a:pt x="351" y="16"/>
                      <a:pt x="232" y="16"/>
                    </a:cubicBezTo>
                    <a:cubicBezTo>
                      <a:pt x="113" y="16"/>
                      <a:pt x="16" y="113"/>
                      <a:pt x="16" y="232"/>
                    </a:cubicBezTo>
                    <a:cubicBezTo>
                      <a:pt x="16" y="352"/>
                      <a:pt x="16" y="352"/>
                      <a:pt x="16" y="352"/>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61" name="Google Shape;761;p56"/>
              <p:cNvSpPr/>
              <p:nvPr/>
            </p:nvSpPr>
            <p:spPr>
              <a:xfrm>
                <a:off x="6333797" y="5598346"/>
                <a:ext cx="179445" cy="361686"/>
              </a:xfrm>
              <a:custGeom>
                <a:avLst/>
                <a:gdLst/>
                <a:ahLst/>
                <a:cxnLst/>
                <a:rect l="l" t="t" r="r" b="b"/>
                <a:pathLst>
                  <a:path w="48" h="96" extrusionOk="0">
                    <a:moveTo>
                      <a:pt x="48" y="20"/>
                    </a:moveTo>
                    <a:cubicBezTo>
                      <a:pt x="48" y="8"/>
                      <a:pt x="35" y="0"/>
                      <a:pt x="24" y="6"/>
                    </a:cubicBezTo>
                    <a:cubicBezTo>
                      <a:pt x="10" y="14"/>
                      <a:pt x="0" y="30"/>
                      <a:pt x="0" y="48"/>
                    </a:cubicBezTo>
                    <a:cubicBezTo>
                      <a:pt x="0" y="74"/>
                      <a:pt x="21" y="96"/>
                      <a:pt x="48" y="96"/>
                    </a:cubicBezTo>
                    <a:lnTo>
                      <a:pt x="48" y="20"/>
                    </a:lnTo>
                    <a:close/>
                  </a:path>
                </a:pathLst>
              </a:custGeom>
              <a:solidFill>
                <a:srgbClr val="FFE1A4"/>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62" name="Google Shape;762;p56"/>
              <p:cNvSpPr/>
              <p:nvPr/>
            </p:nvSpPr>
            <p:spPr>
              <a:xfrm>
                <a:off x="6305313" y="5584108"/>
                <a:ext cx="239261" cy="407251"/>
              </a:xfrm>
              <a:custGeom>
                <a:avLst/>
                <a:gdLst/>
                <a:ahLst/>
                <a:cxnLst/>
                <a:rect l="l" t="t" r="r" b="b"/>
                <a:pathLst>
                  <a:path w="64" h="108" extrusionOk="0">
                    <a:moveTo>
                      <a:pt x="56" y="108"/>
                    </a:moveTo>
                    <a:cubicBezTo>
                      <a:pt x="25" y="108"/>
                      <a:pt x="0" y="83"/>
                      <a:pt x="0" y="52"/>
                    </a:cubicBezTo>
                    <a:cubicBezTo>
                      <a:pt x="0" y="32"/>
                      <a:pt x="11" y="13"/>
                      <a:pt x="28" y="3"/>
                    </a:cubicBezTo>
                    <a:cubicBezTo>
                      <a:pt x="32" y="1"/>
                      <a:pt x="36" y="0"/>
                      <a:pt x="40" y="0"/>
                    </a:cubicBezTo>
                    <a:cubicBezTo>
                      <a:pt x="53" y="0"/>
                      <a:pt x="64" y="11"/>
                      <a:pt x="64" y="24"/>
                    </a:cubicBezTo>
                    <a:cubicBezTo>
                      <a:pt x="64" y="100"/>
                      <a:pt x="64" y="100"/>
                      <a:pt x="64" y="100"/>
                    </a:cubicBezTo>
                    <a:cubicBezTo>
                      <a:pt x="64" y="104"/>
                      <a:pt x="60" y="108"/>
                      <a:pt x="56" y="108"/>
                    </a:cubicBezTo>
                    <a:close/>
                    <a:moveTo>
                      <a:pt x="40" y="16"/>
                    </a:moveTo>
                    <a:cubicBezTo>
                      <a:pt x="39" y="16"/>
                      <a:pt x="37" y="16"/>
                      <a:pt x="36" y="17"/>
                    </a:cubicBezTo>
                    <a:cubicBezTo>
                      <a:pt x="24" y="24"/>
                      <a:pt x="16" y="37"/>
                      <a:pt x="16" y="52"/>
                    </a:cubicBezTo>
                    <a:cubicBezTo>
                      <a:pt x="16" y="71"/>
                      <a:pt x="30" y="87"/>
                      <a:pt x="48" y="91"/>
                    </a:cubicBezTo>
                    <a:cubicBezTo>
                      <a:pt x="48" y="24"/>
                      <a:pt x="48" y="24"/>
                      <a:pt x="48" y="24"/>
                    </a:cubicBezTo>
                    <a:cubicBezTo>
                      <a:pt x="48" y="19"/>
                      <a:pt x="44" y="16"/>
                      <a:pt x="40" y="16"/>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63" name="Google Shape;763;p56"/>
              <p:cNvSpPr/>
              <p:nvPr/>
            </p:nvSpPr>
            <p:spPr>
              <a:xfrm>
                <a:off x="6513242" y="5151224"/>
                <a:ext cx="1501080" cy="1674575"/>
              </a:xfrm>
              <a:custGeom>
                <a:avLst/>
                <a:gdLst/>
                <a:ahLst/>
                <a:cxnLst/>
                <a:rect l="l" t="t" r="r" b="b"/>
                <a:pathLst>
                  <a:path w="400" h="446" extrusionOk="0">
                    <a:moveTo>
                      <a:pt x="372" y="155"/>
                    </a:moveTo>
                    <a:cubicBezTo>
                      <a:pt x="372" y="75"/>
                      <a:pt x="372" y="75"/>
                      <a:pt x="372" y="75"/>
                    </a:cubicBezTo>
                    <a:cubicBezTo>
                      <a:pt x="372" y="24"/>
                      <a:pt x="331" y="0"/>
                      <a:pt x="303" y="24"/>
                    </a:cubicBezTo>
                    <a:cubicBezTo>
                      <a:pt x="280" y="45"/>
                      <a:pt x="261" y="87"/>
                      <a:pt x="104" y="87"/>
                    </a:cubicBezTo>
                    <a:cubicBezTo>
                      <a:pt x="104" y="67"/>
                      <a:pt x="90" y="39"/>
                      <a:pt x="60" y="39"/>
                    </a:cubicBezTo>
                    <a:cubicBezTo>
                      <a:pt x="66" y="39"/>
                      <a:pt x="66" y="39"/>
                      <a:pt x="66" y="39"/>
                    </a:cubicBezTo>
                    <a:cubicBezTo>
                      <a:pt x="45" y="39"/>
                      <a:pt x="28" y="56"/>
                      <a:pt x="28" y="77"/>
                    </a:cubicBezTo>
                    <a:cubicBezTo>
                      <a:pt x="28" y="155"/>
                      <a:pt x="28" y="155"/>
                      <a:pt x="28" y="155"/>
                    </a:cubicBezTo>
                    <a:cubicBezTo>
                      <a:pt x="28" y="170"/>
                      <a:pt x="15" y="183"/>
                      <a:pt x="0" y="183"/>
                    </a:cubicBezTo>
                    <a:cubicBezTo>
                      <a:pt x="0" y="241"/>
                      <a:pt x="0" y="241"/>
                      <a:pt x="0" y="241"/>
                    </a:cubicBezTo>
                    <a:cubicBezTo>
                      <a:pt x="0" y="350"/>
                      <a:pt x="87" y="442"/>
                      <a:pt x="197" y="444"/>
                    </a:cubicBezTo>
                    <a:cubicBezTo>
                      <a:pt x="309" y="446"/>
                      <a:pt x="400" y="356"/>
                      <a:pt x="400" y="244"/>
                    </a:cubicBezTo>
                    <a:cubicBezTo>
                      <a:pt x="400" y="183"/>
                      <a:pt x="400" y="183"/>
                      <a:pt x="400" y="183"/>
                    </a:cubicBezTo>
                    <a:cubicBezTo>
                      <a:pt x="384" y="183"/>
                      <a:pt x="372" y="170"/>
                      <a:pt x="372" y="155"/>
                    </a:cubicBezTo>
                  </a:path>
                </a:pathLst>
              </a:custGeom>
              <a:solidFill>
                <a:srgbClr val="FFE1A4"/>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64" name="Google Shape;764;p56"/>
              <p:cNvSpPr/>
              <p:nvPr/>
            </p:nvSpPr>
            <p:spPr>
              <a:xfrm>
                <a:off x="6484758" y="5176855"/>
                <a:ext cx="1560894" cy="1674575"/>
              </a:xfrm>
              <a:custGeom>
                <a:avLst/>
                <a:gdLst/>
                <a:ahLst/>
                <a:cxnLst/>
                <a:rect l="l" t="t" r="r" b="b"/>
                <a:pathLst>
                  <a:path w="416" h="445" extrusionOk="0">
                    <a:moveTo>
                      <a:pt x="208" y="445"/>
                    </a:moveTo>
                    <a:cubicBezTo>
                      <a:pt x="207" y="445"/>
                      <a:pt x="206" y="445"/>
                      <a:pt x="204" y="445"/>
                    </a:cubicBezTo>
                    <a:cubicBezTo>
                      <a:pt x="92" y="443"/>
                      <a:pt x="0" y="348"/>
                      <a:pt x="0" y="234"/>
                    </a:cubicBezTo>
                    <a:cubicBezTo>
                      <a:pt x="0" y="176"/>
                      <a:pt x="0" y="176"/>
                      <a:pt x="0" y="176"/>
                    </a:cubicBezTo>
                    <a:cubicBezTo>
                      <a:pt x="0" y="171"/>
                      <a:pt x="4" y="168"/>
                      <a:pt x="8" y="168"/>
                    </a:cubicBezTo>
                    <a:cubicBezTo>
                      <a:pt x="19" y="168"/>
                      <a:pt x="28" y="159"/>
                      <a:pt x="28" y="148"/>
                    </a:cubicBezTo>
                    <a:cubicBezTo>
                      <a:pt x="28" y="70"/>
                      <a:pt x="28" y="70"/>
                      <a:pt x="28" y="70"/>
                    </a:cubicBezTo>
                    <a:cubicBezTo>
                      <a:pt x="28" y="48"/>
                      <a:pt x="43" y="30"/>
                      <a:pt x="64" y="25"/>
                    </a:cubicBezTo>
                    <a:cubicBezTo>
                      <a:pt x="65" y="24"/>
                      <a:pt x="66" y="24"/>
                      <a:pt x="68" y="24"/>
                    </a:cubicBezTo>
                    <a:cubicBezTo>
                      <a:pt x="74" y="24"/>
                      <a:pt x="74" y="24"/>
                      <a:pt x="74" y="24"/>
                    </a:cubicBezTo>
                    <a:cubicBezTo>
                      <a:pt x="75" y="24"/>
                      <a:pt x="76" y="24"/>
                      <a:pt x="78" y="25"/>
                    </a:cubicBezTo>
                    <a:cubicBezTo>
                      <a:pt x="103" y="29"/>
                      <a:pt x="116" y="52"/>
                      <a:pt x="119" y="72"/>
                    </a:cubicBezTo>
                    <a:cubicBezTo>
                      <a:pt x="247" y="71"/>
                      <a:pt x="277" y="40"/>
                      <a:pt x="296" y="20"/>
                    </a:cubicBezTo>
                    <a:cubicBezTo>
                      <a:pt x="300" y="17"/>
                      <a:pt x="303" y="14"/>
                      <a:pt x="306" y="11"/>
                    </a:cubicBezTo>
                    <a:cubicBezTo>
                      <a:pt x="314" y="4"/>
                      <a:pt x="325" y="0"/>
                      <a:pt x="335" y="0"/>
                    </a:cubicBezTo>
                    <a:cubicBezTo>
                      <a:pt x="361" y="0"/>
                      <a:pt x="388" y="24"/>
                      <a:pt x="388" y="68"/>
                    </a:cubicBezTo>
                    <a:cubicBezTo>
                      <a:pt x="388" y="148"/>
                      <a:pt x="388" y="148"/>
                      <a:pt x="388" y="148"/>
                    </a:cubicBezTo>
                    <a:cubicBezTo>
                      <a:pt x="388" y="159"/>
                      <a:pt x="397" y="168"/>
                      <a:pt x="408" y="168"/>
                    </a:cubicBezTo>
                    <a:cubicBezTo>
                      <a:pt x="412" y="168"/>
                      <a:pt x="416" y="171"/>
                      <a:pt x="416" y="176"/>
                    </a:cubicBezTo>
                    <a:cubicBezTo>
                      <a:pt x="416" y="237"/>
                      <a:pt x="416" y="237"/>
                      <a:pt x="416" y="237"/>
                    </a:cubicBezTo>
                    <a:cubicBezTo>
                      <a:pt x="416" y="293"/>
                      <a:pt x="394" y="345"/>
                      <a:pt x="355" y="384"/>
                    </a:cubicBezTo>
                    <a:cubicBezTo>
                      <a:pt x="316" y="423"/>
                      <a:pt x="264" y="445"/>
                      <a:pt x="208" y="445"/>
                    </a:cubicBezTo>
                    <a:moveTo>
                      <a:pt x="16" y="183"/>
                    </a:moveTo>
                    <a:cubicBezTo>
                      <a:pt x="16" y="234"/>
                      <a:pt x="16" y="234"/>
                      <a:pt x="16" y="234"/>
                    </a:cubicBezTo>
                    <a:cubicBezTo>
                      <a:pt x="16" y="340"/>
                      <a:pt x="101" y="427"/>
                      <a:pt x="205" y="429"/>
                    </a:cubicBezTo>
                    <a:cubicBezTo>
                      <a:pt x="206" y="429"/>
                      <a:pt x="207" y="429"/>
                      <a:pt x="208" y="429"/>
                    </a:cubicBezTo>
                    <a:cubicBezTo>
                      <a:pt x="208" y="429"/>
                      <a:pt x="208" y="429"/>
                      <a:pt x="208" y="429"/>
                    </a:cubicBezTo>
                    <a:cubicBezTo>
                      <a:pt x="259" y="429"/>
                      <a:pt x="307" y="409"/>
                      <a:pt x="344" y="373"/>
                    </a:cubicBezTo>
                    <a:cubicBezTo>
                      <a:pt x="380" y="337"/>
                      <a:pt x="400" y="288"/>
                      <a:pt x="400" y="237"/>
                    </a:cubicBezTo>
                    <a:cubicBezTo>
                      <a:pt x="400" y="183"/>
                      <a:pt x="400" y="183"/>
                      <a:pt x="400" y="183"/>
                    </a:cubicBezTo>
                    <a:cubicBezTo>
                      <a:pt x="384" y="179"/>
                      <a:pt x="372" y="165"/>
                      <a:pt x="372" y="148"/>
                    </a:cubicBezTo>
                    <a:cubicBezTo>
                      <a:pt x="372" y="68"/>
                      <a:pt x="372" y="68"/>
                      <a:pt x="372" y="68"/>
                    </a:cubicBezTo>
                    <a:cubicBezTo>
                      <a:pt x="372" y="35"/>
                      <a:pt x="353" y="16"/>
                      <a:pt x="335" y="16"/>
                    </a:cubicBezTo>
                    <a:cubicBezTo>
                      <a:pt x="329" y="16"/>
                      <a:pt x="322" y="18"/>
                      <a:pt x="316" y="23"/>
                    </a:cubicBezTo>
                    <a:cubicBezTo>
                      <a:pt x="314" y="26"/>
                      <a:pt x="311" y="29"/>
                      <a:pt x="308" y="31"/>
                    </a:cubicBezTo>
                    <a:cubicBezTo>
                      <a:pt x="286" y="54"/>
                      <a:pt x="253" y="88"/>
                      <a:pt x="112" y="88"/>
                    </a:cubicBezTo>
                    <a:cubicBezTo>
                      <a:pt x="108" y="88"/>
                      <a:pt x="104" y="84"/>
                      <a:pt x="104" y="80"/>
                    </a:cubicBezTo>
                    <a:cubicBezTo>
                      <a:pt x="104" y="64"/>
                      <a:pt x="94" y="42"/>
                      <a:pt x="71" y="40"/>
                    </a:cubicBezTo>
                    <a:cubicBezTo>
                      <a:pt x="56" y="41"/>
                      <a:pt x="44" y="54"/>
                      <a:pt x="44" y="70"/>
                    </a:cubicBezTo>
                    <a:cubicBezTo>
                      <a:pt x="44" y="148"/>
                      <a:pt x="44" y="148"/>
                      <a:pt x="44" y="148"/>
                    </a:cubicBezTo>
                    <a:cubicBezTo>
                      <a:pt x="44" y="165"/>
                      <a:pt x="32" y="179"/>
                      <a:pt x="16" y="183"/>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65" name="Google Shape;765;p56"/>
              <p:cNvSpPr/>
              <p:nvPr/>
            </p:nvSpPr>
            <p:spPr>
              <a:xfrm>
                <a:off x="6860740" y="5717959"/>
                <a:ext cx="148114" cy="150940"/>
              </a:xfrm>
              <a:prstGeom prst="ellipse">
                <a:avLst/>
              </a:pr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66" name="Google Shape;766;p56"/>
              <p:cNvSpPr/>
              <p:nvPr/>
            </p:nvSpPr>
            <p:spPr>
              <a:xfrm>
                <a:off x="7518709" y="5717959"/>
                <a:ext cx="150961" cy="150940"/>
              </a:xfrm>
              <a:prstGeom prst="ellipse">
                <a:avLst/>
              </a:pr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67" name="Google Shape;767;p56"/>
              <p:cNvSpPr/>
              <p:nvPr/>
            </p:nvSpPr>
            <p:spPr>
              <a:xfrm>
                <a:off x="6840802" y="4778147"/>
                <a:ext cx="1241879" cy="1045186"/>
              </a:xfrm>
              <a:custGeom>
                <a:avLst/>
                <a:gdLst/>
                <a:ahLst/>
                <a:cxnLst/>
                <a:rect l="l" t="t" r="r" b="b"/>
                <a:pathLst>
                  <a:path w="331" h="278" extrusionOk="0">
                    <a:moveTo>
                      <a:pt x="262" y="0"/>
                    </a:moveTo>
                    <a:cubicBezTo>
                      <a:pt x="247" y="65"/>
                      <a:pt x="162" y="130"/>
                      <a:pt x="0" y="137"/>
                    </a:cubicBezTo>
                    <a:cubicBezTo>
                      <a:pt x="14" y="147"/>
                      <a:pt x="22" y="163"/>
                      <a:pt x="24" y="178"/>
                    </a:cubicBezTo>
                    <a:cubicBezTo>
                      <a:pt x="152" y="177"/>
                      <a:pt x="182" y="146"/>
                      <a:pt x="201" y="126"/>
                    </a:cubicBezTo>
                    <a:cubicBezTo>
                      <a:pt x="205" y="123"/>
                      <a:pt x="208" y="120"/>
                      <a:pt x="211" y="117"/>
                    </a:cubicBezTo>
                    <a:cubicBezTo>
                      <a:pt x="219" y="110"/>
                      <a:pt x="230" y="106"/>
                      <a:pt x="240" y="106"/>
                    </a:cubicBezTo>
                    <a:cubicBezTo>
                      <a:pt x="266" y="106"/>
                      <a:pt x="293" y="130"/>
                      <a:pt x="293" y="174"/>
                    </a:cubicBezTo>
                    <a:cubicBezTo>
                      <a:pt x="293" y="254"/>
                      <a:pt x="293" y="254"/>
                      <a:pt x="293" y="254"/>
                    </a:cubicBezTo>
                    <a:cubicBezTo>
                      <a:pt x="293" y="265"/>
                      <a:pt x="302" y="274"/>
                      <a:pt x="313" y="274"/>
                    </a:cubicBezTo>
                    <a:cubicBezTo>
                      <a:pt x="316" y="274"/>
                      <a:pt x="319" y="275"/>
                      <a:pt x="320" y="278"/>
                    </a:cubicBezTo>
                    <a:cubicBezTo>
                      <a:pt x="331" y="278"/>
                      <a:pt x="331" y="278"/>
                      <a:pt x="331" y="278"/>
                    </a:cubicBezTo>
                    <a:cubicBezTo>
                      <a:pt x="331" y="158"/>
                      <a:pt x="331" y="158"/>
                      <a:pt x="331" y="158"/>
                    </a:cubicBezTo>
                    <a:cubicBezTo>
                      <a:pt x="331" y="96"/>
                      <a:pt x="305" y="39"/>
                      <a:pt x="262" y="0"/>
                    </a:cubicBezTo>
                  </a:path>
                </a:pathLst>
              </a:custGeom>
              <a:solidFill>
                <a:srgbClr val="8F694B"/>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68" name="Google Shape;768;p56"/>
              <p:cNvSpPr/>
              <p:nvPr/>
            </p:nvSpPr>
            <p:spPr>
              <a:xfrm>
                <a:off x="7823481" y="4746820"/>
                <a:ext cx="287684" cy="1090751"/>
              </a:xfrm>
              <a:custGeom>
                <a:avLst/>
                <a:gdLst/>
                <a:ahLst/>
                <a:cxnLst/>
                <a:rect l="l" t="t" r="r" b="b"/>
                <a:pathLst>
                  <a:path w="77" h="290" extrusionOk="0">
                    <a:moveTo>
                      <a:pt x="2" y="0"/>
                    </a:moveTo>
                    <a:cubicBezTo>
                      <a:pt x="2" y="3"/>
                      <a:pt x="1" y="6"/>
                      <a:pt x="0" y="9"/>
                    </a:cubicBezTo>
                    <a:cubicBezTo>
                      <a:pt x="43" y="48"/>
                      <a:pt x="69" y="105"/>
                      <a:pt x="69" y="167"/>
                    </a:cubicBezTo>
                    <a:cubicBezTo>
                      <a:pt x="69" y="287"/>
                      <a:pt x="69" y="287"/>
                      <a:pt x="69" y="287"/>
                    </a:cubicBezTo>
                    <a:cubicBezTo>
                      <a:pt x="58" y="287"/>
                      <a:pt x="58" y="287"/>
                      <a:pt x="58" y="287"/>
                    </a:cubicBezTo>
                    <a:cubicBezTo>
                      <a:pt x="58" y="288"/>
                      <a:pt x="59" y="289"/>
                      <a:pt x="59" y="290"/>
                    </a:cubicBezTo>
                    <a:cubicBezTo>
                      <a:pt x="77" y="288"/>
                      <a:pt x="77" y="288"/>
                      <a:pt x="77" y="288"/>
                    </a:cubicBezTo>
                    <a:cubicBezTo>
                      <a:pt x="77" y="167"/>
                      <a:pt x="77" y="167"/>
                      <a:pt x="77" y="167"/>
                    </a:cubicBezTo>
                    <a:cubicBezTo>
                      <a:pt x="77" y="100"/>
                      <a:pt x="48" y="41"/>
                      <a:pt x="2"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69" name="Google Shape;769;p56"/>
              <p:cNvSpPr/>
              <p:nvPr/>
            </p:nvSpPr>
            <p:spPr>
              <a:xfrm>
                <a:off x="6798076" y="5176855"/>
                <a:ext cx="1247576" cy="663565"/>
              </a:xfrm>
              <a:custGeom>
                <a:avLst/>
                <a:gdLst/>
                <a:ahLst/>
                <a:cxnLst/>
                <a:rect l="l" t="t" r="r" b="b"/>
                <a:pathLst>
                  <a:path w="332" h="176" extrusionOk="0">
                    <a:moveTo>
                      <a:pt x="251" y="0"/>
                    </a:moveTo>
                    <a:cubicBezTo>
                      <a:pt x="241" y="0"/>
                      <a:pt x="230" y="4"/>
                      <a:pt x="222" y="11"/>
                    </a:cubicBezTo>
                    <a:cubicBezTo>
                      <a:pt x="219" y="14"/>
                      <a:pt x="216" y="17"/>
                      <a:pt x="212" y="20"/>
                    </a:cubicBezTo>
                    <a:cubicBezTo>
                      <a:pt x="193" y="40"/>
                      <a:pt x="163" y="71"/>
                      <a:pt x="35" y="72"/>
                    </a:cubicBezTo>
                    <a:cubicBezTo>
                      <a:pt x="33" y="57"/>
                      <a:pt x="25" y="41"/>
                      <a:pt x="11" y="31"/>
                    </a:cubicBezTo>
                    <a:cubicBezTo>
                      <a:pt x="7" y="32"/>
                      <a:pt x="4" y="32"/>
                      <a:pt x="0" y="32"/>
                    </a:cubicBezTo>
                    <a:cubicBezTo>
                      <a:pt x="13" y="41"/>
                      <a:pt x="28" y="66"/>
                      <a:pt x="28" y="80"/>
                    </a:cubicBezTo>
                    <a:cubicBezTo>
                      <a:pt x="185" y="80"/>
                      <a:pt x="204" y="38"/>
                      <a:pt x="227" y="17"/>
                    </a:cubicBezTo>
                    <a:cubicBezTo>
                      <a:pt x="234" y="11"/>
                      <a:pt x="243" y="8"/>
                      <a:pt x="251" y="8"/>
                    </a:cubicBezTo>
                    <a:cubicBezTo>
                      <a:pt x="274" y="8"/>
                      <a:pt x="296" y="30"/>
                      <a:pt x="296" y="68"/>
                    </a:cubicBezTo>
                    <a:cubicBezTo>
                      <a:pt x="296" y="148"/>
                      <a:pt x="296" y="148"/>
                      <a:pt x="296" y="148"/>
                    </a:cubicBezTo>
                    <a:cubicBezTo>
                      <a:pt x="296" y="163"/>
                      <a:pt x="308" y="176"/>
                      <a:pt x="324" y="176"/>
                    </a:cubicBezTo>
                    <a:cubicBezTo>
                      <a:pt x="324" y="176"/>
                      <a:pt x="324" y="176"/>
                      <a:pt x="324" y="176"/>
                    </a:cubicBezTo>
                    <a:cubicBezTo>
                      <a:pt x="324" y="176"/>
                      <a:pt x="324" y="176"/>
                      <a:pt x="324" y="176"/>
                    </a:cubicBezTo>
                    <a:cubicBezTo>
                      <a:pt x="332" y="175"/>
                      <a:pt x="332" y="175"/>
                      <a:pt x="332" y="175"/>
                    </a:cubicBezTo>
                    <a:cubicBezTo>
                      <a:pt x="332" y="174"/>
                      <a:pt x="331" y="173"/>
                      <a:pt x="331" y="172"/>
                    </a:cubicBezTo>
                    <a:cubicBezTo>
                      <a:pt x="330" y="169"/>
                      <a:pt x="327" y="168"/>
                      <a:pt x="324" y="168"/>
                    </a:cubicBezTo>
                    <a:cubicBezTo>
                      <a:pt x="313" y="168"/>
                      <a:pt x="304" y="159"/>
                      <a:pt x="304" y="148"/>
                    </a:cubicBezTo>
                    <a:cubicBezTo>
                      <a:pt x="304" y="68"/>
                      <a:pt x="304" y="68"/>
                      <a:pt x="304" y="68"/>
                    </a:cubicBezTo>
                    <a:cubicBezTo>
                      <a:pt x="304" y="24"/>
                      <a:pt x="277" y="0"/>
                      <a:pt x="251"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70" name="Google Shape;770;p56"/>
              <p:cNvSpPr/>
              <p:nvPr/>
            </p:nvSpPr>
            <p:spPr>
              <a:xfrm>
                <a:off x="8014321" y="5598346"/>
                <a:ext cx="179445" cy="361686"/>
              </a:xfrm>
              <a:custGeom>
                <a:avLst/>
                <a:gdLst/>
                <a:ahLst/>
                <a:cxnLst/>
                <a:rect l="l" t="t" r="r" b="b"/>
                <a:pathLst>
                  <a:path w="48" h="96" extrusionOk="0">
                    <a:moveTo>
                      <a:pt x="0" y="20"/>
                    </a:moveTo>
                    <a:cubicBezTo>
                      <a:pt x="0" y="8"/>
                      <a:pt x="13" y="0"/>
                      <a:pt x="24" y="6"/>
                    </a:cubicBezTo>
                    <a:cubicBezTo>
                      <a:pt x="38" y="14"/>
                      <a:pt x="48" y="30"/>
                      <a:pt x="48" y="48"/>
                    </a:cubicBezTo>
                    <a:cubicBezTo>
                      <a:pt x="48" y="74"/>
                      <a:pt x="26" y="96"/>
                      <a:pt x="0" y="96"/>
                    </a:cubicBezTo>
                    <a:lnTo>
                      <a:pt x="0" y="20"/>
                    </a:lnTo>
                    <a:close/>
                  </a:path>
                </a:pathLst>
              </a:custGeom>
              <a:solidFill>
                <a:srgbClr val="FFE1A4"/>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71" name="Google Shape;771;p56"/>
              <p:cNvSpPr/>
              <p:nvPr/>
            </p:nvSpPr>
            <p:spPr>
              <a:xfrm>
                <a:off x="7985838" y="5584108"/>
                <a:ext cx="239261" cy="407251"/>
              </a:xfrm>
              <a:custGeom>
                <a:avLst/>
                <a:gdLst/>
                <a:ahLst/>
                <a:cxnLst/>
                <a:rect l="l" t="t" r="r" b="b"/>
                <a:pathLst>
                  <a:path w="64" h="108" extrusionOk="0">
                    <a:moveTo>
                      <a:pt x="8" y="108"/>
                    </a:moveTo>
                    <a:cubicBezTo>
                      <a:pt x="4" y="108"/>
                      <a:pt x="0" y="104"/>
                      <a:pt x="0" y="100"/>
                    </a:cubicBezTo>
                    <a:cubicBezTo>
                      <a:pt x="0" y="24"/>
                      <a:pt x="0" y="24"/>
                      <a:pt x="0" y="24"/>
                    </a:cubicBezTo>
                    <a:cubicBezTo>
                      <a:pt x="0" y="11"/>
                      <a:pt x="11" y="0"/>
                      <a:pt x="24" y="0"/>
                    </a:cubicBezTo>
                    <a:cubicBezTo>
                      <a:pt x="28" y="0"/>
                      <a:pt x="32" y="1"/>
                      <a:pt x="36" y="3"/>
                    </a:cubicBezTo>
                    <a:cubicBezTo>
                      <a:pt x="53" y="13"/>
                      <a:pt x="64" y="32"/>
                      <a:pt x="64" y="52"/>
                    </a:cubicBezTo>
                    <a:cubicBezTo>
                      <a:pt x="64" y="83"/>
                      <a:pt x="39" y="108"/>
                      <a:pt x="8" y="108"/>
                    </a:cubicBezTo>
                    <a:close/>
                    <a:moveTo>
                      <a:pt x="24" y="16"/>
                    </a:moveTo>
                    <a:cubicBezTo>
                      <a:pt x="20" y="16"/>
                      <a:pt x="16" y="19"/>
                      <a:pt x="16" y="24"/>
                    </a:cubicBezTo>
                    <a:cubicBezTo>
                      <a:pt x="16" y="91"/>
                      <a:pt x="16" y="91"/>
                      <a:pt x="16" y="91"/>
                    </a:cubicBezTo>
                    <a:cubicBezTo>
                      <a:pt x="34" y="87"/>
                      <a:pt x="48" y="71"/>
                      <a:pt x="48" y="52"/>
                    </a:cubicBezTo>
                    <a:cubicBezTo>
                      <a:pt x="48" y="37"/>
                      <a:pt x="40" y="24"/>
                      <a:pt x="28" y="17"/>
                    </a:cubicBezTo>
                    <a:cubicBezTo>
                      <a:pt x="26" y="16"/>
                      <a:pt x="25" y="16"/>
                      <a:pt x="24" y="16"/>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72" name="Google Shape;772;p56"/>
              <p:cNvSpPr/>
              <p:nvPr/>
            </p:nvSpPr>
            <p:spPr>
              <a:xfrm>
                <a:off x="7082911" y="6341653"/>
                <a:ext cx="361741" cy="182267"/>
              </a:xfrm>
              <a:custGeom>
                <a:avLst/>
                <a:gdLst/>
                <a:ahLst/>
                <a:cxnLst/>
                <a:rect l="l" t="t" r="r" b="b"/>
                <a:pathLst>
                  <a:path w="96" h="48" extrusionOk="0">
                    <a:moveTo>
                      <a:pt x="48" y="48"/>
                    </a:moveTo>
                    <a:cubicBezTo>
                      <a:pt x="71" y="48"/>
                      <a:pt x="91" y="31"/>
                      <a:pt x="95" y="9"/>
                    </a:cubicBezTo>
                    <a:cubicBezTo>
                      <a:pt x="96" y="4"/>
                      <a:pt x="92" y="0"/>
                      <a:pt x="87" y="0"/>
                    </a:cubicBezTo>
                    <a:cubicBezTo>
                      <a:pt x="9" y="0"/>
                      <a:pt x="9" y="0"/>
                      <a:pt x="9" y="0"/>
                    </a:cubicBezTo>
                    <a:cubicBezTo>
                      <a:pt x="4" y="0"/>
                      <a:pt x="0" y="4"/>
                      <a:pt x="1" y="9"/>
                    </a:cubicBezTo>
                    <a:cubicBezTo>
                      <a:pt x="5" y="31"/>
                      <a:pt x="25" y="48"/>
                      <a:pt x="48" y="48"/>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73" name="Google Shape;773;p56"/>
              <p:cNvSpPr/>
              <p:nvPr/>
            </p:nvSpPr>
            <p:spPr>
              <a:xfrm>
                <a:off x="6889223" y="6207800"/>
                <a:ext cx="749116" cy="193658"/>
              </a:xfrm>
              <a:custGeom>
                <a:avLst/>
                <a:gdLst/>
                <a:ahLst/>
                <a:cxnLst/>
                <a:rect l="l" t="t" r="r" b="b"/>
                <a:pathLst>
                  <a:path w="200" h="52" extrusionOk="0">
                    <a:moveTo>
                      <a:pt x="160" y="0"/>
                    </a:moveTo>
                    <a:cubicBezTo>
                      <a:pt x="106" y="0"/>
                      <a:pt x="106" y="0"/>
                      <a:pt x="106" y="0"/>
                    </a:cubicBezTo>
                    <a:cubicBezTo>
                      <a:pt x="94" y="0"/>
                      <a:pt x="94" y="0"/>
                      <a:pt x="94" y="0"/>
                    </a:cubicBezTo>
                    <a:cubicBezTo>
                      <a:pt x="40" y="0"/>
                      <a:pt x="40" y="0"/>
                      <a:pt x="40" y="0"/>
                    </a:cubicBezTo>
                    <a:cubicBezTo>
                      <a:pt x="18" y="0"/>
                      <a:pt x="0" y="18"/>
                      <a:pt x="0" y="40"/>
                    </a:cubicBezTo>
                    <a:cubicBezTo>
                      <a:pt x="0" y="52"/>
                      <a:pt x="0" y="52"/>
                      <a:pt x="0" y="52"/>
                    </a:cubicBezTo>
                    <a:cubicBezTo>
                      <a:pt x="66" y="52"/>
                      <a:pt x="66" y="52"/>
                      <a:pt x="66" y="52"/>
                    </a:cubicBezTo>
                    <a:cubicBezTo>
                      <a:pt x="80" y="52"/>
                      <a:pt x="93" y="44"/>
                      <a:pt x="100" y="33"/>
                    </a:cubicBezTo>
                    <a:cubicBezTo>
                      <a:pt x="107" y="44"/>
                      <a:pt x="120" y="52"/>
                      <a:pt x="134" y="52"/>
                    </a:cubicBezTo>
                    <a:cubicBezTo>
                      <a:pt x="200" y="52"/>
                      <a:pt x="200" y="52"/>
                      <a:pt x="200" y="52"/>
                    </a:cubicBezTo>
                    <a:cubicBezTo>
                      <a:pt x="200" y="40"/>
                      <a:pt x="200" y="40"/>
                      <a:pt x="200" y="40"/>
                    </a:cubicBezTo>
                    <a:cubicBezTo>
                      <a:pt x="200" y="18"/>
                      <a:pt x="182" y="0"/>
                      <a:pt x="160" y="0"/>
                    </a:cubicBezTo>
                  </a:path>
                </a:pathLst>
              </a:custGeom>
              <a:solidFill>
                <a:srgbClr val="A36D4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74" name="Google Shape;774;p56"/>
              <p:cNvSpPr/>
              <p:nvPr/>
            </p:nvSpPr>
            <p:spPr>
              <a:xfrm>
                <a:off x="6860740" y="6176474"/>
                <a:ext cx="808930" cy="256312"/>
              </a:xfrm>
              <a:custGeom>
                <a:avLst/>
                <a:gdLst/>
                <a:ahLst/>
                <a:cxnLst/>
                <a:rect l="l" t="t" r="r" b="b"/>
                <a:pathLst>
                  <a:path w="216" h="68" extrusionOk="0">
                    <a:moveTo>
                      <a:pt x="208" y="68"/>
                    </a:moveTo>
                    <a:cubicBezTo>
                      <a:pt x="142" y="68"/>
                      <a:pt x="142" y="68"/>
                      <a:pt x="142" y="68"/>
                    </a:cubicBezTo>
                    <a:cubicBezTo>
                      <a:pt x="129" y="68"/>
                      <a:pt x="117" y="63"/>
                      <a:pt x="108" y="54"/>
                    </a:cubicBezTo>
                    <a:cubicBezTo>
                      <a:pt x="99" y="63"/>
                      <a:pt x="87" y="68"/>
                      <a:pt x="74" y="68"/>
                    </a:cubicBezTo>
                    <a:cubicBezTo>
                      <a:pt x="8" y="68"/>
                      <a:pt x="8" y="68"/>
                      <a:pt x="8" y="68"/>
                    </a:cubicBezTo>
                    <a:cubicBezTo>
                      <a:pt x="4" y="68"/>
                      <a:pt x="0" y="64"/>
                      <a:pt x="0" y="60"/>
                    </a:cubicBezTo>
                    <a:cubicBezTo>
                      <a:pt x="0" y="48"/>
                      <a:pt x="0" y="48"/>
                      <a:pt x="0" y="48"/>
                    </a:cubicBezTo>
                    <a:cubicBezTo>
                      <a:pt x="0" y="21"/>
                      <a:pt x="21" y="0"/>
                      <a:pt x="48" y="0"/>
                    </a:cubicBezTo>
                    <a:cubicBezTo>
                      <a:pt x="168" y="0"/>
                      <a:pt x="168" y="0"/>
                      <a:pt x="168" y="0"/>
                    </a:cubicBezTo>
                    <a:cubicBezTo>
                      <a:pt x="194" y="0"/>
                      <a:pt x="216" y="21"/>
                      <a:pt x="216" y="48"/>
                    </a:cubicBezTo>
                    <a:cubicBezTo>
                      <a:pt x="216" y="60"/>
                      <a:pt x="216" y="60"/>
                      <a:pt x="216" y="60"/>
                    </a:cubicBezTo>
                    <a:cubicBezTo>
                      <a:pt x="216" y="64"/>
                      <a:pt x="212" y="68"/>
                      <a:pt x="208" y="68"/>
                    </a:cubicBezTo>
                    <a:moveTo>
                      <a:pt x="108" y="33"/>
                    </a:moveTo>
                    <a:cubicBezTo>
                      <a:pt x="111" y="33"/>
                      <a:pt x="113" y="34"/>
                      <a:pt x="115" y="37"/>
                    </a:cubicBezTo>
                    <a:cubicBezTo>
                      <a:pt x="121" y="46"/>
                      <a:pt x="131" y="52"/>
                      <a:pt x="142" y="52"/>
                    </a:cubicBezTo>
                    <a:cubicBezTo>
                      <a:pt x="200" y="52"/>
                      <a:pt x="200" y="52"/>
                      <a:pt x="200" y="52"/>
                    </a:cubicBezTo>
                    <a:cubicBezTo>
                      <a:pt x="200" y="48"/>
                      <a:pt x="200" y="48"/>
                      <a:pt x="200" y="48"/>
                    </a:cubicBezTo>
                    <a:cubicBezTo>
                      <a:pt x="200" y="30"/>
                      <a:pt x="186" y="16"/>
                      <a:pt x="168" y="16"/>
                    </a:cubicBezTo>
                    <a:cubicBezTo>
                      <a:pt x="48" y="16"/>
                      <a:pt x="48" y="16"/>
                      <a:pt x="48" y="16"/>
                    </a:cubicBezTo>
                    <a:cubicBezTo>
                      <a:pt x="30" y="16"/>
                      <a:pt x="16" y="30"/>
                      <a:pt x="16" y="48"/>
                    </a:cubicBezTo>
                    <a:cubicBezTo>
                      <a:pt x="16" y="52"/>
                      <a:pt x="16" y="52"/>
                      <a:pt x="16" y="52"/>
                    </a:cubicBezTo>
                    <a:cubicBezTo>
                      <a:pt x="74" y="52"/>
                      <a:pt x="74" y="52"/>
                      <a:pt x="74" y="52"/>
                    </a:cubicBezTo>
                    <a:cubicBezTo>
                      <a:pt x="85" y="52"/>
                      <a:pt x="95" y="46"/>
                      <a:pt x="101" y="37"/>
                    </a:cubicBezTo>
                    <a:cubicBezTo>
                      <a:pt x="103" y="34"/>
                      <a:pt x="105" y="33"/>
                      <a:pt x="108" y="33"/>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75" name="Google Shape;775;p56"/>
              <p:cNvSpPr/>
              <p:nvPr/>
            </p:nvSpPr>
            <p:spPr>
              <a:xfrm>
                <a:off x="6874982" y="6427091"/>
                <a:ext cx="780447" cy="361684"/>
              </a:xfrm>
              <a:custGeom>
                <a:avLst/>
                <a:gdLst/>
                <a:ahLst/>
                <a:cxnLst/>
                <a:rect l="l" t="t" r="r" b="b"/>
                <a:pathLst>
                  <a:path w="208" h="96" extrusionOk="0">
                    <a:moveTo>
                      <a:pt x="0" y="0"/>
                    </a:moveTo>
                    <a:cubicBezTo>
                      <a:pt x="0" y="65"/>
                      <a:pt x="0" y="65"/>
                      <a:pt x="0" y="65"/>
                    </a:cubicBezTo>
                    <a:cubicBezTo>
                      <a:pt x="29" y="84"/>
                      <a:pt x="64" y="95"/>
                      <a:pt x="101" y="96"/>
                    </a:cubicBezTo>
                    <a:cubicBezTo>
                      <a:pt x="102" y="96"/>
                      <a:pt x="103" y="96"/>
                      <a:pt x="104" y="96"/>
                    </a:cubicBezTo>
                    <a:cubicBezTo>
                      <a:pt x="104" y="96"/>
                      <a:pt x="104" y="96"/>
                      <a:pt x="104" y="96"/>
                    </a:cubicBezTo>
                    <a:cubicBezTo>
                      <a:pt x="141" y="96"/>
                      <a:pt x="177" y="85"/>
                      <a:pt x="208" y="66"/>
                    </a:cubicBezTo>
                    <a:cubicBezTo>
                      <a:pt x="208" y="0"/>
                      <a:pt x="208" y="0"/>
                      <a:pt x="208" y="0"/>
                    </a:cubicBezTo>
                    <a:cubicBezTo>
                      <a:pt x="207" y="0"/>
                      <a:pt x="205" y="1"/>
                      <a:pt x="204" y="1"/>
                    </a:cubicBezTo>
                    <a:cubicBezTo>
                      <a:pt x="146" y="1"/>
                      <a:pt x="146" y="1"/>
                      <a:pt x="146" y="1"/>
                    </a:cubicBezTo>
                    <a:cubicBezTo>
                      <a:pt x="137" y="15"/>
                      <a:pt x="122" y="25"/>
                      <a:pt x="104" y="25"/>
                    </a:cubicBezTo>
                    <a:cubicBezTo>
                      <a:pt x="86" y="25"/>
                      <a:pt x="71" y="15"/>
                      <a:pt x="62" y="1"/>
                    </a:cubicBezTo>
                    <a:cubicBezTo>
                      <a:pt x="4" y="1"/>
                      <a:pt x="4" y="1"/>
                      <a:pt x="4" y="1"/>
                    </a:cubicBezTo>
                    <a:cubicBezTo>
                      <a:pt x="2" y="1"/>
                      <a:pt x="1" y="0"/>
                      <a:pt x="0" y="0"/>
                    </a:cubicBezTo>
                  </a:path>
                </a:pathLst>
              </a:custGeom>
              <a:solidFill>
                <a:srgbClr val="F4DAA2"/>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76" name="Google Shape;776;p56"/>
              <p:cNvSpPr/>
              <p:nvPr/>
            </p:nvSpPr>
            <p:spPr>
              <a:xfrm>
                <a:off x="6874982" y="6672012"/>
                <a:ext cx="780447" cy="148092"/>
              </a:xfrm>
              <a:custGeom>
                <a:avLst/>
                <a:gdLst/>
                <a:ahLst/>
                <a:cxnLst/>
                <a:rect l="l" t="t" r="r" b="b"/>
                <a:pathLst>
                  <a:path w="208" h="39" extrusionOk="0">
                    <a:moveTo>
                      <a:pt x="0" y="0"/>
                    </a:moveTo>
                    <a:cubicBezTo>
                      <a:pt x="0" y="9"/>
                      <a:pt x="0" y="9"/>
                      <a:pt x="0" y="9"/>
                    </a:cubicBezTo>
                    <a:cubicBezTo>
                      <a:pt x="29" y="28"/>
                      <a:pt x="64" y="38"/>
                      <a:pt x="101" y="39"/>
                    </a:cubicBezTo>
                    <a:cubicBezTo>
                      <a:pt x="101" y="39"/>
                      <a:pt x="102" y="39"/>
                      <a:pt x="103" y="39"/>
                    </a:cubicBezTo>
                    <a:cubicBezTo>
                      <a:pt x="105" y="39"/>
                      <a:pt x="105" y="39"/>
                      <a:pt x="105" y="39"/>
                    </a:cubicBezTo>
                    <a:cubicBezTo>
                      <a:pt x="143" y="39"/>
                      <a:pt x="178" y="28"/>
                      <a:pt x="208" y="10"/>
                    </a:cubicBezTo>
                    <a:cubicBezTo>
                      <a:pt x="208" y="1"/>
                      <a:pt x="208" y="1"/>
                      <a:pt x="208" y="1"/>
                    </a:cubicBezTo>
                    <a:cubicBezTo>
                      <a:pt x="177" y="20"/>
                      <a:pt x="141" y="31"/>
                      <a:pt x="104" y="31"/>
                    </a:cubicBezTo>
                    <a:cubicBezTo>
                      <a:pt x="104" y="31"/>
                      <a:pt x="104" y="31"/>
                      <a:pt x="104" y="31"/>
                    </a:cubicBezTo>
                    <a:cubicBezTo>
                      <a:pt x="103" y="31"/>
                      <a:pt x="102" y="31"/>
                      <a:pt x="101" y="31"/>
                    </a:cubicBezTo>
                    <a:cubicBezTo>
                      <a:pt x="64" y="30"/>
                      <a:pt x="29" y="19"/>
                      <a:pt x="0"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77" name="Google Shape;777;p56"/>
              <p:cNvSpPr/>
              <p:nvPr/>
            </p:nvSpPr>
            <p:spPr>
              <a:xfrm>
                <a:off x="7108547" y="6381524"/>
                <a:ext cx="313318" cy="142396"/>
              </a:xfrm>
              <a:custGeom>
                <a:avLst/>
                <a:gdLst/>
                <a:ahLst/>
                <a:cxnLst/>
                <a:rect l="l" t="t" r="r" b="b"/>
                <a:pathLst>
                  <a:path w="84" h="38" extrusionOk="0">
                    <a:moveTo>
                      <a:pt x="42" y="0"/>
                    </a:moveTo>
                    <a:cubicBezTo>
                      <a:pt x="33" y="9"/>
                      <a:pt x="21" y="14"/>
                      <a:pt x="8" y="14"/>
                    </a:cubicBezTo>
                    <a:cubicBezTo>
                      <a:pt x="0" y="14"/>
                      <a:pt x="0" y="14"/>
                      <a:pt x="0" y="14"/>
                    </a:cubicBezTo>
                    <a:cubicBezTo>
                      <a:pt x="9" y="28"/>
                      <a:pt x="24" y="38"/>
                      <a:pt x="42" y="38"/>
                    </a:cubicBezTo>
                    <a:cubicBezTo>
                      <a:pt x="60" y="38"/>
                      <a:pt x="75" y="28"/>
                      <a:pt x="84" y="14"/>
                    </a:cubicBezTo>
                    <a:cubicBezTo>
                      <a:pt x="76" y="14"/>
                      <a:pt x="76" y="14"/>
                      <a:pt x="76" y="14"/>
                    </a:cubicBezTo>
                    <a:cubicBezTo>
                      <a:pt x="63" y="14"/>
                      <a:pt x="51" y="9"/>
                      <a:pt x="42"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78" name="Google Shape;778;p56"/>
              <p:cNvSpPr/>
              <p:nvPr/>
            </p:nvSpPr>
            <p:spPr>
              <a:xfrm>
                <a:off x="6874982" y="6372979"/>
                <a:ext cx="780447" cy="59807"/>
              </a:xfrm>
              <a:custGeom>
                <a:avLst/>
                <a:gdLst/>
                <a:ahLst/>
                <a:cxnLst/>
                <a:rect l="l" t="t" r="r" b="b"/>
                <a:pathLst>
                  <a:path w="208" h="16" extrusionOk="0">
                    <a:moveTo>
                      <a:pt x="208" y="0"/>
                    </a:moveTo>
                    <a:cubicBezTo>
                      <a:pt x="196" y="0"/>
                      <a:pt x="196" y="0"/>
                      <a:pt x="196" y="0"/>
                    </a:cubicBezTo>
                    <a:cubicBezTo>
                      <a:pt x="138" y="0"/>
                      <a:pt x="138" y="0"/>
                      <a:pt x="138" y="0"/>
                    </a:cubicBezTo>
                    <a:cubicBezTo>
                      <a:pt x="138" y="0"/>
                      <a:pt x="138" y="0"/>
                      <a:pt x="138" y="0"/>
                    </a:cubicBezTo>
                    <a:cubicBezTo>
                      <a:pt x="70" y="0"/>
                      <a:pt x="70" y="0"/>
                      <a:pt x="70" y="0"/>
                    </a:cubicBezTo>
                    <a:cubicBezTo>
                      <a:pt x="70" y="0"/>
                      <a:pt x="70" y="0"/>
                      <a:pt x="70" y="0"/>
                    </a:cubicBezTo>
                    <a:cubicBezTo>
                      <a:pt x="12" y="0"/>
                      <a:pt x="12" y="0"/>
                      <a:pt x="12" y="0"/>
                    </a:cubicBezTo>
                    <a:cubicBezTo>
                      <a:pt x="0" y="0"/>
                      <a:pt x="0" y="0"/>
                      <a:pt x="0" y="0"/>
                    </a:cubicBezTo>
                    <a:cubicBezTo>
                      <a:pt x="0" y="15"/>
                      <a:pt x="0" y="15"/>
                      <a:pt x="0" y="15"/>
                    </a:cubicBezTo>
                    <a:cubicBezTo>
                      <a:pt x="1" y="15"/>
                      <a:pt x="2" y="16"/>
                      <a:pt x="4" y="16"/>
                    </a:cubicBezTo>
                    <a:cubicBezTo>
                      <a:pt x="62" y="16"/>
                      <a:pt x="62" y="16"/>
                      <a:pt x="62" y="16"/>
                    </a:cubicBezTo>
                    <a:cubicBezTo>
                      <a:pt x="70" y="16"/>
                      <a:pt x="70" y="16"/>
                      <a:pt x="70" y="16"/>
                    </a:cubicBezTo>
                    <a:cubicBezTo>
                      <a:pt x="83" y="16"/>
                      <a:pt x="95" y="11"/>
                      <a:pt x="104" y="2"/>
                    </a:cubicBezTo>
                    <a:cubicBezTo>
                      <a:pt x="113" y="11"/>
                      <a:pt x="125" y="16"/>
                      <a:pt x="138" y="16"/>
                    </a:cubicBezTo>
                    <a:cubicBezTo>
                      <a:pt x="146" y="16"/>
                      <a:pt x="146" y="16"/>
                      <a:pt x="146" y="16"/>
                    </a:cubicBezTo>
                    <a:cubicBezTo>
                      <a:pt x="204" y="16"/>
                      <a:pt x="204" y="16"/>
                      <a:pt x="204" y="16"/>
                    </a:cubicBezTo>
                    <a:cubicBezTo>
                      <a:pt x="205" y="16"/>
                      <a:pt x="207" y="15"/>
                      <a:pt x="208" y="15"/>
                    </a:cubicBezTo>
                    <a:cubicBezTo>
                      <a:pt x="208" y="0"/>
                      <a:pt x="208" y="0"/>
                      <a:pt x="208"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79" name="Google Shape;779;p56"/>
              <p:cNvSpPr/>
              <p:nvPr/>
            </p:nvSpPr>
            <p:spPr>
              <a:xfrm>
                <a:off x="7142727" y="5923009"/>
                <a:ext cx="227868" cy="179420"/>
              </a:xfrm>
              <a:custGeom>
                <a:avLst/>
                <a:gdLst/>
                <a:ahLst/>
                <a:cxnLst/>
                <a:rect l="l" t="t" r="r" b="b"/>
                <a:pathLst>
                  <a:path w="60" h="48" extrusionOk="0">
                    <a:moveTo>
                      <a:pt x="52" y="48"/>
                    </a:moveTo>
                    <a:cubicBezTo>
                      <a:pt x="8" y="48"/>
                      <a:pt x="8" y="48"/>
                      <a:pt x="8" y="48"/>
                    </a:cubicBezTo>
                    <a:cubicBezTo>
                      <a:pt x="4" y="48"/>
                      <a:pt x="0" y="44"/>
                      <a:pt x="0" y="40"/>
                    </a:cubicBezTo>
                    <a:cubicBezTo>
                      <a:pt x="0" y="8"/>
                      <a:pt x="0" y="8"/>
                      <a:pt x="0" y="8"/>
                    </a:cubicBezTo>
                    <a:cubicBezTo>
                      <a:pt x="0" y="3"/>
                      <a:pt x="4" y="0"/>
                      <a:pt x="8" y="0"/>
                    </a:cubicBezTo>
                    <a:cubicBezTo>
                      <a:pt x="12" y="0"/>
                      <a:pt x="16" y="3"/>
                      <a:pt x="16" y="8"/>
                    </a:cubicBezTo>
                    <a:cubicBezTo>
                      <a:pt x="16" y="32"/>
                      <a:pt x="16" y="32"/>
                      <a:pt x="16" y="32"/>
                    </a:cubicBezTo>
                    <a:cubicBezTo>
                      <a:pt x="52" y="32"/>
                      <a:pt x="52" y="32"/>
                      <a:pt x="52" y="32"/>
                    </a:cubicBezTo>
                    <a:cubicBezTo>
                      <a:pt x="56" y="32"/>
                      <a:pt x="60" y="35"/>
                      <a:pt x="60" y="40"/>
                    </a:cubicBezTo>
                    <a:cubicBezTo>
                      <a:pt x="60" y="44"/>
                      <a:pt x="56" y="48"/>
                      <a:pt x="52" y="48"/>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80" name="Google Shape;780;p56"/>
              <p:cNvSpPr/>
              <p:nvPr/>
            </p:nvSpPr>
            <p:spPr>
              <a:xfrm>
                <a:off x="11119019" y="6825799"/>
                <a:ext cx="1321633" cy="677804"/>
              </a:xfrm>
              <a:custGeom>
                <a:avLst/>
                <a:gdLst/>
                <a:ahLst/>
                <a:cxnLst/>
                <a:rect l="l" t="t" r="r" b="b"/>
                <a:pathLst>
                  <a:path w="352" h="180" extrusionOk="0">
                    <a:moveTo>
                      <a:pt x="352" y="180"/>
                    </a:moveTo>
                    <a:cubicBezTo>
                      <a:pt x="0" y="180"/>
                      <a:pt x="0" y="180"/>
                      <a:pt x="0" y="180"/>
                    </a:cubicBezTo>
                    <a:cubicBezTo>
                      <a:pt x="0" y="120"/>
                      <a:pt x="0" y="120"/>
                      <a:pt x="0" y="120"/>
                    </a:cubicBezTo>
                    <a:cubicBezTo>
                      <a:pt x="0" y="54"/>
                      <a:pt x="54" y="0"/>
                      <a:pt x="120" y="0"/>
                    </a:cubicBezTo>
                    <a:cubicBezTo>
                      <a:pt x="232" y="0"/>
                      <a:pt x="232" y="0"/>
                      <a:pt x="232" y="0"/>
                    </a:cubicBezTo>
                    <a:cubicBezTo>
                      <a:pt x="298" y="0"/>
                      <a:pt x="352" y="54"/>
                      <a:pt x="352" y="120"/>
                    </a:cubicBezTo>
                    <a:cubicBezTo>
                      <a:pt x="352" y="180"/>
                      <a:pt x="352" y="180"/>
                      <a:pt x="352" y="180"/>
                    </a:cubicBezTo>
                  </a:path>
                </a:pathLst>
              </a:custGeom>
              <a:solidFill>
                <a:srgbClr val="C1CAD4"/>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81" name="Google Shape;781;p56"/>
              <p:cNvSpPr/>
              <p:nvPr/>
            </p:nvSpPr>
            <p:spPr>
              <a:xfrm>
                <a:off x="11087686" y="6797320"/>
                <a:ext cx="1381449" cy="734762"/>
              </a:xfrm>
              <a:custGeom>
                <a:avLst/>
                <a:gdLst/>
                <a:ahLst/>
                <a:cxnLst/>
                <a:rect l="l" t="t" r="r" b="b"/>
                <a:pathLst>
                  <a:path w="368" h="196" extrusionOk="0">
                    <a:moveTo>
                      <a:pt x="360" y="196"/>
                    </a:moveTo>
                    <a:cubicBezTo>
                      <a:pt x="8" y="196"/>
                      <a:pt x="8" y="196"/>
                      <a:pt x="8" y="196"/>
                    </a:cubicBezTo>
                    <a:cubicBezTo>
                      <a:pt x="4" y="196"/>
                      <a:pt x="0" y="193"/>
                      <a:pt x="0" y="188"/>
                    </a:cubicBezTo>
                    <a:cubicBezTo>
                      <a:pt x="0" y="128"/>
                      <a:pt x="0" y="128"/>
                      <a:pt x="0" y="128"/>
                    </a:cubicBezTo>
                    <a:cubicBezTo>
                      <a:pt x="0" y="58"/>
                      <a:pt x="57" y="0"/>
                      <a:pt x="128" y="0"/>
                    </a:cubicBezTo>
                    <a:cubicBezTo>
                      <a:pt x="240" y="0"/>
                      <a:pt x="240" y="0"/>
                      <a:pt x="240" y="0"/>
                    </a:cubicBezTo>
                    <a:cubicBezTo>
                      <a:pt x="311" y="0"/>
                      <a:pt x="368" y="58"/>
                      <a:pt x="368" y="128"/>
                    </a:cubicBezTo>
                    <a:cubicBezTo>
                      <a:pt x="368" y="188"/>
                      <a:pt x="368" y="188"/>
                      <a:pt x="368" y="188"/>
                    </a:cubicBezTo>
                    <a:cubicBezTo>
                      <a:pt x="368" y="193"/>
                      <a:pt x="364" y="196"/>
                      <a:pt x="360" y="196"/>
                    </a:cubicBezTo>
                    <a:moveTo>
                      <a:pt x="16" y="180"/>
                    </a:moveTo>
                    <a:cubicBezTo>
                      <a:pt x="352" y="180"/>
                      <a:pt x="352" y="180"/>
                      <a:pt x="352" y="180"/>
                    </a:cubicBezTo>
                    <a:cubicBezTo>
                      <a:pt x="352" y="128"/>
                      <a:pt x="352" y="128"/>
                      <a:pt x="352" y="128"/>
                    </a:cubicBezTo>
                    <a:cubicBezTo>
                      <a:pt x="352" y="66"/>
                      <a:pt x="302" y="16"/>
                      <a:pt x="240" y="16"/>
                    </a:cubicBezTo>
                    <a:cubicBezTo>
                      <a:pt x="128" y="16"/>
                      <a:pt x="128" y="16"/>
                      <a:pt x="128" y="16"/>
                    </a:cubicBezTo>
                    <a:cubicBezTo>
                      <a:pt x="66" y="16"/>
                      <a:pt x="16" y="66"/>
                      <a:pt x="16" y="128"/>
                    </a:cubicBezTo>
                    <a:cubicBezTo>
                      <a:pt x="16" y="180"/>
                      <a:pt x="16" y="180"/>
                      <a:pt x="16" y="18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82" name="Google Shape;782;p56"/>
              <p:cNvSpPr/>
              <p:nvPr/>
            </p:nvSpPr>
            <p:spPr>
              <a:xfrm>
                <a:off x="11164592" y="7019457"/>
                <a:ext cx="321862" cy="452818"/>
              </a:xfrm>
              <a:custGeom>
                <a:avLst/>
                <a:gdLst/>
                <a:ahLst/>
                <a:cxnLst/>
                <a:rect l="l" t="t" r="r" b="b"/>
                <a:pathLst>
                  <a:path w="86" h="121" extrusionOk="0">
                    <a:moveTo>
                      <a:pt x="20" y="0"/>
                    </a:moveTo>
                    <a:cubicBezTo>
                      <a:pt x="10" y="12"/>
                      <a:pt x="3" y="26"/>
                      <a:pt x="0" y="41"/>
                    </a:cubicBezTo>
                    <a:cubicBezTo>
                      <a:pt x="40" y="41"/>
                      <a:pt x="40" y="41"/>
                      <a:pt x="40" y="41"/>
                    </a:cubicBezTo>
                    <a:cubicBezTo>
                      <a:pt x="32" y="69"/>
                      <a:pt x="32" y="69"/>
                      <a:pt x="32" y="69"/>
                    </a:cubicBezTo>
                    <a:cubicBezTo>
                      <a:pt x="74" y="121"/>
                      <a:pt x="74" y="121"/>
                      <a:pt x="74" y="121"/>
                    </a:cubicBezTo>
                    <a:cubicBezTo>
                      <a:pt x="86" y="121"/>
                      <a:pt x="86" y="121"/>
                      <a:pt x="86" y="121"/>
                    </a:cubicBezTo>
                    <a:cubicBezTo>
                      <a:pt x="49" y="53"/>
                      <a:pt x="49" y="53"/>
                      <a:pt x="49" y="53"/>
                    </a:cubicBezTo>
                    <a:cubicBezTo>
                      <a:pt x="48" y="51"/>
                      <a:pt x="48" y="49"/>
                      <a:pt x="48" y="47"/>
                    </a:cubicBezTo>
                    <a:cubicBezTo>
                      <a:pt x="53" y="29"/>
                      <a:pt x="53" y="29"/>
                      <a:pt x="53" y="29"/>
                    </a:cubicBezTo>
                    <a:cubicBezTo>
                      <a:pt x="24" y="29"/>
                      <a:pt x="24" y="29"/>
                      <a:pt x="24" y="29"/>
                    </a:cubicBezTo>
                    <a:cubicBezTo>
                      <a:pt x="22" y="29"/>
                      <a:pt x="19" y="28"/>
                      <a:pt x="18" y="26"/>
                    </a:cubicBezTo>
                    <a:cubicBezTo>
                      <a:pt x="16" y="24"/>
                      <a:pt x="16" y="22"/>
                      <a:pt x="16" y="20"/>
                    </a:cubicBezTo>
                    <a:cubicBezTo>
                      <a:pt x="20" y="0"/>
                      <a:pt x="20" y="0"/>
                      <a:pt x="20" y="0"/>
                    </a:cubicBezTo>
                  </a:path>
                </a:pathLst>
              </a:custGeom>
              <a:solidFill>
                <a:srgbClr val="A1B2C3"/>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83" name="Google Shape;783;p56"/>
              <p:cNvSpPr/>
              <p:nvPr/>
            </p:nvSpPr>
            <p:spPr>
              <a:xfrm>
                <a:off x="11130412" y="6953954"/>
                <a:ext cx="373133" cy="549649"/>
              </a:xfrm>
              <a:custGeom>
                <a:avLst/>
                <a:gdLst/>
                <a:ahLst/>
                <a:cxnLst/>
                <a:rect l="l" t="t" r="r" b="b"/>
                <a:pathLst>
                  <a:path w="100" h="146" extrusionOk="0">
                    <a:moveTo>
                      <a:pt x="95" y="138"/>
                    </a:moveTo>
                    <a:cubicBezTo>
                      <a:pt x="83" y="138"/>
                      <a:pt x="83" y="138"/>
                      <a:pt x="83" y="138"/>
                    </a:cubicBezTo>
                    <a:cubicBezTo>
                      <a:pt x="89" y="146"/>
                      <a:pt x="89" y="146"/>
                      <a:pt x="89" y="146"/>
                    </a:cubicBezTo>
                    <a:cubicBezTo>
                      <a:pt x="100" y="146"/>
                      <a:pt x="100" y="146"/>
                      <a:pt x="100" y="146"/>
                    </a:cubicBezTo>
                    <a:cubicBezTo>
                      <a:pt x="95" y="138"/>
                      <a:pt x="95" y="138"/>
                      <a:pt x="95" y="138"/>
                    </a:cubicBezTo>
                    <a:moveTo>
                      <a:pt x="33" y="0"/>
                    </a:moveTo>
                    <a:cubicBezTo>
                      <a:pt x="17" y="16"/>
                      <a:pt x="6" y="36"/>
                      <a:pt x="0" y="58"/>
                    </a:cubicBezTo>
                    <a:cubicBezTo>
                      <a:pt x="9" y="58"/>
                      <a:pt x="9" y="58"/>
                      <a:pt x="9" y="58"/>
                    </a:cubicBezTo>
                    <a:cubicBezTo>
                      <a:pt x="12" y="43"/>
                      <a:pt x="19" y="29"/>
                      <a:pt x="29" y="17"/>
                    </a:cubicBezTo>
                    <a:cubicBezTo>
                      <a:pt x="29" y="15"/>
                      <a:pt x="29" y="15"/>
                      <a:pt x="29" y="15"/>
                    </a:cubicBezTo>
                    <a:cubicBezTo>
                      <a:pt x="30" y="10"/>
                      <a:pt x="32" y="5"/>
                      <a:pt x="33"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84" name="Google Shape;784;p56"/>
              <p:cNvSpPr/>
              <p:nvPr/>
            </p:nvSpPr>
            <p:spPr>
              <a:xfrm>
                <a:off x="12070367" y="7019457"/>
                <a:ext cx="324712" cy="452818"/>
              </a:xfrm>
              <a:custGeom>
                <a:avLst/>
                <a:gdLst/>
                <a:ahLst/>
                <a:cxnLst/>
                <a:rect l="l" t="t" r="r" b="b"/>
                <a:pathLst>
                  <a:path w="86" h="121" extrusionOk="0">
                    <a:moveTo>
                      <a:pt x="66" y="0"/>
                    </a:moveTo>
                    <a:cubicBezTo>
                      <a:pt x="70" y="20"/>
                      <a:pt x="70" y="20"/>
                      <a:pt x="70" y="20"/>
                    </a:cubicBezTo>
                    <a:cubicBezTo>
                      <a:pt x="70" y="22"/>
                      <a:pt x="70" y="24"/>
                      <a:pt x="68" y="26"/>
                    </a:cubicBezTo>
                    <a:cubicBezTo>
                      <a:pt x="67" y="28"/>
                      <a:pt x="64" y="29"/>
                      <a:pt x="62" y="29"/>
                    </a:cubicBezTo>
                    <a:cubicBezTo>
                      <a:pt x="33" y="29"/>
                      <a:pt x="33" y="29"/>
                      <a:pt x="33" y="29"/>
                    </a:cubicBezTo>
                    <a:cubicBezTo>
                      <a:pt x="38" y="47"/>
                      <a:pt x="38" y="47"/>
                      <a:pt x="38" y="47"/>
                    </a:cubicBezTo>
                    <a:cubicBezTo>
                      <a:pt x="38" y="49"/>
                      <a:pt x="38" y="51"/>
                      <a:pt x="37" y="53"/>
                    </a:cubicBezTo>
                    <a:cubicBezTo>
                      <a:pt x="0" y="121"/>
                      <a:pt x="0" y="121"/>
                      <a:pt x="0" y="121"/>
                    </a:cubicBezTo>
                    <a:cubicBezTo>
                      <a:pt x="12" y="121"/>
                      <a:pt x="12" y="121"/>
                      <a:pt x="12" y="121"/>
                    </a:cubicBezTo>
                    <a:cubicBezTo>
                      <a:pt x="54" y="69"/>
                      <a:pt x="54" y="69"/>
                      <a:pt x="54" y="69"/>
                    </a:cubicBezTo>
                    <a:cubicBezTo>
                      <a:pt x="46" y="41"/>
                      <a:pt x="46" y="41"/>
                      <a:pt x="46" y="41"/>
                    </a:cubicBezTo>
                    <a:cubicBezTo>
                      <a:pt x="86" y="41"/>
                      <a:pt x="86" y="41"/>
                      <a:pt x="86" y="41"/>
                    </a:cubicBezTo>
                    <a:cubicBezTo>
                      <a:pt x="83" y="26"/>
                      <a:pt x="76" y="12"/>
                      <a:pt x="66" y="0"/>
                    </a:cubicBezTo>
                  </a:path>
                </a:pathLst>
              </a:custGeom>
              <a:solidFill>
                <a:srgbClr val="A1B2C3"/>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85" name="Google Shape;785;p56"/>
              <p:cNvSpPr/>
              <p:nvPr/>
            </p:nvSpPr>
            <p:spPr>
              <a:xfrm>
                <a:off x="12053277" y="6953954"/>
                <a:ext cx="375982" cy="549649"/>
              </a:xfrm>
              <a:custGeom>
                <a:avLst/>
                <a:gdLst/>
                <a:ahLst/>
                <a:cxnLst/>
                <a:rect l="l" t="t" r="r" b="b"/>
                <a:pathLst>
                  <a:path w="100" h="146" extrusionOk="0">
                    <a:moveTo>
                      <a:pt x="17" y="138"/>
                    </a:moveTo>
                    <a:cubicBezTo>
                      <a:pt x="5" y="138"/>
                      <a:pt x="5" y="138"/>
                      <a:pt x="5" y="138"/>
                    </a:cubicBezTo>
                    <a:cubicBezTo>
                      <a:pt x="0" y="146"/>
                      <a:pt x="0" y="146"/>
                      <a:pt x="0" y="146"/>
                    </a:cubicBezTo>
                    <a:cubicBezTo>
                      <a:pt x="11" y="146"/>
                      <a:pt x="11" y="146"/>
                      <a:pt x="11" y="146"/>
                    </a:cubicBezTo>
                    <a:cubicBezTo>
                      <a:pt x="17" y="138"/>
                      <a:pt x="17" y="138"/>
                      <a:pt x="17" y="138"/>
                    </a:cubicBezTo>
                    <a:moveTo>
                      <a:pt x="67" y="0"/>
                    </a:moveTo>
                    <a:cubicBezTo>
                      <a:pt x="68" y="5"/>
                      <a:pt x="70" y="10"/>
                      <a:pt x="71" y="15"/>
                    </a:cubicBezTo>
                    <a:cubicBezTo>
                      <a:pt x="71" y="17"/>
                      <a:pt x="71" y="17"/>
                      <a:pt x="71" y="17"/>
                    </a:cubicBezTo>
                    <a:cubicBezTo>
                      <a:pt x="81" y="29"/>
                      <a:pt x="88" y="43"/>
                      <a:pt x="91" y="58"/>
                    </a:cubicBezTo>
                    <a:cubicBezTo>
                      <a:pt x="100" y="58"/>
                      <a:pt x="100" y="58"/>
                      <a:pt x="100" y="58"/>
                    </a:cubicBezTo>
                    <a:cubicBezTo>
                      <a:pt x="94" y="36"/>
                      <a:pt x="83" y="16"/>
                      <a:pt x="67"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86" name="Google Shape;786;p56"/>
              <p:cNvSpPr/>
              <p:nvPr/>
            </p:nvSpPr>
            <p:spPr>
              <a:xfrm>
                <a:off x="11252890" y="6706187"/>
                <a:ext cx="390224" cy="797416"/>
              </a:xfrm>
              <a:custGeom>
                <a:avLst/>
                <a:gdLst/>
                <a:ahLst/>
                <a:cxnLst/>
                <a:rect l="l" t="t" r="r" b="b"/>
                <a:pathLst>
                  <a:path w="104" h="212" extrusionOk="0">
                    <a:moveTo>
                      <a:pt x="104" y="0"/>
                    </a:moveTo>
                    <a:cubicBezTo>
                      <a:pt x="104" y="0"/>
                      <a:pt x="104" y="0"/>
                      <a:pt x="104" y="0"/>
                    </a:cubicBezTo>
                    <a:cubicBezTo>
                      <a:pt x="55" y="0"/>
                      <a:pt x="13" y="35"/>
                      <a:pt x="4" y="83"/>
                    </a:cubicBezTo>
                    <a:cubicBezTo>
                      <a:pt x="0" y="104"/>
                      <a:pt x="0" y="104"/>
                      <a:pt x="0" y="104"/>
                    </a:cubicBezTo>
                    <a:cubicBezTo>
                      <a:pt x="40" y="104"/>
                      <a:pt x="40" y="104"/>
                      <a:pt x="40" y="104"/>
                    </a:cubicBezTo>
                    <a:cubicBezTo>
                      <a:pt x="32" y="132"/>
                      <a:pt x="32" y="132"/>
                      <a:pt x="32" y="132"/>
                    </a:cubicBezTo>
                    <a:cubicBezTo>
                      <a:pt x="76" y="212"/>
                      <a:pt x="76" y="212"/>
                      <a:pt x="76" y="212"/>
                    </a:cubicBezTo>
                    <a:cubicBezTo>
                      <a:pt x="76" y="28"/>
                      <a:pt x="76" y="28"/>
                      <a:pt x="76" y="28"/>
                    </a:cubicBezTo>
                    <a:cubicBezTo>
                      <a:pt x="104" y="32"/>
                      <a:pt x="104" y="32"/>
                      <a:pt x="104" y="32"/>
                    </a:cubicBezTo>
                    <a:cubicBezTo>
                      <a:pt x="104" y="0"/>
                      <a:pt x="104" y="0"/>
                      <a:pt x="104" y="0"/>
                    </a:cubicBezTo>
                  </a:path>
                </a:pathLst>
              </a:custGeom>
              <a:solidFill>
                <a:srgbClr val="C1CAD4"/>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87" name="Google Shape;787;p56"/>
              <p:cNvSpPr/>
              <p:nvPr/>
            </p:nvSpPr>
            <p:spPr>
              <a:xfrm>
                <a:off x="11224407" y="6677707"/>
                <a:ext cx="450039" cy="854375"/>
              </a:xfrm>
              <a:custGeom>
                <a:avLst/>
                <a:gdLst/>
                <a:ahLst/>
                <a:cxnLst/>
                <a:rect l="l" t="t" r="r" b="b"/>
                <a:pathLst>
                  <a:path w="120" h="228" extrusionOk="0">
                    <a:moveTo>
                      <a:pt x="84" y="228"/>
                    </a:moveTo>
                    <a:cubicBezTo>
                      <a:pt x="81" y="228"/>
                      <a:pt x="78" y="227"/>
                      <a:pt x="77" y="224"/>
                    </a:cubicBezTo>
                    <a:cubicBezTo>
                      <a:pt x="33" y="144"/>
                      <a:pt x="33" y="144"/>
                      <a:pt x="33" y="144"/>
                    </a:cubicBezTo>
                    <a:cubicBezTo>
                      <a:pt x="32" y="142"/>
                      <a:pt x="32" y="140"/>
                      <a:pt x="32" y="138"/>
                    </a:cubicBezTo>
                    <a:cubicBezTo>
                      <a:pt x="37" y="120"/>
                      <a:pt x="37" y="120"/>
                      <a:pt x="37" y="120"/>
                    </a:cubicBezTo>
                    <a:cubicBezTo>
                      <a:pt x="8" y="120"/>
                      <a:pt x="8" y="120"/>
                      <a:pt x="8" y="120"/>
                    </a:cubicBezTo>
                    <a:cubicBezTo>
                      <a:pt x="6" y="120"/>
                      <a:pt x="3" y="119"/>
                      <a:pt x="2" y="117"/>
                    </a:cubicBezTo>
                    <a:cubicBezTo>
                      <a:pt x="0" y="115"/>
                      <a:pt x="0" y="113"/>
                      <a:pt x="0" y="111"/>
                    </a:cubicBezTo>
                    <a:cubicBezTo>
                      <a:pt x="4" y="89"/>
                      <a:pt x="4" y="89"/>
                      <a:pt x="4" y="89"/>
                    </a:cubicBezTo>
                    <a:cubicBezTo>
                      <a:pt x="14" y="38"/>
                      <a:pt x="59" y="0"/>
                      <a:pt x="112" y="0"/>
                    </a:cubicBezTo>
                    <a:cubicBezTo>
                      <a:pt x="116" y="0"/>
                      <a:pt x="120" y="4"/>
                      <a:pt x="120" y="8"/>
                    </a:cubicBezTo>
                    <a:cubicBezTo>
                      <a:pt x="120" y="40"/>
                      <a:pt x="120" y="40"/>
                      <a:pt x="120" y="40"/>
                    </a:cubicBezTo>
                    <a:cubicBezTo>
                      <a:pt x="120" y="42"/>
                      <a:pt x="119" y="45"/>
                      <a:pt x="117" y="46"/>
                    </a:cubicBezTo>
                    <a:cubicBezTo>
                      <a:pt x="115" y="48"/>
                      <a:pt x="113" y="48"/>
                      <a:pt x="111" y="48"/>
                    </a:cubicBezTo>
                    <a:cubicBezTo>
                      <a:pt x="92" y="45"/>
                      <a:pt x="92" y="45"/>
                      <a:pt x="92" y="45"/>
                    </a:cubicBezTo>
                    <a:cubicBezTo>
                      <a:pt x="92" y="220"/>
                      <a:pt x="92" y="220"/>
                      <a:pt x="92" y="220"/>
                    </a:cubicBezTo>
                    <a:cubicBezTo>
                      <a:pt x="92" y="224"/>
                      <a:pt x="90" y="227"/>
                      <a:pt x="86" y="228"/>
                    </a:cubicBezTo>
                    <a:cubicBezTo>
                      <a:pt x="85" y="228"/>
                      <a:pt x="85" y="228"/>
                      <a:pt x="84" y="228"/>
                    </a:cubicBezTo>
                    <a:moveTo>
                      <a:pt x="49" y="139"/>
                    </a:moveTo>
                    <a:cubicBezTo>
                      <a:pt x="76" y="189"/>
                      <a:pt x="76" y="189"/>
                      <a:pt x="76" y="189"/>
                    </a:cubicBezTo>
                    <a:cubicBezTo>
                      <a:pt x="76" y="36"/>
                      <a:pt x="76" y="36"/>
                      <a:pt x="76" y="36"/>
                    </a:cubicBezTo>
                    <a:cubicBezTo>
                      <a:pt x="76" y="34"/>
                      <a:pt x="77" y="32"/>
                      <a:pt x="79" y="30"/>
                    </a:cubicBezTo>
                    <a:cubicBezTo>
                      <a:pt x="81" y="29"/>
                      <a:pt x="83" y="28"/>
                      <a:pt x="85" y="28"/>
                    </a:cubicBezTo>
                    <a:cubicBezTo>
                      <a:pt x="104" y="31"/>
                      <a:pt x="104" y="31"/>
                      <a:pt x="104" y="31"/>
                    </a:cubicBezTo>
                    <a:cubicBezTo>
                      <a:pt x="104" y="16"/>
                      <a:pt x="104" y="16"/>
                      <a:pt x="104" y="16"/>
                    </a:cubicBezTo>
                    <a:cubicBezTo>
                      <a:pt x="63" y="20"/>
                      <a:pt x="28" y="51"/>
                      <a:pt x="20" y="92"/>
                    </a:cubicBezTo>
                    <a:cubicBezTo>
                      <a:pt x="18" y="104"/>
                      <a:pt x="18" y="104"/>
                      <a:pt x="18" y="104"/>
                    </a:cubicBezTo>
                    <a:cubicBezTo>
                      <a:pt x="48" y="104"/>
                      <a:pt x="48" y="104"/>
                      <a:pt x="48" y="104"/>
                    </a:cubicBezTo>
                    <a:cubicBezTo>
                      <a:pt x="51" y="104"/>
                      <a:pt x="53" y="105"/>
                      <a:pt x="54" y="107"/>
                    </a:cubicBezTo>
                    <a:cubicBezTo>
                      <a:pt x="56" y="109"/>
                      <a:pt x="56" y="112"/>
                      <a:pt x="56" y="114"/>
                    </a:cubicBezTo>
                    <a:cubicBezTo>
                      <a:pt x="49" y="139"/>
                      <a:pt x="49" y="139"/>
                      <a:pt x="49" y="139"/>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88" name="Google Shape;788;p56"/>
              <p:cNvSpPr/>
              <p:nvPr/>
            </p:nvSpPr>
            <p:spPr>
              <a:xfrm>
                <a:off x="11913707" y="6706187"/>
                <a:ext cx="390224" cy="797416"/>
              </a:xfrm>
              <a:custGeom>
                <a:avLst/>
                <a:gdLst/>
                <a:ahLst/>
                <a:cxnLst/>
                <a:rect l="l" t="t" r="r" b="b"/>
                <a:pathLst>
                  <a:path w="104" h="212" extrusionOk="0">
                    <a:moveTo>
                      <a:pt x="0" y="0"/>
                    </a:moveTo>
                    <a:cubicBezTo>
                      <a:pt x="0" y="0"/>
                      <a:pt x="0" y="0"/>
                      <a:pt x="0" y="0"/>
                    </a:cubicBezTo>
                    <a:cubicBezTo>
                      <a:pt x="49" y="0"/>
                      <a:pt x="91" y="35"/>
                      <a:pt x="100" y="83"/>
                    </a:cubicBezTo>
                    <a:cubicBezTo>
                      <a:pt x="104" y="104"/>
                      <a:pt x="104" y="104"/>
                      <a:pt x="104" y="104"/>
                    </a:cubicBezTo>
                    <a:cubicBezTo>
                      <a:pt x="64" y="104"/>
                      <a:pt x="64" y="104"/>
                      <a:pt x="64" y="104"/>
                    </a:cubicBezTo>
                    <a:cubicBezTo>
                      <a:pt x="72" y="132"/>
                      <a:pt x="72" y="132"/>
                      <a:pt x="72" y="132"/>
                    </a:cubicBezTo>
                    <a:cubicBezTo>
                      <a:pt x="28" y="212"/>
                      <a:pt x="28" y="212"/>
                      <a:pt x="28" y="212"/>
                    </a:cubicBezTo>
                    <a:cubicBezTo>
                      <a:pt x="28" y="28"/>
                      <a:pt x="28" y="28"/>
                      <a:pt x="28" y="28"/>
                    </a:cubicBezTo>
                    <a:cubicBezTo>
                      <a:pt x="0" y="32"/>
                      <a:pt x="0" y="32"/>
                      <a:pt x="0" y="32"/>
                    </a:cubicBezTo>
                    <a:cubicBezTo>
                      <a:pt x="0" y="0"/>
                      <a:pt x="0" y="0"/>
                      <a:pt x="0" y="0"/>
                    </a:cubicBezTo>
                  </a:path>
                </a:pathLst>
              </a:custGeom>
              <a:solidFill>
                <a:srgbClr val="C1CAD4"/>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89" name="Google Shape;789;p56"/>
              <p:cNvSpPr/>
              <p:nvPr/>
            </p:nvSpPr>
            <p:spPr>
              <a:xfrm>
                <a:off x="11885223" y="6677707"/>
                <a:ext cx="450039" cy="854375"/>
              </a:xfrm>
              <a:custGeom>
                <a:avLst/>
                <a:gdLst/>
                <a:ahLst/>
                <a:cxnLst/>
                <a:rect l="l" t="t" r="r" b="b"/>
                <a:pathLst>
                  <a:path w="120" h="228" extrusionOk="0">
                    <a:moveTo>
                      <a:pt x="36" y="228"/>
                    </a:moveTo>
                    <a:cubicBezTo>
                      <a:pt x="35" y="228"/>
                      <a:pt x="35" y="228"/>
                      <a:pt x="34" y="228"/>
                    </a:cubicBezTo>
                    <a:cubicBezTo>
                      <a:pt x="30" y="227"/>
                      <a:pt x="28" y="224"/>
                      <a:pt x="28" y="220"/>
                    </a:cubicBezTo>
                    <a:cubicBezTo>
                      <a:pt x="28" y="45"/>
                      <a:pt x="28" y="45"/>
                      <a:pt x="28" y="45"/>
                    </a:cubicBezTo>
                    <a:cubicBezTo>
                      <a:pt x="9" y="48"/>
                      <a:pt x="9" y="48"/>
                      <a:pt x="9" y="48"/>
                    </a:cubicBezTo>
                    <a:cubicBezTo>
                      <a:pt x="7" y="48"/>
                      <a:pt x="5" y="48"/>
                      <a:pt x="3" y="46"/>
                    </a:cubicBezTo>
                    <a:cubicBezTo>
                      <a:pt x="1" y="45"/>
                      <a:pt x="0" y="42"/>
                      <a:pt x="0" y="40"/>
                    </a:cubicBezTo>
                    <a:cubicBezTo>
                      <a:pt x="0" y="8"/>
                      <a:pt x="0" y="8"/>
                      <a:pt x="0" y="8"/>
                    </a:cubicBezTo>
                    <a:cubicBezTo>
                      <a:pt x="0" y="4"/>
                      <a:pt x="4" y="0"/>
                      <a:pt x="8" y="0"/>
                    </a:cubicBezTo>
                    <a:cubicBezTo>
                      <a:pt x="61" y="0"/>
                      <a:pt x="106" y="38"/>
                      <a:pt x="116" y="89"/>
                    </a:cubicBezTo>
                    <a:cubicBezTo>
                      <a:pt x="120" y="111"/>
                      <a:pt x="120" y="111"/>
                      <a:pt x="120" y="111"/>
                    </a:cubicBezTo>
                    <a:cubicBezTo>
                      <a:pt x="120" y="113"/>
                      <a:pt x="120" y="115"/>
                      <a:pt x="118" y="117"/>
                    </a:cubicBezTo>
                    <a:cubicBezTo>
                      <a:pt x="117" y="119"/>
                      <a:pt x="114" y="120"/>
                      <a:pt x="112" y="120"/>
                    </a:cubicBezTo>
                    <a:cubicBezTo>
                      <a:pt x="83" y="120"/>
                      <a:pt x="83" y="120"/>
                      <a:pt x="83" y="120"/>
                    </a:cubicBezTo>
                    <a:cubicBezTo>
                      <a:pt x="88" y="138"/>
                      <a:pt x="88" y="138"/>
                      <a:pt x="88" y="138"/>
                    </a:cubicBezTo>
                    <a:cubicBezTo>
                      <a:pt x="88" y="140"/>
                      <a:pt x="88" y="142"/>
                      <a:pt x="87" y="144"/>
                    </a:cubicBezTo>
                    <a:cubicBezTo>
                      <a:pt x="43" y="224"/>
                      <a:pt x="43" y="224"/>
                      <a:pt x="43" y="224"/>
                    </a:cubicBezTo>
                    <a:cubicBezTo>
                      <a:pt x="42" y="227"/>
                      <a:pt x="39" y="228"/>
                      <a:pt x="36" y="228"/>
                    </a:cubicBezTo>
                    <a:moveTo>
                      <a:pt x="36" y="28"/>
                    </a:moveTo>
                    <a:cubicBezTo>
                      <a:pt x="38" y="28"/>
                      <a:pt x="40" y="29"/>
                      <a:pt x="41" y="30"/>
                    </a:cubicBezTo>
                    <a:cubicBezTo>
                      <a:pt x="43" y="32"/>
                      <a:pt x="44" y="34"/>
                      <a:pt x="44" y="36"/>
                    </a:cubicBezTo>
                    <a:cubicBezTo>
                      <a:pt x="44" y="189"/>
                      <a:pt x="44" y="189"/>
                      <a:pt x="44" y="189"/>
                    </a:cubicBezTo>
                    <a:cubicBezTo>
                      <a:pt x="71" y="139"/>
                      <a:pt x="71" y="139"/>
                      <a:pt x="71" y="139"/>
                    </a:cubicBezTo>
                    <a:cubicBezTo>
                      <a:pt x="64" y="114"/>
                      <a:pt x="64" y="114"/>
                      <a:pt x="64" y="114"/>
                    </a:cubicBezTo>
                    <a:cubicBezTo>
                      <a:pt x="64" y="112"/>
                      <a:pt x="64" y="109"/>
                      <a:pt x="66" y="107"/>
                    </a:cubicBezTo>
                    <a:cubicBezTo>
                      <a:pt x="67" y="105"/>
                      <a:pt x="69" y="104"/>
                      <a:pt x="72" y="104"/>
                    </a:cubicBezTo>
                    <a:cubicBezTo>
                      <a:pt x="102" y="104"/>
                      <a:pt x="102" y="104"/>
                      <a:pt x="102" y="104"/>
                    </a:cubicBezTo>
                    <a:cubicBezTo>
                      <a:pt x="100" y="92"/>
                      <a:pt x="100" y="92"/>
                      <a:pt x="100" y="92"/>
                    </a:cubicBezTo>
                    <a:cubicBezTo>
                      <a:pt x="92" y="51"/>
                      <a:pt x="57" y="20"/>
                      <a:pt x="16" y="16"/>
                    </a:cubicBezTo>
                    <a:cubicBezTo>
                      <a:pt x="16" y="31"/>
                      <a:pt x="16" y="31"/>
                      <a:pt x="16" y="31"/>
                    </a:cubicBezTo>
                    <a:cubicBezTo>
                      <a:pt x="35" y="28"/>
                      <a:pt x="35" y="28"/>
                      <a:pt x="35" y="28"/>
                    </a:cubicBezTo>
                    <a:cubicBezTo>
                      <a:pt x="35" y="28"/>
                      <a:pt x="36" y="28"/>
                      <a:pt x="36" y="28"/>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90" name="Google Shape;790;p56"/>
              <p:cNvSpPr/>
              <p:nvPr/>
            </p:nvSpPr>
            <p:spPr>
              <a:xfrm>
                <a:off x="11540574" y="6825799"/>
                <a:ext cx="478522" cy="663564"/>
              </a:xfrm>
              <a:prstGeom prst="rect">
                <a:avLst/>
              </a:prstGeom>
              <a:solidFill>
                <a:srgbClr val="F5F5F5"/>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91" name="Google Shape;791;p56"/>
              <p:cNvSpPr/>
              <p:nvPr/>
            </p:nvSpPr>
            <p:spPr>
              <a:xfrm>
                <a:off x="11540574" y="6825799"/>
                <a:ext cx="478522" cy="663564"/>
              </a:xfrm>
              <a:prstGeom prst="rect">
                <a:avLst/>
              </a:prstGeom>
              <a:no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92" name="Google Shape;792;p56"/>
              <p:cNvSpPr/>
              <p:nvPr/>
            </p:nvSpPr>
            <p:spPr>
              <a:xfrm>
                <a:off x="11509242" y="6797320"/>
                <a:ext cx="541186" cy="720522"/>
              </a:xfrm>
              <a:custGeom>
                <a:avLst/>
                <a:gdLst/>
                <a:ahLst/>
                <a:cxnLst/>
                <a:rect l="l" t="t" r="r" b="b"/>
                <a:pathLst>
                  <a:path w="144" h="192" extrusionOk="0">
                    <a:moveTo>
                      <a:pt x="136" y="192"/>
                    </a:moveTo>
                    <a:cubicBezTo>
                      <a:pt x="8" y="192"/>
                      <a:pt x="8" y="192"/>
                      <a:pt x="8" y="192"/>
                    </a:cubicBezTo>
                    <a:cubicBezTo>
                      <a:pt x="4" y="192"/>
                      <a:pt x="0" y="189"/>
                      <a:pt x="0" y="184"/>
                    </a:cubicBezTo>
                    <a:cubicBezTo>
                      <a:pt x="0" y="8"/>
                      <a:pt x="0" y="8"/>
                      <a:pt x="0" y="8"/>
                    </a:cubicBezTo>
                    <a:cubicBezTo>
                      <a:pt x="0" y="4"/>
                      <a:pt x="4" y="0"/>
                      <a:pt x="8" y="0"/>
                    </a:cubicBezTo>
                    <a:cubicBezTo>
                      <a:pt x="136" y="0"/>
                      <a:pt x="136" y="0"/>
                      <a:pt x="136" y="0"/>
                    </a:cubicBezTo>
                    <a:cubicBezTo>
                      <a:pt x="140" y="0"/>
                      <a:pt x="144" y="4"/>
                      <a:pt x="144" y="8"/>
                    </a:cubicBezTo>
                    <a:cubicBezTo>
                      <a:pt x="144" y="184"/>
                      <a:pt x="144" y="184"/>
                      <a:pt x="144" y="184"/>
                    </a:cubicBezTo>
                    <a:cubicBezTo>
                      <a:pt x="144" y="189"/>
                      <a:pt x="140" y="192"/>
                      <a:pt x="136" y="192"/>
                    </a:cubicBezTo>
                    <a:moveTo>
                      <a:pt x="16" y="176"/>
                    </a:moveTo>
                    <a:cubicBezTo>
                      <a:pt x="128" y="176"/>
                      <a:pt x="128" y="176"/>
                      <a:pt x="128" y="176"/>
                    </a:cubicBezTo>
                    <a:cubicBezTo>
                      <a:pt x="128" y="16"/>
                      <a:pt x="128" y="16"/>
                      <a:pt x="128" y="16"/>
                    </a:cubicBezTo>
                    <a:cubicBezTo>
                      <a:pt x="16" y="16"/>
                      <a:pt x="16" y="16"/>
                      <a:pt x="16" y="16"/>
                    </a:cubicBezTo>
                    <a:cubicBezTo>
                      <a:pt x="16" y="176"/>
                      <a:pt x="16" y="176"/>
                      <a:pt x="16" y="176"/>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93" name="Google Shape;793;p56"/>
              <p:cNvSpPr/>
              <p:nvPr/>
            </p:nvSpPr>
            <p:spPr>
              <a:xfrm>
                <a:off x="11540574" y="6541007"/>
                <a:ext cx="478522" cy="766088"/>
              </a:xfrm>
              <a:custGeom>
                <a:avLst/>
                <a:gdLst/>
                <a:ahLst/>
                <a:cxnLst/>
                <a:rect l="l" t="t" r="r" b="b"/>
                <a:pathLst>
                  <a:path w="128" h="204" extrusionOk="0">
                    <a:moveTo>
                      <a:pt x="0" y="0"/>
                    </a:moveTo>
                    <a:cubicBezTo>
                      <a:pt x="0" y="140"/>
                      <a:pt x="0" y="140"/>
                      <a:pt x="0" y="140"/>
                    </a:cubicBezTo>
                    <a:cubicBezTo>
                      <a:pt x="0" y="140"/>
                      <a:pt x="8" y="204"/>
                      <a:pt x="64" y="204"/>
                    </a:cubicBezTo>
                    <a:cubicBezTo>
                      <a:pt x="120" y="204"/>
                      <a:pt x="128" y="140"/>
                      <a:pt x="128" y="140"/>
                    </a:cubicBezTo>
                    <a:cubicBezTo>
                      <a:pt x="128" y="0"/>
                      <a:pt x="128" y="0"/>
                      <a:pt x="128" y="0"/>
                    </a:cubicBezTo>
                    <a:cubicBezTo>
                      <a:pt x="0" y="0"/>
                      <a:pt x="0" y="0"/>
                      <a:pt x="0" y="0"/>
                    </a:cubicBezTo>
                  </a:path>
                </a:pathLst>
              </a:custGeom>
              <a:solidFill>
                <a:srgbClr val="FFE1A4"/>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94" name="Google Shape;794;p56"/>
              <p:cNvSpPr/>
              <p:nvPr/>
            </p:nvSpPr>
            <p:spPr>
              <a:xfrm>
                <a:off x="11509242" y="6512528"/>
                <a:ext cx="541186" cy="825896"/>
              </a:xfrm>
              <a:custGeom>
                <a:avLst/>
                <a:gdLst/>
                <a:ahLst/>
                <a:cxnLst/>
                <a:rect l="l" t="t" r="r" b="b"/>
                <a:pathLst>
                  <a:path w="144" h="220" extrusionOk="0">
                    <a:moveTo>
                      <a:pt x="72" y="220"/>
                    </a:moveTo>
                    <a:cubicBezTo>
                      <a:pt x="22" y="220"/>
                      <a:pt x="3" y="174"/>
                      <a:pt x="0" y="149"/>
                    </a:cubicBezTo>
                    <a:cubicBezTo>
                      <a:pt x="0" y="148"/>
                      <a:pt x="0" y="148"/>
                      <a:pt x="0" y="148"/>
                    </a:cubicBezTo>
                    <a:cubicBezTo>
                      <a:pt x="0" y="8"/>
                      <a:pt x="0" y="8"/>
                      <a:pt x="0" y="8"/>
                    </a:cubicBezTo>
                    <a:cubicBezTo>
                      <a:pt x="0" y="4"/>
                      <a:pt x="4" y="0"/>
                      <a:pt x="8" y="0"/>
                    </a:cubicBezTo>
                    <a:cubicBezTo>
                      <a:pt x="136" y="0"/>
                      <a:pt x="136" y="0"/>
                      <a:pt x="136" y="0"/>
                    </a:cubicBezTo>
                    <a:cubicBezTo>
                      <a:pt x="140" y="0"/>
                      <a:pt x="144" y="4"/>
                      <a:pt x="144" y="8"/>
                    </a:cubicBezTo>
                    <a:cubicBezTo>
                      <a:pt x="144" y="148"/>
                      <a:pt x="144" y="148"/>
                      <a:pt x="144" y="148"/>
                    </a:cubicBezTo>
                    <a:cubicBezTo>
                      <a:pt x="144" y="149"/>
                      <a:pt x="144" y="149"/>
                      <a:pt x="144" y="149"/>
                    </a:cubicBezTo>
                    <a:cubicBezTo>
                      <a:pt x="141" y="174"/>
                      <a:pt x="122" y="220"/>
                      <a:pt x="72" y="220"/>
                    </a:cubicBezTo>
                    <a:moveTo>
                      <a:pt x="16" y="148"/>
                    </a:moveTo>
                    <a:cubicBezTo>
                      <a:pt x="17" y="153"/>
                      <a:pt x="26" y="204"/>
                      <a:pt x="72" y="204"/>
                    </a:cubicBezTo>
                    <a:cubicBezTo>
                      <a:pt x="118" y="204"/>
                      <a:pt x="127" y="153"/>
                      <a:pt x="128" y="148"/>
                    </a:cubicBezTo>
                    <a:cubicBezTo>
                      <a:pt x="128" y="16"/>
                      <a:pt x="128" y="16"/>
                      <a:pt x="128" y="16"/>
                    </a:cubicBezTo>
                    <a:cubicBezTo>
                      <a:pt x="16" y="16"/>
                      <a:pt x="16" y="16"/>
                      <a:pt x="16" y="16"/>
                    </a:cubicBezTo>
                    <a:cubicBezTo>
                      <a:pt x="16" y="148"/>
                      <a:pt x="16" y="148"/>
                      <a:pt x="16" y="148"/>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95" name="Google Shape;795;p56"/>
              <p:cNvSpPr/>
              <p:nvPr/>
            </p:nvSpPr>
            <p:spPr>
              <a:xfrm>
                <a:off x="11569058" y="6572334"/>
                <a:ext cx="418706" cy="281945"/>
              </a:xfrm>
              <a:custGeom>
                <a:avLst/>
                <a:gdLst/>
                <a:ahLst/>
                <a:cxnLst/>
                <a:rect l="l" t="t" r="r" b="b"/>
                <a:pathLst>
                  <a:path w="112" h="75" extrusionOk="0">
                    <a:moveTo>
                      <a:pt x="112" y="0"/>
                    </a:moveTo>
                    <a:cubicBezTo>
                      <a:pt x="0" y="0"/>
                      <a:pt x="0" y="0"/>
                      <a:pt x="0" y="0"/>
                    </a:cubicBezTo>
                    <a:cubicBezTo>
                      <a:pt x="0" y="67"/>
                      <a:pt x="0" y="67"/>
                      <a:pt x="0" y="67"/>
                    </a:cubicBezTo>
                    <a:cubicBezTo>
                      <a:pt x="17" y="72"/>
                      <a:pt x="34" y="75"/>
                      <a:pt x="53" y="75"/>
                    </a:cubicBezTo>
                    <a:cubicBezTo>
                      <a:pt x="53" y="75"/>
                      <a:pt x="54" y="75"/>
                      <a:pt x="55" y="75"/>
                    </a:cubicBezTo>
                    <a:cubicBezTo>
                      <a:pt x="57" y="75"/>
                      <a:pt x="57" y="75"/>
                      <a:pt x="57" y="75"/>
                    </a:cubicBezTo>
                    <a:cubicBezTo>
                      <a:pt x="76" y="75"/>
                      <a:pt x="94" y="72"/>
                      <a:pt x="112" y="67"/>
                    </a:cubicBezTo>
                    <a:cubicBezTo>
                      <a:pt x="112" y="0"/>
                      <a:pt x="112" y="0"/>
                      <a:pt x="112" y="0"/>
                    </a:cubicBezTo>
                  </a:path>
                </a:pathLst>
              </a:custGeom>
              <a:solidFill>
                <a:srgbClr val="E8D2A0"/>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96" name="Google Shape;796;p56"/>
              <p:cNvSpPr/>
              <p:nvPr/>
            </p:nvSpPr>
            <p:spPr>
              <a:xfrm>
                <a:off x="11540574" y="6541007"/>
                <a:ext cx="478522" cy="281943"/>
              </a:xfrm>
              <a:custGeom>
                <a:avLst/>
                <a:gdLst/>
                <a:ahLst/>
                <a:cxnLst/>
                <a:rect l="l" t="t" r="r" b="b"/>
                <a:pathLst>
                  <a:path w="128" h="75" extrusionOk="0">
                    <a:moveTo>
                      <a:pt x="128" y="0"/>
                    </a:moveTo>
                    <a:cubicBezTo>
                      <a:pt x="0" y="0"/>
                      <a:pt x="0" y="0"/>
                      <a:pt x="0" y="0"/>
                    </a:cubicBezTo>
                    <a:cubicBezTo>
                      <a:pt x="0" y="72"/>
                      <a:pt x="0" y="72"/>
                      <a:pt x="0" y="72"/>
                    </a:cubicBezTo>
                    <a:cubicBezTo>
                      <a:pt x="3" y="73"/>
                      <a:pt x="5" y="74"/>
                      <a:pt x="8" y="75"/>
                    </a:cubicBezTo>
                    <a:cubicBezTo>
                      <a:pt x="8" y="8"/>
                      <a:pt x="8" y="8"/>
                      <a:pt x="8" y="8"/>
                    </a:cubicBezTo>
                    <a:cubicBezTo>
                      <a:pt x="120" y="8"/>
                      <a:pt x="120" y="8"/>
                      <a:pt x="120" y="8"/>
                    </a:cubicBezTo>
                    <a:cubicBezTo>
                      <a:pt x="120" y="75"/>
                      <a:pt x="120" y="75"/>
                      <a:pt x="120" y="75"/>
                    </a:cubicBezTo>
                    <a:cubicBezTo>
                      <a:pt x="123" y="74"/>
                      <a:pt x="125" y="74"/>
                      <a:pt x="128" y="73"/>
                    </a:cubicBezTo>
                    <a:cubicBezTo>
                      <a:pt x="128" y="0"/>
                      <a:pt x="128" y="0"/>
                      <a:pt x="128"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97" name="Google Shape;797;p56"/>
              <p:cNvSpPr/>
              <p:nvPr/>
            </p:nvSpPr>
            <p:spPr>
              <a:xfrm>
                <a:off x="10335723" y="4256979"/>
                <a:ext cx="2580602" cy="1930887"/>
              </a:xfrm>
              <a:custGeom>
                <a:avLst/>
                <a:gdLst/>
                <a:ahLst/>
                <a:cxnLst/>
                <a:rect l="l" t="t" r="r" b="b"/>
                <a:pathLst>
                  <a:path w="688" h="514" extrusionOk="0">
                    <a:moveTo>
                      <a:pt x="688" y="314"/>
                    </a:moveTo>
                    <a:cubicBezTo>
                      <a:pt x="688" y="161"/>
                      <a:pt x="639" y="102"/>
                      <a:pt x="548" y="92"/>
                    </a:cubicBezTo>
                    <a:cubicBezTo>
                      <a:pt x="507" y="8"/>
                      <a:pt x="420" y="0"/>
                      <a:pt x="354" y="0"/>
                    </a:cubicBezTo>
                    <a:cubicBezTo>
                      <a:pt x="63" y="0"/>
                      <a:pt x="97" y="236"/>
                      <a:pt x="97" y="236"/>
                    </a:cubicBezTo>
                    <a:cubicBezTo>
                      <a:pt x="97" y="236"/>
                      <a:pt x="0" y="514"/>
                      <a:pt x="202" y="514"/>
                    </a:cubicBezTo>
                    <a:cubicBezTo>
                      <a:pt x="590" y="514"/>
                      <a:pt x="590" y="514"/>
                      <a:pt x="590" y="514"/>
                    </a:cubicBezTo>
                    <a:cubicBezTo>
                      <a:pt x="590" y="514"/>
                      <a:pt x="688" y="467"/>
                      <a:pt x="688" y="314"/>
                    </a:cubicBezTo>
                  </a:path>
                </a:pathLst>
              </a:custGeom>
              <a:solidFill>
                <a:srgbClr val="A36D4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98" name="Google Shape;798;p56"/>
              <p:cNvSpPr/>
              <p:nvPr/>
            </p:nvSpPr>
            <p:spPr>
              <a:xfrm>
                <a:off x="10478140" y="4228500"/>
                <a:ext cx="2466668" cy="1990692"/>
              </a:xfrm>
              <a:custGeom>
                <a:avLst/>
                <a:gdLst/>
                <a:ahLst/>
                <a:cxnLst/>
                <a:rect l="l" t="t" r="r" b="b"/>
                <a:pathLst>
                  <a:path w="658" h="530" extrusionOk="0">
                    <a:moveTo>
                      <a:pt x="552" y="530"/>
                    </a:moveTo>
                    <a:cubicBezTo>
                      <a:pt x="164" y="530"/>
                      <a:pt x="164" y="530"/>
                      <a:pt x="164" y="530"/>
                    </a:cubicBezTo>
                    <a:cubicBezTo>
                      <a:pt x="115" y="530"/>
                      <a:pt x="78" y="514"/>
                      <a:pt x="55" y="482"/>
                    </a:cubicBezTo>
                    <a:cubicBezTo>
                      <a:pt x="0" y="404"/>
                      <a:pt x="45" y="262"/>
                      <a:pt x="51" y="243"/>
                    </a:cubicBezTo>
                    <a:cubicBezTo>
                      <a:pt x="49" y="229"/>
                      <a:pt x="42" y="145"/>
                      <a:pt x="100" y="79"/>
                    </a:cubicBezTo>
                    <a:cubicBezTo>
                      <a:pt x="145" y="27"/>
                      <a:pt x="218" y="0"/>
                      <a:pt x="316" y="0"/>
                    </a:cubicBezTo>
                    <a:cubicBezTo>
                      <a:pt x="386" y="0"/>
                      <a:pt x="472" y="11"/>
                      <a:pt x="515" y="93"/>
                    </a:cubicBezTo>
                    <a:cubicBezTo>
                      <a:pt x="614" y="105"/>
                      <a:pt x="658" y="176"/>
                      <a:pt x="658" y="322"/>
                    </a:cubicBezTo>
                    <a:cubicBezTo>
                      <a:pt x="658" y="478"/>
                      <a:pt x="560" y="527"/>
                      <a:pt x="556" y="529"/>
                    </a:cubicBezTo>
                    <a:cubicBezTo>
                      <a:pt x="555" y="530"/>
                      <a:pt x="553" y="530"/>
                      <a:pt x="552" y="530"/>
                    </a:cubicBezTo>
                    <a:moveTo>
                      <a:pt x="316" y="16"/>
                    </a:moveTo>
                    <a:cubicBezTo>
                      <a:pt x="223" y="16"/>
                      <a:pt x="154" y="41"/>
                      <a:pt x="112" y="89"/>
                    </a:cubicBezTo>
                    <a:cubicBezTo>
                      <a:pt x="55" y="155"/>
                      <a:pt x="67" y="242"/>
                      <a:pt x="67" y="243"/>
                    </a:cubicBezTo>
                    <a:cubicBezTo>
                      <a:pt x="67" y="244"/>
                      <a:pt x="67" y="245"/>
                      <a:pt x="67" y="247"/>
                    </a:cubicBezTo>
                    <a:cubicBezTo>
                      <a:pt x="66" y="248"/>
                      <a:pt x="15" y="398"/>
                      <a:pt x="68" y="472"/>
                    </a:cubicBezTo>
                    <a:cubicBezTo>
                      <a:pt x="88" y="500"/>
                      <a:pt x="120" y="514"/>
                      <a:pt x="164" y="514"/>
                    </a:cubicBezTo>
                    <a:cubicBezTo>
                      <a:pt x="550" y="514"/>
                      <a:pt x="550" y="514"/>
                      <a:pt x="550" y="514"/>
                    </a:cubicBezTo>
                    <a:cubicBezTo>
                      <a:pt x="563" y="507"/>
                      <a:pt x="642" y="459"/>
                      <a:pt x="642" y="322"/>
                    </a:cubicBezTo>
                    <a:cubicBezTo>
                      <a:pt x="642" y="182"/>
                      <a:pt x="602" y="118"/>
                      <a:pt x="509" y="108"/>
                    </a:cubicBezTo>
                    <a:cubicBezTo>
                      <a:pt x="507" y="108"/>
                      <a:pt x="504" y="106"/>
                      <a:pt x="503" y="104"/>
                    </a:cubicBezTo>
                    <a:cubicBezTo>
                      <a:pt x="465" y="27"/>
                      <a:pt x="387" y="16"/>
                      <a:pt x="316" y="16"/>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799" name="Google Shape;799;p56"/>
              <p:cNvSpPr/>
              <p:nvPr/>
            </p:nvSpPr>
            <p:spPr>
              <a:xfrm>
                <a:off x="10725947" y="4256979"/>
                <a:ext cx="2190378" cy="1572050"/>
              </a:xfrm>
              <a:custGeom>
                <a:avLst/>
                <a:gdLst/>
                <a:ahLst/>
                <a:cxnLst/>
                <a:rect l="l" t="t" r="r" b="b"/>
                <a:pathLst>
                  <a:path w="584" h="418" extrusionOk="0">
                    <a:moveTo>
                      <a:pt x="242" y="24"/>
                    </a:moveTo>
                    <a:cubicBezTo>
                      <a:pt x="308" y="24"/>
                      <a:pt x="395" y="32"/>
                      <a:pt x="436" y="116"/>
                    </a:cubicBezTo>
                    <a:cubicBezTo>
                      <a:pt x="527" y="126"/>
                      <a:pt x="576" y="185"/>
                      <a:pt x="576" y="338"/>
                    </a:cubicBezTo>
                    <a:cubicBezTo>
                      <a:pt x="576" y="369"/>
                      <a:pt x="572" y="395"/>
                      <a:pt x="566" y="418"/>
                    </a:cubicBezTo>
                    <a:cubicBezTo>
                      <a:pt x="577" y="390"/>
                      <a:pt x="584" y="356"/>
                      <a:pt x="584" y="314"/>
                    </a:cubicBezTo>
                    <a:cubicBezTo>
                      <a:pt x="584" y="161"/>
                      <a:pt x="535" y="102"/>
                      <a:pt x="444" y="92"/>
                    </a:cubicBezTo>
                    <a:cubicBezTo>
                      <a:pt x="403" y="8"/>
                      <a:pt x="316" y="0"/>
                      <a:pt x="250" y="0"/>
                    </a:cubicBezTo>
                    <a:cubicBezTo>
                      <a:pt x="76" y="0"/>
                      <a:pt x="18" y="85"/>
                      <a:pt x="0" y="153"/>
                    </a:cubicBezTo>
                    <a:cubicBezTo>
                      <a:pt x="25" y="90"/>
                      <a:pt x="88" y="24"/>
                      <a:pt x="242" y="24"/>
                    </a:cubicBezTo>
                  </a:path>
                </a:pathLst>
              </a:custGeom>
              <a:solidFill>
                <a:srgbClr val="CC8352"/>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00" name="Google Shape;800;p56"/>
              <p:cNvSpPr/>
              <p:nvPr/>
            </p:nvSpPr>
            <p:spPr>
              <a:xfrm>
                <a:off x="10478140" y="4228500"/>
                <a:ext cx="2466668" cy="1990692"/>
              </a:xfrm>
              <a:custGeom>
                <a:avLst/>
                <a:gdLst/>
                <a:ahLst/>
                <a:cxnLst/>
                <a:rect l="l" t="t" r="r" b="b"/>
                <a:pathLst>
                  <a:path w="658" h="530" extrusionOk="0">
                    <a:moveTo>
                      <a:pt x="552" y="530"/>
                    </a:moveTo>
                    <a:cubicBezTo>
                      <a:pt x="164" y="530"/>
                      <a:pt x="164" y="530"/>
                      <a:pt x="164" y="530"/>
                    </a:cubicBezTo>
                    <a:cubicBezTo>
                      <a:pt x="115" y="530"/>
                      <a:pt x="78" y="514"/>
                      <a:pt x="55" y="482"/>
                    </a:cubicBezTo>
                    <a:cubicBezTo>
                      <a:pt x="0" y="404"/>
                      <a:pt x="45" y="262"/>
                      <a:pt x="51" y="243"/>
                    </a:cubicBezTo>
                    <a:cubicBezTo>
                      <a:pt x="49" y="229"/>
                      <a:pt x="42" y="145"/>
                      <a:pt x="100" y="79"/>
                    </a:cubicBezTo>
                    <a:cubicBezTo>
                      <a:pt x="145" y="27"/>
                      <a:pt x="218" y="0"/>
                      <a:pt x="316" y="0"/>
                    </a:cubicBezTo>
                    <a:cubicBezTo>
                      <a:pt x="386" y="0"/>
                      <a:pt x="472" y="11"/>
                      <a:pt x="515" y="93"/>
                    </a:cubicBezTo>
                    <a:cubicBezTo>
                      <a:pt x="614" y="105"/>
                      <a:pt x="658" y="176"/>
                      <a:pt x="658" y="322"/>
                    </a:cubicBezTo>
                    <a:cubicBezTo>
                      <a:pt x="658" y="478"/>
                      <a:pt x="560" y="527"/>
                      <a:pt x="556" y="529"/>
                    </a:cubicBezTo>
                    <a:cubicBezTo>
                      <a:pt x="555" y="530"/>
                      <a:pt x="553" y="530"/>
                      <a:pt x="552" y="530"/>
                    </a:cubicBezTo>
                    <a:moveTo>
                      <a:pt x="316" y="16"/>
                    </a:moveTo>
                    <a:cubicBezTo>
                      <a:pt x="223" y="16"/>
                      <a:pt x="154" y="41"/>
                      <a:pt x="112" y="89"/>
                    </a:cubicBezTo>
                    <a:cubicBezTo>
                      <a:pt x="55" y="155"/>
                      <a:pt x="67" y="242"/>
                      <a:pt x="67" y="243"/>
                    </a:cubicBezTo>
                    <a:cubicBezTo>
                      <a:pt x="67" y="244"/>
                      <a:pt x="67" y="245"/>
                      <a:pt x="67" y="247"/>
                    </a:cubicBezTo>
                    <a:cubicBezTo>
                      <a:pt x="66" y="248"/>
                      <a:pt x="15" y="398"/>
                      <a:pt x="68" y="472"/>
                    </a:cubicBezTo>
                    <a:cubicBezTo>
                      <a:pt x="88" y="500"/>
                      <a:pt x="120" y="514"/>
                      <a:pt x="164" y="514"/>
                    </a:cubicBezTo>
                    <a:cubicBezTo>
                      <a:pt x="550" y="514"/>
                      <a:pt x="550" y="514"/>
                      <a:pt x="550" y="514"/>
                    </a:cubicBezTo>
                    <a:cubicBezTo>
                      <a:pt x="563" y="507"/>
                      <a:pt x="642" y="459"/>
                      <a:pt x="642" y="322"/>
                    </a:cubicBezTo>
                    <a:cubicBezTo>
                      <a:pt x="642" y="182"/>
                      <a:pt x="602" y="118"/>
                      <a:pt x="509" y="108"/>
                    </a:cubicBezTo>
                    <a:cubicBezTo>
                      <a:pt x="507" y="108"/>
                      <a:pt x="504" y="106"/>
                      <a:pt x="503" y="104"/>
                    </a:cubicBezTo>
                    <a:cubicBezTo>
                      <a:pt x="465" y="27"/>
                      <a:pt x="387" y="16"/>
                      <a:pt x="316" y="16"/>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01" name="Google Shape;801;p56"/>
              <p:cNvSpPr/>
              <p:nvPr/>
            </p:nvSpPr>
            <p:spPr>
              <a:xfrm>
                <a:off x="10643344" y="4766755"/>
                <a:ext cx="2235953" cy="1392632"/>
              </a:xfrm>
              <a:custGeom>
                <a:avLst/>
                <a:gdLst/>
                <a:ahLst/>
                <a:cxnLst/>
                <a:rect l="l" t="t" r="r" b="b"/>
                <a:pathLst>
                  <a:path w="596" h="370" extrusionOk="0">
                    <a:moveTo>
                      <a:pt x="369" y="0"/>
                    </a:moveTo>
                    <a:cubicBezTo>
                      <a:pt x="369" y="0"/>
                      <a:pt x="369" y="0"/>
                      <a:pt x="369" y="0"/>
                    </a:cubicBezTo>
                    <a:cubicBezTo>
                      <a:pt x="349" y="50"/>
                      <a:pt x="291" y="106"/>
                      <a:pt x="108" y="106"/>
                    </a:cubicBezTo>
                    <a:cubicBezTo>
                      <a:pt x="51" y="106"/>
                      <a:pt x="60" y="188"/>
                      <a:pt x="3" y="189"/>
                    </a:cubicBezTo>
                    <a:cubicBezTo>
                      <a:pt x="1" y="204"/>
                      <a:pt x="0" y="219"/>
                      <a:pt x="0" y="235"/>
                    </a:cubicBezTo>
                    <a:cubicBezTo>
                      <a:pt x="0" y="269"/>
                      <a:pt x="6" y="303"/>
                      <a:pt x="24" y="328"/>
                    </a:cubicBezTo>
                    <a:cubicBezTo>
                      <a:pt x="44" y="356"/>
                      <a:pt x="76" y="370"/>
                      <a:pt x="120" y="370"/>
                    </a:cubicBezTo>
                    <a:cubicBezTo>
                      <a:pt x="506" y="370"/>
                      <a:pt x="506" y="370"/>
                      <a:pt x="506" y="370"/>
                    </a:cubicBezTo>
                    <a:cubicBezTo>
                      <a:pt x="518" y="364"/>
                      <a:pt x="584" y="324"/>
                      <a:pt x="596" y="213"/>
                    </a:cubicBezTo>
                    <a:cubicBezTo>
                      <a:pt x="545" y="188"/>
                      <a:pt x="538" y="103"/>
                      <a:pt x="490" y="103"/>
                    </a:cubicBezTo>
                    <a:cubicBezTo>
                      <a:pt x="398" y="103"/>
                      <a:pt x="408" y="1"/>
                      <a:pt x="369" y="0"/>
                    </a:cubicBezTo>
                  </a:path>
                </a:pathLst>
              </a:custGeom>
              <a:solidFill>
                <a:srgbClr val="8F694B"/>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02" name="Google Shape;802;p56"/>
              <p:cNvSpPr/>
              <p:nvPr/>
            </p:nvSpPr>
            <p:spPr>
              <a:xfrm>
                <a:off x="10617710" y="5478734"/>
                <a:ext cx="2292918" cy="709132"/>
              </a:xfrm>
              <a:custGeom>
                <a:avLst/>
                <a:gdLst/>
                <a:ahLst/>
                <a:cxnLst/>
                <a:rect l="l" t="t" r="r" b="b"/>
                <a:pathLst>
                  <a:path w="610" h="189" extrusionOk="0">
                    <a:moveTo>
                      <a:pt x="9" y="0"/>
                    </a:moveTo>
                    <a:cubicBezTo>
                      <a:pt x="9" y="0"/>
                      <a:pt x="9" y="0"/>
                      <a:pt x="9" y="0"/>
                    </a:cubicBezTo>
                    <a:cubicBezTo>
                      <a:pt x="4" y="19"/>
                      <a:pt x="0" y="42"/>
                      <a:pt x="0" y="65"/>
                    </a:cubicBezTo>
                    <a:cubicBezTo>
                      <a:pt x="0" y="108"/>
                      <a:pt x="13" y="151"/>
                      <a:pt x="57" y="172"/>
                    </a:cubicBezTo>
                    <a:cubicBezTo>
                      <a:pt x="57" y="173"/>
                      <a:pt x="57" y="174"/>
                      <a:pt x="57" y="176"/>
                    </a:cubicBezTo>
                    <a:cubicBezTo>
                      <a:pt x="75" y="184"/>
                      <a:pt x="98" y="189"/>
                      <a:pt x="126" y="189"/>
                    </a:cubicBezTo>
                    <a:cubicBezTo>
                      <a:pt x="514" y="189"/>
                      <a:pt x="514" y="189"/>
                      <a:pt x="514" y="189"/>
                    </a:cubicBezTo>
                    <a:cubicBezTo>
                      <a:pt x="514" y="189"/>
                      <a:pt x="529" y="182"/>
                      <a:pt x="548" y="164"/>
                    </a:cubicBezTo>
                    <a:cubicBezTo>
                      <a:pt x="548" y="162"/>
                      <a:pt x="548" y="161"/>
                      <a:pt x="548" y="159"/>
                    </a:cubicBezTo>
                    <a:cubicBezTo>
                      <a:pt x="553" y="154"/>
                      <a:pt x="560" y="148"/>
                      <a:pt x="567" y="142"/>
                    </a:cubicBezTo>
                    <a:cubicBezTo>
                      <a:pt x="586" y="116"/>
                      <a:pt x="604" y="79"/>
                      <a:pt x="610" y="27"/>
                    </a:cubicBezTo>
                    <a:cubicBezTo>
                      <a:pt x="607" y="26"/>
                      <a:pt x="605" y="25"/>
                      <a:pt x="602" y="24"/>
                    </a:cubicBezTo>
                    <a:cubicBezTo>
                      <a:pt x="590" y="135"/>
                      <a:pt x="524" y="175"/>
                      <a:pt x="512" y="181"/>
                    </a:cubicBezTo>
                    <a:cubicBezTo>
                      <a:pt x="126" y="181"/>
                      <a:pt x="126" y="181"/>
                      <a:pt x="126" y="181"/>
                    </a:cubicBezTo>
                    <a:cubicBezTo>
                      <a:pt x="82" y="181"/>
                      <a:pt x="50" y="167"/>
                      <a:pt x="30" y="139"/>
                    </a:cubicBezTo>
                    <a:cubicBezTo>
                      <a:pt x="12" y="114"/>
                      <a:pt x="6" y="80"/>
                      <a:pt x="6" y="46"/>
                    </a:cubicBezTo>
                    <a:cubicBezTo>
                      <a:pt x="6" y="30"/>
                      <a:pt x="7" y="15"/>
                      <a:pt x="9"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03" name="Google Shape;803;p56"/>
              <p:cNvSpPr/>
              <p:nvPr/>
            </p:nvSpPr>
            <p:spPr>
              <a:xfrm>
                <a:off x="11047809" y="4994588"/>
                <a:ext cx="1501080" cy="1816970"/>
              </a:xfrm>
              <a:custGeom>
                <a:avLst/>
                <a:gdLst/>
                <a:ahLst/>
                <a:cxnLst/>
                <a:rect l="l" t="t" r="r" b="b"/>
                <a:pathLst>
                  <a:path w="400" h="484" extrusionOk="0">
                    <a:moveTo>
                      <a:pt x="0" y="88"/>
                    </a:moveTo>
                    <a:cubicBezTo>
                      <a:pt x="0" y="279"/>
                      <a:pt x="0" y="279"/>
                      <a:pt x="0" y="279"/>
                    </a:cubicBezTo>
                    <a:cubicBezTo>
                      <a:pt x="0" y="389"/>
                      <a:pt x="87" y="480"/>
                      <a:pt x="197" y="482"/>
                    </a:cubicBezTo>
                    <a:cubicBezTo>
                      <a:pt x="309" y="484"/>
                      <a:pt x="400" y="394"/>
                      <a:pt x="400" y="282"/>
                    </a:cubicBezTo>
                    <a:cubicBezTo>
                      <a:pt x="400" y="88"/>
                      <a:pt x="400" y="88"/>
                      <a:pt x="400" y="88"/>
                    </a:cubicBezTo>
                    <a:cubicBezTo>
                      <a:pt x="261" y="88"/>
                      <a:pt x="303" y="0"/>
                      <a:pt x="266" y="0"/>
                    </a:cubicBezTo>
                    <a:cubicBezTo>
                      <a:pt x="248" y="45"/>
                      <a:pt x="191" y="84"/>
                      <a:pt x="0" y="88"/>
                    </a:cubicBezTo>
                  </a:path>
                </a:pathLst>
              </a:custGeom>
              <a:solidFill>
                <a:srgbClr val="FFE1A4"/>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04" name="Google Shape;804;p56"/>
              <p:cNvSpPr/>
              <p:nvPr/>
            </p:nvSpPr>
            <p:spPr>
              <a:xfrm>
                <a:off x="11016478" y="4963262"/>
                <a:ext cx="1563741" cy="1871080"/>
              </a:xfrm>
              <a:custGeom>
                <a:avLst/>
                <a:gdLst/>
                <a:ahLst/>
                <a:cxnLst/>
                <a:rect l="l" t="t" r="r" b="b"/>
                <a:pathLst>
                  <a:path w="416" h="498" extrusionOk="0">
                    <a:moveTo>
                      <a:pt x="208" y="498"/>
                    </a:moveTo>
                    <a:cubicBezTo>
                      <a:pt x="208" y="498"/>
                      <a:pt x="208" y="498"/>
                      <a:pt x="208" y="498"/>
                    </a:cubicBezTo>
                    <a:cubicBezTo>
                      <a:pt x="207" y="498"/>
                      <a:pt x="206" y="498"/>
                      <a:pt x="205" y="498"/>
                    </a:cubicBezTo>
                    <a:cubicBezTo>
                      <a:pt x="92" y="496"/>
                      <a:pt x="0" y="401"/>
                      <a:pt x="0" y="287"/>
                    </a:cubicBezTo>
                    <a:cubicBezTo>
                      <a:pt x="0" y="96"/>
                      <a:pt x="0" y="96"/>
                      <a:pt x="0" y="96"/>
                    </a:cubicBezTo>
                    <a:cubicBezTo>
                      <a:pt x="0" y="92"/>
                      <a:pt x="4" y="88"/>
                      <a:pt x="8" y="88"/>
                    </a:cubicBezTo>
                    <a:cubicBezTo>
                      <a:pt x="212" y="84"/>
                      <a:pt x="253" y="38"/>
                      <a:pt x="267" y="5"/>
                    </a:cubicBezTo>
                    <a:cubicBezTo>
                      <a:pt x="268" y="2"/>
                      <a:pt x="271" y="0"/>
                      <a:pt x="274" y="0"/>
                    </a:cubicBezTo>
                    <a:cubicBezTo>
                      <a:pt x="292" y="0"/>
                      <a:pt x="298" y="15"/>
                      <a:pt x="302" y="29"/>
                    </a:cubicBezTo>
                    <a:cubicBezTo>
                      <a:pt x="311" y="54"/>
                      <a:pt x="322" y="88"/>
                      <a:pt x="408" y="88"/>
                    </a:cubicBezTo>
                    <a:cubicBezTo>
                      <a:pt x="413" y="88"/>
                      <a:pt x="416" y="92"/>
                      <a:pt x="416" y="96"/>
                    </a:cubicBezTo>
                    <a:cubicBezTo>
                      <a:pt x="416" y="290"/>
                      <a:pt x="416" y="290"/>
                      <a:pt x="416" y="290"/>
                    </a:cubicBezTo>
                    <a:cubicBezTo>
                      <a:pt x="416" y="346"/>
                      <a:pt x="394" y="398"/>
                      <a:pt x="355" y="437"/>
                    </a:cubicBezTo>
                    <a:cubicBezTo>
                      <a:pt x="316" y="477"/>
                      <a:pt x="264" y="498"/>
                      <a:pt x="208" y="498"/>
                    </a:cubicBezTo>
                    <a:close/>
                    <a:moveTo>
                      <a:pt x="16" y="104"/>
                    </a:moveTo>
                    <a:cubicBezTo>
                      <a:pt x="16" y="287"/>
                      <a:pt x="16" y="287"/>
                      <a:pt x="16" y="287"/>
                    </a:cubicBezTo>
                    <a:cubicBezTo>
                      <a:pt x="16" y="393"/>
                      <a:pt x="101" y="480"/>
                      <a:pt x="205" y="482"/>
                    </a:cubicBezTo>
                    <a:cubicBezTo>
                      <a:pt x="206" y="482"/>
                      <a:pt x="207" y="482"/>
                      <a:pt x="208" y="482"/>
                    </a:cubicBezTo>
                    <a:cubicBezTo>
                      <a:pt x="208" y="482"/>
                      <a:pt x="208" y="482"/>
                      <a:pt x="208" y="482"/>
                    </a:cubicBezTo>
                    <a:cubicBezTo>
                      <a:pt x="259" y="482"/>
                      <a:pt x="308" y="462"/>
                      <a:pt x="344" y="426"/>
                    </a:cubicBezTo>
                    <a:cubicBezTo>
                      <a:pt x="380" y="390"/>
                      <a:pt x="400" y="341"/>
                      <a:pt x="400" y="290"/>
                    </a:cubicBezTo>
                    <a:cubicBezTo>
                      <a:pt x="400" y="104"/>
                      <a:pt x="400" y="104"/>
                      <a:pt x="400" y="104"/>
                    </a:cubicBezTo>
                    <a:cubicBezTo>
                      <a:pt x="310" y="102"/>
                      <a:pt x="296" y="60"/>
                      <a:pt x="287" y="34"/>
                    </a:cubicBezTo>
                    <a:cubicBezTo>
                      <a:pt x="284" y="24"/>
                      <a:pt x="282" y="19"/>
                      <a:pt x="279" y="17"/>
                    </a:cubicBezTo>
                    <a:cubicBezTo>
                      <a:pt x="251" y="73"/>
                      <a:pt x="170" y="100"/>
                      <a:pt x="16" y="104"/>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05" name="Google Shape;805;p56"/>
              <p:cNvSpPr/>
              <p:nvPr/>
            </p:nvSpPr>
            <p:spPr>
              <a:xfrm>
                <a:off x="10865515" y="5555628"/>
                <a:ext cx="182294" cy="361684"/>
              </a:xfrm>
              <a:custGeom>
                <a:avLst/>
                <a:gdLst/>
                <a:ahLst/>
                <a:cxnLst/>
                <a:rect l="l" t="t" r="r" b="b"/>
                <a:pathLst>
                  <a:path w="48" h="96" extrusionOk="0">
                    <a:moveTo>
                      <a:pt x="48" y="0"/>
                    </a:moveTo>
                    <a:cubicBezTo>
                      <a:pt x="22" y="0"/>
                      <a:pt x="0" y="22"/>
                      <a:pt x="0" y="48"/>
                    </a:cubicBezTo>
                    <a:cubicBezTo>
                      <a:pt x="0" y="75"/>
                      <a:pt x="22" y="96"/>
                      <a:pt x="48" y="96"/>
                    </a:cubicBezTo>
                    <a:lnTo>
                      <a:pt x="48" y="0"/>
                    </a:lnTo>
                    <a:close/>
                  </a:path>
                </a:pathLst>
              </a:custGeom>
              <a:solidFill>
                <a:srgbClr val="FFE1A4"/>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06" name="Google Shape;806;p56"/>
              <p:cNvSpPr/>
              <p:nvPr/>
            </p:nvSpPr>
            <p:spPr>
              <a:xfrm>
                <a:off x="10837032" y="5527149"/>
                <a:ext cx="239261" cy="421492"/>
              </a:xfrm>
              <a:custGeom>
                <a:avLst/>
                <a:gdLst/>
                <a:ahLst/>
                <a:cxnLst/>
                <a:rect l="l" t="t" r="r" b="b"/>
                <a:pathLst>
                  <a:path w="64" h="112" extrusionOk="0">
                    <a:moveTo>
                      <a:pt x="56" y="112"/>
                    </a:moveTo>
                    <a:cubicBezTo>
                      <a:pt x="25" y="112"/>
                      <a:pt x="0" y="87"/>
                      <a:pt x="0" y="56"/>
                    </a:cubicBezTo>
                    <a:cubicBezTo>
                      <a:pt x="0" y="25"/>
                      <a:pt x="25" y="0"/>
                      <a:pt x="56" y="0"/>
                    </a:cubicBezTo>
                    <a:cubicBezTo>
                      <a:pt x="61" y="0"/>
                      <a:pt x="64" y="4"/>
                      <a:pt x="64" y="8"/>
                    </a:cubicBezTo>
                    <a:cubicBezTo>
                      <a:pt x="64" y="104"/>
                      <a:pt x="64" y="104"/>
                      <a:pt x="64" y="104"/>
                    </a:cubicBezTo>
                    <a:cubicBezTo>
                      <a:pt x="64" y="109"/>
                      <a:pt x="61" y="112"/>
                      <a:pt x="56" y="112"/>
                    </a:cubicBezTo>
                    <a:close/>
                    <a:moveTo>
                      <a:pt x="48" y="17"/>
                    </a:moveTo>
                    <a:cubicBezTo>
                      <a:pt x="30" y="21"/>
                      <a:pt x="16" y="37"/>
                      <a:pt x="16" y="56"/>
                    </a:cubicBezTo>
                    <a:cubicBezTo>
                      <a:pt x="16" y="75"/>
                      <a:pt x="30" y="92"/>
                      <a:pt x="48" y="95"/>
                    </a:cubicBezTo>
                    <a:lnTo>
                      <a:pt x="48" y="17"/>
                    </a:ln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07" name="Google Shape;807;p56"/>
              <p:cNvSpPr/>
              <p:nvPr/>
            </p:nvSpPr>
            <p:spPr>
              <a:xfrm>
                <a:off x="12548889" y="5555628"/>
                <a:ext cx="179445" cy="361684"/>
              </a:xfrm>
              <a:custGeom>
                <a:avLst/>
                <a:gdLst/>
                <a:ahLst/>
                <a:cxnLst/>
                <a:rect l="l" t="t" r="r" b="b"/>
                <a:pathLst>
                  <a:path w="48" h="96" extrusionOk="0">
                    <a:moveTo>
                      <a:pt x="0" y="0"/>
                    </a:moveTo>
                    <a:cubicBezTo>
                      <a:pt x="27" y="0"/>
                      <a:pt x="48" y="22"/>
                      <a:pt x="48" y="48"/>
                    </a:cubicBezTo>
                    <a:cubicBezTo>
                      <a:pt x="48" y="75"/>
                      <a:pt x="27" y="96"/>
                      <a:pt x="0" y="96"/>
                    </a:cubicBezTo>
                    <a:lnTo>
                      <a:pt x="0" y="0"/>
                    </a:lnTo>
                    <a:close/>
                  </a:path>
                </a:pathLst>
              </a:custGeom>
              <a:solidFill>
                <a:srgbClr val="FFE1A4"/>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08" name="Google Shape;808;p56"/>
              <p:cNvSpPr/>
              <p:nvPr/>
            </p:nvSpPr>
            <p:spPr>
              <a:xfrm>
                <a:off x="12520405" y="5527149"/>
                <a:ext cx="239261" cy="421492"/>
              </a:xfrm>
              <a:custGeom>
                <a:avLst/>
                <a:gdLst/>
                <a:ahLst/>
                <a:cxnLst/>
                <a:rect l="l" t="t" r="r" b="b"/>
                <a:pathLst>
                  <a:path w="64" h="112" extrusionOk="0">
                    <a:moveTo>
                      <a:pt x="8" y="112"/>
                    </a:moveTo>
                    <a:cubicBezTo>
                      <a:pt x="4" y="112"/>
                      <a:pt x="0" y="109"/>
                      <a:pt x="0" y="104"/>
                    </a:cubicBezTo>
                    <a:cubicBezTo>
                      <a:pt x="0" y="8"/>
                      <a:pt x="0" y="8"/>
                      <a:pt x="0" y="8"/>
                    </a:cubicBezTo>
                    <a:cubicBezTo>
                      <a:pt x="0" y="4"/>
                      <a:pt x="4" y="0"/>
                      <a:pt x="8" y="0"/>
                    </a:cubicBezTo>
                    <a:cubicBezTo>
                      <a:pt x="39" y="0"/>
                      <a:pt x="64" y="25"/>
                      <a:pt x="64" y="56"/>
                    </a:cubicBezTo>
                    <a:cubicBezTo>
                      <a:pt x="64" y="87"/>
                      <a:pt x="39" y="112"/>
                      <a:pt x="8" y="112"/>
                    </a:cubicBezTo>
                    <a:close/>
                    <a:moveTo>
                      <a:pt x="16" y="17"/>
                    </a:moveTo>
                    <a:cubicBezTo>
                      <a:pt x="16" y="95"/>
                      <a:pt x="16" y="95"/>
                      <a:pt x="16" y="95"/>
                    </a:cubicBezTo>
                    <a:cubicBezTo>
                      <a:pt x="34" y="92"/>
                      <a:pt x="48" y="75"/>
                      <a:pt x="48" y="56"/>
                    </a:cubicBezTo>
                    <a:cubicBezTo>
                      <a:pt x="48" y="37"/>
                      <a:pt x="34" y="21"/>
                      <a:pt x="16" y="17"/>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09" name="Google Shape;809;p56"/>
              <p:cNvSpPr/>
              <p:nvPr/>
            </p:nvSpPr>
            <p:spPr>
              <a:xfrm>
                <a:off x="11392460" y="5692328"/>
                <a:ext cx="150961" cy="150939"/>
              </a:xfrm>
              <a:prstGeom prst="ellipse">
                <a:avLst/>
              </a:pr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10" name="Google Shape;810;p56"/>
              <p:cNvSpPr/>
              <p:nvPr/>
            </p:nvSpPr>
            <p:spPr>
              <a:xfrm>
                <a:off x="12053277" y="5692328"/>
                <a:ext cx="150961" cy="150939"/>
              </a:xfrm>
              <a:prstGeom prst="ellipse">
                <a:avLst/>
              </a:pr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11" name="Google Shape;811;p56"/>
              <p:cNvSpPr/>
              <p:nvPr/>
            </p:nvSpPr>
            <p:spPr>
              <a:xfrm>
                <a:off x="11318403" y="5481583"/>
                <a:ext cx="299076" cy="153787"/>
              </a:xfrm>
              <a:custGeom>
                <a:avLst/>
                <a:gdLst/>
                <a:ahLst/>
                <a:cxnLst/>
                <a:rect l="l" t="t" r="r" b="b"/>
                <a:pathLst>
                  <a:path w="80" h="41" extrusionOk="0">
                    <a:moveTo>
                      <a:pt x="72" y="40"/>
                    </a:moveTo>
                    <a:cubicBezTo>
                      <a:pt x="68" y="40"/>
                      <a:pt x="65" y="37"/>
                      <a:pt x="64" y="33"/>
                    </a:cubicBezTo>
                    <a:cubicBezTo>
                      <a:pt x="62" y="24"/>
                      <a:pt x="52" y="16"/>
                      <a:pt x="40" y="16"/>
                    </a:cubicBezTo>
                    <a:cubicBezTo>
                      <a:pt x="29" y="16"/>
                      <a:pt x="18" y="24"/>
                      <a:pt x="16" y="33"/>
                    </a:cubicBezTo>
                    <a:cubicBezTo>
                      <a:pt x="16" y="38"/>
                      <a:pt x="11" y="41"/>
                      <a:pt x="7" y="40"/>
                    </a:cubicBezTo>
                    <a:cubicBezTo>
                      <a:pt x="3" y="39"/>
                      <a:pt x="0" y="35"/>
                      <a:pt x="1" y="31"/>
                    </a:cubicBezTo>
                    <a:cubicBezTo>
                      <a:pt x="3" y="14"/>
                      <a:pt x="21" y="0"/>
                      <a:pt x="40" y="0"/>
                    </a:cubicBezTo>
                    <a:cubicBezTo>
                      <a:pt x="60" y="0"/>
                      <a:pt x="77" y="14"/>
                      <a:pt x="80" y="31"/>
                    </a:cubicBezTo>
                    <a:cubicBezTo>
                      <a:pt x="80" y="35"/>
                      <a:pt x="78" y="39"/>
                      <a:pt x="73" y="40"/>
                    </a:cubicBezTo>
                    <a:cubicBezTo>
                      <a:pt x="73" y="40"/>
                      <a:pt x="72" y="40"/>
                      <a:pt x="72" y="40"/>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12" name="Google Shape;812;p56"/>
              <p:cNvSpPr/>
              <p:nvPr/>
            </p:nvSpPr>
            <p:spPr>
              <a:xfrm>
                <a:off x="11976370" y="5481583"/>
                <a:ext cx="301925" cy="153787"/>
              </a:xfrm>
              <a:custGeom>
                <a:avLst/>
                <a:gdLst/>
                <a:ahLst/>
                <a:cxnLst/>
                <a:rect l="l" t="t" r="r" b="b"/>
                <a:pathLst>
                  <a:path w="80" h="41" extrusionOk="0">
                    <a:moveTo>
                      <a:pt x="72" y="40"/>
                    </a:moveTo>
                    <a:cubicBezTo>
                      <a:pt x="68" y="40"/>
                      <a:pt x="65" y="37"/>
                      <a:pt x="64" y="33"/>
                    </a:cubicBezTo>
                    <a:cubicBezTo>
                      <a:pt x="62" y="24"/>
                      <a:pt x="52" y="16"/>
                      <a:pt x="40" y="16"/>
                    </a:cubicBezTo>
                    <a:cubicBezTo>
                      <a:pt x="29" y="16"/>
                      <a:pt x="18" y="24"/>
                      <a:pt x="16" y="33"/>
                    </a:cubicBezTo>
                    <a:cubicBezTo>
                      <a:pt x="16" y="38"/>
                      <a:pt x="11" y="41"/>
                      <a:pt x="7" y="40"/>
                    </a:cubicBezTo>
                    <a:cubicBezTo>
                      <a:pt x="3" y="39"/>
                      <a:pt x="0" y="35"/>
                      <a:pt x="1" y="31"/>
                    </a:cubicBezTo>
                    <a:cubicBezTo>
                      <a:pt x="3" y="14"/>
                      <a:pt x="21" y="0"/>
                      <a:pt x="40" y="0"/>
                    </a:cubicBezTo>
                    <a:cubicBezTo>
                      <a:pt x="60" y="0"/>
                      <a:pt x="77" y="14"/>
                      <a:pt x="80" y="31"/>
                    </a:cubicBezTo>
                    <a:cubicBezTo>
                      <a:pt x="80" y="35"/>
                      <a:pt x="78" y="39"/>
                      <a:pt x="73" y="40"/>
                    </a:cubicBezTo>
                    <a:cubicBezTo>
                      <a:pt x="73" y="40"/>
                      <a:pt x="72" y="40"/>
                      <a:pt x="72" y="40"/>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13" name="Google Shape;813;p56"/>
              <p:cNvSpPr/>
              <p:nvPr/>
            </p:nvSpPr>
            <p:spPr>
              <a:xfrm>
                <a:off x="11648811" y="5994208"/>
                <a:ext cx="299076" cy="179418"/>
              </a:xfrm>
              <a:custGeom>
                <a:avLst/>
                <a:gdLst/>
                <a:ahLst/>
                <a:cxnLst/>
                <a:rect l="l" t="t" r="r" b="b"/>
                <a:pathLst>
                  <a:path w="80" h="48" extrusionOk="0">
                    <a:moveTo>
                      <a:pt x="40" y="48"/>
                    </a:moveTo>
                    <a:cubicBezTo>
                      <a:pt x="18" y="48"/>
                      <a:pt x="0" y="30"/>
                      <a:pt x="0" y="8"/>
                    </a:cubicBezTo>
                    <a:cubicBezTo>
                      <a:pt x="0" y="4"/>
                      <a:pt x="4" y="0"/>
                      <a:pt x="8" y="0"/>
                    </a:cubicBezTo>
                    <a:cubicBezTo>
                      <a:pt x="13" y="0"/>
                      <a:pt x="16" y="4"/>
                      <a:pt x="16" y="8"/>
                    </a:cubicBezTo>
                    <a:cubicBezTo>
                      <a:pt x="16" y="21"/>
                      <a:pt x="27" y="32"/>
                      <a:pt x="40" y="32"/>
                    </a:cubicBezTo>
                    <a:cubicBezTo>
                      <a:pt x="53" y="32"/>
                      <a:pt x="64" y="21"/>
                      <a:pt x="64" y="8"/>
                    </a:cubicBezTo>
                    <a:cubicBezTo>
                      <a:pt x="64" y="4"/>
                      <a:pt x="68" y="0"/>
                      <a:pt x="72" y="0"/>
                    </a:cubicBezTo>
                    <a:cubicBezTo>
                      <a:pt x="77" y="0"/>
                      <a:pt x="80" y="4"/>
                      <a:pt x="80" y="8"/>
                    </a:cubicBezTo>
                    <a:cubicBezTo>
                      <a:pt x="80" y="30"/>
                      <a:pt x="62" y="48"/>
                      <a:pt x="40" y="48"/>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14" name="Google Shape;814;p56"/>
              <p:cNvSpPr/>
              <p:nvPr/>
            </p:nvSpPr>
            <p:spPr>
              <a:xfrm>
                <a:off x="11617479" y="6375828"/>
                <a:ext cx="358892" cy="179418"/>
              </a:xfrm>
              <a:custGeom>
                <a:avLst/>
                <a:gdLst/>
                <a:ahLst/>
                <a:cxnLst/>
                <a:rect l="l" t="t" r="r" b="b"/>
                <a:pathLst>
                  <a:path w="96" h="48" extrusionOk="0">
                    <a:moveTo>
                      <a:pt x="48" y="48"/>
                    </a:moveTo>
                    <a:cubicBezTo>
                      <a:pt x="71" y="48"/>
                      <a:pt x="91" y="32"/>
                      <a:pt x="95" y="9"/>
                    </a:cubicBezTo>
                    <a:cubicBezTo>
                      <a:pt x="96" y="5"/>
                      <a:pt x="92" y="0"/>
                      <a:pt x="87" y="0"/>
                    </a:cubicBezTo>
                    <a:cubicBezTo>
                      <a:pt x="9" y="0"/>
                      <a:pt x="9" y="0"/>
                      <a:pt x="9" y="0"/>
                    </a:cubicBezTo>
                    <a:cubicBezTo>
                      <a:pt x="4" y="0"/>
                      <a:pt x="0" y="5"/>
                      <a:pt x="1" y="9"/>
                    </a:cubicBezTo>
                    <a:cubicBezTo>
                      <a:pt x="5" y="32"/>
                      <a:pt x="25" y="48"/>
                      <a:pt x="48" y="48"/>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15" name="Google Shape;815;p56"/>
              <p:cNvSpPr/>
              <p:nvPr/>
            </p:nvSpPr>
            <p:spPr>
              <a:xfrm>
                <a:off x="13386303" y="6825799"/>
                <a:ext cx="1321633" cy="677804"/>
              </a:xfrm>
              <a:custGeom>
                <a:avLst/>
                <a:gdLst/>
                <a:ahLst/>
                <a:cxnLst/>
                <a:rect l="l" t="t" r="r" b="b"/>
                <a:pathLst>
                  <a:path w="352" h="180" extrusionOk="0">
                    <a:moveTo>
                      <a:pt x="352" y="180"/>
                    </a:moveTo>
                    <a:cubicBezTo>
                      <a:pt x="0" y="180"/>
                      <a:pt x="0" y="180"/>
                      <a:pt x="0" y="180"/>
                    </a:cubicBezTo>
                    <a:cubicBezTo>
                      <a:pt x="0" y="120"/>
                      <a:pt x="0" y="120"/>
                      <a:pt x="0" y="120"/>
                    </a:cubicBezTo>
                    <a:cubicBezTo>
                      <a:pt x="0" y="54"/>
                      <a:pt x="54" y="0"/>
                      <a:pt x="120" y="0"/>
                    </a:cubicBezTo>
                    <a:cubicBezTo>
                      <a:pt x="232" y="0"/>
                      <a:pt x="232" y="0"/>
                      <a:pt x="232" y="0"/>
                    </a:cubicBezTo>
                    <a:cubicBezTo>
                      <a:pt x="298" y="0"/>
                      <a:pt x="352" y="54"/>
                      <a:pt x="352" y="120"/>
                    </a:cubicBezTo>
                    <a:cubicBezTo>
                      <a:pt x="352" y="180"/>
                      <a:pt x="352" y="180"/>
                      <a:pt x="352" y="180"/>
                    </a:cubicBezTo>
                  </a:path>
                </a:pathLst>
              </a:custGeom>
              <a:solidFill>
                <a:srgbClr val="59AFE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16" name="Google Shape;816;p56"/>
              <p:cNvSpPr/>
              <p:nvPr/>
            </p:nvSpPr>
            <p:spPr>
              <a:xfrm>
                <a:off x="13354970" y="6797320"/>
                <a:ext cx="1381449" cy="734762"/>
              </a:xfrm>
              <a:custGeom>
                <a:avLst/>
                <a:gdLst/>
                <a:ahLst/>
                <a:cxnLst/>
                <a:rect l="l" t="t" r="r" b="b"/>
                <a:pathLst>
                  <a:path w="368" h="196" extrusionOk="0">
                    <a:moveTo>
                      <a:pt x="360" y="196"/>
                    </a:moveTo>
                    <a:cubicBezTo>
                      <a:pt x="8" y="196"/>
                      <a:pt x="8" y="196"/>
                      <a:pt x="8" y="196"/>
                    </a:cubicBezTo>
                    <a:cubicBezTo>
                      <a:pt x="4" y="196"/>
                      <a:pt x="0" y="193"/>
                      <a:pt x="0" y="188"/>
                    </a:cubicBezTo>
                    <a:cubicBezTo>
                      <a:pt x="0" y="128"/>
                      <a:pt x="0" y="128"/>
                      <a:pt x="0" y="128"/>
                    </a:cubicBezTo>
                    <a:cubicBezTo>
                      <a:pt x="0" y="58"/>
                      <a:pt x="57" y="0"/>
                      <a:pt x="128" y="0"/>
                    </a:cubicBezTo>
                    <a:cubicBezTo>
                      <a:pt x="240" y="0"/>
                      <a:pt x="240" y="0"/>
                      <a:pt x="240" y="0"/>
                    </a:cubicBezTo>
                    <a:cubicBezTo>
                      <a:pt x="311" y="0"/>
                      <a:pt x="368" y="58"/>
                      <a:pt x="368" y="128"/>
                    </a:cubicBezTo>
                    <a:cubicBezTo>
                      <a:pt x="368" y="188"/>
                      <a:pt x="368" y="188"/>
                      <a:pt x="368" y="188"/>
                    </a:cubicBezTo>
                    <a:cubicBezTo>
                      <a:pt x="368" y="193"/>
                      <a:pt x="364" y="196"/>
                      <a:pt x="360" y="196"/>
                    </a:cubicBezTo>
                    <a:moveTo>
                      <a:pt x="16" y="180"/>
                    </a:moveTo>
                    <a:cubicBezTo>
                      <a:pt x="352" y="180"/>
                      <a:pt x="352" y="180"/>
                      <a:pt x="352" y="180"/>
                    </a:cubicBezTo>
                    <a:cubicBezTo>
                      <a:pt x="352" y="128"/>
                      <a:pt x="352" y="128"/>
                      <a:pt x="352" y="128"/>
                    </a:cubicBezTo>
                    <a:cubicBezTo>
                      <a:pt x="352" y="66"/>
                      <a:pt x="302" y="16"/>
                      <a:pt x="240" y="16"/>
                    </a:cubicBezTo>
                    <a:cubicBezTo>
                      <a:pt x="128" y="16"/>
                      <a:pt x="128" y="16"/>
                      <a:pt x="128" y="16"/>
                    </a:cubicBezTo>
                    <a:cubicBezTo>
                      <a:pt x="66" y="16"/>
                      <a:pt x="16" y="66"/>
                      <a:pt x="16" y="128"/>
                    </a:cubicBezTo>
                    <a:cubicBezTo>
                      <a:pt x="16" y="180"/>
                      <a:pt x="16" y="180"/>
                      <a:pt x="16" y="18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17" name="Google Shape;817;p56"/>
              <p:cNvSpPr/>
              <p:nvPr/>
            </p:nvSpPr>
            <p:spPr>
              <a:xfrm>
                <a:off x="13480297" y="7133374"/>
                <a:ext cx="1133642" cy="307575"/>
              </a:xfrm>
              <a:custGeom>
                <a:avLst/>
                <a:gdLst/>
                <a:ahLst/>
                <a:cxnLst/>
                <a:rect l="l" t="t" r="r" b="b"/>
                <a:pathLst>
                  <a:path w="302" h="82" extrusionOk="0">
                    <a:moveTo>
                      <a:pt x="8" y="0"/>
                    </a:moveTo>
                    <a:cubicBezTo>
                      <a:pt x="0" y="23"/>
                      <a:pt x="0" y="23"/>
                      <a:pt x="0" y="23"/>
                    </a:cubicBezTo>
                    <a:cubicBezTo>
                      <a:pt x="39" y="23"/>
                      <a:pt x="39" y="23"/>
                      <a:pt x="39" y="23"/>
                    </a:cubicBezTo>
                    <a:cubicBezTo>
                      <a:pt x="45" y="23"/>
                      <a:pt x="151" y="82"/>
                      <a:pt x="151" y="82"/>
                    </a:cubicBezTo>
                    <a:cubicBezTo>
                      <a:pt x="151" y="82"/>
                      <a:pt x="253" y="23"/>
                      <a:pt x="259" y="23"/>
                    </a:cubicBezTo>
                    <a:cubicBezTo>
                      <a:pt x="302" y="23"/>
                      <a:pt x="302" y="23"/>
                      <a:pt x="302" y="23"/>
                    </a:cubicBezTo>
                    <a:cubicBezTo>
                      <a:pt x="294" y="0"/>
                      <a:pt x="294" y="0"/>
                      <a:pt x="294" y="0"/>
                    </a:cubicBezTo>
                    <a:cubicBezTo>
                      <a:pt x="293" y="1"/>
                      <a:pt x="293" y="2"/>
                      <a:pt x="292" y="3"/>
                    </a:cubicBezTo>
                    <a:cubicBezTo>
                      <a:pt x="291" y="6"/>
                      <a:pt x="288" y="7"/>
                      <a:pt x="286" y="7"/>
                    </a:cubicBezTo>
                    <a:cubicBezTo>
                      <a:pt x="237" y="7"/>
                      <a:pt x="237" y="7"/>
                      <a:pt x="237" y="7"/>
                    </a:cubicBezTo>
                    <a:cubicBezTo>
                      <a:pt x="235" y="8"/>
                      <a:pt x="233" y="12"/>
                      <a:pt x="232" y="14"/>
                    </a:cubicBezTo>
                    <a:cubicBezTo>
                      <a:pt x="229" y="19"/>
                      <a:pt x="226" y="24"/>
                      <a:pt x="221" y="28"/>
                    </a:cubicBezTo>
                    <a:cubicBezTo>
                      <a:pt x="213" y="35"/>
                      <a:pt x="164" y="60"/>
                      <a:pt x="155" y="65"/>
                    </a:cubicBezTo>
                    <a:cubicBezTo>
                      <a:pt x="154" y="66"/>
                      <a:pt x="152" y="66"/>
                      <a:pt x="151" y="66"/>
                    </a:cubicBezTo>
                    <a:cubicBezTo>
                      <a:pt x="151" y="66"/>
                      <a:pt x="151" y="66"/>
                      <a:pt x="151" y="66"/>
                    </a:cubicBezTo>
                    <a:cubicBezTo>
                      <a:pt x="151" y="66"/>
                      <a:pt x="151" y="66"/>
                      <a:pt x="151" y="66"/>
                    </a:cubicBezTo>
                    <a:cubicBezTo>
                      <a:pt x="151" y="66"/>
                      <a:pt x="151" y="66"/>
                      <a:pt x="151" y="66"/>
                    </a:cubicBezTo>
                    <a:cubicBezTo>
                      <a:pt x="151" y="66"/>
                      <a:pt x="151" y="66"/>
                      <a:pt x="151" y="66"/>
                    </a:cubicBezTo>
                    <a:cubicBezTo>
                      <a:pt x="150" y="66"/>
                      <a:pt x="148" y="66"/>
                      <a:pt x="147" y="65"/>
                    </a:cubicBezTo>
                    <a:cubicBezTo>
                      <a:pt x="141" y="62"/>
                      <a:pt x="90" y="34"/>
                      <a:pt x="81" y="28"/>
                    </a:cubicBezTo>
                    <a:cubicBezTo>
                      <a:pt x="76" y="24"/>
                      <a:pt x="72" y="18"/>
                      <a:pt x="69" y="13"/>
                    </a:cubicBezTo>
                    <a:cubicBezTo>
                      <a:pt x="68" y="11"/>
                      <a:pt x="66" y="8"/>
                      <a:pt x="65" y="7"/>
                    </a:cubicBezTo>
                    <a:cubicBezTo>
                      <a:pt x="16" y="7"/>
                      <a:pt x="16" y="7"/>
                      <a:pt x="16" y="7"/>
                    </a:cubicBezTo>
                    <a:cubicBezTo>
                      <a:pt x="14" y="7"/>
                      <a:pt x="11" y="6"/>
                      <a:pt x="10" y="3"/>
                    </a:cubicBezTo>
                    <a:cubicBezTo>
                      <a:pt x="9" y="2"/>
                      <a:pt x="9" y="1"/>
                      <a:pt x="8" y="0"/>
                    </a:cubicBezTo>
                  </a:path>
                </a:pathLst>
              </a:custGeom>
              <a:solidFill>
                <a:srgbClr val="4E9CCE"/>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18" name="Google Shape;818;p56"/>
              <p:cNvSpPr/>
              <p:nvPr/>
            </p:nvSpPr>
            <p:spPr>
              <a:xfrm>
                <a:off x="13540114" y="6740362"/>
                <a:ext cx="1011162" cy="612301"/>
              </a:xfrm>
              <a:custGeom>
                <a:avLst/>
                <a:gdLst/>
                <a:ahLst/>
                <a:cxnLst/>
                <a:rect l="l" t="t" r="r" b="b"/>
                <a:pathLst>
                  <a:path w="270" h="163" extrusionOk="0">
                    <a:moveTo>
                      <a:pt x="244" y="36"/>
                    </a:moveTo>
                    <a:cubicBezTo>
                      <a:pt x="238" y="18"/>
                      <a:pt x="221" y="6"/>
                      <a:pt x="203" y="5"/>
                    </a:cubicBezTo>
                    <a:cubicBezTo>
                      <a:pt x="135" y="0"/>
                      <a:pt x="135" y="0"/>
                      <a:pt x="135" y="0"/>
                    </a:cubicBezTo>
                    <a:cubicBezTo>
                      <a:pt x="67" y="5"/>
                      <a:pt x="67" y="5"/>
                      <a:pt x="67" y="5"/>
                    </a:cubicBezTo>
                    <a:cubicBezTo>
                      <a:pt x="49" y="6"/>
                      <a:pt x="32" y="18"/>
                      <a:pt x="26" y="36"/>
                    </a:cubicBezTo>
                    <a:cubicBezTo>
                      <a:pt x="0" y="104"/>
                      <a:pt x="0" y="104"/>
                      <a:pt x="0" y="104"/>
                    </a:cubicBezTo>
                    <a:cubicBezTo>
                      <a:pt x="51" y="104"/>
                      <a:pt x="51" y="104"/>
                      <a:pt x="51" y="104"/>
                    </a:cubicBezTo>
                    <a:cubicBezTo>
                      <a:pt x="57" y="104"/>
                      <a:pt x="61" y="121"/>
                      <a:pt x="70" y="127"/>
                    </a:cubicBezTo>
                    <a:cubicBezTo>
                      <a:pt x="79" y="133"/>
                      <a:pt x="135" y="163"/>
                      <a:pt x="135" y="163"/>
                    </a:cubicBezTo>
                    <a:cubicBezTo>
                      <a:pt x="135" y="163"/>
                      <a:pt x="192" y="134"/>
                      <a:pt x="200" y="127"/>
                    </a:cubicBezTo>
                    <a:cubicBezTo>
                      <a:pt x="208" y="120"/>
                      <a:pt x="213" y="104"/>
                      <a:pt x="219" y="104"/>
                    </a:cubicBezTo>
                    <a:cubicBezTo>
                      <a:pt x="270" y="104"/>
                      <a:pt x="270" y="104"/>
                      <a:pt x="270" y="104"/>
                    </a:cubicBezTo>
                    <a:cubicBezTo>
                      <a:pt x="244" y="36"/>
                      <a:pt x="244" y="36"/>
                      <a:pt x="244" y="36"/>
                    </a:cubicBezTo>
                  </a:path>
                </a:pathLst>
              </a:custGeom>
              <a:solidFill>
                <a:srgbClr val="59AFE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19" name="Google Shape;819;p56"/>
              <p:cNvSpPr/>
              <p:nvPr/>
            </p:nvSpPr>
            <p:spPr>
              <a:xfrm>
                <a:off x="13508781" y="6711882"/>
                <a:ext cx="1073828" cy="672108"/>
              </a:xfrm>
              <a:custGeom>
                <a:avLst/>
                <a:gdLst/>
                <a:ahLst/>
                <a:cxnLst/>
                <a:rect l="l" t="t" r="r" b="b"/>
                <a:pathLst>
                  <a:path w="286" h="179" extrusionOk="0">
                    <a:moveTo>
                      <a:pt x="143" y="179"/>
                    </a:moveTo>
                    <a:cubicBezTo>
                      <a:pt x="142" y="179"/>
                      <a:pt x="140" y="179"/>
                      <a:pt x="139" y="178"/>
                    </a:cubicBezTo>
                    <a:cubicBezTo>
                      <a:pt x="133" y="175"/>
                      <a:pt x="82" y="147"/>
                      <a:pt x="73" y="141"/>
                    </a:cubicBezTo>
                    <a:cubicBezTo>
                      <a:pt x="68" y="137"/>
                      <a:pt x="64" y="131"/>
                      <a:pt x="61" y="126"/>
                    </a:cubicBezTo>
                    <a:cubicBezTo>
                      <a:pt x="60" y="124"/>
                      <a:pt x="58" y="121"/>
                      <a:pt x="57" y="120"/>
                    </a:cubicBezTo>
                    <a:cubicBezTo>
                      <a:pt x="8" y="120"/>
                      <a:pt x="8" y="120"/>
                      <a:pt x="8" y="120"/>
                    </a:cubicBezTo>
                    <a:cubicBezTo>
                      <a:pt x="6" y="120"/>
                      <a:pt x="3" y="119"/>
                      <a:pt x="2" y="116"/>
                    </a:cubicBezTo>
                    <a:cubicBezTo>
                      <a:pt x="0" y="114"/>
                      <a:pt x="0" y="111"/>
                      <a:pt x="1" y="109"/>
                    </a:cubicBezTo>
                    <a:cubicBezTo>
                      <a:pt x="26" y="41"/>
                      <a:pt x="26" y="41"/>
                      <a:pt x="26" y="41"/>
                    </a:cubicBezTo>
                    <a:cubicBezTo>
                      <a:pt x="34" y="21"/>
                      <a:pt x="53" y="6"/>
                      <a:pt x="75" y="5"/>
                    </a:cubicBezTo>
                    <a:cubicBezTo>
                      <a:pt x="142" y="0"/>
                      <a:pt x="142" y="0"/>
                      <a:pt x="142" y="0"/>
                    </a:cubicBezTo>
                    <a:cubicBezTo>
                      <a:pt x="144" y="0"/>
                      <a:pt x="144" y="0"/>
                      <a:pt x="144" y="0"/>
                    </a:cubicBezTo>
                    <a:cubicBezTo>
                      <a:pt x="211" y="5"/>
                      <a:pt x="211" y="5"/>
                      <a:pt x="211" y="5"/>
                    </a:cubicBezTo>
                    <a:cubicBezTo>
                      <a:pt x="233" y="6"/>
                      <a:pt x="252" y="21"/>
                      <a:pt x="260" y="41"/>
                    </a:cubicBezTo>
                    <a:cubicBezTo>
                      <a:pt x="285" y="109"/>
                      <a:pt x="285" y="109"/>
                      <a:pt x="285" y="109"/>
                    </a:cubicBezTo>
                    <a:cubicBezTo>
                      <a:pt x="286" y="111"/>
                      <a:pt x="286" y="114"/>
                      <a:pt x="284" y="116"/>
                    </a:cubicBezTo>
                    <a:cubicBezTo>
                      <a:pt x="283" y="119"/>
                      <a:pt x="280" y="120"/>
                      <a:pt x="278" y="120"/>
                    </a:cubicBezTo>
                    <a:cubicBezTo>
                      <a:pt x="229" y="120"/>
                      <a:pt x="229" y="120"/>
                      <a:pt x="229" y="120"/>
                    </a:cubicBezTo>
                    <a:cubicBezTo>
                      <a:pt x="227" y="121"/>
                      <a:pt x="225" y="125"/>
                      <a:pt x="224" y="127"/>
                    </a:cubicBezTo>
                    <a:cubicBezTo>
                      <a:pt x="221" y="132"/>
                      <a:pt x="218" y="137"/>
                      <a:pt x="213" y="141"/>
                    </a:cubicBezTo>
                    <a:cubicBezTo>
                      <a:pt x="205" y="148"/>
                      <a:pt x="156" y="173"/>
                      <a:pt x="147" y="178"/>
                    </a:cubicBezTo>
                    <a:cubicBezTo>
                      <a:pt x="146" y="179"/>
                      <a:pt x="144" y="179"/>
                      <a:pt x="143" y="179"/>
                    </a:cubicBezTo>
                    <a:moveTo>
                      <a:pt x="20" y="104"/>
                    </a:moveTo>
                    <a:cubicBezTo>
                      <a:pt x="59" y="104"/>
                      <a:pt x="59" y="104"/>
                      <a:pt x="59" y="104"/>
                    </a:cubicBezTo>
                    <a:cubicBezTo>
                      <a:pt x="67" y="104"/>
                      <a:pt x="71" y="111"/>
                      <a:pt x="75" y="118"/>
                    </a:cubicBezTo>
                    <a:cubicBezTo>
                      <a:pt x="77" y="122"/>
                      <a:pt x="80" y="126"/>
                      <a:pt x="83" y="128"/>
                    </a:cubicBezTo>
                    <a:cubicBezTo>
                      <a:pt x="89" y="132"/>
                      <a:pt x="125" y="153"/>
                      <a:pt x="143" y="162"/>
                    </a:cubicBezTo>
                    <a:cubicBezTo>
                      <a:pt x="165" y="151"/>
                      <a:pt x="198" y="133"/>
                      <a:pt x="203" y="129"/>
                    </a:cubicBezTo>
                    <a:cubicBezTo>
                      <a:pt x="205" y="126"/>
                      <a:pt x="208" y="122"/>
                      <a:pt x="210" y="119"/>
                    </a:cubicBezTo>
                    <a:cubicBezTo>
                      <a:pt x="215" y="111"/>
                      <a:pt x="219" y="104"/>
                      <a:pt x="227" y="104"/>
                    </a:cubicBezTo>
                    <a:cubicBezTo>
                      <a:pt x="266" y="104"/>
                      <a:pt x="266" y="104"/>
                      <a:pt x="266" y="104"/>
                    </a:cubicBezTo>
                    <a:cubicBezTo>
                      <a:pt x="245" y="47"/>
                      <a:pt x="245" y="47"/>
                      <a:pt x="245" y="47"/>
                    </a:cubicBezTo>
                    <a:cubicBezTo>
                      <a:pt x="239" y="32"/>
                      <a:pt x="226" y="22"/>
                      <a:pt x="210" y="21"/>
                    </a:cubicBezTo>
                    <a:cubicBezTo>
                      <a:pt x="143" y="16"/>
                      <a:pt x="143" y="16"/>
                      <a:pt x="143" y="16"/>
                    </a:cubicBezTo>
                    <a:cubicBezTo>
                      <a:pt x="76" y="21"/>
                      <a:pt x="76" y="21"/>
                      <a:pt x="76" y="21"/>
                    </a:cubicBezTo>
                    <a:cubicBezTo>
                      <a:pt x="60" y="22"/>
                      <a:pt x="47" y="32"/>
                      <a:pt x="41" y="47"/>
                    </a:cubicBezTo>
                    <a:cubicBezTo>
                      <a:pt x="20" y="104"/>
                      <a:pt x="20" y="104"/>
                      <a:pt x="20" y="104"/>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20" name="Google Shape;820;p56"/>
              <p:cNvSpPr/>
              <p:nvPr/>
            </p:nvSpPr>
            <p:spPr>
              <a:xfrm>
                <a:off x="13807858" y="6541007"/>
                <a:ext cx="478522" cy="811655"/>
              </a:xfrm>
              <a:custGeom>
                <a:avLst/>
                <a:gdLst/>
                <a:ahLst/>
                <a:cxnLst/>
                <a:rect l="l" t="t" r="r" b="b"/>
                <a:pathLst>
                  <a:path w="128" h="216" extrusionOk="0">
                    <a:moveTo>
                      <a:pt x="0" y="0"/>
                    </a:moveTo>
                    <a:cubicBezTo>
                      <a:pt x="0" y="96"/>
                      <a:pt x="0" y="96"/>
                      <a:pt x="0" y="96"/>
                    </a:cubicBezTo>
                    <a:cubicBezTo>
                      <a:pt x="0" y="131"/>
                      <a:pt x="64" y="216"/>
                      <a:pt x="64" y="216"/>
                    </a:cubicBezTo>
                    <a:cubicBezTo>
                      <a:pt x="64" y="216"/>
                      <a:pt x="128" y="131"/>
                      <a:pt x="128" y="96"/>
                    </a:cubicBezTo>
                    <a:cubicBezTo>
                      <a:pt x="128" y="0"/>
                      <a:pt x="128" y="0"/>
                      <a:pt x="128" y="0"/>
                    </a:cubicBezTo>
                    <a:cubicBezTo>
                      <a:pt x="0" y="0"/>
                      <a:pt x="0" y="0"/>
                      <a:pt x="0" y="0"/>
                    </a:cubicBezTo>
                  </a:path>
                </a:pathLst>
              </a:custGeom>
              <a:solidFill>
                <a:srgbClr val="CC8352"/>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21" name="Google Shape;821;p56"/>
              <p:cNvSpPr/>
              <p:nvPr/>
            </p:nvSpPr>
            <p:spPr>
              <a:xfrm>
                <a:off x="13776525" y="6512528"/>
                <a:ext cx="538338" cy="871462"/>
              </a:xfrm>
              <a:custGeom>
                <a:avLst/>
                <a:gdLst/>
                <a:ahLst/>
                <a:cxnLst/>
                <a:rect l="l" t="t" r="r" b="b"/>
                <a:pathLst>
                  <a:path w="144" h="232" extrusionOk="0">
                    <a:moveTo>
                      <a:pt x="72" y="232"/>
                    </a:moveTo>
                    <a:cubicBezTo>
                      <a:pt x="69" y="232"/>
                      <a:pt x="67" y="231"/>
                      <a:pt x="66" y="229"/>
                    </a:cubicBezTo>
                    <a:cubicBezTo>
                      <a:pt x="59" y="220"/>
                      <a:pt x="0" y="141"/>
                      <a:pt x="0" y="104"/>
                    </a:cubicBezTo>
                    <a:cubicBezTo>
                      <a:pt x="0" y="8"/>
                      <a:pt x="0" y="8"/>
                      <a:pt x="0" y="8"/>
                    </a:cubicBezTo>
                    <a:cubicBezTo>
                      <a:pt x="0" y="4"/>
                      <a:pt x="4" y="0"/>
                      <a:pt x="8" y="0"/>
                    </a:cubicBezTo>
                    <a:cubicBezTo>
                      <a:pt x="136" y="0"/>
                      <a:pt x="136" y="0"/>
                      <a:pt x="136" y="0"/>
                    </a:cubicBezTo>
                    <a:cubicBezTo>
                      <a:pt x="140" y="0"/>
                      <a:pt x="144" y="4"/>
                      <a:pt x="144" y="8"/>
                    </a:cubicBezTo>
                    <a:cubicBezTo>
                      <a:pt x="144" y="104"/>
                      <a:pt x="144" y="104"/>
                      <a:pt x="144" y="104"/>
                    </a:cubicBezTo>
                    <a:cubicBezTo>
                      <a:pt x="144" y="141"/>
                      <a:pt x="85" y="220"/>
                      <a:pt x="78" y="229"/>
                    </a:cubicBezTo>
                    <a:cubicBezTo>
                      <a:pt x="77" y="231"/>
                      <a:pt x="75" y="232"/>
                      <a:pt x="72" y="232"/>
                    </a:cubicBezTo>
                    <a:moveTo>
                      <a:pt x="16" y="16"/>
                    </a:moveTo>
                    <a:cubicBezTo>
                      <a:pt x="16" y="104"/>
                      <a:pt x="16" y="104"/>
                      <a:pt x="16" y="104"/>
                    </a:cubicBezTo>
                    <a:cubicBezTo>
                      <a:pt x="16" y="128"/>
                      <a:pt x="52" y="183"/>
                      <a:pt x="72" y="211"/>
                    </a:cubicBezTo>
                    <a:cubicBezTo>
                      <a:pt x="92" y="183"/>
                      <a:pt x="128" y="128"/>
                      <a:pt x="128" y="104"/>
                    </a:cubicBezTo>
                    <a:cubicBezTo>
                      <a:pt x="128" y="16"/>
                      <a:pt x="128" y="16"/>
                      <a:pt x="128" y="16"/>
                    </a:cubicBezTo>
                    <a:cubicBezTo>
                      <a:pt x="16" y="16"/>
                      <a:pt x="16" y="16"/>
                      <a:pt x="16" y="16"/>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22" name="Google Shape;822;p56"/>
              <p:cNvSpPr/>
              <p:nvPr/>
            </p:nvSpPr>
            <p:spPr>
              <a:xfrm>
                <a:off x="13836342" y="6814407"/>
                <a:ext cx="418706" cy="39871"/>
              </a:xfrm>
              <a:custGeom>
                <a:avLst/>
                <a:gdLst/>
                <a:ahLst/>
                <a:cxnLst/>
                <a:rect l="l" t="t" r="r" b="b"/>
                <a:pathLst>
                  <a:path w="112" h="10" extrusionOk="0">
                    <a:moveTo>
                      <a:pt x="0" y="0"/>
                    </a:moveTo>
                    <a:cubicBezTo>
                      <a:pt x="0" y="2"/>
                      <a:pt x="0" y="2"/>
                      <a:pt x="0" y="2"/>
                    </a:cubicBezTo>
                    <a:cubicBezTo>
                      <a:pt x="17" y="7"/>
                      <a:pt x="34" y="10"/>
                      <a:pt x="53" y="10"/>
                    </a:cubicBezTo>
                    <a:cubicBezTo>
                      <a:pt x="53" y="10"/>
                      <a:pt x="54" y="10"/>
                      <a:pt x="55" y="10"/>
                    </a:cubicBezTo>
                    <a:cubicBezTo>
                      <a:pt x="57" y="10"/>
                      <a:pt x="57" y="10"/>
                      <a:pt x="57" y="10"/>
                    </a:cubicBezTo>
                    <a:cubicBezTo>
                      <a:pt x="76" y="10"/>
                      <a:pt x="94" y="7"/>
                      <a:pt x="112" y="2"/>
                    </a:cubicBezTo>
                    <a:cubicBezTo>
                      <a:pt x="112" y="0"/>
                      <a:pt x="112" y="0"/>
                      <a:pt x="112" y="0"/>
                    </a:cubicBezTo>
                    <a:cubicBezTo>
                      <a:pt x="94" y="5"/>
                      <a:pt x="75" y="8"/>
                      <a:pt x="56" y="8"/>
                    </a:cubicBezTo>
                    <a:cubicBezTo>
                      <a:pt x="55" y="8"/>
                      <a:pt x="54" y="8"/>
                      <a:pt x="52" y="8"/>
                    </a:cubicBezTo>
                    <a:cubicBezTo>
                      <a:pt x="34" y="7"/>
                      <a:pt x="17" y="5"/>
                      <a:pt x="0" y="0"/>
                    </a:cubicBezTo>
                  </a:path>
                </a:pathLst>
              </a:custGeom>
              <a:solidFill>
                <a:srgbClr val="AA795B"/>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23" name="Google Shape;823;p56"/>
              <p:cNvSpPr/>
              <p:nvPr/>
            </p:nvSpPr>
            <p:spPr>
              <a:xfrm>
                <a:off x="13807858" y="6808712"/>
                <a:ext cx="478522" cy="14239"/>
              </a:xfrm>
              <a:custGeom>
                <a:avLst/>
                <a:gdLst/>
                <a:ahLst/>
                <a:cxnLst/>
                <a:rect l="l" t="t" r="r" b="b"/>
                <a:pathLst>
                  <a:path w="128" h="4" extrusionOk="0">
                    <a:moveTo>
                      <a:pt x="128" y="0"/>
                    </a:moveTo>
                    <a:cubicBezTo>
                      <a:pt x="125" y="1"/>
                      <a:pt x="123" y="1"/>
                      <a:pt x="120" y="2"/>
                    </a:cubicBezTo>
                    <a:cubicBezTo>
                      <a:pt x="120" y="4"/>
                      <a:pt x="120" y="4"/>
                      <a:pt x="120" y="4"/>
                    </a:cubicBezTo>
                    <a:cubicBezTo>
                      <a:pt x="123" y="3"/>
                      <a:pt x="125" y="3"/>
                      <a:pt x="128" y="2"/>
                    </a:cubicBezTo>
                    <a:cubicBezTo>
                      <a:pt x="128" y="0"/>
                      <a:pt x="128" y="0"/>
                      <a:pt x="128" y="0"/>
                    </a:cubicBezTo>
                    <a:moveTo>
                      <a:pt x="0" y="0"/>
                    </a:moveTo>
                    <a:cubicBezTo>
                      <a:pt x="0" y="1"/>
                      <a:pt x="0" y="1"/>
                      <a:pt x="0" y="1"/>
                    </a:cubicBezTo>
                    <a:cubicBezTo>
                      <a:pt x="3" y="2"/>
                      <a:pt x="5" y="3"/>
                      <a:pt x="8" y="4"/>
                    </a:cubicBezTo>
                    <a:cubicBezTo>
                      <a:pt x="8" y="2"/>
                      <a:pt x="8" y="2"/>
                      <a:pt x="8" y="2"/>
                    </a:cubicBezTo>
                    <a:cubicBezTo>
                      <a:pt x="5" y="1"/>
                      <a:pt x="3" y="0"/>
                      <a:pt x="0"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24" name="Google Shape;824;p56"/>
              <p:cNvSpPr/>
              <p:nvPr/>
            </p:nvSpPr>
            <p:spPr>
              <a:xfrm>
                <a:off x="13204009" y="4387983"/>
                <a:ext cx="1683372" cy="1384087"/>
              </a:xfrm>
              <a:custGeom>
                <a:avLst/>
                <a:gdLst/>
                <a:ahLst/>
                <a:cxnLst/>
                <a:rect l="l" t="t" r="r" b="b"/>
                <a:pathLst>
                  <a:path w="448" h="368" extrusionOk="0">
                    <a:moveTo>
                      <a:pt x="224" y="0"/>
                    </a:moveTo>
                    <a:cubicBezTo>
                      <a:pt x="100" y="0"/>
                      <a:pt x="0" y="100"/>
                      <a:pt x="0" y="224"/>
                    </a:cubicBezTo>
                    <a:cubicBezTo>
                      <a:pt x="0" y="368"/>
                      <a:pt x="0" y="368"/>
                      <a:pt x="0" y="368"/>
                    </a:cubicBezTo>
                    <a:cubicBezTo>
                      <a:pt x="448" y="368"/>
                      <a:pt x="448" y="368"/>
                      <a:pt x="448" y="368"/>
                    </a:cubicBezTo>
                    <a:cubicBezTo>
                      <a:pt x="448" y="224"/>
                      <a:pt x="448" y="224"/>
                      <a:pt x="448" y="224"/>
                    </a:cubicBezTo>
                    <a:cubicBezTo>
                      <a:pt x="448" y="100"/>
                      <a:pt x="348" y="0"/>
                      <a:pt x="224" y="0"/>
                    </a:cubicBezTo>
                  </a:path>
                </a:pathLst>
              </a:custGeom>
              <a:solidFill>
                <a:srgbClr val="3572B0"/>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25" name="Google Shape;825;p56"/>
              <p:cNvSpPr/>
              <p:nvPr/>
            </p:nvSpPr>
            <p:spPr>
              <a:xfrm>
                <a:off x="13175525" y="4359504"/>
                <a:ext cx="1740339" cy="1441045"/>
              </a:xfrm>
              <a:custGeom>
                <a:avLst/>
                <a:gdLst/>
                <a:ahLst/>
                <a:cxnLst/>
                <a:rect l="l" t="t" r="r" b="b"/>
                <a:pathLst>
                  <a:path w="464" h="384" extrusionOk="0">
                    <a:moveTo>
                      <a:pt x="456" y="384"/>
                    </a:moveTo>
                    <a:cubicBezTo>
                      <a:pt x="8" y="384"/>
                      <a:pt x="8" y="384"/>
                      <a:pt x="8" y="384"/>
                    </a:cubicBezTo>
                    <a:cubicBezTo>
                      <a:pt x="4" y="384"/>
                      <a:pt x="0" y="380"/>
                      <a:pt x="0" y="376"/>
                    </a:cubicBezTo>
                    <a:cubicBezTo>
                      <a:pt x="0" y="232"/>
                      <a:pt x="0" y="232"/>
                      <a:pt x="0" y="232"/>
                    </a:cubicBezTo>
                    <a:cubicBezTo>
                      <a:pt x="0" y="104"/>
                      <a:pt x="104" y="0"/>
                      <a:pt x="232" y="0"/>
                    </a:cubicBezTo>
                    <a:cubicBezTo>
                      <a:pt x="360" y="0"/>
                      <a:pt x="464" y="104"/>
                      <a:pt x="464" y="232"/>
                    </a:cubicBezTo>
                    <a:cubicBezTo>
                      <a:pt x="464" y="376"/>
                      <a:pt x="464" y="376"/>
                      <a:pt x="464" y="376"/>
                    </a:cubicBezTo>
                    <a:cubicBezTo>
                      <a:pt x="464" y="380"/>
                      <a:pt x="460" y="384"/>
                      <a:pt x="456" y="384"/>
                    </a:cubicBezTo>
                    <a:moveTo>
                      <a:pt x="16" y="368"/>
                    </a:moveTo>
                    <a:cubicBezTo>
                      <a:pt x="448" y="368"/>
                      <a:pt x="448" y="368"/>
                      <a:pt x="448" y="368"/>
                    </a:cubicBezTo>
                    <a:cubicBezTo>
                      <a:pt x="448" y="232"/>
                      <a:pt x="448" y="232"/>
                      <a:pt x="448" y="232"/>
                    </a:cubicBezTo>
                    <a:cubicBezTo>
                      <a:pt x="448" y="113"/>
                      <a:pt x="351" y="16"/>
                      <a:pt x="232" y="16"/>
                    </a:cubicBezTo>
                    <a:cubicBezTo>
                      <a:pt x="113" y="16"/>
                      <a:pt x="16" y="113"/>
                      <a:pt x="16" y="232"/>
                    </a:cubicBezTo>
                    <a:cubicBezTo>
                      <a:pt x="16" y="368"/>
                      <a:pt x="16" y="368"/>
                      <a:pt x="16" y="368"/>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26" name="Google Shape;826;p56"/>
              <p:cNvSpPr/>
              <p:nvPr/>
            </p:nvSpPr>
            <p:spPr>
              <a:xfrm>
                <a:off x="13440420" y="4419309"/>
                <a:ext cx="1210548" cy="270553"/>
              </a:xfrm>
              <a:custGeom>
                <a:avLst/>
                <a:gdLst/>
                <a:ahLst/>
                <a:cxnLst/>
                <a:rect l="l" t="t" r="r" b="b"/>
                <a:pathLst>
                  <a:path w="322" h="72" extrusionOk="0">
                    <a:moveTo>
                      <a:pt x="161" y="0"/>
                    </a:moveTo>
                    <a:cubicBezTo>
                      <a:pt x="97" y="0"/>
                      <a:pt x="40" y="28"/>
                      <a:pt x="0" y="72"/>
                    </a:cubicBezTo>
                    <a:cubicBezTo>
                      <a:pt x="44" y="36"/>
                      <a:pt x="100" y="15"/>
                      <a:pt x="161" y="15"/>
                    </a:cubicBezTo>
                    <a:cubicBezTo>
                      <a:pt x="222" y="15"/>
                      <a:pt x="278" y="36"/>
                      <a:pt x="322" y="72"/>
                    </a:cubicBezTo>
                    <a:cubicBezTo>
                      <a:pt x="282" y="28"/>
                      <a:pt x="225" y="0"/>
                      <a:pt x="161" y="0"/>
                    </a:cubicBezTo>
                  </a:path>
                </a:pathLst>
              </a:custGeom>
              <a:solidFill>
                <a:srgbClr val="4B97CD"/>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27" name="Google Shape;827;p56"/>
              <p:cNvSpPr/>
              <p:nvPr/>
            </p:nvSpPr>
            <p:spPr>
              <a:xfrm>
                <a:off x="13175525" y="4359504"/>
                <a:ext cx="1740339" cy="1441045"/>
              </a:xfrm>
              <a:custGeom>
                <a:avLst/>
                <a:gdLst/>
                <a:ahLst/>
                <a:cxnLst/>
                <a:rect l="l" t="t" r="r" b="b"/>
                <a:pathLst>
                  <a:path w="464" h="384" extrusionOk="0">
                    <a:moveTo>
                      <a:pt x="456" y="384"/>
                    </a:moveTo>
                    <a:cubicBezTo>
                      <a:pt x="8" y="384"/>
                      <a:pt x="8" y="384"/>
                      <a:pt x="8" y="384"/>
                    </a:cubicBezTo>
                    <a:cubicBezTo>
                      <a:pt x="4" y="384"/>
                      <a:pt x="0" y="380"/>
                      <a:pt x="0" y="376"/>
                    </a:cubicBezTo>
                    <a:cubicBezTo>
                      <a:pt x="0" y="232"/>
                      <a:pt x="0" y="232"/>
                      <a:pt x="0" y="232"/>
                    </a:cubicBezTo>
                    <a:cubicBezTo>
                      <a:pt x="0" y="104"/>
                      <a:pt x="104" y="0"/>
                      <a:pt x="232" y="0"/>
                    </a:cubicBezTo>
                    <a:cubicBezTo>
                      <a:pt x="360" y="0"/>
                      <a:pt x="464" y="104"/>
                      <a:pt x="464" y="232"/>
                    </a:cubicBezTo>
                    <a:cubicBezTo>
                      <a:pt x="464" y="376"/>
                      <a:pt x="464" y="376"/>
                      <a:pt x="464" y="376"/>
                    </a:cubicBezTo>
                    <a:cubicBezTo>
                      <a:pt x="464" y="380"/>
                      <a:pt x="460" y="384"/>
                      <a:pt x="456" y="384"/>
                    </a:cubicBezTo>
                    <a:moveTo>
                      <a:pt x="16" y="368"/>
                    </a:moveTo>
                    <a:cubicBezTo>
                      <a:pt x="448" y="368"/>
                      <a:pt x="448" y="368"/>
                      <a:pt x="448" y="368"/>
                    </a:cubicBezTo>
                    <a:cubicBezTo>
                      <a:pt x="448" y="232"/>
                      <a:pt x="448" y="232"/>
                      <a:pt x="448" y="232"/>
                    </a:cubicBezTo>
                    <a:cubicBezTo>
                      <a:pt x="448" y="113"/>
                      <a:pt x="351" y="16"/>
                      <a:pt x="232" y="16"/>
                    </a:cubicBezTo>
                    <a:cubicBezTo>
                      <a:pt x="113" y="16"/>
                      <a:pt x="16" y="113"/>
                      <a:pt x="16" y="232"/>
                    </a:cubicBezTo>
                    <a:cubicBezTo>
                      <a:pt x="16" y="368"/>
                      <a:pt x="16" y="368"/>
                      <a:pt x="16" y="368"/>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28" name="Google Shape;828;p56"/>
              <p:cNvSpPr/>
              <p:nvPr/>
            </p:nvSpPr>
            <p:spPr>
              <a:xfrm>
                <a:off x="13235341" y="4988892"/>
                <a:ext cx="1620710" cy="751850"/>
              </a:xfrm>
              <a:custGeom>
                <a:avLst/>
                <a:gdLst/>
                <a:ahLst/>
                <a:cxnLst/>
                <a:rect l="l" t="t" r="r" b="b"/>
                <a:pathLst>
                  <a:path w="432" h="200" extrusionOk="0">
                    <a:moveTo>
                      <a:pt x="422" y="0"/>
                    </a:moveTo>
                    <a:cubicBezTo>
                      <a:pt x="377" y="15"/>
                      <a:pt x="308" y="32"/>
                      <a:pt x="216" y="32"/>
                    </a:cubicBezTo>
                    <a:cubicBezTo>
                      <a:pt x="124" y="32"/>
                      <a:pt x="55" y="15"/>
                      <a:pt x="10" y="0"/>
                    </a:cubicBezTo>
                    <a:cubicBezTo>
                      <a:pt x="3" y="20"/>
                      <a:pt x="0" y="42"/>
                      <a:pt x="0" y="64"/>
                    </a:cubicBezTo>
                    <a:cubicBezTo>
                      <a:pt x="0" y="200"/>
                      <a:pt x="0" y="200"/>
                      <a:pt x="0" y="200"/>
                    </a:cubicBezTo>
                    <a:cubicBezTo>
                      <a:pt x="8" y="200"/>
                      <a:pt x="8" y="200"/>
                      <a:pt x="8" y="200"/>
                    </a:cubicBezTo>
                    <a:cubicBezTo>
                      <a:pt x="8" y="85"/>
                      <a:pt x="8" y="85"/>
                      <a:pt x="8" y="85"/>
                    </a:cubicBezTo>
                    <a:cubicBezTo>
                      <a:pt x="8" y="63"/>
                      <a:pt x="26" y="45"/>
                      <a:pt x="48" y="45"/>
                    </a:cubicBezTo>
                    <a:cubicBezTo>
                      <a:pt x="52" y="45"/>
                      <a:pt x="57" y="46"/>
                      <a:pt x="61" y="47"/>
                    </a:cubicBezTo>
                    <a:cubicBezTo>
                      <a:pt x="93" y="58"/>
                      <a:pt x="145" y="72"/>
                      <a:pt x="216" y="72"/>
                    </a:cubicBezTo>
                    <a:cubicBezTo>
                      <a:pt x="287" y="72"/>
                      <a:pt x="339" y="58"/>
                      <a:pt x="371" y="47"/>
                    </a:cubicBezTo>
                    <a:cubicBezTo>
                      <a:pt x="375" y="46"/>
                      <a:pt x="380" y="45"/>
                      <a:pt x="384" y="45"/>
                    </a:cubicBezTo>
                    <a:cubicBezTo>
                      <a:pt x="406" y="45"/>
                      <a:pt x="424" y="63"/>
                      <a:pt x="424" y="85"/>
                    </a:cubicBezTo>
                    <a:cubicBezTo>
                      <a:pt x="424" y="200"/>
                      <a:pt x="424" y="200"/>
                      <a:pt x="424" y="200"/>
                    </a:cubicBezTo>
                    <a:cubicBezTo>
                      <a:pt x="432" y="200"/>
                      <a:pt x="432" y="200"/>
                      <a:pt x="432" y="200"/>
                    </a:cubicBezTo>
                    <a:cubicBezTo>
                      <a:pt x="432" y="64"/>
                      <a:pt x="432" y="64"/>
                      <a:pt x="432" y="64"/>
                    </a:cubicBezTo>
                    <a:cubicBezTo>
                      <a:pt x="432" y="42"/>
                      <a:pt x="429" y="20"/>
                      <a:pt x="422" y="0"/>
                    </a:cubicBezTo>
                  </a:path>
                </a:pathLst>
              </a:custGeom>
              <a:solidFill>
                <a:srgbClr val="316BA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29" name="Google Shape;829;p56"/>
              <p:cNvSpPr/>
              <p:nvPr/>
            </p:nvSpPr>
            <p:spPr>
              <a:xfrm>
                <a:off x="13204009" y="4980349"/>
                <a:ext cx="1683372" cy="791721"/>
              </a:xfrm>
              <a:custGeom>
                <a:avLst/>
                <a:gdLst/>
                <a:ahLst/>
                <a:cxnLst/>
                <a:rect l="l" t="t" r="r" b="b"/>
                <a:pathLst>
                  <a:path w="448" h="211" extrusionOk="0">
                    <a:moveTo>
                      <a:pt x="10" y="0"/>
                    </a:moveTo>
                    <a:cubicBezTo>
                      <a:pt x="10" y="0"/>
                      <a:pt x="10" y="0"/>
                      <a:pt x="10" y="0"/>
                    </a:cubicBezTo>
                    <a:cubicBezTo>
                      <a:pt x="4" y="21"/>
                      <a:pt x="0" y="44"/>
                      <a:pt x="0" y="67"/>
                    </a:cubicBezTo>
                    <a:cubicBezTo>
                      <a:pt x="0" y="211"/>
                      <a:pt x="0" y="211"/>
                      <a:pt x="0" y="211"/>
                    </a:cubicBezTo>
                    <a:cubicBezTo>
                      <a:pt x="16" y="211"/>
                      <a:pt x="16" y="211"/>
                      <a:pt x="16" y="211"/>
                    </a:cubicBezTo>
                    <a:cubicBezTo>
                      <a:pt x="16" y="203"/>
                      <a:pt x="16" y="203"/>
                      <a:pt x="16" y="203"/>
                    </a:cubicBezTo>
                    <a:cubicBezTo>
                      <a:pt x="8" y="203"/>
                      <a:pt x="8" y="203"/>
                      <a:pt x="8" y="203"/>
                    </a:cubicBezTo>
                    <a:cubicBezTo>
                      <a:pt x="8" y="67"/>
                      <a:pt x="8" y="67"/>
                      <a:pt x="8" y="67"/>
                    </a:cubicBezTo>
                    <a:cubicBezTo>
                      <a:pt x="8" y="45"/>
                      <a:pt x="11" y="23"/>
                      <a:pt x="18" y="3"/>
                    </a:cubicBezTo>
                    <a:cubicBezTo>
                      <a:pt x="16" y="2"/>
                      <a:pt x="15" y="2"/>
                      <a:pt x="13" y="1"/>
                    </a:cubicBezTo>
                    <a:cubicBezTo>
                      <a:pt x="12" y="1"/>
                      <a:pt x="11" y="1"/>
                      <a:pt x="10" y="0"/>
                    </a:cubicBezTo>
                    <a:moveTo>
                      <a:pt x="438" y="0"/>
                    </a:moveTo>
                    <a:cubicBezTo>
                      <a:pt x="438" y="0"/>
                      <a:pt x="438" y="0"/>
                      <a:pt x="438" y="0"/>
                    </a:cubicBezTo>
                    <a:cubicBezTo>
                      <a:pt x="437" y="1"/>
                      <a:pt x="436" y="1"/>
                      <a:pt x="435" y="1"/>
                    </a:cubicBezTo>
                    <a:cubicBezTo>
                      <a:pt x="433" y="2"/>
                      <a:pt x="432" y="2"/>
                      <a:pt x="430" y="3"/>
                    </a:cubicBezTo>
                    <a:cubicBezTo>
                      <a:pt x="437" y="23"/>
                      <a:pt x="440" y="45"/>
                      <a:pt x="440" y="67"/>
                    </a:cubicBezTo>
                    <a:cubicBezTo>
                      <a:pt x="440" y="203"/>
                      <a:pt x="440" y="203"/>
                      <a:pt x="440" y="203"/>
                    </a:cubicBezTo>
                    <a:cubicBezTo>
                      <a:pt x="432" y="203"/>
                      <a:pt x="432" y="203"/>
                      <a:pt x="432" y="203"/>
                    </a:cubicBezTo>
                    <a:cubicBezTo>
                      <a:pt x="432" y="211"/>
                      <a:pt x="432" y="211"/>
                      <a:pt x="432" y="211"/>
                    </a:cubicBezTo>
                    <a:cubicBezTo>
                      <a:pt x="448" y="211"/>
                      <a:pt x="448" y="211"/>
                      <a:pt x="448" y="211"/>
                    </a:cubicBezTo>
                    <a:cubicBezTo>
                      <a:pt x="448" y="67"/>
                      <a:pt x="448" y="67"/>
                      <a:pt x="448" y="67"/>
                    </a:cubicBezTo>
                    <a:cubicBezTo>
                      <a:pt x="448" y="44"/>
                      <a:pt x="444" y="21"/>
                      <a:pt x="438"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30" name="Google Shape;830;p56"/>
              <p:cNvSpPr/>
              <p:nvPr/>
            </p:nvSpPr>
            <p:spPr>
              <a:xfrm>
                <a:off x="13295156" y="5165463"/>
                <a:ext cx="1501078" cy="1657487"/>
              </a:xfrm>
              <a:custGeom>
                <a:avLst/>
                <a:gdLst/>
                <a:ahLst/>
                <a:cxnLst/>
                <a:rect l="l" t="t" r="r" b="b"/>
                <a:pathLst>
                  <a:path w="400" h="441" extrusionOk="0">
                    <a:moveTo>
                      <a:pt x="0" y="38"/>
                    </a:moveTo>
                    <a:cubicBezTo>
                      <a:pt x="0" y="236"/>
                      <a:pt x="0" y="236"/>
                      <a:pt x="0" y="236"/>
                    </a:cubicBezTo>
                    <a:cubicBezTo>
                      <a:pt x="0" y="345"/>
                      <a:pt x="87" y="437"/>
                      <a:pt x="197" y="439"/>
                    </a:cubicBezTo>
                    <a:cubicBezTo>
                      <a:pt x="309" y="441"/>
                      <a:pt x="400" y="350"/>
                      <a:pt x="400" y="239"/>
                    </a:cubicBezTo>
                    <a:cubicBezTo>
                      <a:pt x="400" y="38"/>
                      <a:pt x="400" y="38"/>
                      <a:pt x="400" y="38"/>
                    </a:cubicBezTo>
                    <a:cubicBezTo>
                      <a:pt x="400" y="16"/>
                      <a:pt x="378" y="0"/>
                      <a:pt x="357" y="8"/>
                    </a:cubicBezTo>
                    <a:cubicBezTo>
                      <a:pt x="324" y="20"/>
                      <a:pt x="271" y="33"/>
                      <a:pt x="200" y="33"/>
                    </a:cubicBezTo>
                    <a:cubicBezTo>
                      <a:pt x="129" y="33"/>
                      <a:pt x="76" y="20"/>
                      <a:pt x="43" y="8"/>
                    </a:cubicBezTo>
                    <a:cubicBezTo>
                      <a:pt x="22" y="0"/>
                      <a:pt x="0" y="16"/>
                      <a:pt x="0" y="38"/>
                    </a:cubicBezTo>
                  </a:path>
                </a:pathLst>
              </a:custGeom>
              <a:solidFill>
                <a:srgbClr val="CC8352"/>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31" name="Google Shape;831;p56"/>
              <p:cNvSpPr/>
              <p:nvPr/>
            </p:nvSpPr>
            <p:spPr>
              <a:xfrm>
                <a:off x="13263823" y="5159767"/>
                <a:ext cx="1563743" cy="1685966"/>
              </a:xfrm>
              <a:custGeom>
                <a:avLst/>
                <a:gdLst/>
                <a:ahLst/>
                <a:cxnLst/>
                <a:rect l="l" t="t" r="r" b="b"/>
                <a:pathLst>
                  <a:path w="416" h="449" extrusionOk="0">
                    <a:moveTo>
                      <a:pt x="208" y="449"/>
                    </a:moveTo>
                    <a:cubicBezTo>
                      <a:pt x="207" y="449"/>
                      <a:pt x="206" y="449"/>
                      <a:pt x="204" y="449"/>
                    </a:cubicBezTo>
                    <a:cubicBezTo>
                      <a:pt x="92" y="447"/>
                      <a:pt x="0" y="352"/>
                      <a:pt x="0" y="238"/>
                    </a:cubicBezTo>
                    <a:cubicBezTo>
                      <a:pt x="0" y="40"/>
                      <a:pt x="0" y="40"/>
                      <a:pt x="0" y="40"/>
                    </a:cubicBezTo>
                    <a:cubicBezTo>
                      <a:pt x="0" y="18"/>
                      <a:pt x="18" y="0"/>
                      <a:pt x="40" y="0"/>
                    </a:cubicBezTo>
                    <a:cubicBezTo>
                      <a:pt x="44" y="0"/>
                      <a:pt x="49" y="1"/>
                      <a:pt x="53" y="2"/>
                    </a:cubicBezTo>
                    <a:cubicBezTo>
                      <a:pt x="85" y="13"/>
                      <a:pt x="137" y="27"/>
                      <a:pt x="208" y="27"/>
                    </a:cubicBezTo>
                    <a:cubicBezTo>
                      <a:pt x="279" y="27"/>
                      <a:pt x="331" y="13"/>
                      <a:pt x="363" y="2"/>
                    </a:cubicBezTo>
                    <a:cubicBezTo>
                      <a:pt x="367" y="1"/>
                      <a:pt x="372" y="0"/>
                      <a:pt x="376" y="0"/>
                    </a:cubicBezTo>
                    <a:cubicBezTo>
                      <a:pt x="398" y="0"/>
                      <a:pt x="416" y="18"/>
                      <a:pt x="416" y="40"/>
                    </a:cubicBezTo>
                    <a:cubicBezTo>
                      <a:pt x="416" y="241"/>
                      <a:pt x="416" y="241"/>
                      <a:pt x="416" y="241"/>
                    </a:cubicBezTo>
                    <a:cubicBezTo>
                      <a:pt x="416" y="356"/>
                      <a:pt x="323" y="449"/>
                      <a:pt x="208" y="449"/>
                    </a:cubicBezTo>
                    <a:moveTo>
                      <a:pt x="40" y="16"/>
                    </a:moveTo>
                    <a:cubicBezTo>
                      <a:pt x="27" y="16"/>
                      <a:pt x="16" y="27"/>
                      <a:pt x="16" y="40"/>
                    </a:cubicBezTo>
                    <a:cubicBezTo>
                      <a:pt x="16" y="238"/>
                      <a:pt x="16" y="238"/>
                      <a:pt x="16" y="238"/>
                    </a:cubicBezTo>
                    <a:cubicBezTo>
                      <a:pt x="16" y="343"/>
                      <a:pt x="101" y="431"/>
                      <a:pt x="205" y="433"/>
                    </a:cubicBezTo>
                    <a:cubicBezTo>
                      <a:pt x="312" y="434"/>
                      <a:pt x="400" y="348"/>
                      <a:pt x="400" y="241"/>
                    </a:cubicBezTo>
                    <a:cubicBezTo>
                      <a:pt x="400" y="40"/>
                      <a:pt x="400" y="40"/>
                      <a:pt x="400" y="40"/>
                    </a:cubicBezTo>
                    <a:cubicBezTo>
                      <a:pt x="400" y="27"/>
                      <a:pt x="389" y="16"/>
                      <a:pt x="376" y="16"/>
                    </a:cubicBezTo>
                    <a:cubicBezTo>
                      <a:pt x="373" y="16"/>
                      <a:pt x="371" y="16"/>
                      <a:pt x="368" y="17"/>
                    </a:cubicBezTo>
                    <a:cubicBezTo>
                      <a:pt x="335" y="29"/>
                      <a:pt x="281" y="43"/>
                      <a:pt x="208" y="43"/>
                    </a:cubicBezTo>
                    <a:cubicBezTo>
                      <a:pt x="135" y="43"/>
                      <a:pt x="81" y="29"/>
                      <a:pt x="48" y="17"/>
                    </a:cubicBezTo>
                    <a:cubicBezTo>
                      <a:pt x="45" y="16"/>
                      <a:pt x="43" y="16"/>
                      <a:pt x="40" y="16"/>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32" name="Google Shape;832;p56"/>
              <p:cNvSpPr/>
              <p:nvPr/>
            </p:nvSpPr>
            <p:spPr>
              <a:xfrm>
                <a:off x="13326488" y="5219574"/>
                <a:ext cx="1441263" cy="153787"/>
              </a:xfrm>
              <a:custGeom>
                <a:avLst/>
                <a:gdLst/>
                <a:ahLst/>
                <a:cxnLst/>
                <a:rect l="l" t="t" r="r" b="b"/>
                <a:pathLst>
                  <a:path w="384" h="41" extrusionOk="0">
                    <a:moveTo>
                      <a:pt x="360" y="0"/>
                    </a:moveTo>
                    <a:cubicBezTo>
                      <a:pt x="357" y="0"/>
                      <a:pt x="355" y="0"/>
                      <a:pt x="352" y="1"/>
                    </a:cubicBezTo>
                    <a:cubicBezTo>
                      <a:pt x="319" y="13"/>
                      <a:pt x="265" y="27"/>
                      <a:pt x="192" y="27"/>
                    </a:cubicBezTo>
                    <a:cubicBezTo>
                      <a:pt x="119" y="27"/>
                      <a:pt x="65" y="13"/>
                      <a:pt x="32" y="1"/>
                    </a:cubicBezTo>
                    <a:cubicBezTo>
                      <a:pt x="29" y="0"/>
                      <a:pt x="27" y="0"/>
                      <a:pt x="24" y="0"/>
                    </a:cubicBezTo>
                    <a:cubicBezTo>
                      <a:pt x="11" y="0"/>
                      <a:pt x="0" y="11"/>
                      <a:pt x="0" y="24"/>
                    </a:cubicBezTo>
                    <a:cubicBezTo>
                      <a:pt x="0" y="25"/>
                      <a:pt x="0" y="25"/>
                      <a:pt x="0" y="25"/>
                    </a:cubicBezTo>
                    <a:cubicBezTo>
                      <a:pt x="6" y="18"/>
                      <a:pt x="15" y="14"/>
                      <a:pt x="24" y="14"/>
                    </a:cubicBezTo>
                    <a:cubicBezTo>
                      <a:pt x="27" y="14"/>
                      <a:pt x="31" y="14"/>
                      <a:pt x="35" y="16"/>
                    </a:cubicBezTo>
                    <a:cubicBezTo>
                      <a:pt x="68" y="28"/>
                      <a:pt x="121" y="41"/>
                      <a:pt x="192" y="41"/>
                    </a:cubicBezTo>
                    <a:cubicBezTo>
                      <a:pt x="263" y="41"/>
                      <a:pt x="316" y="28"/>
                      <a:pt x="349" y="16"/>
                    </a:cubicBezTo>
                    <a:cubicBezTo>
                      <a:pt x="353" y="14"/>
                      <a:pt x="357" y="14"/>
                      <a:pt x="360" y="14"/>
                    </a:cubicBezTo>
                    <a:cubicBezTo>
                      <a:pt x="369" y="14"/>
                      <a:pt x="378" y="18"/>
                      <a:pt x="384" y="25"/>
                    </a:cubicBezTo>
                    <a:cubicBezTo>
                      <a:pt x="384" y="24"/>
                      <a:pt x="384" y="24"/>
                      <a:pt x="384" y="24"/>
                    </a:cubicBezTo>
                    <a:cubicBezTo>
                      <a:pt x="384" y="11"/>
                      <a:pt x="373" y="0"/>
                      <a:pt x="360" y="0"/>
                    </a:cubicBezTo>
                  </a:path>
                </a:pathLst>
              </a:custGeom>
              <a:solidFill>
                <a:srgbClr val="AA795B"/>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33" name="Google Shape;833;p56"/>
              <p:cNvSpPr/>
              <p:nvPr/>
            </p:nvSpPr>
            <p:spPr>
              <a:xfrm>
                <a:off x="13295156" y="5188246"/>
                <a:ext cx="1501078" cy="202203"/>
              </a:xfrm>
              <a:custGeom>
                <a:avLst/>
                <a:gdLst/>
                <a:ahLst/>
                <a:cxnLst/>
                <a:rect l="l" t="t" r="r" b="b"/>
                <a:pathLst>
                  <a:path w="400" h="54" extrusionOk="0">
                    <a:moveTo>
                      <a:pt x="368" y="0"/>
                    </a:moveTo>
                    <a:cubicBezTo>
                      <a:pt x="368" y="0"/>
                      <a:pt x="368" y="0"/>
                      <a:pt x="368" y="0"/>
                    </a:cubicBezTo>
                    <a:cubicBezTo>
                      <a:pt x="365" y="0"/>
                      <a:pt x="361" y="1"/>
                      <a:pt x="357" y="2"/>
                    </a:cubicBezTo>
                    <a:cubicBezTo>
                      <a:pt x="324" y="14"/>
                      <a:pt x="271" y="27"/>
                      <a:pt x="200" y="27"/>
                    </a:cubicBezTo>
                    <a:cubicBezTo>
                      <a:pt x="129" y="27"/>
                      <a:pt x="76" y="14"/>
                      <a:pt x="43" y="2"/>
                    </a:cubicBezTo>
                    <a:cubicBezTo>
                      <a:pt x="39" y="1"/>
                      <a:pt x="35" y="0"/>
                      <a:pt x="32" y="0"/>
                    </a:cubicBezTo>
                    <a:cubicBezTo>
                      <a:pt x="32" y="0"/>
                      <a:pt x="32" y="0"/>
                      <a:pt x="32" y="0"/>
                    </a:cubicBezTo>
                    <a:cubicBezTo>
                      <a:pt x="15" y="0"/>
                      <a:pt x="0" y="14"/>
                      <a:pt x="0" y="32"/>
                    </a:cubicBezTo>
                    <a:cubicBezTo>
                      <a:pt x="0" y="54"/>
                      <a:pt x="0" y="54"/>
                      <a:pt x="0" y="54"/>
                    </a:cubicBezTo>
                    <a:cubicBezTo>
                      <a:pt x="0" y="45"/>
                      <a:pt x="3" y="38"/>
                      <a:pt x="8" y="33"/>
                    </a:cubicBezTo>
                    <a:cubicBezTo>
                      <a:pt x="8" y="32"/>
                      <a:pt x="8" y="32"/>
                      <a:pt x="8" y="32"/>
                    </a:cubicBezTo>
                    <a:cubicBezTo>
                      <a:pt x="8" y="19"/>
                      <a:pt x="19" y="8"/>
                      <a:pt x="32" y="8"/>
                    </a:cubicBezTo>
                    <a:cubicBezTo>
                      <a:pt x="35" y="8"/>
                      <a:pt x="37" y="8"/>
                      <a:pt x="40" y="9"/>
                    </a:cubicBezTo>
                    <a:cubicBezTo>
                      <a:pt x="73" y="21"/>
                      <a:pt x="127" y="35"/>
                      <a:pt x="200" y="35"/>
                    </a:cubicBezTo>
                    <a:cubicBezTo>
                      <a:pt x="273" y="35"/>
                      <a:pt x="327" y="21"/>
                      <a:pt x="360" y="9"/>
                    </a:cubicBezTo>
                    <a:cubicBezTo>
                      <a:pt x="363" y="8"/>
                      <a:pt x="365" y="8"/>
                      <a:pt x="368" y="8"/>
                    </a:cubicBezTo>
                    <a:cubicBezTo>
                      <a:pt x="381" y="8"/>
                      <a:pt x="392" y="19"/>
                      <a:pt x="392" y="32"/>
                    </a:cubicBezTo>
                    <a:cubicBezTo>
                      <a:pt x="392" y="33"/>
                      <a:pt x="392" y="33"/>
                      <a:pt x="392" y="33"/>
                    </a:cubicBezTo>
                    <a:cubicBezTo>
                      <a:pt x="397" y="38"/>
                      <a:pt x="400" y="46"/>
                      <a:pt x="400" y="54"/>
                    </a:cubicBezTo>
                    <a:cubicBezTo>
                      <a:pt x="400" y="32"/>
                      <a:pt x="400" y="32"/>
                      <a:pt x="400" y="32"/>
                    </a:cubicBezTo>
                    <a:cubicBezTo>
                      <a:pt x="400" y="14"/>
                      <a:pt x="385" y="0"/>
                      <a:pt x="368"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34" name="Google Shape;834;p56"/>
              <p:cNvSpPr/>
              <p:nvPr/>
            </p:nvSpPr>
            <p:spPr>
              <a:xfrm>
                <a:off x="13115709" y="5575563"/>
                <a:ext cx="179447" cy="361686"/>
              </a:xfrm>
              <a:custGeom>
                <a:avLst/>
                <a:gdLst/>
                <a:ahLst/>
                <a:cxnLst/>
                <a:rect l="l" t="t" r="r" b="b"/>
                <a:pathLst>
                  <a:path w="48" h="96" extrusionOk="0">
                    <a:moveTo>
                      <a:pt x="48" y="0"/>
                    </a:moveTo>
                    <a:cubicBezTo>
                      <a:pt x="21" y="0"/>
                      <a:pt x="0" y="21"/>
                      <a:pt x="0" y="48"/>
                    </a:cubicBezTo>
                    <a:cubicBezTo>
                      <a:pt x="0" y="74"/>
                      <a:pt x="21" y="96"/>
                      <a:pt x="48" y="96"/>
                    </a:cubicBezTo>
                    <a:lnTo>
                      <a:pt x="48" y="0"/>
                    </a:lnTo>
                    <a:close/>
                  </a:path>
                </a:pathLst>
              </a:custGeom>
              <a:solidFill>
                <a:srgbClr val="CC8352"/>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35" name="Google Shape;835;p56"/>
              <p:cNvSpPr/>
              <p:nvPr/>
            </p:nvSpPr>
            <p:spPr>
              <a:xfrm>
                <a:off x="13084378" y="5547084"/>
                <a:ext cx="242109" cy="418645"/>
              </a:xfrm>
              <a:custGeom>
                <a:avLst/>
                <a:gdLst/>
                <a:ahLst/>
                <a:cxnLst/>
                <a:rect l="l" t="t" r="r" b="b"/>
                <a:pathLst>
                  <a:path w="64" h="112" extrusionOk="0">
                    <a:moveTo>
                      <a:pt x="56" y="112"/>
                    </a:moveTo>
                    <a:cubicBezTo>
                      <a:pt x="25" y="112"/>
                      <a:pt x="0" y="87"/>
                      <a:pt x="0" y="56"/>
                    </a:cubicBezTo>
                    <a:cubicBezTo>
                      <a:pt x="0" y="25"/>
                      <a:pt x="25" y="0"/>
                      <a:pt x="56" y="0"/>
                    </a:cubicBezTo>
                    <a:cubicBezTo>
                      <a:pt x="60" y="0"/>
                      <a:pt x="64" y="3"/>
                      <a:pt x="64" y="8"/>
                    </a:cubicBezTo>
                    <a:cubicBezTo>
                      <a:pt x="64" y="104"/>
                      <a:pt x="64" y="104"/>
                      <a:pt x="64" y="104"/>
                    </a:cubicBezTo>
                    <a:cubicBezTo>
                      <a:pt x="64" y="108"/>
                      <a:pt x="60" y="112"/>
                      <a:pt x="56" y="112"/>
                    </a:cubicBezTo>
                    <a:close/>
                    <a:moveTo>
                      <a:pt x="48" y="17"/>
                    </a:moveTo>
                    <a:cubicBezTo>
                      <a:pt x="30" y="20"/>
                      <a:pt x="16" y="36"/>
                      <a:pt x="16" y="56"/>
                    </a:cubicBezTo>
                    <a:cubicBezTo>
                      <a:pt x="16" y="75"/>
                      <a:pt x="30" y="91"/>
                      <a:pt x="48" y="95"/>
                    </a:cubicBezTo>
                    <a:lnTo>
                      <a:pt x="48" y="17"/>
                    </a:ln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36" name="Google Shape;836;p56"/>
              <p:cNvSpPr/>
              <p:nvPr/>
            </p:nvSpPr>
            <p:spPr>
              <a:xfrm>
                <a:off x="14796234" y="5575563"/>
                <a:ext cx="179447" cy="361686"/>
              </a:xfrm>
              <a:custGeom>
                <a:avLst/>
                <a:gdLst/>
                <a:ahLst/>
                <a:cxnLst/>
                <a:rect l="l" t="t" r="r" b="b"/>
                <a:pathLst>
                  <a:path w="48" h="96" extrusionOk="0">
                    <a:moveTo>
                      <a:pt x="0" y="0"/>
                    </a:moveTo>
                    <a:cubicBezTo>
                      <a:pt x="27" y="0"/>
                      <a:pt x="48" y="21"/>
                      <a:pt x="48" y="48"/>
                    </a:cubicBezTo>
                    <a:cubicBezTo>
                      <a:pt x="48" y="74"/>
                      <a:pt x="27" y="96"/>
                      <a:pt x="0" y="96"/>
                    </a:cubicBezTo>
                    <a:lnTo>
                      <a:pt x="0" y="0"/>
                    </a:lnTo>
                    <a:close/>
                  </a:path>
                </a:pathLst>
              </a:custGeom>
              <a:solidFill>
                <a:srgbClr val="CC8352"/>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37" name="Google Shape;837;p56"/>
              <p:cNvSpPr/>
              <p:nvPr/>
            </p:nvSpPr>
            <p:spPr>
              <a:xfrm>
                <a:off x="14767750" y="5547084"/>
                <a:ext cx="239261" cy="418645"/>
              </a:xfrm>
              <a:custGeom>
                <a:avLst/>
                <a:gdLst/>
                <a:ahLst/>
                <a:cxnLst/>
                <a:rect l="l" t="t" r="r" b="b"/>
                <a:pathLst>
                  <a:path w="64" h="112" extrusionOk="0">
                    <a:moveTo>
                      <a:pt x="8" y="112"/>
                    </a:moveTo>
                    <a:cubicBezTo>
                      <a:pt x="4" y="112"/>
                      <a:pt x="0" y="108"/>
                      <a:pt x="0" y="104"/>
                    </a:cubicBezTo>
                    <a:cubicBezTo>
                      <a:pt x="0" y="8"/>
                      <a:pt x="0" y="8"/>
                      <a:pt x="0" y="8"/>
                    </a:cubicBezTo>
                    <a:cubicBezTo>
                      <a:pt x="0" y="3"/>
                      <a:pt x="4" y="0"/>
                      <a:pt x="8" y="0"/>
                    </a:cubicBezTo>
                    <a:cubicBezTo>
                      <a:pt x="39" y="0"/>
                      <a:pt x="64" y="25"/>
                      <a:pt x="64" y="56"/>
                    </a:cubicBezTo>
                    <a:cubicBezTo>
                      <a:pt x="64" y="87"/>
                      <a:pt x="39" y="112"/>
                      <a:pt x="8" y="112"/>
                    </a:cubicBezTo>
                    <a:close/>
                    <a:moveTo>
                      <a:pt x="16" y="17"/>
                    </a:moveTo>
                    <a:cubicBezTo>
                      <a:pt x="16" y="95"/>
                      <a:pt x="16" y="95"/>
                      <a:pt x="16" y="95"/>
                    </a:cubicBezTo>
                    <a:cubicBezTo>
                      <a:pt x="34" y="91"/>
                      <a:pt x="48" y="75"/>
                      <a:pt x="48" y="56"/>
                    </a:cubicBezTo>
                    <a:cubicBezTo>
                      <a:pt x="48" y="36"/>
                      <a:pt x="34" y="20"/>
                      <a:pt x="16" y="17"/>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38" name="Google Shape;838;p56"/>
              <p:cNvSpPr/>
              <p:nvPr/>
            </p:nvSpPr>
            <p:spPr>
              <a:xfrm>
                <a:off x="13642655" y="5678088"/>
                <a:ext cx="148114" cy="150940"/>
              </a:xfrm>
              <a:prstGeom prst="ellipse">
                <a:avLst/>
              </a:pr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39" name="Google Shape;839;p56"/>
              <p:cNvSpPr/>
              <p:nvPr/>
            </p:nvSpPr>
            <p:spPr>
              <a:xfrm>
                <a:off x="14300620" y="5678088"/>
                <a:ext cx="150963" cy="150940"/>
              </a:xfrm>
              <a:prstGeom prst="ellipse">
                <a:avLst/>
              </a:pr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40" name="Google Shape;840;p56"/>
              <p:cNvSpPr/>
              <p:nvPr/>
            </p:nvSpPr>
            <p:spPr>
              <a:xfrm>
                <a:off x="13565748" y="5467342"/>
                <a:ext cx="299077" cy="150940"/>
              </a:xfrm>
              <a:custGeom>
                <a:avLst/>
                <a:gdLst/>
                <a:ahLst/>
                <a:cxnLst/>
                <a:rect l="l" t="t" r="r" b="b"/>
                <a:pathLst>
                  <a:path w="80" h="40" extrusionOk="0">
                    <a:moveTo>
                      <a:pt x="72" y="40"/>
                    </a:moveTo>
                    <a:cubicBezTo>
                      <a:pt x="68" y="40"/>
                      <a:pt x="64" y="37"/>
                      <a:pt x="64" y="33"/>
                    </a:cubicBezTo>
                    <a:cubicBezTo>
                      <a:pt x="62" y="24"/>
                      <a:pt x="52" y="16"/>
                      <a:pt x="40" y="16"/>
                    </a:cubicBezTo>
                    <a:cubicBezTo>
                      <a:pt x="29" y="16"/>
                      <a:pt x="18" y="24"/>
                      <a:pt x="16" y="33"/>
                    </a:cubicBezTo>
                    <a:cubicBezTo>
                      <a:pt x="15" y="37"/>
                      <a:pt x="11" y="40"/>
                      <a:pt x="7" y="40"/>
                    </a:cubicBezTo>
                    <a:cubicBezTo>
                      <a:pt x="3" y="39"/>
                      <a:pt x="0" y="35"/>
                      <a:pt x="0" y="31"/>
                    </a:cubicBezTo>
                    <a:cubicBezTo>
                      <a:pt x="3" y="13"/>
                      <a:pt x="21" y="0"/>
                      <a:pt x="40" y="0"/>
                    </a:cubicBezTo>
                    <a:cubicBezTo>
                      <a:pt x="59" y="0"/>
                      <a:pt x="77" y="13"/>
                      <a:pt x="80" y="30"/>
                    </a:cubicBezTo>
                    <a:cubicBezTo>
                      <a:pt x="80" y="35"/>
                      <a:pt x="77" y="39"/>
                      <a:pt x="73" y="40"/>
                    </a:cubicBezTo>
                    <a:cubicBezTo>
                      <a:pt x="73" y="40"/>
                      <a:pt x="72" y="40"/>
                      <a:pt x="72" y="40"/>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41" name="Google Shape;841;p56"/>
              <p:cNvSpPr/>
              <p:nvPr/>
            </p:nvSpPr>
            <p:spPr>
              <a:xfrm>
                <a:off x="14226564" y="5467342"/>
                <a:ext cx="301925" cy="150940"/>
              </a:xfrm>
              <a:custGeom>
                <a:avLst/>
                <a:gdLst/>
                <a:ahLst/>
                <a:cxnLst/>
                <a:rect l="l" t="t" r="r" b="b"/>
                <a:pathLst>
                  <a:path w="80" h="40" extrusionOk="0">
                    <a:moveTo>
                      <a:pt x="72" y="40"/>
                    </a:moveTo>
                    <a:cubicBezTo>
                      <a:pt x="68" y="40"/>
                      <a:pt x="64" y="37"/>
                      <a:pt x="64" y="33"/>
                    </a:cubicBezTo>
                    <a:cubicBezTo>
                      <a:pt x="62" y="24"/>
                      <a:pt x="52" y="16"/>
                      <a:pt x="40" y="16"/>
                    </a:cubicBezTo>
                    <a:cubicBezTo>
                      <a:pt x="29" y="16"/>
                      <a:pt x="18" y="24"/>
                      <a:pt x="16" y="33"/>
                    </a:cubicBezTo>
                    <a:cubicBezTo>
                      <a:pt x="15" y="37"/>
                      <a:pt x="11" y="40"/>
                      <a:pt x="7" y="40"/>
                    </a:cubicBezTo>
                    <a:cubicBezTo>
                      <a:pt x="3" y="39"/>
                      <a:pt x="0" y="35"/>
                      <a:pt x="0" y="31"/>
                    </a:cubicBezTo>
                    <a:cubicBezTo>
                      <a:pt x="3" y="13"/>
                      <a:pt x="21" y="0"/>
                      <a:pt x="40" y="0"/>
                    </a:cubicBezTo>
                    <a:cubicBezTo>
                      <a:pt x="59" y="0"/>
                      <a:pt x="77" y="13"/>
                      <a:pt x="80" y="30"/>
                    </a:cubicBezTo>
                    <a:cubicBezTo>
                      <a:pt x="80" y="35"/>
                      <a:pt x="77" y="39"/>
                      <a:pt x="73" y="40"/>
                    </a:cubicBezTo>
                    <a:cubicBezTo>
                      <a:pt x="73" y="40"/>
                      <a:pt x="72" y="40"/>
                      <a:pt x="72" y="40"/>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42" name="Google Shape;842;p56"/>
              <p:cNvSpPr/>
              <p:nvPr/>
            </p:nvSpPr>
            <p:spPr>
              <a:xfrm>
                <a:off x="13896156" y="5871746"/>
                <a:ext cx="299077" cy="358837"/>
              </a:xfrm>
              <a:custGeom>
                <a:avLst/>
                <a:gdLst/>
                <a:ahLst/>
                <a:cxnLst/>
                <a:rect l="l" t="t" r="r" b="b"/>
                <a:pathLst>
                  <a:path w="80" h="95" extrusionOk="0">
                    <a:moveTo>
                      <a:pt x="40" y="95"/>
                    </a:moveTo>
                    <a:cubicBezTo>
                      <a:pt x="18" y="95"/>
                      <a:pt x="0" y="77"/>
                      <a:pt x="0" y="55"/>
                    </a:cubicBezTo>
                    <a:cubicBezTo>
                      <a:pt x="0" y="8"/>
                      <a:pt x="0" y="8"/>
                      <a:pt x="0" y="8"/>
                    </a:cubicBezTo>
                    <a:cubicBezTo>
                      <a:pt x="0" y="3"/>
                      <a:pt x="4" y="0"/>
                      <a:pt x="8" y="0"/>
                    </a:cubicBezTo>
                    <a:cubicBezTo>
                      <a:pt x="12" y="0"/>
                      <a:pt x="16" y="3"/>
                      <a:pt x="16" y="8"/>
                    </a:cubicBezTo>
                    <a:cubicBezTo>
                      <a:pt x="16" y="55"/>
                      <a:pt x="16" y="55"/>
                      <a:pt x="16" y="55"/>
                    </a:cubicBezTo>
                    <a:cubicBezTo>
                      <a:pt x="16" y="68"/>
                      <a:pt x="27" y="79"/>
                      <a:pt x="40" y="79"/>
                    </a:cubicBezTo>
                    <a:cubicBezTo>
                      <a:pt x="53" y="79"/>
                      <a:pt x="64" y="68"/>
                      <a:pt x="64" y="55"/>
                    </a:cubicBezTo>
                    <a:cubicBezTo>
                      <a:pt x="64" y="50"/>
                      <a:pt x="68" y="47"/>
                      <a:pt x="72" y="47"/>
                    </a:cubicBezTo>
                    <a:cubicBezTo>
                      <a:pt x="76" y="47"/>
                      <a:pt x="80" y="50"/>
                      <a:pt x="80" y="55"/>
                    </a:cubicBezTo>
                    <a:cubicBezTo>
                      <a:pt x="80" y="77"/>
                      <a:pt x="62" y="95"/>
                      <a:pt x="40" y="95"/>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43" name="Google Shape;843;p56"/>
              <p:cNvSpPr/>
              <p:nvPr/>
            </p:nvSpPr>
            <p:spPr>
              <a:xfrm>
                <a:off x="13864825" y="6387220"/>
                <a:ext cx="361739" cy="179418"/>
              </a:xfrm>
              <a:custGeom>
                <a:avLst/>
                <a:gdLst/>
                <a:ahLst/>
                <a:cxnLst/>
                <a:rect l="l" t="t" r="r" b="b"/>
                <a:pathLst>
                  <a:path w="96" h="48" extrusionOk="0">
                    <a:moveTo>
                      <a:pt x="48" y="48"/>
                    </a:moveTo>
                    <a:cubicBezTo>
                      <a:pt x="71" y="48"/>
                      <a:pt x="91" y="31"/>
                      <a:pt x="95" y="9"/>
                    </a:cubicBezTo>
                    <a:cubicBezTo>
                      <a:pt x="96" y="4"/>
                      <a:pt x="92" y="0"/>
                      <a:pt x="87" y="0"/>
                    </a:cubicBezTo>
                    <a:cubicBezTo>
                      <a:pt x="9" y="0"/>
                      <a:pt x="9" y="0"/>
                      <a:pt x="9" y="0"/>
                    </a:cubicBezTo>
                    <a:cubicBezTo>
                      <a:pt x="4" y="0"/>
                      <a:pt x="0" y="4"/>
                      <a:pt x="1" y="9"/>
                    </a:cubicBezTo>
                    <a:cubicBezTo>
                      <a:pt x="5" y="31"/>
                      <a:pt x="25" y="48"/>
                      <a:pt x="48" y="48"/>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44" name="Google Shape;844;p56"/>
              <p:cNvSpPr/>
              <p:nvPr/>
            </p:nvSpPr>
            <p:spPr>
              <a:xfrm>
                <a:off x="14391769" y="6156538"/>
                <a:ext cx="367438" cy="538257"/>
              </a:xfrm>
              <a:custGeom>
                <a:avLst/>
                <a:gdLst/>
                <a:ahLst/>
                <a:cxnLst/>
                <a:rect l="l" t="t" r="r" b="b"/>
                <a:pathLst>
                  <a:path w="98" h="144" extrusionOk="0">
                    <a:moveTo>
                      <a:pt x="98" y="0"/>
                    </a:moveTo>
                    <a:cubicBezTo>
                      <a:pt x="42" y="24"/>
                      <a:pt x="1" y="79"/>
                      <a:pt x="0" y="144"/>
                    </a:cubicBezTo>
                    <a:cubicBezTo>
                      <a:pt x="53" y="115"/>
                      <a:pt x="91" y="62"/>
                      <a:pt x="98" y="0"/>
                    </a:cubicBezTo>
                  </a:path>
                </a:pathLst>
              </a:custGeom>
              <a:solidFill>
                <a:srgbClr val="BA7E5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45" name="Google Shape;845;p56"/>
              <p:cNvSpPr/>
              <p:nvPr/>
            </p:nvSpPr>
            <p:spPr>
              <a:xfrm>
                <a:off x="14391769" y="6145146"/>
                <a:ext cx="401618" cy="583824"/>
              </a:xfrm>
              <a:custGeom>
                <a:avLst/>
                <a:gdLst/>
                <a:ahLst/>
                <a:cxnLst/>
                <a:rect l="l" t="t" r="r" b="b"/>
                <a:pathLst>
                  <a:path w="107" h="156" extrusionOk="0">
                    <a:moveTo>
                      <a:pt x="107" y="0"/>
                    </a:moveTo>
                    <a:cubicBezTo>
                      <a:pt x="104" y="1"/>
                      <a:pt x="101" y="2"/>
                      <a:pt x="98" y="3"/>
                    </a:cubicBezTo>
                    <a:cubicBezTo>
                      <a:pt x="91" y="65"/>
                      <a:pt x="53" y="118"/>
                      <a:pt x="0" y="147"/>
                    </a:cubicBezTo>
                    <a:cubicBezTo>
                      <a:pt x="0" y="148"/>
                      <a:pt x="0" y="150"/>
                      <a:pt x="0" y="151"/>
                    </a:cubicBezTo>
                    <a:cubicBezTo>
                      <a:pt x="0" y="156"/>
                      <a:pt x="0" y="156"/>
                      <a:pt x="0" y="156"/>
                    </a:cubicBezTo>
                    <a:cubicBezTo>
                      <a:pt x="58" y="126"/>
                      <a:pt x="100" y="68"/>
                      <a:pt x="107"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46" name="Google Shape;846;p56"/>
              <p:cNvSpPr/>
              <p:nvPr/>
            </p:nvSpPr>
            <p:spPr>
              <a:xfrm>
                <a:off x="13332183" y="6156538"/>
                <a:ext cx="367438" cy="538257"/>
              </a:xfrm>
              <a:custGeom>
                <a:avLst/>
                <a:gdLst/>
                <a:ahLst/>
                <a:cxnLst/>
                <a:rect l="l" t="t" r="r" b="b"/>
                <a:pathLst>
                  <a:path w="98" h="144" extrusionOk="0">
                    <a:moveTo>
                      <a:pt x="0" y="0"/>
                    </a:moveTo>
                    <a:cubicBezTo>
                      <a:pt x="9" y="62"/>
                      <a:pt x="46" y="115"/>
                      <a:pt x="98" y="144"/>
                    </a:cubicBezTo>
                    <a:cubicBezTo>
                      <a:pt x="96" y="79"/>
                      <a:pt x="56" y="24"/>
                      <a:pt x="0" y="0"/>
                    </a:cubicBezTo>
                  </a:path>
                </a:pathLst>
              </a:custGeom>
              <a:solidFill>
                <a:srgbClr val="BA7E5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47" name="Google Shape;847;p56"/>
              <p:cNvSpPr/>
              <p:nvPr/>
            </p:nvSpPr>
            <p:spPr>
              <a:xfrm>
                <a:off x="13303700" y="6145146"/>
                <a:ext cx="395921" cy="583824"/>
              </a:xfrm>
              <a:custGeom>
                <a:avLst/>
                <a:gdLst/>
                <a:ahLst/>
                <a:cxnLst/>
                <a:rect l="l" t="t" r="r" b="b"/>
                <a:pathLst>
                  <a:path w="106" h="156" extrusionOk="0">
                    <a:moveTo>
                      <a:pt x="0" y="0"/>
                    </a:moveTo>
                    <a:cubicBezTo>
                      <a:pt x="0" y="0"/>
                      <a:pt x="0" y="0"/>
                      <a:pt x="0" y="0"/>
                    </a:cubicBezTo>
                    <a:cubicBezTo>
                      <a:pt x="8" y="67"/>
                      <a:pt x="48" y="125"/>
                      <a:pt x="106" y="156"/>
                    </a:cubicBezTo>
                    <a:cubicBezTo>
                      <a:pt x="106" y="156"/>
                      <a:pt x="106" y="156"/>
                      <a:pt x="106" y="156"/>
                    </a:cubicBezTo>
                    <a:cubicBezTo>
                      <a:pt x="106" y="151"/>
                      <a:pt x="106" y="151"/>
                      <a:pt x="106" y="151"/>
                    </a:cubicBezTo>
                    <a:cubicBezTo>
                      <a:pt x="106" y="149"/>
                      <a:pt x="106" y="148"/>
                      <a:pt x="106" y="147"/>
                    </a:cubicBezTo>
                    <a:cubicBezTo>
                      <a:pt x="54" y="118"/>
                      <a:pt x="17" y="65"/>
                      <a:pt x="8" y="3"/>
                    </a:cubicBezTo>
                    <a:cubicBezTo>
                      <a:pt x="5" y="2"/>
                      <a:pt x="2" y="1"/>
                      <a:pt x="0"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48" name="Google Shape;848;p56"/>
              <p:cNvSpPr/>
              <p:nvPr/>
            </p:nvSpPr>
            <p:spPr>
              <a:xfrm>
                <a:off x="8749195" y="6825799"/>
                <a:ext cx="1321633" cy="677804"/>
              </a:xfrm>
              <a:custGeom>
                <a:avLst/>
                <a:gdLst/>
                <a:ahLst/>
                <a:cxnLst/>
                <a:rect l="l" t="t" r="r" b="b"/>
                <a:pathLst>
                  <a:path w="352" h="180" extrusionOk="0">
                    <a:moveTo>
                      <a:pt x="352" y="180"/>
                    </a:moveTo>
                    <a:cubicBezTo>
                      <a:pt x="0" y="180"/>
                      <a:pt x="0" y="180"/>
                      <a:pt x="0" y="180"/>
                    </a:cubicBezTo>
                    <a:cubicBezTo>
                      <a:pt x="0" y="120"/>
                      <a:pt x="0" y="120"/>
                      <a:pt x="0" y="120"/>
                    </a:cubicBezTo>
                    <a:cubicBezTo>
                      <a:pt x="0" y="54"/>
                      <a:pt x="54" y="0"/>
                      <a:pt x="120" y="0"/>
                    </a:cubicBezTo>
                    <a:cubicBezTo>
                      <a:pt x="232" y="0"/>
                      <a:pt x="232" y="0"/>
                      <a:pt x="232" y="0"/>
                    </a:cubicBezTo>
                    <a:cubicBezTo>
                      <a:pt x="298" y="0"/>
                      <a:pt x="352" y="54"/>
                      <a:pt x="352" y="120"/>
                    </a:cubicBezTo>
                    <a:cubicBezTo>
                      <a:pt x="352" y="180"/>
                      <a:pt x="352" y="180"/>
                      <a:pt x="352" y="180"/>
                    </a:cubicBezTo>
                  </a:path>
                </a:pathLst>
              </a:custGeom>
              <a:solidFill>
                <a:srgbClr val="3572B0"/>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49" name="Google Shape;849;p56"/>
              <p:cNvSpPr/>
              <p:nvPr/>
            </p:nvSpPr>
            <p:spPr>
              <a:xfrm>
                <a:off x="8720711" y="6797320"/>
                <a:ext cx="1381447" cy="734762"/>
              </a:xfrm>
              <a:custGeom>
                <a:avLst/>
                <a:gdLst/>
                <a:ahLst/>
                <a:cxnLst/>
                <a:rect l="l" t="t" r="r" b="b"/>
                <a:pathLst>
                  <a:path w="368" h="196" extrusionOk="0">
                    <a:moveTo>
                      <a:pt x="360" y="196"/>
                    </a:moveTo>
                    <a:cubicBezTo>
                      <a:pt x="8" y="196"/>
                      <a:pt x="8" y="196"/>
                      <a:pt x="8" y="196"/>
                    </a:cubicBezTo>
                    <a:cubicBezTo>
                      <a:pt x="3" y="196"/>
                      <a:pt x="0" y="193"/>
                      <a:pt x="0" y="188"/>
                    </a:cubicBezTo>
                    <a:cubicBezTo>
                      <a:pt x="0" y="128"/>
                      <a:pt x="0" y="128"/>
                      <a:pt x="0" y="128"/>
                    </a:cubicBezTo>
                    <a:cubicBezTo>
                      <a:pt x="0" y="58"/>
                      <a:pt x="57" y="0"/>
                      <a:pt x="128" y="0"/>
                    </a:cubicBezTo>
                    <a:cubicBezTo>
                      <a:pt x="240" y="0"/>
                      <a:pt x="240" y="0"/>
                      <a:pt x="240" y="0"/>
                    </a:cubicBezTo>
                    <a:cubicBezTo>
                      <a:pt x="310" y="0"/>
                      <a:pt x="368" y="58"/>
                      <a:pt x="368" y="128"/>
                    </a:cubicBezTo>
                    <a:cubicBezTo>
                      <a:pt x="368" y="188"/>
                      <a:pt x="368" y="188"/>
                      <a:pt x="368" y="188"/>
                    </a:cubicBezTo>
                    <a:cubicBezTo>
                      <a:pt x="368" y="193"/>
                      <a:pt x="364" y="196"/>
                      <a:pt x="360" y="196"/>
                    </a:cubicBezTo>
                    <a:moveTo>
                      <a:pt x="16" y="180"/>
                    </a:moveTo>
                    <a:cubicBezTo>
                      <a:pt x="352" y="180"/>
                      <a:pt x="352" y="180"/>
                      <a:pt x="352" y="180"/>
                    </a:cubicBezTo>
                    <a:cubicBezTo>
                      <a:pt x="352" y="128"/>
                      <a:pt x="352" y="128"/>
                      <a:pt x="352" y="128"/>
                    </a:cubicBezTo>
                    <a:cubicBezTo>
                      <a:pt x="352" y="66"/>
                      <a:pt x="302" y="16"/>
                      <a:pt x="240" y="16"/>
                    </a:cubicBezTo>
                    <a:cubicBezTo>
                      <a:pt x="128" y="16"/>
                      <a:pt x="128" y="16"/>
                      <a:pt x="128" y="16"/>
                    </a:cubicBezTo>
                    <a:cubicBezTo>
                      <a:pt x="66" y="16"/>
                      <a:pt x="16" y="66"/>
                      <a:pt x="16" y="128"/>
                    </a:cubicBezTo>
                    <a:cubicBezTo>
                      <a:pt x="16" y="180"/>
                      <a:pt x="16" y="180"/>
                      <a:pt x="16" y="18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50" name="Google Shape;850;p56"/>
              <p:cNvSpPr/>
              <p:nvPr/>
            </p:nvSpPr>
            <p:spPr>
              <a:xfrm>
                <a:off x="9082450" y="6859974"/>
                <a:ext cx="655120" cy="338901"/>
              </a:xfrm>
              <a:custGeom>
                <a:avLst/>
                <a:gdLst/>
                <a:ahLst/>
                <a:cxnLst/>
                <a:rect l="l" t="t" r="r" b="b"/>
                <a:pathLst>
                  <a:path w="174" h="90" extrusionOk="0">
                    <a:moveTo>
                      <a:pt x="15" y="0"/>
                    </a:moveTo>
                    <a:cubicBezTo>
                      <a:pt x="10" y="1"/>
                      <a:pt x="5" y="2"/>
                      <a:pt x="0" y="4"/>
                    </a:cubicBezTo>
                    <a:cubicBezTo>
                      <a:pt x="0" y="52"/>
                      <a:pt x="39" y="90"/>
                      <a:pt x="87" y="90"/>
                    </a:cubicBezTo>
                    <a:cubicBezTo>
                      <a:pt x="135" y="90"/>
                      <a:pt x="174" y="52"/>
                      <a:pt x="174" y="4"/>
                    </a:cubicBezTo>
                    <a:cubicBezTo>
                      <a:pt x="169" y="2"/>
                      <a:pt x="164" y="1"/>
                      <a:pt x="159" y="0"/>
                    </a:cubicBezTo>
                    <a:cubicBezTo>
                      <a:pt x="159" y="3"/>
                      <a:pt x="159" y="3"/>
                      <a:pt x="159" y="3"/>
                    </a:cubicBezTo>
                    <a:cubicBezTo>
                      <a:pt x="159" y="43"/>
                      <a:pt x="127" y="75"/>
                      <a:pt x="87" y="75"/>
                    </a:cubicBezTo>
                    <a:cubicBezTo>
                      <a:pt x="47" y="75"/>
                      <a:pt x="15" y="43"/>
                      <a:pt x="15" y="3"/>
                    </a:cubicBezTo>
                    <a:cubicBezTo>
                      <a:pt x="15" y="0"/>
                      <a:pt x="15" y="0"/>
                      <a:pt x="15" y="0"/>
                    </a:cubicBezTo>
                  </a:path>
                </a:pathLst>
              </a:custGeom>
              <a:solidFill>
                <a:srgbClr val="316BA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51" name="Google Shape;851;p56"/>
              <p:cNvSpPr/>
              <p:nvPr/>
            </p:nvSpPr>
            <p:spPr>
              <a:xfrm>
                <a:off x="9082450" y="6831495"/>
                <a:ext cx="655120" cy="45567"/>
              </a:xfrm>
              <a:custGeom>
                <a:avLst/>
                <a:gdLst/>
                <a:ahLst/>
                <a:cxnLst/>
                <a:rect l="l" t="t" r="r" b="b"/>
                <a:pathLst>
                  <a:path w="174" h="12" extrusionOk="0">
                    <a:moveTo>
                      <a:pt x="159" y="0"/>
                    </a:moveTo>
                    <a:cubicBezTo>
                      <a:pt x="159" y="8"/>
                      <a:pt x="159" y="8"/>
                      <a:pt x="159" y="8"/>
                    </a:cubicBezTo>
                    <a:cubicBezTo>
                      <a:pt x="164" y="9"/>
                      <a:pt x="169" y="10"/>
                      <a:pt x="174" y="12"/>
                    </a:cubicBezTo>
                    <a:cubicBezTo>
                      <a:pt x="174" y="11"/>
                      <a:pt x="174" y="11"/>
                      <a:pt x="174" y="11"/>
                    </a:cubicBezTo>
                    <a:cubicBezTo>
                      <a:pt x="174" y="3"/>
                      <a:pt x="174" y="3"/>
                      <a:pt x="174" y="3"/>
                    </a:cubicBezTo>
                    <a:cubicBezTo>
                      <a:pt x="169" y="2"/>
                      <a:pt x="164" y="1"/>
                      <a:pt x="159" y="0"/>
                    </a:cubicBezTo>
                    <a:moveTo>
                      <a:pt x="15" y="0"/>
                    </a:moveTo>
                    <a:cubicBezTo>
                      <a:pt x="10" y="1"/>
                      <a:pt x="5" y="2"/>
                      <a:pt x="0" y="3"/>
                    </a:cubicBezTo>
                    <a:cubicBezTo>
                      <a:pt x="0" y="11"/>
                      <a:pt x="0" y="11"/>
                      <a:pt x="0" y="11"/>
                    </a:cubicBezTo>
                    <a:cubicBezTo>
                      <a:pt x="0" y="11"/>
                      <a:pt x="0" y="11"/>
                      <a:pt x="0" y="12"/>
                    </a:cubicBezTo>
                    <a:cubicBezTo>
                      <a:pt x="5" y="10"/>
                      <a:pt x="10" y="9"/>
                      <a:pt x="15" y="8"/>
                    </a:cubicBezTo>
                    <a:cubicBezTo>
                      <a:pt x="15" y="0"/>
                      <a:pt x="15" y="0"/>
                      <a:pt x="15"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52" name="Google Shape;852;p56"/>
              <p:cNvSpPr/>
              <p:nvPr/>
            </p:nvSpPr>
            <p:spPr>
              <a:xfrm>
                <a:off x="9170750" y="6541007"/>
                <a:ext cx="478522" cy="572430"/>
              </a:xfrm>
              <a:custGeom>
                <a:avLst/>
                <a:gdLst/>
                <a:ahLst/>
                <a:cxnLst/>
                <a:rect l="l" t="t" r="r" b="b"/>
                <a:pathLst>
                  <a:path w="128" h="152" extrusionOk="0">
                    <a:moveTo>
                      <a:pt x="0" y="0"/>
                    </a:moveTo>
                    <a:cubicBezTo>
                      <a:pt x="0" y="88"/>
                      <a:pt x="0" y="88"/>
                      <a:pt x="0" y="88"/>
                    </a:cubicBezTo>
                    <a:cubicBezTo>
                      <a:pt x="0" y="123"/>
                      <a:pt x="29" y="152"/>
                      <a:pt x="64" y="152"/>
                    </a:cubicBezTo>
                    <a:cubicBezTo>
                      <a:pt x="99" y="152"/>
                      <a:pt x="128" y="123"/>
                      <a:pt x="128" y="88"/>
                    </a:cubicBezTo>
                    <a:cubicBezTo>
                      <a:pt x="128" y="0"/>
                      <a:pt x="128" y="0"/>
                      <a:pt x="128" y="0"/>
                    </a:cubicBezTo>
                    <a:cubicBezTo>
                      <a:pt x="0" y="0"/>
                      <a:pt x="0" y="0"/>
                      <a:pt x="0" y="0"/>
                    </a:cubicBezTo>
                  </a:path>
                </a:pathLst>
              </a:custGeom>
              <a:solidFill>
                <a:srgbClr val="DCA378"/>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53" name="Google Shape;853;p56"/>
              <p:cNvSpPr/>
              <p:nvPr/>
            </p:nvSpPr>
            <p:spPr>
              <a:xfrm>
                <a:off x="9139417" y="6512528"/>
                <a:ext cx="541186" cy="629389"/>
              </a:xfrm>
              <a:custGeom>
                <a:avLst/>
                <a:gdLst/>
                <a:ahLst/>
                <a:cxnLst/>
                <a:rect l="l" t="t" r="r" b="b"/>
                <a:pathLst>
                  <a:path w="144" h="168" extrusionOk="0">
                    <a:moveTo>
                      <a:pt x="72" y="168"/>
                    </a:moveTo>
                    <a:cubicBezTo>
                      <a:pt x="32" y="168"/>
                      <a:pt x="0" y="136"/>
                      <a:pt x="0" y="96"/>
                    </a:cubicBezTo>
                    <a:cubicBezTo>
                      <a:pt x="0" y="8"/>
                      <a:pt x="0" y="8"/>
                      <a:pt x="0" y="8"/>
                    </a:cubicBezTo>
                    <a:cubicBezTo>
                      <a:pt x="0" y="4"/>
                      <a:pt x="3" y="0"/>
                      <a:pt x="8" y="0"/>
                    </a:cubicBezTo>
                    <a:cubicBezTo>
                      <a:pt x="136" y="0"/>
                      <a:pt x="136" y="0"/>
                      <a:pt x="136" y="0"/>
                    </a:cubicBezTo>
                    <a:cubicBezTo>
                      <a:pt x="140" y="0"/>
                      <a:pt x="144" y="4"/>
                      <a:pt x="144" y="8"/>
                    </a:cubicBezTo>
                    <a:cubicBezTo>
                      <a:pt x="144" y="96"/>
                      <a:pt x="144" y="96"/>
                      <a:pt x="144" y="96"/>
                    </a:cubicBezTo>
                    <a:cubicBezTo>
                      <a:pt x="144" y="136"/>
                      <a:pt x="112" y="168"/>
                      <a:pt x="72" y="168"/>
                    </a:cubicBezTo>
                    <a:moveTo>
                      <a:pt x="16" y="16"/>
                    </a:moveTo>
                    <a:cubicBezTo>
                      <a:pt x="16" y="96"/>
                      <a:pt x="16" y="96"/>
                      <a:pt x="16" y="96"/>
                    </a:cubicBezTo>
                    <a:cubicBezTo>
                      <a:pt x="16" y="127"/>
                      <a:pt x="41" y="152"/>
                      <a:pt x="72" y="152"/>
                    </a:cubicBezTo>
                    <a:cubicBezTo>
                      <a:pt x="103" y="152"/>
                      <a:pt x="128" y="127"/>
                      <a:pt x="128" y="96"/>
                    </a:cubicBezTo>
                    <a:cubicBezTo>
                      <a:pt x="128" y="16"/>
                      <a:pt x="128" y="16"/>
                      <a:pt x="128" y="16"/>
                    </a:cubicBezTo>
                    <a:cubicBezTo>
                      <a:pt x="16" y="16"/>
                      <a:pt x="16" y="16"/>
                      <a:pt x="16" y="16"/>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54" name="Google Shape;854;p56"/>
              <p:cNvSpPr/>
              <p:nvPr/>
            </p:nvSpPr>
            <p:spPr>
              <a:xfrm>
                <a:off x="9202081" y="6783079"/>
                <a:ext cx="418708" cy="71199"/>
              </a:xfrm>
              <a:custGeom>
                <a:avLst/>
                <a:gdLst/>
                <a:ahLst/>
                <a:cxnLst/>
                <a:rect l="l" t="t" r="r" b="b"/>
                <a:pathLst>
                  <a:path w="112" h="19" extrusionOk="0">
                    <a:moveTo>
                      <a:pt x="0" y="0"/>
                    </a:moveTo>
                    <a:cubicBezTo>
                      <a:pt x="0" y="11"/>
                      <a:pt x="0" y="11"/>
                      <a:pt x="0" y="11"/>
                    </a:cubicBezTo>
                    <a:cubicBezTo>
                      <a:pt x="17" y="16"/>
                      <a:pt x="34" y="19"/>
                      <a:pt x="52" y="19"/>
                    </a:cubicBezTo>
                    <a:cubicBezTo>
                      <a:pt x="54" y="19"/>
                      <a:pt x="55" y="19"/>
                      <a:pt x="56" y="19"/>
                    </a:cubicBezTo>
                    <a:cubicBezTo>
                      <a:pt x="75" y="19"/>
                      <a:pt x="94" y="16"/>
                      <a:pt x="112" y="11"/>
                    </a:cubicBezTo>
                    <a:cubicBezTo>
                      <a:pt x="112" y="0"/>
                      <a:pt x="112" y="0"/>
                      <a:pt x="112" y="0"/>
                    </a:cubicBezTo>
                    <a:cubicBezTo>
                      <a:pt x="94" y="5"/>
                      <a:pt x="75" y="7"/>
                      <a:pt x="56" y="7"/>
                    </a:cubicBezTo>
                    <a:cubicBezTo>
                      <a:pt x="56" y="7"/>
                      <a:pt x="56" y="7"/>
                      <a:pt x="56" y="7"/>
                    </a:cubicBezTo>
                    <a:cubicBezTo>
                      <a:pt x="54" y="7"/>
                      <a:pt x="54" y="7"/>
                      <a:pt x="54" y="7"/>
                    </a:cubicBezTo>
                    <a:cubicBezTo>
                      <a:pt x="53" y="7"/>
                      <a:pt x="53" y="7"/>
                      <a:pt x="52" y="7"/>
                    </a:cubicBezTo>
                    <a:cubicBezTo>
                      <a:pt x="34" y="7"/>
                      <a:pt x="17" y="4"/>
                      <a:pt x="0" y="0"/>
                    </a:cubicBezTo>
                  </a:path>
                </a:pathLst>
              </a:custGeom>
              <a:solidFill>
                <a:srgbClr val="B6927A"/>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55" name="Google Shape;855;p56"/>
              <p:cNvSpPr/>
              <p:nvPr/>
            </p:nvSpPr>
            <p:spPr>
              <a:xfrm>
                <a:off x="9170750" y="6771688"/>
                <a:ext cx="478522" cy="51262"/>
              </a:xfrm>
              <a:custGeom>
                <a:avLst/>
                <a:gdLst/>
                <a:ahLst/>
                <a:cxnLst/>
                <a:rect l="l" t="t" r="r" b="b"/>
                <a:pathLst>
                  <a:path w="128" h="14" extrusionOk="0">
                    <a:moveTo>
                      <a:pt x="128" y="0"/>
                    </a:moveTo>
                    <a:cubicBezTo>
                      <a:pt x="125" y="1"/>
                      <a:pt x="123" y="2"/>
                      <a:pt x="120" y="3"/>
                    </a:cubicBezTo>
                    <a:cubicBezTo>
                      <a:pt x="120" y="14"/>
                      <a:pt x="120" y="14"/>
                      <a:pt x="120" y="14"/>
                    </a:cubicBezTo>
                    <a:cubicBezTo>
                      <a:pt x="123" y="13"/>
                      <a:pt x="125" y="13"/>
                      <a:pt x="128" y="12"/>
                    </a:cubicBezTo>
                    <a:cubicBezTo>
                      <a:pt x="128" y="0"/>
                      <a:pt x="128" y="0"/>
                      <a:pt x="128" y="0"/>
                    </a:cubicBezTo>
                    <a:moveTo>
                      <a:pt x="0" y="0"/>
                    </a:moveTo>
                    <a:cubicBezTo>
                      <a:pt x="0" y="11"/>
                      <a:pt x="0" y="11"/>
                      <a:pt x="0" y="11"/>
                    </a:cubicBezTo>
                    <a:cubicBezTo>
                      <a:pt x="3" y="12"/>
                      <a:pt x="5" y="13"/>
                      <a:pt x="8" y="14"/>
                    </a:cubicBezTo>
                    <a:cubicBezTo>
                      <a:pt x="8" y="3"/>
                      <a:pt x="8" y="3"/>
                      <a:pt x="8" y="3"/>
                    </a:cubicBezTo>
                    <a:cubicBezTo>
                      <a:pt x="5" y="2"/>
                      <a:pt x="3" y="1"/>
                      <a:pt x="0"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56" name="Google Shape;856;p56"/>
              <p:cNvSpPr/>
              <p:nvPr/>
            </p:nvSpPr>
            <p:spPr>
              <a:xfrm>
                <a:off x="9620789" y="7307096"/>
                <a:ext cx="256351" cy="59807"/>
              </a:xfrm>
              <a:custGeom>
                <a:avLst/>
                <a:gdLst/>
                <a:ahLst/>
                <a:cxnLst/>
                <a:rect l="l" t="t" r="r" b="b"/>
                <a:pathLst>
                  <a:path w="160" h="38" extrusionOk="0">
                    <a:moveTo>
                      <a:pt x="160" y="0"/>
                    </a:moveTo>
                    <a:lnTo>
                      <a:pt x="0" y="0"/>
                    </a:lnTo>
                    <a:lnTo>
                      <a:pt x="0" y="19"/>
                    </a:lnTo>
                    <a:lnTo>
                      <a:pt x="0" y="38"/>
                    </a:lnTo>
                    <a:lnTo>
                      <a:pt x="160" y="38"/>
                    </a:lnTo>
                    <a:lnTo>
                      <a:pt x="160" y="0"/>
                    </a:lnTo>
                    <a:close/>
                  </a:path>
                </a:pathLst>
              </a:custGeom>
              <a:solidFill>
                <a:srgbClr val="316BA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57" name="Google Shape;857;p56"/>
              <p:cNvSpPr/>
              <p:nvPr/>
            </p:nvSpPr>
            <p:spPr>
              <a:xfrm>
                <a:off x="9620789" y="7307096"/>
                <a:ext cx="256351" cy="59807"/>
              </a:xfrm>
              <a:custGeom>
                <a:avLst/>
                <a:gdLst/>
                <a:ahLst/>
                <a:cxnLst/>
                <a:rect l="l" t="t" r="r" b="b"/>
                <a:pathLst>
                  <a:path w="160" h="38" extrusionOk="0">
                    <a:moveTo>
                      <a:pt x="160" y="0"/>
                    </a:moveTo>
                    <a:lnTo>
                      <a:pt x="0" y="0"/>
                    </a:lnTo>
                    <a:lnTo>
                      <a:pt x="0" y="19"/>
                    </a:lnTo>
                    <a:lnTo>
                      <a:pt x="0" y="38"/>
                    </a:lnTo>
                    <a:lnTo>
                      <a:pt x="160" y="38"/>
                    </a:lnTo>
                    <a:lnTo>
                      <a:pt x="160" y="0"/>
                    </a:lnTo>
                  </a:path>
                </a:pathLst>
              </a:custGeom>
              <a:no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58" name="Google Shape;858;p56"/>
              <p:cNvSpPr/>
              <p:nvPr/>
            </p:nvSpPr>
            <p:spPr>
              <a:xfrm>
                <a:off x="8509933" y="5293620"/>
                <a:ext cx="150961" cy="495537"/>
              </a:xfrm>
              <a:custGeom>
                <a:avLst/>
                <a:gdLst/>
                <a:ahLst/>
                <a:cxnLst/>
                <a:rect l="l" t="t" r="r" b="b"/>
                <a:pathLst>
                  <a:path w="40" h="132" extrusionOk="0">
                    <a:moveTo>
                      <a:pt x="0" y="132"/>
                    </a:moveTo>
                    <a:cubicBezTo>
                      <a:pt x="40" y="132"/>
                      <a:pt x="40" y="132"/>
                      <a:pt x="40" y="132"/>
                    </a:cubicBezTo>
                    <a:cubicBezTo>
                      <a:pt x="40" y="0"/>
                      <a:pt x="40" y="0"/>
                      <a:pt x="40" y="0"/>
                    </a:cubicBezTo>
                    <a:cubicBezTo>
                      <a:pt x="18" y="0"/>
                      <a:pt x="0" y="18"/>
                      <a:pt x="0" y="40"/>
                    </a:cubicBezTo>
                    <a:cubicBezTo>
                      <a:pt x="0" y="132"/>
                      <a:pt x="0" y="132"/>
                      <a:pt x="0" y="132"/>
                    </a:cubicBezTo>
                  </a:path>
                </a:pathLst>
              </a:custGeom>
              <a:solidFill>
                <a:srgbClr val="E9E9E9"/>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59" name="Google Shape;859;p56"/>
              <p:cNvSpPr/>
              <p:nvPr/>
            </p:nvSpPr>
            <p:spPr>
              <a:xfrm>
                <a:off x="8481450" y="5265141"/>
                <a:ext cx="207928" cy="555343"/>
              </a:xfrm>
              <a:custGeom>
                <a:avLst/>
                <a:gdLst/>
                <a:ahLst/>
                <a:cxnLst/>
                <a:rect l="l" t="t" r="r" b="b"/>
                <a:pathLst>
                  <a:path w="56" h="148" extrusionOk="0">
                    <a:moveTo>
                      <a:pt x="48" y="148"/>
                    </a:moveTo>
                    <a:cubicBezTo>
                      <a:pt x="8" y="148"/>
                      <a:pt x="8" y="148"/>
                      <a:pt x="8" y="148"/>
                    </a:cubicBezTo>
                    <a:cubicBezTo>
                      <a:pt x="3" y="148"/>
                      <a:pt x="0" y="145"/>
                      <a:pt x="0" y="140"/>
                    </a:cubicBezTo>
                    <a:cubicBezTo>
                      <a:pt x="0" y="48"/>
                      <a:pt x="0" y="48"/>
                      <a:pt x="0" y="48"/>
                    </a:cubicBezTo>
                    <a:cubicBezTo>
                      <a:pt x="0" y="22"/>
                      <a:pt x="21" y="0"/>
                      <a:pt x="48" y="0"/>
                    </a:cubicBezTo>
                    <a:cubicBezTo>
                      <a:pt x="52" y="0"/>
                      <a:pt x="56" y="4"/>
                      <a:pt x="56" y="8"/>
                    </a:cubicBezTo>
                    <a:cubicBezTo>
                      <a:pt x="56" y="140"/>
                      <a:pt x="56" y="140"/>
                      <a:pt x="56" y="140"/>
                    </a:cubicBezTo>
                    <a:cubicBezTo>
                      <a:pt x="56" y="145"/>
                      <a:pt x="52" y="148"/>
                      <a:pt x="48" y="148"/>
                    </a:cubicBezTo>
                    <a:moveTo>
                      <a:pt x="16" y="132"/>
                    </a:moveTo>
                    <a:cubicBezTo>
                      <a:pt x="40" y="132"/>
                      <a:pt x="40" y="132"/>
                      <a:pt x="40" y="132"/>
                    </a:cubicBezTo>
                    <a:cubicBezTo>
                      <a:pt x="40" y="17"/>
                      <a:pt x="40" y="17"/>
                      <a:pt x="40" y="17"/>
                    </a:cubicBezTo>
                    <a:cubicBezTo>
                      <a:pt x="26" y="21"/>
                      <a:pt x="16" y="33"/>
                      <a:pt x="16" y="48"/>
                    </a:cubicBezTo>
                    <a:cubicBezTo>
                      <a:pt x="16" y="132"/>
                      <a:pt x="16" y="132"/>
                      <a:pt x="16" y="132"/>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60" name="Google Shape;860;p56"/>
              <p:cNvSpPr/>
              <p:nvPr/>
            </p:nvSpPr>
            <p:spPr>
              <a:xfrm>
                <a:off x="10161974" y="5293620"/>
                <a:ext cx="150961" cy="495537"/>
              </a:xfrm>
              <a:custGeom>
                <a:avLst/>
                <a:gdLst/>
                <a:ahLst/>
                <a:cxnLst/>
                <a:rect l="l" t="t" r="r" b="b"/>
                <a:pathLst>
                  <a:path w="40" h="132" extrusionOk="0">
                    <a:moveTo>
                      <a:pt x="40" y="132"/>
                    </a:moveTo>
                    <a:cubicBezTo>
                      <a:pt x="0" y="132"/>
                      <a:pt x="0" y="132"/>
                      <a:pt x="0" y="132"/>
                    </a:cubicBezTo>
                    <a:cubicBezTo>
                      <a:pt x="0" y="0"/>
                      <a:pt x="0" y="0"/>
                      <a:pt x="0" y="0"/>
                    </a:cubicBezTo>
                    <a:cubicBezTo>
                      <a:pt x="22" y="0"/>
                      <a:pt x="40" y="18"/>
                      <a:pt x="40" y="40"/>
                    </a:cubicBezTo>
                    <a:cubicBezTo>
                      <a:pt x="40" y="132"/>
                      <a:pt x="40" y="132"/>
                      <a:pt x="40" y="132"/>
                    </a:cubicBezTo>
                  </a:path>
                </a:pathLst>
              </a:custGeom>
              <a:solidFill>
                <a:srgbClr val="E9E9E9"/>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61" name="Google Shape;861;p56"/>
              <p:cNvSpPr/>
              <p:nvPr/>
            </p:nvSpPr>
            <p:spPr>
              <a:xfrm>
                <a:off x="10130642" y="5265141"/>
                <a:ext cx="210778" cy="555343"/>
              </a:xfrm>
              <a:custGeom>
                <a:avLst/>
                <a:gdLst/>
                <a:ahLst/>
                <a:cxnLst/>
                <a:rect l="l" t="t" r="r" b="b"/>
                <a:pathLst>
                  <a:path w="56" h="148" extrusionOk="0">
                    <a:moveTo>
                      <a:pt x="48" y="148"/>
                    </a:moveTo>
                    <a:cubicBezTo>
                      <a:pt x="8" y="148"/>
                      <a:pt x="8" y="148"/>
                      <a:pt x="8" y="148"/>
                    </a:cubicBezTo>
                    <a:cubicBezTo>
                      <a:pt x="3" y="148"/>
                      <a:pt x="0" y="145"/>
                      <a:pt x="0" y="140"/>
                    </a:cubicBezTo>
                    <a:cubicBezTo>
                      <a:pt x="0" y="8"/>
                      <a:pt x="0" y="8"/>
                      <a:pt x="0" y="8"/>
                    </a:cubicBezTo>
                    <a:cubicBezTo>
                      <a:pt x="0" y="4"/>
                      <a:pt x="3" y="0"/>
                      <a:pt x="8" y="0"/>
                    </a:cubicBezTo>
                    <a:cubicBezTo>
                      <a:pt x="34" y="0"/>
                      <a:pt x="56" y="22"/>
                      <a:pt x="56" y="48"/>
                    </a:cubicBezTo>
                    <a:cubicBezTo>
                      <a:pt x="56" y="140"/>
                      <a:pt x="56" y="140"/>
                      <a:pt x="56" y="140"/>
                    </a:cubicBezTo>
                    <a:cubicBezTo>
                      <a:pt x="56" y="145"/>
                      <a:pt x="52" y="148"/>
                      <a:pt x="48" y="148"/>
                    </a:cubicBezTo>
                    <a:moveTo>
                      <a:pt x="16" y="132"/>
                    </a:moveTo>
                    <a:cubicBezTo>
                      <a:pt x="40" y="132"/>
                      <a:pt x="40" y="132"/>
                      <a:pt x="40" y="132"/>
                    </a:cubicBezTo>
                    <a:cubicBezTo>
                      <a:pt x="40" y="48"/>
                      <a:pt x="40" y="48"/>
                      <a:pt x="40" y="48"/>
                    </a:cubicBezTo>
                    <a:cubicBezTo>
                      <a:pt x="40" y="33"/>
                      <a:pt x="30" y="21"/>
                      <a:pt x="16" y="17"/>
                    </a:cubicBezTo>
                    <a:cubicBezTo>
                      <a:pt x="16" y="132"/>
                      <a:pt x="16" y="132"/>
                      <a:pt x="16" y="132"/>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62" name="Google Shape;862;p56"/>
              <p:cNvSpPr/>
              <p:nvPr/>
            </p:nvSpPr>
            <p:spPr>
              <a:xfrm>
                <a:off x="8660895" y="4573097"/>
                <a:ext cx="1501080" cy="2212832"/>
              </a:xfrm>
              <a:custGeom>
                <a:avLst/>
                <a:gdLst/>
                <a:ahLst/>
                <a:cxnLst/>
                <a:rect l="l" t="t" r="r" b="b"/>
                <a:pathLst>
                  <a:path w="400" h="589" extrusionOk="0">
                    <a:moveTo>
                      <a:pt x="400" y="199"/>
                    </a:moveTo>
                    <a:cubicBezTo>
                      <a:pt x="399" y="89"/>
                      <a:pt x="310" y="0"/>
                      <a:pt x="200" y="0"/>
                    </a:cubicBezTo>
                    <a:cubicBezTo>
                      <a:pt x="90" y="0"/>
                      <a:pt x="0" y="89"/>
                      <a:pt x="0" y="199"/>
                    </a:cubicBezTo>
                    <a:cubicBezTo>
                      <a:pt x="0" y="199"/>
                      <a:pt x="0" y="199"/>
                      <a:pt x="0" y="199"/>
                    </a:cubicBezTo>
                    <a:cubicBezTo>
                      <a:pt x="0" y="384"/>
                      <a:pt x="0" y="384"/>
                      <a:pt x="0" y="384"/>
                    </a:cubicBezTo>
                    <a:cubicBezTo>
                      <a:pt x="0" y="494"/>
                      <a:pt x="87" y="586"/>
                      <a:pt x="196" y="587"/>
                    </a:cubicBezTo>
                    <a:cubicBezTo>
                      <a:pt x="308" y="589"/>
                      <a:pt x="400" y="499"/>
                      <a:pt x="400" y="387"/>
                    </a:cubicBezTo>
                    <a:cubicBezTo>
                      <a:pt x="400" y="199"/>
                      <a:pt x="400" y="199"/>
                      <a:pt x="400" y="199"/>
                    </a:cubicBezTo>
                    <a:cubicBezTo>
                      <a:pt x="400" y="199"/>
                      <a:pt x="400" y="199"/>
                      <a:pt x="400" y="199"/>
                    </a:cubicBezTo>
                  </a:path>
                </a:pathLst>
              </a:custGeom>
              <a:solidFill>
                <a:srgbClr val="DCA378"/>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63" name="Google Shape;863;p56"/>
              <p:cNvSpPr/>
              <p:nvPr/>
            </p:nvSpPr>
            <p:spPr>
              <a:xfrm>
                <a:off x="8629564" y="4541770"/>
                <a:ext cx="1560894" cy="2266941"/>
              </a:xfrm>
              <a:custGeom>
                <a:avLst/>
                <a:gdLst/>
                <a:ahLst/>
                <a:cxnLst/>
                <a:rect l="l" t="t" r="r" b="b"/>
                <a:pathLst>
                  <a:path w="416" h="603" extrusionOk="0">
                    <a:moveTo>
                      <a:pt x="208" y="603"/>
                    </a:moveTo>
                    <a:cubicBezTo>
                      <a:pt x="207" y="603"/>
                      <a:pt x="206" y="603"/>
                      <a:pt x="204" y="603"/>
                    </a:cubicBezTo>
                    <a:cubicBezTo>
                      <a:pt x="92" y="602"/>
                      <a:pt x="0" y="507"/>
                      <a:pt x="0" y="392"/>
                    </a:cubicBezTo>
                    <a:cubicBezTo>
                      <a:pt x="0" y="207"/>
                      <a:pt x="0" y="207"/>
                      <a:pt x="0" y="207"/>
                    </a:cubicBezTo>
                    <a:cubicBezTo>
                      <a:pt x="0" y="206"/>
                      <a:pt x="0" y="206"/>
                      <a:pt x="0" y="206"/>
                    </a:cubicBezTo>
                    <a:cubicBezTo>
                      <a:pt x="1" y="93"/>
                      <a:pt x="94" y="0"/>
                      <a:pt x="208" y="0"/>
                    </a:cubicBezTo>
                    <a:cubicBezTo>
                      <a:pt x="322" y="0"/>
                      <a:pt x="415" y="93"/>
                      <a:pt x="416" y="206"/>
                    </a:cubicBezTo>
                    <a:cubicBezTo>
                      <a:pt x="416" y="207"/>
                      <a:pt x="416" y="207"/>
                      <a:pt x="416" y="207"/>
                    </a:cubicBezTo>
                    <a:cubicBezTo>
                      <a:pt x="416" y="395"/>
                      <a:pt x="416" y="395"/>
                      <a:pt x="416" y="395"/>
                    </a:cubicBezTo>
                    <a:cubicBezTo>
                      <a:pt x="416" y="451"/>
                      <a:pt x="394" y="503"/>
                      <a:pt x="355" y="543"/>
                    </a:cubicBezTo>
                    <a:cubicBezTo>
                      <a:pt x="316" y="582"/>
                      <a:pt x="263" y="603"/>
                      <a:pt x="208" y="603"/>
                    </a:cubicBezTo>
                    <a:moveTo>
                      <a:pt x="16" y="208"/>
                    </a:moveTo>
                    <a:cubicBezTo>
                      <a:pt x="16" y="392"/>
                      <a:pt x="16" y="392"/>
                      <a:pt x="16" y="392"/>
                    </a:cubicBezTo>
                    <a:cubicBezTo>
                      <a:pt x="16" y="498"/>
                      <a:pt x="101" y="586"/>
                      <a:pt x="205" y="587"/>
                    </a:cubicBezTo>
                    <a:cubicBezTo>
                      <a:pt x="257" y="588"/>
                      <a:pt x="307" y="568"/>
                      <a:pt x="344" y="531"/>
                    </a:cubicBezTo>
                    <a:cubicBezTo>
                      <a:pt x="380" y="495"/>
                      <a:pt x="400" y="447"/>
                      <a:pt x="400" y="395"/>
                    </a:cubicBezTo>
                    <a:cubicBezTo>
                      <a:pt x="400" y="208"/>
                      <a:pt x="400" y="208"/>
                      <a:pt x="400" y="208"/>
                    </a:cubicBezTo>
                    <a:cubicBezTo>
                      <a:pt x="400" y="207"/>
                      <a:pt x="400" y="207"/>
                      <a:pt x="400" y="207"/>
                    </a:cubicBezTo>
                    <a:cubicBezTo>
                      <a:pt x="399" y="102"/>
                      <a:pt x="313" y="16"/>
                      <a:pt x="208" y="16"/>
                    </a:cubicBezTo>
                    <a:cubicBezTo>
                      <a:pt x="103" y="16"/>
                      <a:pt x="16" y="102"/>
                      <a:pt x="16" y="207"/>
                    </a:cubicBezTo>
                    <a:cubicBezTo>
                      <a:pt x="16" y="208"/>
                      <a:pt x="16" y="208"/>
                      <a:pt x="16" y="208"/>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64" name="Google Shape;864;p56"/>
              <p:cNvSpPr/>
              <p:nvPr/>
            </p:nvSpPr>
            <p:spPr>
              <a:xfrm>
                <a:off x="8695075" y="4604425"/>
                <a:ext cx="1432719" cy="652172"/>
              </a:xfrm>
              <a:custGeom>
                <a:avLst/>
                <a:gdLst/>
                <a:ahLst/>
                <a:cxnLst/>
                <a:rect l="l" t="t" r="r" b="b"/>
                <a:pathLst>
                  <a:path w="382" h="174" extrusionOk="0">
                    <a:moveTo>
                      <a:pt x="191" y="0"/>
                    </a:moveTo>
                    <a:cubicBezTo>
                      <a:pt x="91" y="0"/>
                      <a:pt x="9" y="77"/>
                      <a:pt x="0" y="174"/>
                    </a:cubicBezTo>
                    <a:cubicBezTo>
                      <a:pt x="25" y="92"/>
                      <a:pt x="101" y="33"/>
                      <a:pt x="191" y="33"/>
                    </a:cubicBezTo>
                    <a:cubicBezTo>
                      <a:pt x="281" y="33"/>
                      <a:pt x="357" y="92"/>
                      <a:pt x="382" y="174"/>
                    </a:cubicBezTo>
                    <a:cubicBezTo>
                      <a:pt x="373" y="77"/>
                      <a:pt x="290" y="0"/>
                      <a:pt x="191" y="0"/>
                    </a:cubicBezTo>
                  </a:path>
                </a:pathLst>
              </a:custGeom>
              <a:solidFill>
                <a:srgbClr val="C99B79"/>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65" name="Google Shape;865;p56"/>
              <p:cNvSpPr/>
              <p:nvPr/>
            </p:nvSpPr>
            <p:spPr>
              <a:xfrm>
                <a:off x="8660895" y="4573097"/>
                <a:ext cx="1501080" cy="899941"/>
              </a:xfrm>
              <a:custGeom>
                <a:avLst/>
                <a:gdLst/>
                <a:ahLst/>
                <a:cxnLst/>
                <a:rect l="l" t="t" r="r" b="b"/>
                <a:pathLst>
                  <a:path w="400" h="240" extrusionOk="0">
                    <a:moveTo>
                      <a:pt x="200" y="0"/>
                    </a:moveTo>
                    <a:cubicBezTo>
                      <a:pt x="200" y="0"/>
                      <a:pt x="200" y="0"/>
                      <a:pt x="200" y="0"/>
                    </a:cubicBezTo>
                    <a:cubicBezTo>
                      <a:pt x="90" y="0"/>
                      <a:pt x="0" y="89"/>
                      <a:pt x="0" y="199"/>
                    </a:cubicBezTo>
                    <a:cubicBezTo>
                      <a:pt x="0" y="199"/>
                      <a:pt x="0" y="199"/>
                      <a:pt x="0" y="199"/>
                    </a:cubicBezTo>
                    <a:cubicBezTo>
                      <a:pt x="0" y="240"/>
                      <a:pt x="0" y="240"/>
                      <a:pt x="0" y="240"/>
                    </a:cubicBezTo>
                    <a:cubicBezTo>
                      <a:pt x="0" y="240"/>
                      <a:pt x="0" y="240"/>
                      <a:pt x="0" y="240"/>
                    </a:cubicBezTo>
                    <a:cubicBezTo>
                      <a:pt x="0" y="220"/>
                      <a:pt x="3" y="200"/>
                      <a:pt x="9" y="182"/>
                    </a:cubicBezTo>
                    <a:cubicBezTo>
                      <a:pt x="18" y="85"/>
                      <a:pt x="100" y="8"/>
                      <a:pt x="200" y="8"/>
                    </a:cubicBezTo>
                    <a:cubicBezTo>
                      <a:pt x="299" y="8"/>
                      <a:pt x="382" y="85"/>
                      <a:pt x="391" y="182"/>
                    </a:cubicBezTo>
                    <a:cubicBezTo>
                      <a:pt x="397" y="200"/>
                      <a:pt x="400" y="220"/>
                      <a:pt x="400" y="240"/>
                    </a:cubicBezTo>
                    <a:cubicBezTo>
                      <a:pt x="400" y="240"/>
                      <a:pt x="400" y="240"/>
                      <a:pt x="400" y="240"/>
                    </a:cubicBezTo>
                    <a:cubicBezTo>
                      <a:pt x="400" y="199"/>
                      <a:pt x="400" y="199"/>
                      <a:pt x="400" y="199"/>
                    </a:cubicBezTo>
                    <a:cubicBezTo>
                      <a:pt x="400" y="199"/>
                      <a:pt x="400" y="199"/>
                      <a:pt x="400" y="199"/>
                    </a:cubicBezTo>
                    <a:cubicBezTo>
                      <a:pt x="399" y="89"/>
                      <a:pt x="310" y="0"/>
                      <a:pt x="200"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66" name="Google Shape;866;p56"/>
              <p:cNvSpPr/>
              <p:nvPr/>
            </p:nvSpPr>
            <p:spPr>
              <a:xfrm>
                <a:off x="9276138" y="5586955"/>
                <a:ext cx="270594" cy="384470"/>
              </a:xfrm>
              <a:custGeom>
                <a:avLst/>
                <a:gdLst/>
                <a:ahLst/>
                <a:cxnLst/>
                <a:rect l="l" t="t" r="r" b="b"/>
                <a:pathLst>
                  <a:path w="72" h="102" extrusionOk="0">
                    <a:moveTo>
                      <a:pt x="64" y="102"/>
                    </a:moveTo>
                    <a:cubicBezTo>
                      <a:pt x="8" y="102"/>
                      <a:pt x="8" y="102"/>
                      <a:pt x="8" y="102"/>
                    </a:cubicBezTo>
                    <a:cubicBezTo>
                      <a:pt x="3" y="102"/>
                      <a:pt x="0" y="99"/>
                      <a:pt x="0" y="94"/>
                    </a:cubicBezTo>
                    <a:cubicBezTo>
                      <a:pt x="0" y="8"/>
                      <a:pt x="0" y="8"/>
                      <a:pt x="0" y="8"/>
                    </a:cubicBezTo>
                    <a:cubicBezTo>
                      <a:pt x="0" y="3"/>
                      <a:pt x="3" y="0"/>
                      <a:pt x="8" y="0"/>
                    </a:cubicBezTo>
                    <a:cubicBezTo>
                      <a:pt x="12" y="0"/>
                      <a:pt x="16" y="3"/>
                      <a:pt x="16" y="8"/>
                    </a:cubicBezTo>
                    <a:cubicBezTo>
                      <a:pt x="16" y="86"/>
                      <a:pt x="16" y="86"/>
                      <a:pt x="16" y="86"/>
                    </a:cubicBezTo>
                    <a:cubicBezTo>
                      <a:pt x="64" y="86"/>
                      <a:pt x="64" y="86"/>
                      <a:pt x="64" y="86"/>
                    </a:cubicBezTo>
                    <a:cubicBezTo>
                      <a:pt x="68" y="86"/>
                      <a:pt x="72" y="90"/>
                      <a:pt x="72" y="94"/>
                    </a:cubicBezTo>
                    <a:cubicBezTo>
                      <a:pt x="72" y="99"/>
                      <a:pt x="68" y="102"/>
                      <a:pt x="64" y="102"/>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67" name="Google Shape;867;p56"/>
              <p:cNvSpPr/>
              <p:nvPr/>
            </p:nvSpPr>
            <p:spPr>
              <a:xfrm>
                <a:off x="8481450" y="5638217"/>
                <a:ext cx="179445" cy="361686"/>
              </a:xfrm>
              <a:custGeom>
                <a:avLst/>
                <a:gdLst/>
                <a:ahLst/>
                <a:cxnLst/>
                <a:rect l="l" t="t" r="r" b="b"/>
                <a:pathLst>
                  <a:path w="48" h="96" extrusionOk="0">
                    <a:moveTo>
                      <a:pt x="48" y="0"/>
                    </a:moveTo>
                    <a:cubicBezTo>
                      <a:pt x="21" y="0"/>
                      <a:pt x="0" y="22"/>
                      <a:pt x="0" y="48"/>
                    </a:cubicBezTo>
                    <a:cubicBezTo>
                      <a:pt x="0" y="75"/>
                      <a:pt x="21" y="96"/>
                      <a:pt x="48" y="96"/>
                    </a:cubicBezTo>
                    <a:lnTo>
                      <a:pt x="48" y="0"/>
                    </a:lnTo>
                    <a:close/>
                  </a:path>
                </a:pathLst>
              </a:custGeom>
              <a:solidFill>
                <a:srgbClr val="DCA378"/>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68" name="Google Shape;868;p56"/>
              <p:cNvSpPr/>
              <p:nvPr/>
            </p:nvSpPr>
            <p:spPr>
              <a:xfrm>
                <a:off x="8450117" y="5609738"/>
                <a:ext cx="239261" cy="421492"/>
              </a:xfrm>
              <a:custGeom>
                <a:avLst/>
                <a:gdLst/>
                <a:ahLst/>
                <a:cxnLst/>
                <a:rect l="l" t="t" r="r" b="b"/>
                <a:pathLst>
                  <a:path w="64" h="112" extrusionOk="0">
                    <a:moveTo>
                      <a:pt x="56" y="112"/>
                    </a:moveTo>
                    <a:cubicBezTo>
                      <a:pt x="25" y="112"/>
                      <a:pt x="0" y="87"/>
                      <a:pt x="0" y="56"/>
                    </a:cubicBezTo>
                    <a:cubicBezTo>
                      <a:pt x="0" y="25"/>
                      <a:pt x="25" y="0"/>
                      <a:pt x="56" y="0"/>
                    </a:cubicBezTo>
                    <a:cubicBezTo>
                      <a:pt x="60" y="0"/>
                      <a:pt x="64" y="4"/>
                      <a:pt x="64" y="8"/>
                    </a:cubicBezTo>
                    <a:cubicBezTo>
                      <a:pt x="64" y="104"/>
                      <a:pt x="64" y="104"/>
                      <a:pt x="64" y="104"/>
                    </a:cubicBezTo>
                    <a:cubicBezTo>
                      <a:pt x="64" y="109"/>
                      <a:pt x="60" y="112"/>
                      <a:pt x="56" y="112"/>
                    </a:cubicBezTo>
                    <a:close/>
                    <a:moveTo>
                      <a:pt x="48" y="17"/>
                    </a:moveTo>
                    <a:cubicBezTo>
                      <a:pt x="30" y="21"/>
                      <a:pt x="16" y="37"/>
                      <a:pt x="16" y="56"/>
                    </a:cubicBezTo>
                    <a:cubicBezTo>
                      <a:pt x="16" y="75"/>
                      <a:pt x="30" y="92"/>
                      <a:pt x="48" y="95"/>
                    </a:cubicBezTo>
                    <a:lnTo>
                      <a:pt x="48" y="17"/>
                    </a:ln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69" name="Google Shape;869;p56"/>
              <p:cNvSpPr/>
              <p:nvPr/>
            </p:nvSpPr>
            <p:spPr>
              <a:xfrm>
                <a:off x="10161974" y="5638217"/>
                <a:ext cx="179445" cy="361686"/>
              </a:xfrm>
              <a:custGeom>
                <a:avLst/>
                <a:gdLst/>
                <a:ahLst/>
                <a:cxnLst/>
                <a:rect l="l" t="t" r="r" b="b"/>
                <a:pathLst>
                  <a:path w="48" h="96" extrusionOk="0">
                    <a:moveTo>
                      <a:pt x="0" y="0"/>
                    </a:moveTo>
                    <a:cubicBezTo>
                      <a:pt x="26" y="0"/>
                      <a:pt x="48" y="22"/>
                      <a:pt x="48" y="48"/>
                    </a:cubicBezTo>
                    <a:cubicBezTo>
                      <a:pt x="48" y="75"/>
                      <a:pt x="26" y="96"/>
                      <a:pt x="0" y="96"/>
                    </a:cubicBezTo>
                    <a:lnTo>
                      <a:pt x="0" y="0"/>
                    </a:lnTo>
                    <a:close/>
                  </a:path>
                </a:pathLst>
              </a:custGeom>
              <a:solidFill>
                <a:srgbClr val="DCA378"/>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70" name="Google Shape;870;p56"/>
              <p:cNvSpPr/>
              <p:nvPr/>
            </p:nvSpPr>
            <p:spPr>
              <a:xfrm>
                <a:off x="10130642" y="5609738"/>
                <a:ext cx="239261" cy="421492"/>
              </a:xfrm>
              <a:custGeom>
                <a:avLst/>
                <a:gdLst/>
                <a:ahLst/>
                <a:cxnLst/>
                <a:rect l="l" t="t" r="r" b="b"/>
                <a:pathLst>
                  <a:path w="64" h="112" extrusionOk="0">
                    <a:moveTo>
                      <a:pt x="8" y="112"/>
                    </a:moveTo>
                    <a:cubicBezTo>
                      <a:pt x="3" y="112"/>
                      <a:pt x="0" y="109"/>
                      <a:pt x="0" y="104"/>
                    </a:cubicBezTo>
                    <a:cubicBezTo>
                      <a:pt x="0" y="8"/>
                      <a:pt x="0" y="8"/>
                      <a:pt x="0" y="8"/>
                    </a:cubicBezTo>
                    <a:cubicBezTo>
                      <a:pt x="0" y="4"/>
                      <a:pt x="3" y="0"/>
                      <a:pt x="8" y="0"/>
                    </a:cubicBezTo>
                    <a:cubicBezTo>
                      <a:pt x="39" y="0"/>
                      <a:pt x="64" y="25"/>
                      <a:pt x="64" y="56"/>
                    </a:cubicBezTo>
                    <a:cubicBezTo>
                      <a:pt x="64" y="87"/>
                      <a:pt x="39" y="112"/>
                      <a:pt x="8" y="112"/>
                    </a:cubicBezTo>
                    <a:close/>
                    <a:moveTo>
                      <a:pt x="16" y="17"/>
                    </a:moveTo>
                    <a:cubicBezTo>
                      <a:pt x="16" y="95"/>
                      <a:pt x="16" y="95"/>
                      <a:pt x="16" y="95"/>
                    </a:cubicBezTo>
                    <a:cubicBezTo>
                      <a:pt x="34" y="92"/>
                      <a:pt x="48" y="75"/>
                      <a:pt x="48" y="56"/>
                    </a:cubicBezTo>
                    <a:cubicBezTo>
                      <a:pt x="48" y="37"/>
                      <a:pt x="34" y="21"/>
                      <a:pt x="16" y="17"/>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71" name="Google Shape;871;p56"/>
              <p:cNvSpPr/>
              <p:nvPr/>
            </p:nvSpPr>
            <p:spPr>
              <a:xfrm>
                <a:off x="9014090" y="5595499"/>
                <a:ext cx="148114" cy="150939"/>
              </a:xfrm>
              <a:prstGeom prst="ellipse">
                <a:avLst/>
              </a:pr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72" name="Google Shape;872;p56"/>
              <p:cNvSpPr/>
              <p:nvPr/>
            </p:nvSpPr>
            <p:spPr>
              <a:xfrm>
                <a:off x="9657816" y="5595499"/>
                <a:ext cx="150963" cy="150939"/>
              </a:xfrm>
              <a:prstGeom prst="ellipse">
                <a:avLst/>
              </a:pr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73" name="Google Shape;873;p56"/>
              <p:cNvSpPr/>
              <p:nvPr/>
            </p:nvSpPr>
            <p:spPr>
              <a:xfrm>
                <a:off x="9230564" y="6119516"/>
                <a:ext cx="361741" cy="182267"/>
              </a:xfrm>
              <a:custGeom>
                <a:avLst/>
                <a:gdLst/>
                <a:ahLst/>
                <a:cxnLst/>
                <a:rect l="l" t="t" r="r" b="b"/>
                <a:pathLst>
                  <a:path w="96" h="48" extrusionOk="0">
                    <a:moveTo>
                      <a:pt x="48" y="48"/>
                    </a:moveTo>
                    <a:cubicBezTo>
                      <a:pt x="71" y="48"/>
                      <a:pt x="91" y="32"/>
                      <a:pt x="95" y="9"/>
                    </a:cubicBezTo>
                    <a:cubicBezTo>
                      <a:pt x="96" y="5"/>
                      <a:pt x="92" y="0"/>
                      <a:pt x="87" y="0"/>
                    </a:cubicBezTo>
                    <a:cubicBezTo>
                      <a:pt x="9" y="0"/>
                      <a:pt x="9" y="0"/>
                      <a:pt x="9" y="0"/>
                    </a:cubicBezTo>
                    <a:cubicBezTo>
                      <a:pt x="4" y="0"/>
                      <a:pt x="0" y="5"/>
                      <a:pt x="1" y="9"/>
                    </a:cubicBezTo>
                    <a:cubicBezTo>
                      <a:pt x="5" y="32"/>
                      <a:pt x="25" y="48"/>
                      <a:pt x="48" y="48"/>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74" name="Google Shape;874;p56"/>
              <p:cNvSpPr/>
              <p:nvPr/>
            </p:nvSpPr>
            <p:spPr>
              <a:xfrm>
                <a:off x="9347347" y="6421395"/>
                <a:ext cx="156658" cy="196505"/>
              </a:xfrm>
              <a:prstGeom prst="ellipse">
                <a:avLst/>
              </a:prstGeom>
              <a:solidFill>
                <a:srgbClr val="F5F5F5"/>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75" name="Google Shape;875;p56"/>
              <p:cNvSpPr/>
              <p:nvPr/>
            </p:nvSpPr>
            <p:spPr>
              <a:xfrm>
                <a:off x="9316015" y="6392916"/>
                <a:ext cx="219324" cy="253464"/>
              </a:xfrm>
              <a:custGeom>
                <a:avLst/>
                <a:gdLst/>
                <a:ahLst/>
                <a:cxnLst/>
                <a:rect l="l" t="t" r="r" b="b"/>
                <a:pathLst>
                  <a:path w="58" h="68" extrusionOk="0">
                    <a:moveTo>
                      <a:pt x="29" y="68"/>
                    </a:moveTo>
                    <a:cubicBezTo>
                      <a:pt x="11" y="68"/>
                      <a:pt x="0" y="43"/>
                      <a:pt x="0" y="29"/>
                    </a:cubicBezTo>
                    <a:cubicBezTo>
                      <a:pt x="0" y="13"/>
                      <a:pt x="13" y="0"/>
                      <a:pt x="29" y="0"/>
                    </a:cubicBezTo>
                    <a:cubicBezTo>
                      <a:pt x="45" y="0"/>
                      <a:pt x="58" y="13"/>
                      <a:pt x="58" y="29"/>
                    </a:cubicBezTo>
                    <a:cubicBezTo>
                      <a:pt x="58" y="43"/>
                      <a:pt x="47" y="68"/>
                      <a:pt x="29" y="68"/>
                    </a:cubicBezTo>
                    <a:close/>
                    <a:moveTo>
                      <a:pt x="29" y="16"/>
                    </a:moveTo>
                    <a:cubicBezTo>
                      <a:pt x="22" y="16"/>
                      <a:pt x="16" y="22"/>
                      <a:pt x="16" y="29"/>
                    </a:cubicBezTo>
                    <a:cubicBezTo>
                      <a:pt x="16" y="38"/>
                      <a:pt x="24" y="52"/>
                      <a:pt x="29" y="52"/>
                    </a:cubicBezTo>
                    <a:cubicBezTo>
                      <a:pt x="34" y="52"/>
                      <a:pt x="42" y="38"/>
                      <a:pt x="42" y="29"/>
                    </a:cubicBezTo>
                    <a:cubicBezTo>
                      <a:pt x="42" y="22"/>
                      <a:pt x="36" y="16"/>
                      <a:pt x="29" y="16"/>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76" name="Google Shape;876;p56"/>
              <p:cNvSpPr/>
              <p:nvPr/>
            </p:nvSpPr>
            <p:spPr>
              <a:xfrm>
                <a:off x="8948579" y="5276533"/>
                <a:ext cx="279138" cy="162330"/>
              </a:xfrm>
              <a:custGeom>
                <a:avLst/>
                <a:gdLst/>
                <a:ahLst/>
                <a:cxnLst/>
                <a:rect l="l" t="t" r="r" b="b"/>
                <a:pathLst>
                  <a:path w="74" h="43" extrusionOk="0">
                    <a:moveTo>
                      <a:pt x="62" y="29"/>
                    </a:moveTo>
                    <a:cubicBezTo>
                      <a:pt x="19" y="41"/>
                      <a:pt x="19" y="41"/>
                      <a:pt x="19" y="41"/>
                    </a:cubicBezTo>
                    <a:cubicBezTo>
                      <a:pt x="12" y="43"/>
                      <a:pt x="4" y="38"/>
                      <a:pt x="2" y="31"/>
                    </a:cubicBezTo>
                    <a:cubicBezTo>
                      <a:pt x="0" y="23"/>
                      <a:pt x="4" y="16"/>
                      <a:pt x="12" y="14"/>
                    </a:cubicBezTo>
                    <a:cubicBezTo>
                      <a:pt x="54" y="2"/>
                      <a:pt x="54" y="2"/>
                      <a:pt x="54" y="2"/>
                    </a:cubicBezTo>
                    <a:cubicBezTo>
                      <a:pt x="62" y="0"/>
                      <a:pt x="69" y="4"/>
                      <a:pt x="72" y="12"/>
                    </a:cubicBezTo>
                    <a:cubicBezTo>
                      <a:pt x="74" y="19"/>
                      <a:pt x="69" y="27"/>
                      <a:pt x="62" y="29"/>
                    </a:cubicBezTo>
                  </a:path>
                </a:pathLst>
              </a:custGeom>
              <a:solidFill>
                <a:srgbClr val="F5F5F5"/>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77" name="Google Shape;877;p56"/>
              <p:cNvSpPr/>
              <p:nvPr/>
            </p:nvSpPr>
            <p:spPr>
              <a:xfrm>
                <a:off x="8914399" y="5248054"/>
                <a:ext cx="338952" cy="210746"/>
              </a:xfrm>
              <a:custGeom>
                <a:avLst/>
                <a:gdLst/>
                <a:ahLst/>
                <a:cxnLst/>
                <a:rect l="l" t="t" r="r" b="b"/>
                <a:pathLst>
                  <a:path w="90" h="56" extrusionOk="0">
                    <a:moveTo>
                      <a:pt x="25" y="56"/>
                    </a:moveTo>
                    <a:cubicBezTo>
                      <a:pt x="15" y="56"/>
                      <a:pt x="6" y="50"/>
                      <a:pt x="3" y="40"/>
                    </a:cubicBezTo>
                    <a:cubicBezTo>
                      <a:pt x="0" y="28"/>
                      <a:pt x="7" y="16"/>
                      <a:pt x="19" y="13"/>
                    </a:cubicBezTo>
                    <a:cubicBezTo>
                      <a:pt x="61" y="1"/>
                      <a:pt x="61" y="1"/>
                      <a:pt x="61" y="1"/>
                    </a:cubicBezTo>
                    <a:cubicBezTo>
                      <a:pt x="63" y="1"/>
                      <a:pt x="65" y="0"/>
                      <a:pt x="67" y="0"/>
                    </a:cubicBezTo>
                    <a:cubicBezTo>
                      <a:pt x="77" y="0"/>
                      <a:pt x="86" y="7"/>
                      <a:pt x="88" y="16"/>
                    </a:cubicBezTo>
                    <a:cubicBezTo>
                      <a:pt x="90" y="22"/>
                      <a:pt x="89" y="28"/>
                      <a:pt x="86" y="33"/>
                    </a:cubicBezTo>
                    <a:cubicBezTo>
                      <a:pt x="83" y="38"/>
                      <a:pt x="79" y="42"/>
                      <a:pt x="73" y="43"/>
                    </a:cubicBezTo>
                    <a:cubicBezTo>
                      <a:pt x="31" y="55"/>
                      <a:pt x="31" y="55"/>
                      <a:pt x="31" y="55"/>
                    </a:cubicBezTo>
                    <a:cubicBezTo>
                      <a:pt x="29" y="56"/>
                      <a:pt x="27" y="56"/>
                      <a:pt x="25" y="56"/>
                    </a:cubicBezTo>
                    <a:close/>
                    <a:moveTo>
                      <a:pt x="67" y="16"/>
                    </a:moveTo>
                    <a:cubicBezTo>
                      <a:pt x="67" y="16"/>
                      <a:pt x="66" y="16"/>
                      <a:pt x="65" y="17"/>
                    </a:cubicBezTo>
                    <a:cubicBezTo>
                      <a:pt x="23" y="28"/>
                      <a:pt x="23" y="28"/>
                      <a:pt x="23" y="28"/>
                    </a:cubicBezTo>
                    <a:cubicBezTo>
                      <a:pt x="20" y="29"/>
                      <a:pt x="18" y="33"/>
                      <a:pt x="19" y="36"/>
                    </a:cubicBezTo>
                    <a:cubicBezTo>
                      <a:pt x="20" y="39"/>
                      <a:pt x="23" y="41"/>
                      <a:pt x="26" y="40"/>
                    </a:cubicBezTo>
                    <a:cubicBezTo>
                      <a:pt x="69" y="28"/>
                      <a:pt x="69" y="28"/>
                      <a:pt x="69" y="28"/>
                    </a:cubicBezTo>
                    <a:cubicBezTo>
                      <a:pt x="70" y="28"/>
                      <a:pt x="71" y="27"/>
                      <a:pt x="72" y="25"/>
                    </a:cubicBezTo>
                    <a:cubicBezTo>
                      <a:pt x="73" y="24"/>
                      <a:pt x="73" y="22"/>
                      <a:pt x="73" y="21"/>
                    </a:cubicBezTo>
                    <a:cubicBezTo>
                      <a:pt x="72" y="18"/>
                      <a:pt x="70" y="16"/>
                      <a:pt x="67" y="16"/>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78" name="Google Shape;878;p56"/>
              <p:cNvSpPr/>
              <p:nvPr/>
            </p:nvSpPr>
            <p:spPr>
              <a:xfrm>
                <a:off x="9595153" y="5276533"/>
                <a:ext cx="276291" cy="162330"/>
              </a:xfrm>
              <a:custGeom>
                <a:avLst/>
                <a:gdLst/>
                <a:ahLst/>
                <a:cxnLst/>
                <a:rect l="l" t="t" r="r" b="b"/>
                <a:pathLst>
                  <a:path w="74" h="43" extrusionOk="0">
                    <a:moveTo>
                      <a:pt x="12" y="29"/>
                    </a:moveTo>
                    <a:cubicBezTo>
                      <a:pt x="54" y="41"/>
                      <a:pt x="54" y="41"/>
                      <a:pt x="54" y="41"/>
                    </a:cubicBezTo>
                    <a:cubicBezTo>
                      <a:pt x="62" y="43"/>
                      <a:pt x="69" y="38"/>
                      <a:pt x="72" y="31"/>
                    </a:cubicBezTo>
                    <a:cubicBezTo>
                      <a:pt x="74" y="23"/>
                      <a:pt x="69" y="16"/>
                      <a:pt x="62" y="14"/>
                    </a:cubicBezTo>
                    <a:cubicBezTo>
                      <a:pt x="19" y="2"/>
                      <a:pt x="19" y="2"/>
                      <a:pt x="19" y="2"/>
                    </a:cubicBezTo>
                    <a:cubicBezTo>
                      <a:pt x="12" y="0"/>
                      <a:pt x="4" y="4"/>
                      <a:pt x="2" y="12"/>
                    </a:cubicBezTo>
                    <a:cubicBezTo>
                      <a:pt x="0" y="19"/>
                      <a:pt x="4" y="27"/>
                      <a:pt x="12" y="29"/>
                    </a:cubicBezTo>
                  </a:path>
                </a:pathLst>
              </a:custGeom>
              <a:solidFill>
                <a:srgbClr val="F5F5F5"/>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79" name="Google Shape;879;p56"/>
              <p:cNvSpPr/>
              <p:nvPr/>
            </p:nvSpPr>
            <p:spPr>
              <a:xfrm>
                <a:off x="9566669" y="5248054"/>
                <a:ext cx="338954" cy="210746"/>
              </a:xfrm>
              <a:custGeom>
                <a:avLst/>
                <a:gdLst/>
                <a:ahLst/>
                <a:cxnLst/>
                <a:rect l="l" t="t" r="r" b="b"/>
                <a:pathLst>
                  <a:path w="90" h="56" extrusionOk="0">
                    <a:moveTo>
                      <a:pt x="65" y="56"/>
                    </a:moveTo>
                    <a:cubicBezTo>
                      <a:pt x="65" y="56"/>
                      <a:pt x="65" y="56"/>
                      <a:pt x="65" y="56"/>
                    </a:cubicBezTo>
                    <a:cubicBezTo>
                      <a:pt x="63" y="56"/>
                      <a:pt x="61" y="56"/>
                      <a:pt x="59" y="55"/>
                    </a:cubicBezTo>
                    <a:cubicBezTo>
                      <a:pt x="17" y="43"/>
                      <a:pt x="17" y="43"/>
                      <a:pt x="17" y="43"/>
                    </a:cubicBezTo>
                    <a:cubicBezTo>
                      <a:pt x="11" y="42"/>
                      <a:pt x="6" y="38"/>
                      <a:pt x="4" y="33"/>
                    </a:cubicBezTo>
                    <a:cubicBezTo>
                      <a:pt x="1" y="28"/>
                      <a:pt x="0" y="22"/>
                      <a:pt x="1" y="16"/>
                    </a:cubicBezTo>
                    <a:cubicBezTo>
                      <a:pt x="4" y="7"/>
                      <a:pt x="13" y="0"/>
                      <a:pt x="23" y="0"/>
                    </a:cubicBezTo>
                    <a:cubicBezTo>
                      <a:pt x="25" y="0"/>
                      <a:pt x="27" y="1"/>
                      <a:pt x="29" y="1"/>
                    </a:cubicBezTo>
                    <a:cubicBezTo>
                      <a:pt x="71" y="13"/>
                      <a:pt x="71" y="13"/>
                      <a:pt x="71" y="13"/>
                    </a:cubicBezTo>
                    <a:cubicBezTo>
                      <a:pt x="83" y="16"/>
                      <a:pt x="90" y="28"/>
                      <a:pt x="86" y="40"/>
                    </a:cubicBezTo>
                    <a:cubicBezTo>
                      <a:pt x="84" y="50"/>
                      <a:pt x="75" y="56"/>
                      <a:pt x="65" y="56"/>
                    </a:cubicBezTo>
                    <a:close/>
                    <a:moveTo>
                      <a:pt x="23" y="16"/>
                    </a:moveTo>
                    <a:cubicBezTo>
                      <a:pt x="20" y="16"/>
                      <a:pt x="18" y="18"/>
                      <a:pt x="17" y="21"/>
                    </a:cubicBezTo>
                    <a:cubicBezTo>
                      <a:pt x="16" y="22"/>
                      <a:pt x="17" y="24"/>
                      <a:pt x="17" y="25"/>
                    </a:cubicBezTo>
                    <a:cubicBezTo>
                      <a:pt x="18" y="27"/>
                      <a:pt x="20" y="28"/>
                      <a:pt x="21" y="28"/>
                    </a:cubicBezTo>
                    <a:cubicBezTo>
                      <a:pt x="63" y="40"/>
                      <a:pt x="63" y="40"/>
                      <a:pt x="63" y="40"/>
                    </a:cubicBezTo>
                    <a:cubicBezTo>
                      <a:pt x="67" y="41"/>
                      <a:pt x="70" y="39"/>
                      <a:pt x="71" y="36"/>
                    </a:cubicBezTo>
                    <a:cubicBezTo>
                      <a:pt x="72" y="33"/>
                      <a:pt x="70" y="29"/>
                      <a:pt x="67" y="28"/>
                    </a:cubicBezTo>
                    <a:cubicBezTo>
                      <a:pt x="24" y="17"/>
                      <a:pt x="24" y="17"/>
                      <a:pt x="24" y="17"/>
                    </a:cubicBezTo>
                    <a:cubicBezTo>
                      <a:pt x="24" y="16"/>
                      <a:pt x="23" y="16"/>
                      <a:pt x="23" y="16"/>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80" name="Google Shape;880;p56"/>
              <p:cNvSpPr/>
              <p:nvPr/>
            </p:nvSpPr>
            <p:spPr>
              <a:xfrm>
                <a:off x="5638800" y="7480820"/>
                <a:ext cx="12250739" cy="59805"/>
              </a:xfrm>
              <a:prstGeom prst="rect">
                <a:avLst/>
              </a:pr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81" name="Google Shape;881;p56"/>
              <p:cNvSpPr/>
              <p:nvPr/>
            </p:nvSpPr>
            <p:spPr>
              <a:xfrm>
                <a:off x="15767520" y="6825799"/>
                <a:ext cx="1321633" cy="677804"/>
              </a:xfrm>
              <a:custGeom>
                <a:avLst/>
                <a:gdLst/>
                <a:ahLst/>
                <a:cxnLst/>
                <a:rect l="l" t="t" r="r" b="b"/>
                <a:pathLst>
                  <a:path w="352" h="180" extrusionOk="0">
                    <a:moveTo>
                      <a:pt x="352" y="180"/>
                    </a:moveTo>
                    <a:cubicBezTo>
                      <a:pt x="0" y="180"/>
                      <a:pt x="0" y="180"/>
                      <a:pt x="0" y="180"/>
                    </a:cubicBezTo>
                    <a:cubicBezTo>
                      <a:pt x="0" y="120"/>
                      <a:pt x="0" y="120"/>
                      <a:pt x="0" y="120"/>
                    </a:cubicBezTo>
                    <a:cubicBezTo>
                      <a:pt x="0" y="54"/>
                      <a:pt x="54" y="0"/>
                      <a:pt x="120" y="0"/>
                    </a:cubicBezTo>
                    <a:cubicBezTo>
                      <a:pt x="232" y="0"/>
                      <a:pt x="232" y="0"/>
                      <a:pt x="232" y="0"/>
                    </a:cubicBezTo>
                    <a:cubicBezTo>
                      <a:pt x="298" y="0"/>
                      <a:pt x="352" y="54"/>
                      <a:pt x="352" y="120"/>
                    </a:cubicBezTo>
                    <a:cubicBezTo>
                      <a:pt x="352" y="180"/>
                      <a:pt x="352" y="180"/>
                      <a:pt x="352" y="180"/>
                    </a:cubicBezTo>
                  </a:path>
                </a:pathLst>
              </a:custGeom>
              <a:solidFill>
                <a:srgbClr val="4AC6C6"/>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82" name="Google Shape;882;p56"/>
              <p:cNvSpPr/>
              <p:nvPr/>
            </p:nvSpPr>
            <p:spPr>
              <a:xfrm>
                <a:off x="15739038" y="6797320"/>
                <a:ext cx="1381447" cy="734762"/>
              </a:xfrm>
              <a:custGeom>
                <a:avLst/>
                <a:gdLst/>
                <a:ahLst/>
                <a:cxnLst/>
                <a:rect l="l" t="t" r="r" b="b"/>
                <a:pathLst>
                  <a:path w="368" h="196" extrusionOk="0">
                    <a:moveTo>
                      <a:pt x="360" y="196"/>
                    </a:moveTo>
                    <a:cubicBezTo>
                      <a:pt x="8" y="196"/>
                      <a:pt x="8" y="196"/>
                      <a:pt x="8" y="196"/>
                    </a:cubicBezTo>
                    <a:cubicBezTo>
                      <a:pt x="4" y="196"/>
                      <a:pt x="0" y="193"/>
                      <a:pt x="0" y="188"/>
                    </a:cubicBezTo>
                    <a:cubicBezTo>
                      <a:pt x="0" y="128"/>
                      <a:pt x="0" y="128"/>
                      <a:pt x="0" y="128"/>
                    </a:cubicBezTo>
                    <a:cubicBezTo>
                      <a:pt x="0" y="58"/>
                      <a:pt x="58" y="0"/>
                      <a:pt x="128" y="0"/>
                    </a:cubicBezTo>
                    <a:cubicBezTo>
                      <a:pt x="240" y="0"/>
                      <a:pt x="240" y="0"/>
                      <a:pt x="240" y="0"/>
                    </a:cubicBezTo>
                    <a:cubicBezTo>
                      <a:pt x="311" y="0"/>
                      <a:pt x="368" y="58"/>
                      <a:pt x="368" y="128"/>
                    </a:cubicBezTo>
                    <a:cubicBezTo>
                      <a:pt x="368" y="188"/>
                      <a:pt x="368" y="188"/>
                      <a:pt x="368" y="188"/>
                    </a:cubicBezTo>
                    <a:cubicBezTo>
                      <a:pt x="368" y="193"/>
                      <a:pt x="365" y="196"/>
                      <a:pt x="360" y="196"/>
                    </a:cubicBezTo>
                    <a:moveTo>
                      <a:pt x="16" y="180"/>
                    </a:moveTo>
                    <a:cubicBezTo>
                      <a:pt x="352" y="180"/>
                      <a:pt x="352" y="180"/>
                      <a:pt x="352" y="180"/>
                    </a:cubicBezTo>
                    <a:cubicBezTo>
                      <a:pt x="352" y="128"/>
                      <a:pt x="352" y="128"/>
                      <a:pt x="352" y="128"/>
                    </a:cubicBezTo>
                    <a:cubicBezTo>
                      <a:pt x="352" y="66"/>
                      <a:pt x="302" y="16"/>
                      <a:pt x="240" y="16"/>
                    </a:cubicBezTo>
                    <a:cubicBezTo>
                      <a:pt x="128" y="16"/>
                      <a:pt x="128" y="16"/>
                      <a:pt x="128" y="16"/>
                    </a:cubicBezTo>
                    <a:cubicBezTo>
                      <a:pt x="66" y="16"/>
                      <a:pt x="16" y="66"/>
                      <a:pt x="16" y="128"/>
                    </a:cubicBezTo>
                    <a:cubicBezTo>
                      <a:pt x="16" y="180"/>
                      <a:pt x="16" y="180"/>
                      <a:pt x="16" y="18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83" name="Google Shape;883;p56"/>
              <p:cNvSpPr/>
              <p:nvPr/>
            </p:nvSpPr>
            <p:spPr>
              <a:xfrm>
                <a:off x="16100777" y="6859974"/>
                <a:ext cx="655120" cy="338901"/>
              </a:xfrm>
              <a:custGeom>
                <a:avLst/>
                <a:gdLst/>
                <a:ahLst/>
                <a:cxnLst/>
                <a:rect l="l" t="t" r="r" b="b"/>
                <a:pathLst>
                  <a:path w="174" h="90" extrusionOk="0">
                    <a:moveTo>
                      <a:pt x="159" y="0"/>
                    </a:moveTo>
                    <a:cubicBezTo>
                      <a:pt x="159" y="3"/>
                      <a:pt x="159" y="3"/>
                      <a:pt x="159" y="3"/>
                    </a:cubicBezTo>
                    <a:cubicBezTo>
                      <a:pt x="159" y="43"/>
                      <a:pt x="127" y="75"/>
                      <a:pt x="87" y="75"/>
                    </a:cubicBezTo>
                    <a:cubicBezTo>
                      <a:pt x="47" y="75"/>
                      <a:pt x="15" y="43"/>
                      <a:pt x="15" y="3"/>
                    </a:cubicBezTo>
                    <a:cubicBezTo>
                      <a:pt x="15" y="0"/>
                      <a:pt x="15" y="0"/>
                      <a:pt x="15" y="0"/>
                    </a:cubicBezTo>
                    <a:cubicBezTo>
                      <a:pt x="10" y="1"/>
                      <a:pt x="5" y="2"/>
                      <a:pt x="0" y="4"/>
                    </a:cubicBezTo>
                    <a:cubicBezTo>
                      <a:pt x="0" y="52"/>
                      <a:pt x="39" y="90"/>
                      <a:pt x="87" y="90"/>
                    </a:cubicBezTo>
                    <a:cubicBezTo>
                      <a:pt x="135" y="90"/>
                      <a:pt x="174" y="52"/>
                      <a:pt x="174" y="4"/>
                    </a:cubicBezTo>
                    <a:cubicBezTo>
                      <a:pt x="169" y="2"/>
                      <a:pt x="164" y="1"/>
                      <a:pt x="159" y="0"/>
                    </a:cubicBezTo>
                  </a:path>
                </a:pathLst>
              </a:custGeom>
              <a:solidFill>
                <a:srgbClr val="42AEB8"/>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84" name="Google Shape;884;p56"/>
              <p:cNvSpPr/>
              <p:nvPr/>
            </p:nvSpPr>
            <p:spPr>
              <a:xfrm>
                <a:off x="16100777" y="6831495"/>
                <a:ext cx="655120" cy="45567"/>
              </a:xfrm>
              <a:custGeom>
                <a:avLst/>
                <a:gdLst/>
                <a:ahLst/>
                <a:cxnLst/>
                <a:rect l="l" t="t" r="r" b="b"/>
                <a:pathLst>
                  <a:path w="174" h="12" extrusionOk="0">
                    <a:moveTo>
                      <a:pt x="15" y="0"/>
                    </a:moveTo>
                    <a:cubicBezTo>
                      <a:pt x="10" y="1"/>
                      <a:pt x="5" y="2"/>
                      <a:pt x="0" y="3"/>
                    </a:cubicBezTo>
                    <a:cubicBezTo>
                      <a:pt x="0" y="11"/>
                      <a:pt x="0" y="11"/>
                      <a:pt x="0" y="11"/>
                    </a:cubicBezTo>
                    <a:cubicBezTo>
                      <a:pt x="0" y="11"/>
                      <a:pt x="0" y="11"/>
                      <a:pt x="0" y="12"/>
                    </a:cubicBezTo>
                    <a:cubicBezTo>
                      <a:pt x="5" y="10"/>
                      <a:pt x="10" y="9"/>
                      <a:pt x="15" y="8"/>
                    </a:cubicBezTo>
                    <a:cubicBezTo>
                      <a:pt x="15" y="0"/>
                      <a:pt x="15" y="0"/>
                      <a:pt x="15" y="0"/>
                    </a:cubicBezTo>
                    <a:moveTo>
                      <a:pt x="159" y="0"/>
                    </a:moveTo>
                    <a:cubicBezTo>
                      <a:pt x="159" y="8"/>
                      <a:pt x="159" y="8"/>
                      <a:pt x="159" y="8"/>
                    </a:cubicBezTo>
                    <a:cubicBezTo>
                      <a:pt x="164" y="9"/>
                      <a:pt x="169" y="10"/>
                      <a:pt x="174" y="12"/>
                    </a:cubicBezTo>
                    <a:cubicBezTo>
                      <a:pt x="174" y="11"/>
                      <a:pt x="174" y="11"/>
                      <a:pt x="174" y="11"/>
                    </a:cubicBezTo>
                    <a:cubicBezTo>
                      <a:pt x="174" y="3"/>
                      <a:pt x="174" y="3"/>
                      <a:pt x="174" y="3"/>
                    </a:cubicBezTo>
                    <a:cubicBezTo>
                      <a:pt x="169" y="2"/>
                      <a:pt x="164" y="1"/>
                      <a:pt x="159"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85" name="Google Shape;885;p56"/>
              <p:cNvSpPr/>
              <p:nvPr/>
            </p:nvSpPr>
            <p:spPr>
              <a:xfrm>
                <a:off x="16189077" y="6541007"/>
                <a:ext cx="478522" cy="572430"/>
              </a:xfrm>
              <a:custGeom>
                <a:avLst/>
                <a:gdLst/>
                <a:ahLst/>
                <a:cxnLst/>
                <a:rect l="l" t="t" r="r" b="b"/>
                <a:pathLst>
                  <a:path w="128" h="152" extrusionOk="0">
                    <a:moveTo>
                      <a:pt x="0" y="0"/>
                    </a:moveTo>
                    <a:cubicBezTo>
                      <a:pt x="0" y="88"/>
                      <a:pt x="0" y="88"/>
                      <a:pt x="0" y="88"/>
                    </a:cubicBezTo>
                    <a:cubicBezTo>
                      <a:pt x="0" y="123"/>
                      <a:pt x="29" y="152"/>
                      <a:pt x="64" y="152"/>
                    </a:cubicBezTo>
                    <a:cubicBezTo>
                      <a:pt x="99" y="152"/>
                      <a:pt x="128" y="123"/>
                      <a:pt x="128" y="88"/>
                    </a:cubicBezTo>
                    <a:cubicBezTo>
                      <a:pt x="128" y="0"/>
                      <a:pt x="128" y="0"/>
                      <a:pt x="128" y="0"/>
                    </a:cubicBezTo>
                    <a:cubicBezTo>
                      <a:pt x="0" y="0"/>
                      <a:pt x="0" y="0"/>
                      <a:pt x="0" y="0"/>
                    </a:cubicBezTo>
                  </a:path>
                </a:pathLst>
              </a:custGeom>
              <a:solidFill>
                <a:srgbClr val="DCA378"/>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86" name="Google Shape;886;p56"/>
              <p:cNvSpPr/>
              <p:nvPr/>
            </p:nvSpPr>
            <p:spPr>
              <a:xfrm>
                <a:off x="16157744" y="6512528"/>
                <a:ext cx="541186" cy="629389"/>
              </a:xfrm>
              <a:custGeom>
                <a:avLst/>
                <a:gdLst/>
                <a:ahLst/>
                <a:cxnLst/>
                <a:rect l="l" t="t" r="r" b="b"/>
                <a:pathLst>
                  <a:path w="144" h="168" extrusionOk="0">
                    <a:moveTo>
                      <a:pt x="72" y="168"/>
                    </a:moveTo>
                    <a:cubicBezTo>
                      <a:pt x="32" y="168"/>
                      <a:pt x="0" y="136"/>
                      <a:pt x="0" y="96"/>
                    </a:cubicBezTo>
                    <a:cubicBezTo>
                      <a:pt x="0" y="8"/>
                      <a:pt x="0" y="8"/>
                      <a:pt x="0" y="8"/>
                    </a:cubicBezTo>
                    <a:cubicBezTo>
                      <a:pt x="0" y="4"/>
                      <a:pt x="4" y="0"/>
                      <a:pt x="8" y="0"/>
                    </a:cubicBezTo>
                    <a:cubicBezTo>
                      <a:pt x="136" y="0"/>
                      <a:pt x="136" y="0"/>
                      <a:pt x="136" y="0"/>
                    </a:cubicBezTo>
                    <a:cubicBezTo>
                      <a:pt x="141" y="0"/>
                      <a:pt x="144" y="4"/>
                      <a:pt x="144" y="8"/>
                    </a:cubicBezTo>
                    <a:cubicBezTo>
                      <a:pt x="144" y="96"/>
                      <a:pt x="144" y="96"/>
                      <a:pt x="144" y="96"/>
                    </a:cubicBezTo>
                    <a:cubicBezTo>
                      <a:pt x="144" y="136"/>
                      <a:pt x="112" y="168"/>
                      <a:pt x="72" y="168"/>
                    </a:cubicBezTo>
                    <a:moveTo>
                      <a:pt x="16" y="16"/>
                    </a:moveTo>
                    <a:cubicBezTo>
                      <a:pt x="16" y="96"/>
                      <a:pt x="16" y="96"/>
                      <a:pt x="16" y="96"/>
                    </a:cubicBezTo>
                    <a:cubicBezTo>
                      <a:pt x="16" y="127"/>
                      <a:pt x="41" y="152"/>
                      <a:pt x="72" y="152"/>
                    </a:cubicBezTo>
                    <a:cubicBezTo>
                      <a:pt x="103" y="152"/>
                      <a:pt x="128" y="127"/>
                      <a:pt x="128" y="96"/>
                    </a:cubicBezTo>
                    <a:cubicBezTo>
                      <a:pt x="128" y="16"/>
                      <a:pt x="128" y="16"/>
                      <a:pt x="128" y="16"/>
                    </a:cubicBezTo>
                    <a:cubicBezTo>
                      <a:pt x="16" y="16"/>
                      <a:pt x="16" y="16"/>
                      <a:pt x="16" y="16"/>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87" name="Google Shape;887;p56"/>
              <p:cNvSpPr/>
              <p:nvPr/>
            </p:nvSpPr>
            <p:spPr>
              <a:xfrm>
                <a:off x="16220406" y="6783079"/>
                <a:ext cx="418708" cy="71199"/>
              </a:xfrm>
              <a:custGeom>
                <a:avLst/>
                <a:gdLst/>
                <a:ahLst/>
                <a:cxnLst/>
                <a:rect l="l" t="t" r="r" b="b"/>
                <a:pathLst>
                  <a:path w="112" h="19" extrusionOk="0">
                    <a:moveTo>
                      <a:pt x="0" y="0"/>
                    </a:moveTo>
                    <a:cubicBezTo>
                      <a:pt x="0" y="11"/>
                      <a:pt x="0" y="11"/>
                      <a:pt x="0" y="11"/>
                    </a:cubicBezTo>
                    <a:cubicBezTo>
                      <a:pt x="17" y="16"/>
                      <a:pt x="34" y="19"/>
                      <a:pt x="53" y="19"/>
                    </a:cubicBezTo>
                    <a:cubicBezTo>
                      <a:pt x="54" y="19"/>
                      <a:pt x="55" y="19"/>
                      <a:pt x="56" y="19"/>
                    </a:cubicBezTo>
                    <a:cubicBezTo>
                      <a:pt x="76" y="19"/>
                      <a:pt x="94" y="16"/>
                      <a:pt x="112" y="11"/>
                    </a:cubicBezTo>
                    <a:cubicBezTo>
                      <a:pt x="112" y="2"/>
                      <a:pt x="112" y="2"/>
                      <a:pt x="112" y="2"/>
                    </a:cubicBezTo>
                    <a:cubicBezTo>
                      <a:pt x="95" y="6"/>
                      <a:pt x="77" y="9"/>
                      <a:pt x="58" y="9"/>
                    </a:cubicBezTo>
                    <a:cubicBezTo>
                      <a:pt x="58" y="9"/>
                      <a:pt x="58" y="9"/>
                      <a:pt x="58" y="9"/>
                    </a:cubicBezTo>
                    <a:cubicBezTo>
                      <a:pt x="57" y="9"/>
                      <a:pt x="56" y="9"/>
                      <a:pt x="55" y="9"/>
                    </a:cubicBezTo>
                    <a:cubicBezTo>
                      <a:pt x="36" y="8"/>
                      <a:pt x="18" y="6"/>
                      <a:pt x="0" y="0"/>
                    </a:cubicBezTo>
                  </a:path>
                </a:pathLst>
              </a:custGeom>
              <a:solidFill>
                <a:srgbClr val="B6927A"/>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88" name="Google Shape;888;p56"/>
              <p:cNvSpPr/>
              <p:nvPr/>
            </p:nvSpPr>
            <p:spPr>
              <a:xfrm>
                <a:off x="16189077" y="6774537"/>
                <a:ext cx="478522" cy="48414"/>
              </a:xfrm>
              <a:custGeom>
                <a:avLst/>
                <a:gdLst/>
                <a:ahLst/>
                <a:cxnLst/>
                <a:rect l="l" t="t" r="r" b="b"/>
                <a:pathLst>
                  <a:path w="128" h="13" extrusionOk="0">
                    <a:moveTo>
                      <a:pt x="128" y="2"/>
                    </a:moveTo>
                    <a:cubicBezTo>
                      <a:pt x="125" y="2"/>
                      <a:pt x="123" y="3"/>
                      <a:pt x="120" y="4"/>
                    </a:cubicBezTo>
                    <a:cubicBezTo>
                      <a:pt x="120" y="13"/>
                      <a:pt x="120" y="13"/>
                      <a:pt x="120" y="13"/>
                    </a:cubicBezTo>
                    <a:cubicBezTo>
                      <a:pt x="123" y="12"/>
                      <a:pt x="126" y="12"/>
                      <a:pt x="128" y="11"/>
                    </a:cubicBezTo>
                    <a:cubicBezTo>
                      <a:pt x="128" y="2"/>
                      <a:pt x="128" y="2"/>
                      <a:pt x="128" y="2"/>
                    </a:cubicBezTo>
                    <a:moveTo>
                      <a:pt x="0" y="0"/>
                    </a:moveTo>
                    <a:cubicBezTo>
                      <a:pt x="0" y="10"/>
                      <a:pt x="0" y="10"/>
                      <a:pt x="0" y="10"/>
                    </a:cubicBezTo>
                    <a:cubicBezTo>
                      <a:pt x="3" y="11"/>
                      <a:pt x="5" y="12"/>
                      <a:pt x="8" y="13"/>
                    </a:cubicBezTo>
                    <a:cubicBezTo>
                      <a:pt x="8" y="2"/>
                      <a:pt x="8" y="2"/>
                      <a:pt x="8" y="2"/>
                    </a:cubicBezTo>
                    <a:cubicBezTo>
                      <a:pt x="5" y="2"/>
                      <a:pt x="3" y="1"/>
                      <a:pt x="0"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89" name="Google Shape;889;p56"/>
              <p:cNvSpPr/>
              <p:nvPr/>
            </p:nvSpPr>
            <p:spPr>
              <a:xfrm>
                <a:off x="16895466" y="7338424"/>
                <a:ext cx="0" cy="0"/>
              </a:xfrm>
              <a:prstGeom prst="rect">
                <a:avLst/>
              </a:prstGeom>
              <a:solidFill>
                <a:srgbClr val="6EC4A3"/>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90" name="Google Shape;890;p56"/>
              <p:cNvSpPr/>
              <p:nvPr/>
            </p:nvSpPr>
            <p:spPr>
              <a:xfrm>
                <a:off x="16895466" y="7338424"/>
                <a:ext cx="0" cy="0"/>
              </a:xfrm>
              <a:custGeom>
                <a:avLst/>
                <a:gdLst/>
                <a:ahLst/>
                <a:cxnLst/>
                <a:rect l="l" t="t" r="r" b="b"/>
                <a:pathLst>
                  <a:path w="120000" h="120000" extrusionOk="0">
                    <a:moveTo>
                      <a:pt x="0" y="0"/>
                    </a:moveTo>
                    <a:lnTo>
                      <a:pt x="0" y="0"/>
                    </a:lnTo>
                  </a:path>
                </a:pathLst>
              </a:custGeom>
              <a:no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91" name="Google Shape;891;p56"/>
              <p:cNvSpPr/>
              <p:nvPr/>
            </p:nvSpPr>
            <p:spPr>
              <a:xfrm>
                <a:off x="16639116" y="7307096"/>
                <a:ext cx="256351" cy="59807"/>
              </a:xfrm>
              <a:custGeom>
                <a:avLst/>
                <a:gdLst/>
                <a:ahLst/>
                <a:cxnLst/>
                <a:rect l="l" t="t" r="r" b="b"/>
                <a:pathLst>
                  <a:path w="160" h="38" extrusionOk="0">
                    <a:moveTo>
                      <a:pt x="160" y="0"/>
                    </a:moveTo>
                    <a:lnTo>
                      <a:pt x="0" y="0"/>
                    </a:lnTo>
                    <a:lnTo>
                      <a:pt x="0" y="19"/>
                    </a:lnTo>
                    <a:lnTo>
                      <a:pt x="0" y="38"/>
                    </a:lnTo>
                    <a:lnTo>
                      <a:pt x="160" y="38"/>
                    </a:lnTo>
                    <a:lnTo>
                      <a:pt x="160" y="19"/>
                    </a:lnTo>
                    <a:lnTo>
                      <a:pt x="160" y="0"/>
                    </a:lnTo>
                    <a:close/>
                  </a:path>
                </a:pathLst>
              </a:custGeom>
              <a:solidFill>
                <a:srgbClr val="42AEB8"/>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92" name="Google Shape;892;p56"/>
              <p:cNvSpPr/>
              <p:nvPr/>
            </p:nvSpPr>
            <p:spPr>
              <a:xfrm>
                <a:off x="16639116" y="7307096"/>
                <a:ext cx="256351" cy="59807"/>
              </a:xfrm>
              <a:custGeom>
                <a:avLst/>
                <a:gdLst/>
                <a:ahLst/>
                <a:cxnLst/>
                <a:rect l="l" t="t" r="r" b="b"/>
                <a:pathLst>
                  <a:path w="160" h="38" extrusionOk="0">
                    <a:moveTo>
                      <a:pt x="160" y="0"/>
                    </a:moveTo>
                    <a:lnTo>
                      <a:pt x="0" y="0"/>
                    </a:lnTo>
                    <a:lnTo>
                      <a:pt x="0" y="19"/>
                    </a:lnTo>
                    <a:lnTo>
                      <a:pt x="0" y="38"/>
                    </a:lnTo>
                    <a:lnTo>
                      <a:pt x="160" y="38"/>
                    </a:lnTo>
                    <a:lnTo>
                      <a:pt x="160" y="19"/>
                    </a:lnTo>
                    <a:lnTo>
                      <a:pt x="160" y="0"/>
                    </a:lnTo>
                  </a:path>
                </a:pathLst>
              </a:custGeom>
              <a:no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93" name="Google Shape;893;p56"/>
              <p:cNvSpPr/>
              <p:nvPr/>
            </p:nvSpPr>
            <p:spPr>
              <a:xfrm>
                <a:off x="15251969" y="4481963"/>
                <a:ext cx="2116322" cy="1634704"/>
              </a:xfrm>
              <a:custGeom>
                <a:avLst/>
                <a:gdLst/>
                <a:ahLst/>
                <a:cxnLst/>
                <a:rect l="l" t="t" r="r" b="b"/>
                <a:pathLst>
                  <a:path w="564" h="435" extrusionOk="0">
                    <a:moveTo>
                      <a:pt x="399" y="49"/>
                    </a:moveTo>
                    <a:cubicBezTo>
                      <a:pt x="371" y="23"/>
                      <a:pt x="320" y="0"/>
                      <a:pt x="248" y="0"/>
                    </a:cubicBezTo>
                    <a:cubicBezTo>
                      <a:pt x="134" y="0"/>
                      <a:pt x="58" y="114"/>
                      <a:pt x="58" y="224"/>
                    </a:cubicBezTo>
                    <a:cubicBezTo>
                      <a:pt x="58" y="273"/>
                      <a:pt x="58" y="273"/>
                      <a:pt x="58" y="273"/>
                    </a:cubicBezTo>
                    <a:cubicBezTo>
                      <a:pt x="58" y="301"/>
                      <a:pt x="48" y="329"/>
                      <a:pt x="30" y="350"/>
                    </a:cubicBezTo>
                    <a:cubicBezTo>
                      <a:pt x="12" y="371"/>
                      <a:pt x="12" y="371"/>
                      <a:pt x="12" y="371"/>
                    </a:cubicBezTo>
                    <a:cubicBezTo>
                      <a:pt x="58" y="371"/>
                      <a:pt x="58" y="371"/>
                      <a:pt x="58" y="371"/>
                    </a:cubicBezTo>
                    <a:cubicBezTo>
                      <a:pt x="0" y="435"/>
                      <a:pt x="0" y="435"/>
                      <a:pt x="0" y="435"/>
                    </a:cubicBezTo>
                    <a:cubicBezTo>
                      <a:pt x="51" y="435"/>
                      <a:pt x="51" y="435"/>
                      <a:pt x="51" y="435"/>
                    </a:cubicBezTo>
                    <a:cubicBezTo>
                      <a:pt x="200" y="435"/>
                      <a:pt x="208" y="249"/>
                      <a:pt x="278" y="211"/>
                    </a:cubicBezTo>
                    <a:cubicBezTo>
                      <a:pt x="278" y="337"/>
                      <a:pt x="278" y="337"/>
                      <a:pt x="278" y="337"/>
                    </a:cubicBezTo>
                    <a:cubicBezTo>
                      <a:pt x="461" y="337"/>
                      <a:pt x="461" y="337"/>
                      <a:pt x="461" y="337"/>
                    </a:cubicBezTo>
                    <a:cubicBezTo>
                      <a:pt x="527" y="337"/>
                      <a:pt x="564" y="287"/>
                      <a:pt x="564" y="193"/>
                    </a:cubicBezTo>
                    <a:cubicBezTo>
                      <a:pt x="564" y="74"/>
                      <a:pt x="466" y="52"/>
                      <a:pt x="399" y="49"/>
                    </a:cubicBezTo>
                  </a:path>
                </a:pathLst>
              </a:custGeom>
              <a:solidFill>
                <a:srgbClr val="FFBD1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94" name="Google Shape;894;p56"/>
              <p:cNvSpPr/>
              <p:nvPr/>
            </p:nvSpPr>
            <p:spPr>
              <a:xfrm>
                <a:off x="15217789" y="4453484"/>
                <a:ext cx="2178986" cy="1694511"/>
              </a:xfrm>
              <a:custGeom>
                <a:avLst/>
                <a:gdLst/>
                <a:ahLst/>
                <a:cxnLst/>
                <a:rect l="l" t="t" r="r" b="b"/>
                <a:pathLst>
                  <a:path w="581" h="451" extrusionOk="0">
                    <a:moveTo>
                      <a:pt x="60" y="451"/>
                    </a:moveTo>
                    <a:cubicBezTo>
                      <a:pt x="9" y="451"/>
                      <a:pt x="9" y="451"/>
                      <a:pt x="9" y="451"/>
                    </a:cubicBezTo>
                    <a:cubicBezTo>
                      <a:pt x="6" y="451"/>
                      <a:pt x="3" y="449"/>
                      <a:pt x="2" y="446"/>
                    </a:cubicBezTo>
                    <a:cubicBezTo>
                      <a:pt x="0" y="443"/>
                      <a:pt x="1" y="440"/>
                      <a:pt x="3" y="437"/>
                    </a:cubicBezTo>
                    <a:cubicBezTo>
                      <a:pt x="49" y="387"/>
                      <a:pt x="49" y="387"/>
                      <a:pt x="49" y="387"/>
                    </a:cubicBezTo>
                    <a:cubicBezTo>
                      <a:pt x="21" y="387"/>
                      <a:pt x="21" y="387"/>
                      <a:pt x="21" y="387"/>
                    </a:cubicBezTo>
                    <a:cubicBezTo>
                      <a:pt x="18" y="387"/>
                      <a:pt x="15" y="385"/>
                      <a:pt x="14" y="382"/>
                    </a:cubicBezTo>
                    <a:cubicBezTo>
                      <a:pt x="13" y="379"/>
                      <a:pt x="13" y="376"/>
                      <a:pt x="15" y="374"/>
                    </a:cubicBezTo>
                    <a:cubicBezTo>
                      <a:pt x="33" y="353"/>
                      <a:pt x="33" y="353"/>
                      <a:pt x="33" y="353"/>
                    </a:cubicBezTo>
                    <a:cubicBezTo>
                      <a:pt x="50" y="333"/>
                      <a:pt x="59" y="307"/>
                      <a:pt x="59" y="281"/>
                    </a:cubicBezTo>
                    <a:cubicBezTo>
                      <a:pt x="59" y="232"/>
                      <a:pt x="59" y="232"/>
                      <a:pt x="59" y="232"/>
                    </a:cubicBezTo>
                    <a:cubicBezTo>
                      <a:pt x="59" y="121"/>
                      <a:pt x="135" y="0"/>
                      <a:pt x="257" y="0"/>
                    </a:cubicBezTo>
                    <a:cubicBezTo>
                      <a:pt x="320" y="0"/>
                      <a:pt x="376" y="18"/>
                      <a:pt x="411" y="49"/>
                    </a:cubicBezTo>
                    <a:cubicBezTo>
                      <a:pt x="521" y="54"/>
                      <a:pt x="581" y="108"/>
                      <a:pt x="581" y="201"/>
                    </a:cubicBezTo>
                    <a:cubicBezTo>
                      <a:pt x="581" y="299"/>
                      <a:pt x="542" y="353"/>
                      <a:pt x="470" y="353"/>
                    </a:cubicBezTo>
                    <a:cubicBezTo>
                      <a:pt x="287" y="353"/>
                      <a:pt x="287" y="353"/>
                      <a:pt x="287" y="353"/>
                    </a:cubicBezTo>
                    <a:cubicBezTo>
                      <a:pt x="283" y="353"/>
                      <a:pt x="279" y="349"/>
                      <a:pt x="279" y="345"/>
                    </a:cubicBezTo>
                    <a:cubicBezTo>
                      <a:pt x="279" y="235"/>
                      <a:pt x="279" y="235"/>
                      <a:pt x="279" y="235"/>
                    </a:cubicBezTo>
                    <a:cubicBezTo>
                      <a:pt x="261" y="251"/>
                      <a:pt x="247" y="279"/>
                      <a:pt x="232" y="308"/>
                    </a:cubicBezTo>
                    <a:cubicBezTo>
                      <a:pt x="199" y="372"/>
                      <a:pt x="159" y="451"/>
                      <a:pt x="60" y="451"/>
                    </a:cubicBezTo>
                    <a:moveTo>
                      <a:pt x="27" y="435"/>
                    </a:moveTo>
                    <a:cubicBezTo>
                      <a:pt x="60" y="435"/>
                      <a:pt x="60" y="435"/>
                      <a:pt x="60" y="435"/>
                    </a:cubicBezTo>
                    <a:cubicBezTo>
                      <a:pt x="149" y="435"/>
                      <a:pt x="185" y="364"/>
                      <a:pt x="218" y="301"/>
                    </a:cubicBezTo>
                    <a:cubicBezTo>
                      <a:pt x="237" y="263"/>
                      <a:pt x="255" y="227"/>
                      <a:pt x="283" y="212"/>
                    </a:cubicBezTo>
                    <a:cubicBezTo>
                      <a:pt x="286" y="211"/>
                      <a:pt x="289" y="211"/>
                      <a:pt x="291" y="213"/>
                    </a:cubicBezTo>
                    <a:cubicBezTo>
                      <a:pt x="294" y="214"/>
                      <a:pt x="295" y="217"/>
                      <a:pt x="295" y="219"/>
                    </a:cubicBezTo>
                    <a:cubicBezTo>
                      <a:pt x="295" y="337"/>
                      <a:pt x="295" y="337"/>
                      <a:pt x="295" y="337"/>
                    </a:cubicBezTo>
                    <a:cubicBezTo>
                      <a:pt x="470" y="337"/>
                      <a:pt x="470" y="337"/>
                      <a:pt x="470" y="337"/>
                    </a:cubicBezTo>
                    <a:cubicBezTo>
                      <a:pt x="549" y="337"/>
                      <a:pt x="565" y="263"/>
                      <a:pt x="565" y="201"/>
                    </a:cubicBezTo>
                    <a:cubicBezTo>
                      <a:pt x="565" y="94"/>
                      <a:pt x="480" y="68"/>
                      <a:pt x="408" y="65"/>
                    </a:cubicBezTo>
                    <a:cubicBezTo>
                      <a:pt x="406" y="65"/>
                      <a:pt x="404" y="64"/>
                      <a:pt x="403" y="63"/>
                    </a:cubicBezTo>
                    <a:cubicBezTo>
                      <a:pt x="387" y="49"/>
                      <a:pt x="343" y="16"/>
                      <a:pt x="257" y="16"/>
                    </a:cubicBezTo>
                    <a:cubicBezTo>
                      <a:pt x="145" y="16"/>
                      <a:pt x="75" y="128"/>
                      <a:pt x="75" y="232"/>
                    </a:cubicBezTo>
                    <a:cubicBezTo>
                      <a:pt x="75" y="281"/>
                      <a:pt x="75" y="281"/>
                      <a:pt x="75" y="281"/>
                    </a:cubicBezTo>
                    <a:cubicBezTo>
                      <a:pt x="75" y="311"/>
                      <a:pt x="64" y="340"/>
                      <a:pt x="45" y="364"/>
                    </a:cubicBezTo>
                    <a:cubicBezTo>
                      <a:pt x="39" y="371"/>
                      <a:pt x="39" y="371"/>
                      <a:pt x="39" y="371"/>
                    </a:cubicBezTo>
                    <a:cubicBezTo>
                      <a:pt x="67" y="371"/>
                      <a:pt x="67" y="371"/>
                      <a:pt x="67" y="371"/>
                    </a:cubicBezTo>
                    <a:cubicBezTo>
                      <a:pt x="70" y="371"/>
                      <a:pt x="73" y="373"/>
                      <a:pt x="74" y="376"/>
                    </a:cubicBezTo>
                    <a:cubicBezTo>
                      <a:pt x="76" y="378"/>
                      <a:pt x="75" y="382"/>
                      <a:pt x="73" y="384"/>
                    </a:cubicBezTo>
                    <a:cubicBezTo>
                      <a:pt x="27" y="435"/>
                      <a:pt x="27" y="435"/>
                      <a:pt x="27" y="435"/>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95" name="Google Shape;895;p56"/>
              <p:cNvSpPr/>
              <p:nvPr/>
            </p:nvSpPr>
            <p:spPr>
              <a:xfrm>
                <a:off x="15251969" y="4481963"/>
                <a:ext cx="2116322" cy="1634704"/>
              </a:xfrm>
              <a:custGeom>
                <a:avLst/>
                <a:gdLst/>
                <a:ahLst/>
                <a:cxnLst/>
                <a:rect l="l" t="t" r="r" b="b"/>
                <a:pathLst>
                  <a:path w="564" h="435" extrusionOk="0">
                    <a:moveTo>
                      <a:pt x="399" y="49"/>
                    </a:moveTo>
                    <a:cubicBezTo>
                      <a:pt x="371" y="23"/>
                      <a:pt x="320" y="0"/>
                      <a:pt x="248" y="0"/>
                    </a:cubicBezTo>
                    <a:cubicBezTo>
                      <a:pt x="134" y="0"/>
                      <a:pt x="58" y="114"/>
                      <a:pt x="58" y="224"/>
                    </a:cubicBezTo>
                    <a:cubicBezTo>
                      <a:pt x="58" y="273"/>
                      <a:pt x="58" y="273"/>
                      <a:pt x="58" y="273"/>
                    </a:cubicBezTo>
                    <a:cubicBezTo>
                      <a:pt x="58" y="301"/>
                      <a:pt x="48" y="329"/>
                      <a:pt x="30" y="350"/>
                    </a:cubicBezTo>
                    <a:cubicBezTo>
                      <a:pt x="12" y="371"/>
                      <a:pt x="12" y="371"/>
                      <a:pt x="12" y="371"/>
                    </a:cubicBezTo>
                    <a:cubicBezTo>
                      <a:pt x="58" y="371"/>
                      <a:pt x="58" y="371"/>
                      <a:pt x="58" y="371"/>
                    </a:cubicBezTo>
                    <a:cubicBezTo>
                      <a:pt x="0" y="435"/>
                      <a:pt x="0" y="435"/>
                      <a:pt x="0" y="435"/>
                    </a:cubicBezTo>
                    <a:cubicBezTo>
                      <a:pt x="51" y="435"/>
                      <a:pt x="51" y="435"/>
                      <a:pt x="51" y="435"/>
                    </a:cubicBezTo>
                    <a:cubicBezTo>
                      <a:pt x="200" y="435"/>
                      <a:pt x="208" y="249"/>
                      <a:pt x="278" y="211"/>
                    </a:cubicBezTo>
                    <a:cubicBezTo>
                      <a:pt x="278" y="337"/>
                      <a:pt x="278" y="337"/>
                      <a:pt x="278" y="337"/>
                    </a:cubicBezTo>
                    <a:cubicBezTo>
                      <a:pt x="461" y="337"/>
                      <a:pt x="461" y="337"/>
                      <a:pt x="461" y="337"/>
                    </a:cubicBezTo>
                    <a:cubicBezTo>
                      <a:pt x="527" y="337"/>
                      <a:pt x="564" y="287"/>
                      <a:pt x="564" y="193"/>
                    </a:cubicBezTo>
                    <a:cubicBezTo>
                      <a:pt x="564" y="74"/>
                      <a:pt x="466" y="52"/>
                      <a:pt x="399" y="49"/>
                    </a:cubicBezTo>
                  </a:path>
                </a:pathLst>
              </a:custGeom>
              <a:solidFill>
                <a:srgbClr val="FFBD1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96" name="Google Shape;896;p56"/>
              <p:cNvSpPr/>
              <p:nvPr/>
            </p:nvSpPr>
            <p:spPr>
              <a:xfrm>
                <a:off x="15217789" y="4453484"/>
                <a:ext cx="2178986" cy="1694511"/>
              </a:xfrm>
              <a:custGeom>
                <a:avLst/>
                <a:gdLst/>
                <a:ahLst/>
                <a:cxnLst/>
                <a:rect l="l" t="t" r="r" b="b"/>
                <a:pathLst>
                  <a:path w="581" h="451" extrusionOk="0">
                    <a:moveTo>
                      <a:pt x="60" y="451"/>
                    </a:moveTo>
                    <a:cubicBezTo>
                      <a:pt x="9" y="451"/>
                      <a:pt x="9" y="451"/>
                      <a:pt x="9" y="451"/>
                    </a:cubicBezTo>
                    <a:cubicBezTo>
                      <a:pt x="6" y="451"/>
                      <a:pt x="3" y="449"/>
                      <a:pt x="2" y="446"/>
                    </a:cubicBezTo>
                    <a:cubicBezTo>
                      <a:pt x="0" y="443"/>
                      <a:pt x="1" y="440"/>
                      <a:pt x="3" y="437"/>
                    </a:cubicBezTo>
                    <a:cubicBezTo>
                      <a:pt x="49" y="387"/>
                      <a:pt x="49" y="387"/>
                      <a:pt x="49" y="387"/>
                    </a:cubicBezTo>
                    <a:cubicBezTo>
                      <a:pt x="21" y="387"/>
                      <a:pt x="21" y="387"/>
                      <a:pt x="21" y="387"/>
                    </a:cubicBezTo>
                    <a:cubicBezTo>
                      <a:pt x="18" y="387"/>
                      <a:pt x="15" y="385"/>
                      <a:pt x="14" y="382"/>
                    </a:cubicBezTo>
                    <a:cubicBezTo>
                      <a:pt x="13" y="379"/>
                      <a:pt x="13" y="376"/>
                      <a:pt x="15" y="374"/>
                    </a:cubicBezTo>
                    <a:cubicBezTo>
                      <a:pt x="33" y="353"/>
                      <a:pt x="33" y="353"/>
                      <a:pt x="33" y="353"/>
                    </a:cubicBezTo>
                    <a:cubicBezTo>
                      <a:pt x="50" y="333"/>
                      <a:pt x="59" y="307"/>
                      <a:pt x="59" y="281"/>
                    </a:cubicBezTo>
                    <a:cubicBezTo>
                      <a:pt x="59" y="232"/>
                      <a:pt x="59" y="232"/>
                      <a:pt x="59" y="232"/>
                    </a:cubicBezTo>
                    <a:cubicBezTo>
                      <a:pt x="59" y="121"/>
                      <a:pt x="135" y="0"/>
                      <a:pt x="257" y="0"/>
                    </a:cubicBezTo>
                    <a:cubicBezTo>
                      <a:pt x="320" y="0"/>
                      <a:pt x="376" y="18"/>
                      <a:pt x="411" y="49"/>
                    </a:cubicBezTo>
                    <a:cubicBezTo>
                      <a:pt x="521" y="54"/>
                      <a:pt x="581" y="108"/>
                      <a:pt x="581" y="201"/>
                    </a:cubicBezTo>
                    <a:cubicBezTo>
                      <a:pt x="581" y="299"/>
                      <a:pt x="542" y="353"/>
                      <a:pt x="470" y="353"/>
                    </a:cubicBezTo>
                    <a:cubicBezTo>
                      <a:pt x="287" y="353"/>
                      <a:pt x="287" y="353"/>
                      <a:pt x="287" y="353"/>
                    </a:cubicBezTo>
                    <a:cubicBezTo>
                      <a:pt x="283" y="353"/>
                      <a:pt x="279" y="349"/>
                      <a:pt x="279" y="345"/>
                    </a:cubicBezTo>
                    <a:cubicBezTo>
                      <a:pt x="279" y="235"/>
                      <a:pt x="279" y="235"/>
                      <a:pt x="279" y="235"/>
                    </a:cubicBezTo>
                    <a:cubicBezTo>
                      <a:pt x="261" y="251"/>
                      <a:pt x="247" y="279"/>
                      <a:pt x="232" y="308"/>
                    </a:cubicBezTo>
                    <a:cubicBezTo>
                      <a:pt x="199" y="372"/>
                      <a:pt x="159" y="451"/>
                      <a:pt x="60" y="451"/>
                    </a:cubicBezTo>
                    <a:moveTo>
                      <a:pt x="27" y="435"/>
                    </a:moveTo>
                    <a:cubicBezTo>
                      <a:pt x="60" y="435"/>
                      <a:pt x="60" y="435"/>
                      <a:pt x="60" y="435"/>
                    </a:cubicBezTo>
                    <a:cubicBezTo>
                      <a:pt x="149" y="435"/>
                      <a:pt x="185" y="364"/>
                      <a:pt x="218" y="301"/>
                    </a:cubicBezTo>
                    <a:cubicBezTo>
                      <a:pt x="237" y="263"/>
                      <a:pt x="255" y="227"/>
                      <a:pt x="283" y="212"/>
                    </a:cubicBezTo>
                    <a:cubicBezTo>
                      <a:pt x="286" y="211"/>
                      <a:pt x="289" y="211"/>
                      <a:pt x="291" y="213"/>
                    </a:cubicBezTo>
                    <a:cubicBezTo>
                      <a:pt x="294" y="214"/>
                      <a:pt x="295" y="217"/>
                      <a:pt x="295" y="219"/>
                    </a:cubicBezTo>
                    <a:cubicBezTo>
                      <a:pt x="295" y="337"/>
                      <a:pt x="295" y="337"/>
                      <a:pt x="295" y="337"/>
                    </a:cubicBezTo>
                    <a:cubicBezTo>
                      <a:pt x="470" y="337"/>
                      <a:pt x="470" y="337"/>
                      <a:pt x="470" y="337"/>
                    </a:cubicBezTo>
                    <a:cubicBezTo>
                      <a:pt x="549" y="337"/>
                      <a:pt x="565" y="263"/>
                      <a:pt x="565" y="201"/>
                    </a:cubicBezTo>
                    <a:cubicBezTo>
                      <a:pt x="565" y="94"/>
                      <a:pt x="480" y="68"/>
                      <a:pt x="408" y="65"/>
                    </a:cubicBezTo>
                    <a:cubicBezTo>
                      <a:pt x="406" y="65"/>
                      <a:pt x="404" y="64"/>
                      <a:pt x="403" y="63"/>
                    </a:cubicBezTo>
                    <a:cubicBezTo>
                      <a:pt x="387" y="49"/>
                      <a:pt x="343" y="16"/>
                      <a:pt x="257" y="16"/>
                    </a:cubicBezTo>
                    <a:cubicBezTo>
                      <a:pt x="145" y="16"/>
                      <a:pt x="75" y="128"/>
                      <a:pt x="75" y="232"/>
                    </a:cubicBezTo>
                    <a:cubicBezTo>
                      <a:pt x="75" y="281"/>
                      <a:pt x="75" y="281"/>
                      <a:pt x="75" y="281"/>
                    </a:cubicBezTo>
                    <a:cubicBezTo>
                      <a:pt x="75" y="311"/>
                      <a:pt x="64" y="340"/>
                      <a:pt x="45" y="364"/>
                    </a:cubicBezTo>
                    <a:cubicBezTo>
                      <a:pt x="39" y="371"/>
                      <a:pt x="39" y="371"/>
                      <a:pt x="39" y="371"/>
                    </a:cubicBezTo>
                    <a:cubicBezTo>
                      <a:pt x="67" y="371"/>
                      <a:pt x="67" y="371"/>
                      <a:pt x="67" y="371"/>
                    </a:cubicBezTo>
                    <a:cubicBezTo>
                      <a:pt x="70" y="371"/>
                      <a:pt x="73" y="373"/>
                      <a:pt x="74" y="376"/>
                    </a:cubicBezTo>
                    <a:cubicBezTo>
                      <a:pt x="76" y="378"/>
                      <a:pt x="75" y="382"/>
                      <a:pt x="73" y="384"/>
                    </a:cubicBezTo>
                    <a:cubicBezTo>
                      <a:pt x="27" y="435"/>
                      <a:pt x="27" y="435"/>
                      <a:pt x="27" y="435"/>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97" name="Google Shape;897;p56"/>
              <p:cNvSpPr/>
              <p:nvPr/>
            </p:nvSpPr>
            <p:spPr>
              <a:xfrm>
                <a:off x="15516866" y="4513291"/>
                <a:ext cx="1814396" cy="637933"/>
              </a:xfrm>
              <a:custGeom>
                <a:avLst/>
                <a:gdLst/>
                <a:ahLst/>
                <a:cxnLst/>
                <a:rect l="l" t="t" r="r" b="b"/>
                <a:pathLst>
                  <a:path w="483" h="170" extrusionOk="0">
                    <a:moveTo>
                      <a:pt x="177" y="0"/>
                    </a:moveTo>
                    <a:cubicBezTo>
                      <a:pt x="81" y="0"/>
                      <a:pt x="17" y="82"/>
                      <a:pt x="0" y="170"/>
                    </a:cubicBezTo>
                    <a:cubicBezTo>
                      <a:pt x="25" y="90"/>
                      <a:pt x="90" y="24"/>
                      <a:pt x="177" y="24"/>
                    </a:cubicBezTo>
                    <a:cubicBezTo>
                      <a:pt x="249" y="24"/>
                      <a:pt x="300" y="47"/>
                      <a:pt x="328" y="73"/>
                    </a:cubicBezTo>
                    <a:cubicBezTo>
                      <a:pt x="382" y="75"/>
                      <a:pt x="457" y="91"/>
                      <a:pt x="483" y="159"/>
                    </a:cubicBezTo>
                    <a:cubicBezTo>
                      <a:pt x="471" y="74"/>
                      <a:pt x="393" y="52"/>
                      <a:pt x="328" y="49"/>
                    </a:cubicBezTo>
                    <a:cubicBezTo>
                      <a:pt x="326" y="49"/>
                      <a:pt x="324" y="48"/>
                      <a:pt x="323" y="47"/>
                    </a:cubicBezTo>
                    <a:cubicBezTo>
                      <a:pt x="307" y="33"/>
                      <a:pt x="263" y="0"/>
                      <a:pt x="177" y="0"/>
                    </a:cubicBezTo>
                  </a:path>
                </a:pathLst>
              </a:custGeom>
              <a:solidFill>
                <a:srgbClr val="FFD774"/>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98" name="Google Shape;898;p56"/>
              <p:cNvSpPr/>
              <p:nvPr/>
            </p:nvSpPr>
            <p:spPr>
              <a:xfrm>
                <a:off x="15217789" y="4453484"/>
                <a:ext cx="2178986" cy="1694511"/>
              </a:xfrm>
              <a:custGeom>
                <a:avLst/>
                <a:gdLst/>
                <a:ahLst/>
                <a:cxnLst/>
                <a:rect l="l" t="t" r="r" b="b"/>
                <a:pathLst>
                  <a:path w="581" h="451" extrusionOk="0">
                    <a:moveTo>
                      <a:pt x="60" y="451"/>
                    </a:moveTo>
                    <a:cubicBezTo>
                      <a:pt x="9" y="451"/>
                      <a:pt x="9" y="451"/>
                      <a:pt x="9" y="451"/>
                    </a:cubicBezTo>
                    <a:cubicBezTo>
                      <a:pt x="6" y="451"/>
                      <a:pt x="3" y="449"/>
                      <a:pt x="2" y="446"/>
                    </a:cubicBezTo>
                    <a:cubicBezTo>
                      <a:pt x="0" y="443"/>
                      <a:pt x="1" y="440"/>
                      <a:pt x="3" y="437"/>
                    </a:cubicBezTo>
                    <a:cubicBezTo>
                      <a:pt x="49" y="387"/>
                      <a:pt x="49" y="387"/>
                      <a:pt x="49" y="387"/>
                    </a:cubicBezTo>
                    <a:cubicBezTo>
                      <a:pt x="21" y="387"/>
                      <a:pt x="21" y="387"/>
                      <a:pt x="21" y="387"/>
                    </a:cubicBezTo>
                    <a:cubicBezTo>
                      <a:pt x="18" y="387"/>
                      <a:pt x="15" y="385"/>
                      <a:pt x="14" y="382"/>
                    </a:cubicBezTo>
                    <a:cubicBezTo>
                      <a:pt x="13" y="379"/>
                      <a:pt x="13" y="376"/>
                      <a:pt x="15" y="374"/>
                    </a:cubicBezTo>
                    <a:cubicBezTo>
                      <a:pt x="33" y="353"/>
                      <a:pt x="33" y="353"/>
                      <a:pt x="33" y="353"/>
                    </a:cubicBezTo>
                    <a:cubicBezTo>
                      <a:pt x="50" y="333"/>
                      <a:pt x="59" y="307"/>
                      <a:pt x="59" y="281"/>
                    </a:cubicBezTo>
                    <a:cubicBezTo>
                      <a:pt x="59" y="232"/>
                      <a:pt x="59" y="232"/>
                      <a:pt x="59" y="232"/>
                    </a:cubicBezTo>
                    <a:cubicBezTo>
                      <a:pt x="59" y="121"/>
                      <a:pt x="135" y="0"/>
                      <a:pt x="257" y="0"/>
                    </a:cubicBezTo>
                    <a:cubicBezTo>
                      <a:pt x="320" y="0"/>
                      <a:pt x="376" y="18"/>
                      <a:pt x="411" y="49"/>
                    </a:cubicBezTo>
                    <a:cubicBezTo>
                      <a:pt x="521" y="54"/>
                      <a:pt x="581" y="108"/>
                      <a:pt x="581" y="201"/>
                    </a:cubicBezTo>
                    <a:cubicBezTo>
                      <a:pt x="581" y="299"/>
                      <a:pt x="542" y="353"/>
                      <a:pt x="470" y="353"/>
                    </a:cubicBezTo>
                    <a:cubicBezTo>
                      <a:pt x="287" y="353"/>
                      <a:pt x="287" y="353"/>
                      <a:pt x="287" y="353"/>
                    </a:cubicBezTo>
                    <a:cubicBezTo>
                      <a:pt x="283" y="353"/>
                      <a:pt x="279" y="349"/>
                      <a:pt x="279" y="345"/>
                    </a:cubicBezTo>
                    <a:cubicBezTo>
                      <a:pt x="279" y="235"/>
                      <a:pt x="279" y="235"/>
                      <a:pt x="279" y="235"/>
                    </a:cubicBezTo>
                    <a:cubicBezTo>
                      <a:pt x="261" y="251"/>
                      <a:pt x="247" y="279"/>
                      <a:pt x="232" y="308"/>
                    </a:cubicBezTo>
                    <a:cubicBezTo>
                      <a:pt x="199" y="372"/>
                      <a:pt x="159" y="451"/>
                      <a:pt x="60" y="451"/>
                    </a:cubicBezTo>
                    <a:moveTo>
                      <a:pt x="27" y="435"/>
                    </a:moveTo>
                    <a:cubicBezTo>
                      <a:pt x="60" y="435"/>
                      <a:pt x="60" y="435"/>
                      <a:pt x="60" y="435"/>
                    </a:cubicBezTo>
                    <a:cubicBezTo>
                      <a:pt x="149" y="435"/>
                      <a:pt x="185" y="364"/>
                      <a:pt x="218" y="301"/>
                    </a:cubicBezTo>
                    <a:cubicBezTo>
                      <a:pt x="237" y="263"/>
                      <a:pt x="255" y="227"/>
                      <a:pt x="283" y="212"/>
                    </a:cubicBezTo>
                    <a:cubicBezTo>
                      <a:pt x="286" y="211"/>
                      <a:pt x="289" y="211"/>
                      <a:pt x="291" y="213"/>
                    </a:cubicBezTo>
                    <a:cubicBezTo>
                      <a:pt x="294" y="214"/>
                      <a:pt x="295" y="217"/>
                      <a:pt x="295" y="219"/>
                    </a:cubicBezTo>
                    <a:cubicBezTo>
                      <a:pt x="295" y="337"/>
                      <a:pt x="295" y="337"/>
                      <a:pt x="295" y="337"/>
                    </a:cubicBezTo>
                    <a:cubicBezTo>
                      <a:pt x="470" y="337"/>
                      <a:pt x="470" y="337"/>
                      <a:pt x="470" y="337"/>
                    </a:cubicBezTo>
                    <a:cubicBezTo>
                      <a:pt x="549" y="337"/>
                      <a:pt x="565" y="263"/>
                      <a:pt x="565" y="201"/>
                    </a:cubicBezTo>
                    <a:cubicBezTo>
                      <a:pt x="565" y="94"/>
                      <a:pt x="480" y="68"/>
                      <a:pt x="408" y="65"/>
                    </a:cubicBezTo>
                    <a:cubicBezTo>
                      <a:pt x="406" y="65"/>
                      <a:pt x="404" y="64"/>
                      <a:pt x="403" y="63"/>
                    </a:cubicBezTo>
                    <a:cubicBezTo>
                      <a:pt x="387" y="49"/>
                      <a:pt x="343" y="16"/>
                      <a:pt x="257" y="16"/>
                    </a:cubicBezTo>
                    <a:cubicBezTo>
                      <a:pt x="145" y="16"/>
                      <a:pt x="75" y="128"/>
                      <a:pt x="75" y="232"/>
                    </a:cubicBezTo>
                    <a:cubicBezTo>
                      <a:pt x="75" y="281"/>
                      <a:pt x="75" y="281"/>
                      <a:pt x="75" y="281"/>
                    </a:cubicBezTo>
                    <a:cubicBezTo>
                      <a:pt x="75" y="311"/>
                      <a:pt x="64" y="340"/>
                      <a:pt x="45" y="364"/>
                    </a:cubicBezTo>
                    <a:cubicBezTo>
                      <a:pt x="39" y="371"/>
                      <a:pt x="39" y="371"/>
                      <a:pt x="39" y="371"/>
                    </a:cubicBezTo>
                    <a:cubicBezTo>
                      <a:pt x="67" y="371"/>
                      <a:pt x="67" y="371"/>
                      <a:pt x="67" y="371"/>
                    </a:cubicBezTo>
                    <a:cubicBezTo>
                      <a:pt x="70" y="371"/>
                      <a:pt x="73" y="373"/>
                      <a:pt x="74" y="376"/>
                    </a:cubicBezTo>
                    <a:cubicBezTo>
                      <a:pt x="76" y="378"/>
                      <a:pt x="75" y="382"/>
                      <a:pt x="73" y="384"/>
                    </a:cubicBezTo>
                    <a:cubicBezTo>
                      <a:pt x="27" y="435"/>
                      <a:pt x="27" y="435"/>
                      <a:pt x="27" y="435"/>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899" name="Google Shape;899;p56"/>
              <p:cNvSpPr/>
              <p:nvPr/>
            </p:nvSpPr>
            <p:spPr>
              <a:xfrm>
                <a:off x="15690614" y="5088570"/>
                <a:ext cx="1498230" cy="1705901"/>
              </a:xfrm>
              <a:custGeom>
                <a:avLst/>
                <a:gdLst/>
                <a:ahLst/>
                <a:cxnLst/>
                <a:rect l="l" t="t" r="r" b="b"/>
                <a:pathLst>
                  <a:path w="399" h="454" extrusionOk="0">
                    <a:moveTo>
                      <a:pt x="339" y="0"/>
                    </a:moveTo>
                    <a:cubicBezTo>
                      <a:pt x="336" y="0"/>
                      <a:pt x="336" y="0"/>
                      <a:pt x="336" y="0"/>
                    </a:cubicBezTo>
                    <a:cubicBezTo>
                      <a:pt x="317" y="0"/>
                      <a:pt x="301" y="9"/>
                      <a:pt x="289" y="23"/>
                    </a:cubicBezTo>
                    <a:cubicBezTo>
                      <a:pt x="274" y="40"/>
                      <a:pt x="237" y="44"/>
                      <a:pt x="187" y="44"/>
                    </a:cubicBezTo>
                    <a:cubicBezTo>
                      <a:pt x="106" y="44"/>
                      <a:pt x="99" y="208"/>
                      <a:pt x="0" y="259"/>
                    </a:cubicBezTo>
                    <a:cubicBezTo>
                      <a:pt x="5" y="364"/>
                      <a:pt x="90" y="450"/>
                      <a:pt x="196" y="452"/>
                    </a:cubicBezTo>
                    <a:cubicBezTo>
                      <a:pt x="308" y="454"/>
                      <a:pt x="399" y="363"/>
                      <a:pt x="399" y="252"/>
                    </a:cubicBezTo>
                    <a:cubicBezTo>
                      <a:pt x="399" y="60"/>
                      <a:pt x="399" y="60"/>
                      <a:pt x="399" y="60"/>
                    </a:cubicBezTo>
                    <a:cubicBezTo>
                      <a:pt x="399" y="27"/>
                      <a:pt x="372" y="0"/>
                      <a:pt x="339" y="0"/>
                    </a:cubicBezTo>
                  </a:path>
                </a:pathLst>
              </a:custGeom>
              <a:solidFill>
                <a:srgbClr val="DCA378"/>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00" name="Google Shape;900;p56"/>
              <p:cNvSpPr/>
              <p:nvPr/>
            </p:nvSpPr>
            <p:spPr>
              <a:xfrm>
                <a:off x="15656434" y="5057242"/>
                <a:ext cx="1560894" cy="1757165"/>
              </a:xfrm>
              <a:custGeom>
                <a:avLst/>
                <a:gdLst/>
                <a:ahLst/>
                <a:cxnLst/>
                <a:rect l="l" t="t" r="r" b="b"/>
                <a:pathLst>
                  <a:path w="416" h="468" extrusionOk="0">
                    <a:moveTo>
                      <a:pt x="208" y="468"/>
                    </a:moveTo>
                    <a:cubicBezTo>
                      <a:pt x="208" y="468"/>
                      <a:pt x="208" y="468"/>
                      <a:pt x="208" y="468"/>
                    </a:cubicBezTo>
                    <a:cubicBezTo>
                      <a:pt x="207" y="468"/>
                      <a:pt x="206" y="468"/>
                      <a:pt x="205" y="468"/>
                    </a:cubicBezTo>
                    <a:cubicBezTo>
                      <a:pt x="96" y="466"/>
                      <a:pt x="6" y="378"/>
                      <a:pt x="1" y="267"/>
                    </a:cubicBezTo>
                    <a:cubicBezTo>
                      <a:pt x="0" y="264"/>
                      <a:pt x="2" y="261"/>
                      <a:pt x="5" y="260"/>
                    </a:cubicBezTo>
                    <a:cubicBezTo>
                      <a:pt x="51" y="236"/>
                      <a:pt x="77" y="185"/>
                      <a:pt x="101" y="140"/>
                    </a:cubicBezTo>
                    <a:cubicBezTo>
                      <a:pt x="126" y="91"/>
                      <a:pt x="150" y="44"/>
                      <a:pt x="196" y="44"/>
                    </a:cubicBezTo>
                    <a:cubicBezTo>
                      <a:pt x="238" y="44"/>
                      <a:pt x="278" y="42"/>
                      <a:pt x="292" y="26"/>
                    </a:cubicBezTo>
                    <a:cubicBezTo>
                      <a:pt x="306" y="9"/>
                      <a:pt x="325" y="0"/>
                      <a:pt x="345" y="0"/>
                    </a:cubicBezTo>
                    <a:cubicBezTo>
                      <a:pt x="348" y="0"/>
                      <a:pt x="348" y="0"/>
                      <a:pt x="348" y="0"/>
                    </a:cubicBezTo>
                    <a:cubicBezTo>
                      <a:pt x="386" y="0"/>
                      <a:pt x="416" y="30"/>
                      <a:pt x="416" y="68"/>
                    </a:cubicBezTo>
                    <a:cubicBezTo>
                      <a:pt x="416" y="260"/>
                      <a:pt x="416" y="260"/>
                      <a:pt x="416" y="260"/>
                    </a:cubicBezTo>
                    <a:cubicBezTo>
                      <a:pt x="416" y="315"/>
                      <a:pt x="395" y="368"/>
                      <a:pt x="355" y="407"/>
                    </a:cubicBezTo>
                    <a:cubicBezTo>
                      <a:pt x="316" y="446"/>
                      <a:pt x="264" y="468"/>
                      <a:pt x="208" y="468"/>
                    </a:cubicBezTo>
                    <a:moveTo>
                      <a:pt x="17" y="271"/>
                    </a:moveTo>
                    <a:cubicBezTo>
                      <a:pt x="24" y="371"/>
                      <a:pt x="106" y="450"/>
                      <a:pt x="205" y="452"/>
                    </a:cubicBezTo>
                    <a:cubicBezTo>
                      <a:pt x="206" y="452"/>
                      <a:pt x="207" y="452"/>
                      <a:pt x="208" y="452"/>
                    </a:cubicBezTo>
                    <a:cubicBezTo>
                      <a:pt x="208" y="452"/>
                      <a:pt x="208" y="452"/>
                      <a:pt x="208" y="452"/>
                    </a:cubicBezTo>
                    <a:cubicBezTo>
                      <a:pt x="260" y="452"/>
                      <a:pt x="308" y="432"/>
                      <a:pt x="344" y="396"/>
                    </a:cubicBezTo>
                    <a:cubicBezTo>
                      <a:pt x="380" y="359"/>
                      <a:pt x="400" y="311"/>
                      <a:pt x="400" y="260"/>
                    </a:cubicBezTo>
                    <a:cubicBezTo>
                      <a:pt x="400" y="68"/>
                      <a:pt x="400" y="68"/>
                      <a:pt x="400" y="68"/>
                    </a:cubicBezTo>
                    <a:cubicBezTo>
                      <a:pt x="400" y="39"/>
                      <a:pt x="377" y="16"/>
                      <a:pt x="348" y="16"/>
                    </a:cubicBezTo>
                    <a:cubicBezTo>
                      <a:pt x="345" y="16"/>
                      <a:pt x="345" y="16"/>
                      <a:pt x="345" y="16"/>
                    </a:cubicBezTo>
                    <a:cubicBezTo>
                      <a:pt x="329" y="16"/>
                      <a:pt x="315" y="23"/>
                      <a:pt x="304" y="36"/>
                    </a:cubicBezTo>
                    <a:cubicBezTo>
                      <a:pt x="287" y="56"/>
                      <a:pt x="250" y="60"/>
                      <a:pt x="196" y="60"/>
                    </a:cubicBezTo>
                    <a:cubicBezTo>
                      <a:pt x="160" y="60"/>
                      <a:pt x="139" y="100"/>
                      <a:pt x="115" y="147"/>
                    </a:cubicBezTo>
                    <a:cubicBezTo>
                      <a:pt x="91" y="193"/>
                      <a:pt x="65" y="245"/>
                      <a:pt x="17" y="271"/>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01" name="Google Shape;901;p56"/>
              <p:cNvSpPr/>
              <p:nvPr/>
            </p:nvSpPr>
            <p:spPr>
              <a:xfrm>
                <a:off x="17188845" y="5538541"/>
                <a:ext cx="179447" cy="361684"/>
              </a:xfrm>
              <a:custGeom>
                <a:avLst/>
                <a:gdLst/>
                <a:ahLst/>
                <a:cxnLst/>
                <a:rect l="l" t="t" r="r" b="b"/>
                <a:pathLst>
                  <a:path w="48" h="96" extrusionOk="0">
                    <a:moveTo>
                      <a:pt x="0" y="0"/>
                    </a:moveTo>
                    <a:cubicBezTo>
                      <a:pt x="27" y="0"/>
                      <a:pt x="48" y="21"/>
                      <a:pt x="48" y="48"/>
                    </a:cubicBezTo>
                    <a:cubicBezTo>
                      <a:pt x="48" y="74"/>
                      <a:pt x="27" y="96"/>
                      <a:pt x="0" y="96"/>
                    </a:cubicBezTo>
                    <a:lnTo>
                      <a:pt x="0" y="0"/>
                    </a:lnTo>
                    <a:close/>
                  </a:path>
                </a:pathLst>
              </a:custGeom>
              <a:solidFill>
                <a:srgbClr val="DCA378"/>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02" name="Google Shape;902;p56"/>
              <p:cNvSpPr/>
              <p:nvPr/>
            </p:nvSpPr>
            <p:spPr>
              <a:xfrm>
                <a:off x="17157514" y="5510062"/>
                <a:ext cx="239261" cy="418643"/>
              </a:xfrm>
              <a:custGeom>
                <a:avLst/>
                <a:gdLst/>
                <a:ahLst/>
                <a:cxnLst/>
                <a:rect l="l" t="t" r="r" b="b"/>
                <a:pathLst>
                  <a:path w="64" h="112" extrusionOk="0">
                    <a:moveTo>
                      <a:pt x="8" y="112"/>
                    </a:moveTo>
                    <a:cubicBezTo>
                      <a:pt x="4" y="112"/>
                      <a:pt x="0" y="108"/>
                      <a:pt x="0" y="104"/>
                    </a:cubicBezTo>
                    <a:cubicBezTo>
                      <a:pt x="0" y="8"/>
                      <a:pt x="0" y="8"/>
                      <a:pt x="0" y="8"/>
                    </a:cubicBezTo>
                    <a:cubicBezTo>
                      <a:pt x="0" y="3"/>
                      <a:pt x="4" y="0"/>
                      <a:pt x="8" y="0"/>
                    </a:cubicBezTo>
                    <a:cubicBezTo>
                      <a:pt x="39" y="0"/>
                      <a:pt x="64" y="25"/>
                      <a:pt x="64" y="56"/>
                    </a:cubicBezTo>
                    <a:cubicBezTo>
                      <a:pt x="64" y="87"/>
                      <a:pt x="39" y="112"/>
                      <a:pt x="8" y="112"/>
                    </a:cubicBezTo>
                    <a:close/>
                    <a:moveTo>
                      <a:pt x="16" y="17"/>
                    </a:moveTo>
                    <a:cubicBezTo>
                      <a:pt x="16" y="95"/>
                      <a:pt x="16" y="95"/>
                      <a:pt x="16" y="95"/>
                    </a:cubicBezTo>
                    <a:cubicBezTo>
                      <a:pt x="35" y="91"/>
                      <a:pt x="48" y="75"/>
                      <a:pt x="48" y="56"/>
                    </a:cubicBezTo>
                    <a:cubicBezTo>
                      <a:pt x="48" y="36"/>
                      <a:pt x="35" y="20"/>
                      <a:pt x="16" y="17"/>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03" name="Google Shape;903;p56"/>
              <p:cNvSpPr/>
              <p:nvPr/>
            </p:nvSpPr>
            <p:spPr>
              <a:xfrm>
                <a:off x="16032416" y="5598346"/>
                <a:ext cx="148114" cy="150940"/>
              </a:xfrm>
              <a:prstGeom prst="ellipse">
                <a:avLst/>
              </a:pr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04" name="Google Shape;904;p56"/>
              <p:cNvSpPr/>
              <p:nvPr/>
            </p:nvSpPr>
            <p:spPr>
              <a:xfrm>
                <a:off x="16693231" y="5598346"/>
                <a:ext cx="148114" cy="150940"/>
              </a:xfrm>
              <a:prstGeom prst="ellipse">
                <a:avLst/>
              </a:pr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05" name="Google Shape;905;p56"/>
              <p:cNvSpPr/>
              <p:nvPr/>
            </p:nvSpPr>
            <p:spPr>
              <a:xfrm>
                <a:off x="16115019" y="5407537"/>
                <a:ext cx="145265" cy="131004"/>
              </a:xfrm>
              <a:custGeom>
                <a:avLst/>
                <a:gdLst/>
                <a:ahLst/>
                <a:cxnLst/>
                <a:rect l="l" t="t" r="r" b="b"/>
                <a:pathLst>
                  <a:path w="39" h="35" extrusionOk="0">
                    <a:moveTo>
                      <a:pt x="30" y="35"/>
                    </a:moveTo>
                    <a:cubicBezTo>
                      <a:pt x="26" y="35"/>
                      <a:pt x="23" y="32"/>
                      <a:pt x="22" y="28"/>
                    </a:cubicBezTo>
                    <a:cubicBezTo>
                      <a:pt x="21" y="23"/>
                      <a:pt x="17" y="20"/>
                      <a:pt x="7" y="16"/>
                    </a:cubicBezTo>
                    <a:cubicBezTo>
                      <a:pt x="3" y="15"/>
                      <a:pt x="0" y="10"/>
                      <a:pt x="2" y="6"/>
                    </a:cubicBezTo>
                    <a:cubicBezTo>
                      <a:pt x="3" y="2"/>
                      <a:pt x="8" y="0"/>
                      <a:pt x="12" y="1"/>
                    </a:cubicBezTo>
                    <a:cubicBezTo>
                      <a:pt x="19" y="4"/>
                      <a:pt x="35" y="9"/>
                      <a:pt x="38" y="25"/>
                    </a:cubicBezTo>
                    <a:cubicBezTo>
                      <a:pt x="39" y="30"/>
                      <a:pt x="36" y="34"/>
                      <a:pt x="31" y="35"/>
                    </a:cubicBezTo>
                    <a:cubicBezTo>
                      <a:pt x="31" y="35"/>
                      <a:pt x="30" y="35"/>
                      <a:pt x="30" y="35"/>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06" name="Google Shape;906;p56"/>
              <p:cNvSpPr/>
              <p:nvPr/>
            </p:nvSpPr>
            <p:spPr>
              <a:xfrm>
                <a:off x="16616328" y="5387601"/>
                <a:ext cx="304772" cy="150940"/>
              </a:xfrm>
              <a:custGeom>
                <a:avLst/>
                <a:gdLst/>
                <a:ahLst/>
                <a:cxnLst/>
                <a:rect l="l" t="t" r="r" b="b"/>
                <a:pathLst>
                  <a:path w="81" h="40" extrusionOk="0">
                    <a:moveTo>
                      <a:pt x="72" y="40"/>
                    </a:moveTo>
                    <a:cubicBezTo>
                      <a:pt x="68" y="40"/>
                      <a:pt x="65" y="37"/>
                      <a:pt x="64" y="33"/>
                    </a:cubicBezTo>
                    <a:cubicBezTo>
                      <a:pt x="62" y="24"/>
                      <a:pt x="52" y="16"/>
                      <a:pt x="41" y="16"/>
                    </a:cubicBezTo>
                    <a:cubicBezTo>
                      <a:pt x="29" y="16"/>
                      <a:pt x="18" y="24"/>
                      <a:pt x="16" y="33"/>
                    </a:cubicBezTo>
                    <a:cubicBezTo>
                      <a:pt x="16" y="37"/>
                      <a:pt x="12" y="40"/>
                      <a:pt x="7" y="40"/>
                    </a:cubicBezTo>
                    <a:cubicBezTo>
                      <a:pt x="3" y="39"/>
                      <a:pt x="0" y="35"/>
                      <a:pt x="1" y="31"/>
                    </a:cubicBezTo>
                    <a:cubicBezTo>
                      <a:pt x="3" y="13"/>
                      <a:pt x="21" y="0"/>
                      <a:pt x="41" y="0"/>
                    </a:cubicBezTo>
                    <a:cubicBezTo>
                      <a:pt x="60" y="0"/>
                      <a:pt x="77" y="13"/>
                      <a:pt x="80" y="30"/>
                    </a:cubicBezTo>
                    <a:cubicBezTo>
                      <a:pt x="81" y="35"/>
                      <a:pt x="78" y="39"/>
                      <a:pt x="73" y="40"/>
                    </a:cubicBezTo>
                    <a:cubicBezTo>
                      <a:pt x="73" y="40"/>
                      <a:pt x="72" y="40"/>
                      <a:pt x="72" y="40"/>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07" name="Google Shape;907;p56"/>
              <p:cNvSpPr/>
              <p:nvPr/>
            </p:nvSpPr>
            <p:spPr>
              <a:xfrm>
                <a:off x="16285920" y="5900225"/>
                <a:ext cx="299076" cy="179420"/>
              </a:xfrm>
              <a:custGeom>
                <a:avLst/>
                <a:gdLst/>
                <a:ahLst/>
                <a:cxnLst/>
                <a:rect l="l" t="t" r="r" b="b"/>
                <a:pathLst>
                  <a:path w="80" h="48" extrusionOk="0">
                    <a:moveTo>
                      <a:pt x="40" y="48"/>
                    </a:moveTo>
                    <a:cubicBezTo>
                      <a:pt x="18" y="48"/>
                      <a:pt x="0" y="30"/>
                      <a:pt x="0" y="8"/>
                    </a:cubicBezTo>
                    <a:cubicBezTo>
                      <a:pt x="0" y="3"/>
                      <a:pt x="4" y="0"/>
                      <a:pt x="8" y="0"/>
                    </a:cubicBezTo>
                    <a:cubicBezTo>
                      <a:pt x="13" y="0"/>
                      <a:pt x="16" y="3"/>
                      <a:pt x="16" y="8"/>
                    </a:cubicBezTo>
                    <a:cubicBezTo>
                      <a:pt x="16" y="21"/>
                      <a:pt x="27" y="32"/>
                      <a:pt x="40" y="32"/>
                    </a:cubicBezTo>
                    <a:cubicBezTo>
                      <a:pt x="54" y="32"/>
                      <a:pt x="64" y="21"/>
                      <a:pt x="64" y="8"/>
                    </a:cubicBezTo>
                    <a:cubicBezTo>
                      <a:pt x="64" y="3"/>
                      <a:pt x="68" y="0"/>
                      <a:pt x="72" y="0"/>
                    </a:cubicBezTo>
                    <a:cubicBezTo>
                      <a:pt x="77" y="0"/>
                      <a:pt x="80" y="3"/>
                      <a:pt x="80" y="8"/>
                    </a:cubicBezTo>
                    <a:cubicBezTo>
                      <a:pt x="80" y="30"/>
                      <a:pt x="62" y="48"/>
                      <a:pt x="40" y="48"/>
                    </a:cubicBez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08" name="Google Shape;908;p56"/>
              <p:cNvSpPr/>
              <p:nvPr/>
            </p:nvSpPr>
            <p:spPr>
              <a:xfrm>
                <a:off x="16254588" y="6281846"/>
                <a:ext cx="361741" cy="182267"/>
              </a:xfrm>
              <a:custGeom>
                <a:avLst/>
                <a:gdLst/>
                <a:ahLst/>
                <a:cxnLst/>
                <a:rect l="l" t="t" r="r" b="b"/>
                <a:pathLst>
                  <a:path w="96" h="48" extrusionOk="0">
                    <a:moveTo>
                      <a:pt x="48" y="48"/>
                    </a:moveTo>
                    <a:cubicBezTo>
                      <a:pt x="72" y="48"/>
                      <a:pt x="91" y="31"/>
                      <a:pt x="95" y="9"/>
                    </a:cubicBezTo>
                    <a:cubicBezTo>
                      <a:pt x="96" y="4"/>
                      <a:pt x="92" y="0"/>
                      <a:pt x="87" y="0"/>
                    </a:cubicBezTo>
                    <a:cubicBezTo>
                      <a:pt x="9" y="0"/>
                      <a:pt x="9" y="0"/>
                      <a:pt x="9" y="0"/>
                    </a:cubicBezTo>
                    <a:cubicBezTo>
                      <a:pt x="4" y="0"/>
                      <a:pt x="0" y="4"/>
                      <a:pt x="1" y="9"/>
                    </a:cubicBezTo>
                    <a:cubicBezTo>
                      <a:pt x="6" y="31"/>
                      <a:pt x="25" y="48"/>
                      <a:pt x="48" y="48"/>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09" name="Google Shape;909;p56"/>
              <p:cNvSpPr/>
              <p:nvPr/>
            </p:nvSpPr>
            <p:spPr>
              <a:xfrm>
                <a:off x="16191923" y="5117049"/>
                <a:ext cx="928561" cy="378772"/>
              </a:xfrm>
              <a:custGeom>
                <a:avLst/>
                <a:gdLst/>
                <a:ahLst/>
                <a:cxnLst/>
                <a:rect l="l" t="t" r="r" b="b"/>
                <a:pathLst>
                  <a:path w="247" h="101" extrusionOk="0">
                    <a:moveTo>
                      <a:pt x="205" y="0"/>
                    </a:moveTo>
                    <a:cubicBezTo>
                      <a:pt x="202" y="0"/>
                      <a:pt x="202" y="0"/>
                      <a:pt x="202" y="0"/>
                    </a:cubicBezTo>
                    <a:cubicBezTo>
                      <a:pt x="186" y="0"/>
                      <a:pt x="172" y="7"/>
                      <a:pt x="161" y="20"/>
                    </a:cubicBezTo>
                    <a:cubicBezTo>
                      <a:pt x="144" y="40"/>
                      <a:pt x="107" y="44"/>
                      <a:pt x="53" y="44"/>
                    </a:cubicBezTo>
                    <a:cubicBezTo>
                      <a:pt x="31" y="44"/>
                      <a:pt x="14" y="59"/>
                      <a:pt x="0" y="81"/>
                    </a:cubicBezTo>
                    <a:cubicBezTo>
                      <a:pt x="6" y="85"/>
                      <a:pt x="14" y="90"/>
                      <a:pt x="17" y="101"/>
                    </a:cubicBezTo>
                    <a:cubicBezTo>
                      <a:pt x="32" y="80"/>
                      <a:pt x="50" y="67"/>
                      <a:pt x="74" y="67"/>
                    </a:cubicBezTo>
                    <a:cubicBezTo>
                      <a:pt x="127" y="67"/>
                      <a:pt x="167" y="63"/>
                      <a:pt x="183" y="44"/>
                    </a:cubicBezTo>
                    <a:cubicBezTo>
                      <a:pt x="196" y="29"/>
                      <a:pt x="213" y="20"/>
                      <a:pt x="233" y="20"/>
                    </a:cubicBezTo>
                    <a:cubicBezTo>
                      <a:pt x="237" y="20"/>
                      <a:pt x="237" y="20"/>
                      <a:pt x="237" y="20"/>
                    </a:cubicBezTo>
                    <a:cubicBezTo>
                      <a:pt x="240" y="20"/>
                      <a:pt x="244" y="20"/>
                      <a:pt x="247" y="21"/>
                    </a:cubicBezTo>
                    <a:cubicBezTo>
                      <a:pt x="237" y="8"/>
                      <a:pt x="222" y="0"/>
                      <a:pt x="205" y="0"/>
                    </a:cubicBezTo>
                  </a:path>
                </a:pathLst>
              </a:custGeom>
              <a:solidFill>
                <a:srgbClr val="B6927A"/>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10" name="Google Shape;910;p56"/>
              <p:cNvSpPr/>
              <p:nvPr/>
            </p:nvSpPr>
            <p:spPr>
              <a:xfrm>
                <a:off x="16163441" y="5088570"/>
                <a:ext cx="996921" cy="333205"/>
              </a:xfrm>
              <a:custGeom>
                <a:avLst/>
                <a:gdLst/>
                <a:ahLst/>
                <a:cxnLst/>
                <a:rect l="l" t="t" r="r" b="b"/>
                <a:pathLst>
                  <a:path w="266" h="89" extrusionOk="0">
                    <a:moveTo>
                      <a:pt x="214" y="0"/>
                    </a:moveTo>
                    <a:cubicBezTo>
                      <a:pt x="209" y="0"/>
                      <a:pt x="209" y="0"/>
                      <a:pt x="209" y="0"/>
                    </a:cubicBezTo>
                    <a:cubicBezTo>
                      <a:pt x="191" y="0"/>
                      <a:pt x="175" y="9"/>
                      <a:pt x="163" y="23"/>
                    </a:cubicBezTo>
                    <a:cubicBezTo>
                      <a:pt x="148" y="40"/>
                      <a:pt x="111" y="44"/>
                      <a:pt x="61" y="44"/>
                    </a:cubicBezTo>
                    <a:cubicBezTo>
                      <a:pt x="35" y="44"/>
                      <a:pt x="16" y="61"/>
                      <a:pt x="0" y="86"/>
                    </a:cubicBezTo>
                    <a:cubicBezTo>
                      <a:pt x="2" y="87"/>
                      <a:pt x="5" y="88"/>
                      <a:pt x="8" y="89"/>
                    </a:cubicBezTo>
                    <a:cubicBezTo>
                      <a:pt x="22" y="67"/>
                      <a:pt x="39" y="52"/>
                      <a:pt x="61" y="52"/>
                    </a:cubicBezTo>
                    <a:cubicBezTo>
                      <a:pt x="115" y="52"/>
                      <a:pt x="152" y="48"/>
                      <a:pt x="169" y="28"/>
                    </a:cubicBezTo>
                    <a:cubicBezTo>
                      <a:pt x="180" y="15"/>
                      <a:pt x="194" y="8"/>
                      <a:pt x="210" y="8"/>
                    </a:cubicBezTo>
                    <a:cubicBezTo>
                      <a:pt x="213" y="8"/>
                      <a:pt x="213" y="8"/>
                      <a:pt x="213" y="8"/>
                    </a:cubicBezTo>
                    <a:cubicBezTo>
                      <a:pt x="230" y="8"/>
                      <a:pt x="245" y="16"/>
                      <a:pt x="255" y="29"/>
                    </a:cubicBezTo>
                    <a:cubicBezTo>
                      <a:pt x="259" y="29"/>
                      <a:pt x="262" y="30"/>
                      <a:pt x="266" y="31"/>
                    </a:cubicBezTo>
                    <a:cubicBezTo>
                      <a:pt x="266" y="31"/>
                      <a:pt x="266" y="31"/>
                      <a:pt x="266" y="31"/>
                    </a:cubicBezTo>
                    <a:cubicBezTo>
                      <a:pt x="256" y="13"/>
                      <a:pt x="236" y="0"/>
                      <a:pt x="214"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11" name="Google Shape;911;p56"/>
              <p:cNvSpPr/>
              <p:nvPr/>
            </p:nvSpPr>
            <p:spPr>
              <a:xfrm>
                <a:off x="15719098" y="5473038"/>
                <a:ext cx="507006" cy="746154"/>
              </a:xfrm>
              <a:custGeom>
                <a:avLst/>
                <a:gdLst/>
                <a:ahLst/>
                <a:cxnLst/>
                <a:rect l="l" t="t" r="r" b="b"/>
                <a:pathLst>
                  <a:path w="135" h="198" extrusionOk="0">
                    <a:moveTo>
                      <a:pt x="85" y="61"/>
                    </a:moveTo>
                    <a:cubicBezTo>
                      <a:pt x="64" y="99"/>
                      <a:pt x="39" y="138"/>
                      <a:pt x="0" y="160"/>
                    </a:cubicBezTo>
                    <a:cubicBezTo>
                      <a:pt x="1" y="173"/>
                      <a:pt x="3" y="186"/>
                      <a:pt x="6" y="198"/>
                    </a:cubicBezTo>
                    <a:cubicBezTo>
                      <a:pt x="53" y="171"/>
                      <a:pt x="80" y="120"/>
                      <a:pt x="104" y="73"/>
                    </a:cubicBezTo>
                    <a:cubicBezTo>
                      <a:pt x="104" y="73"/>
                      <a:pt x="104" y="73"/>
                      <a:pt x="103" y="73"/>
                    </a:cubicBezTo>
                    <a:cubicBezTo>
                      <a:pt x="95" y="73"/>
                      <a:pt x="88" y="68"/>
                      <a:pt x="85" y="61"/>
                    </a:cubicBezTo>
                    <a:moveTo>
                      <a:pt x="117" y="0"/>
                    </a:moveTo>
                    <a:cubicBezTo>
                      <a:pt x="111" y="10"/>
                      <a:pt x="105" y="22"/>
                      <a:pt x="99" y="33"/>
                    </a:cubicBezTo>
                    <a:cubicBezTo>
                      <a:pt x="101" y="33"/>
                      <a:pt x="102" y="33"/>
                      <a:pt x="103" y="33"/>
                    </a:cubicBezTo>
                    <a:cubicBezTo>
                      <a:pt x="110" y="33"/>
                      <a:pt x="117" y="36"/>
                      <a:pt x="120" y="42"/>
                    </a:cubicBezTo>
                    <a:cubicBezTo>
                      <a:pt x="125" y="33"/>
                      <a:pt x="130" y="25"/>
                      <a:pt x="135" y="17"/>
                    </a:cubicBezTo>
                    <a:cubicBezTo>
                      <a:pt x="135" y="17"/>
                      <a:pt x="135" y="17"/>
                      <a:pt x="135" y="17"/>
                    </a:cubicBezTo>
                    <a:cubicBezTo>
                      <a:pt x="131" y="17"/>
                      <a:pt x="128" y="14"/>
                      <a:pt x="127" y="10"/>
                    </a:cubicBezTo>
                    <a:cubicBezTo>
                      <a:pt x="126" y="6"/>
                      <a:pt x="124" y="3"/>
                      <a:pt x="117" y="0"/>
                    </a:cubicBezTo>
                  </a:path>
                </a:pathLst>
              </a:custGeom>
              <a:solidFill>
                <a:srgbClr val="B6927A"/>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12" name="Google Shape;912;p56"/>
              <p:cNvSpPr/>
              <p:nvPr/>
            </p:nvSpPr>
            <p:spPr>
              <a:xfrm>
                <a:off x="15690614" y="5464495"/>
                <a:ext cx="467129" cy="768937"/>
              </a:xfrm>
              <a:custGeom>
                <a:avLst/>
                <a:gdLst/>
                <a:ahLst/>
                <a:cxnLst/>
                <a:rect l="l" t="t" r="r" b="b"/>
                <a:pathLst>
                  <a:path w="125" h="205" extrusionOk="0">
                    <a:moveTo>
                      <a:pt x="118" y="0"/>
                    </a:moveTo>
                    <a:cubicBezTo>
                      <a:pt x="87" y="52"/>
                      <a:pt x="61" y="127"/>
                      <a:pt x="0" y="159"/>
                    </a:cubicBezTo>
                    <a:cubicBezTo>
                      <a:pt x="0" y="159"/>
                      <a:pt x="0" y="159"/>
                      <a:pt x="0" y="159"/>
                    </a:cubicBezTo>
                    <a:cubicBezTo>
                      <a:pt x="0" y="175"/>
                      <a:pt x="3" y="190"/>
                      <a:pt x="7" y="205"/>
                    </a:cubicBezTo>
                    <a:cubicBezTo>
                      <a:pt x="7" y="205"/>
                      <a:pt x="7" y="205"/>
                      <a:pt x="7" y="205"/>
                    </a:cubicBezTo>
                    <a:cubicBezTo>
                      <a:pt x="10" y="204"/>
                      <a:pt x="12" y="203"/>
                      <a:pt x="14" y="201"/>
                    </a:cubicBezTo>
                    <a:cubicBezTo>
                      <a:pt x="11" y="189"/>
                      <a:pt x="9" y="176"/>
                      <a:pt x="8" y="163"/>
                    </a:cubicBezTo>
                    <a:cubicBezTo>
                      <a:pt x="47" y="141"/>
                      <a:pt x="72" y="102"/>
                      <a:pt x="93" y="64"/>
                    </a:cubicBezTo>
                    <a:cubicBezTo>
                      <a:pt x="92" y="61"/>
                      <a:pt x="91" y="59"/>
                      <a:pt x="91" y="56"/>
                    </a:cubicBezTo>
                    <a:cubicBezTo>
                      <a:pt x="91" y="46"/>
                      <a:pt x="98" y="38"/>
                      <a:pt x="107" y="36"/>
                    </a:cubicBezTo>
                    <a:cubicBezTo>
                      <a:pt x="113" y="25"/>
                      <a:pt x="119" y="13"/>
                      <a:pt x="125" y="3"/>
                    </a:cubicBezTo>
                    <a:cubicBezTo>
                      <a:pt x="124" y="3"/>
                      <a:pt x="122" y="2"/>
                      <a:pt x="120" y="1"/>
                    </a:cubicBezTo>
                    <a:cubicBezTo>
                      <a:pt x="119" y="1"/>
                      <a:pt x="118" y="1"/>
                      <a:pt x="118"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13" name="Google Shape;913;p56"/>
              <p:cNvSpPr/>
              <p:nvPr/>
            </p:nvSpPr>
            <p:spPr>
              <a:xfrm>
                <a:off x="16032416" y="5598346"/>
                <a:ext cx="136721" cy="150940"/>
              </a:xfrm>
              <a:custGeom>
                <a:avLst/>
                <a:gdLst/>
                <a:ahLst/>
                <a:cxnLst/>
                <a:rect l="l" t="t" r="r" b="b"/>
                <a:pathLst>
                  <a:path w="37" h="40" extrusionOk="0">
                    <a:moveTo>
                      <a:pt x="20" y="0"/>
                    </a:moveTo>
                    <a:cubicBezTo>
                      <a:pt x="19" y="0"/>
                      <a:pt x="18" y="0"/>
                      <a:pt x="16" y="0"/>
                    </a:cubicBezTo>
                    <a:cubicBezTo>
                      <a:pt x="7" y="2"/>
                      <a:pt x="0" y="10"/>
                      <a:pt x="0" y="20"/>
                    </a:cubicBezTo>
                    <a:cubicBezTo>
                      <a:pt x="0" y="23"/>
                      <a:pt x="1" y="25"/>
                      <a:pt x="2" y="28"/>
                    </a:cubicBezTo>
                    <a:cubicBezTo>
                      <a:pt x="5" y="35"/>
                      <a:pt x="12" y="40"/>
                      <a:pt x="20" y="40"/>
                    </a:cubicBezTo>
                    <a:cubicBezTo>
                      <a:pt x="21" y="40"/>
                      <a:pt x="21" y="40"/>
                      <a:pt x="21" y="40"/>
                    </a:cubicBezTo>
                    <a:cubicBezTo>
                      <a:pt x="27" y="29"/>
                      <a:pt x="32" y="19"/>
                      <a:pt x="37" y="9"/>
                    </a:cubicBezTo>
                    <a:cubicBezTo>
                      <a:pt x="34" y="3"/>
                      <a:pt x="27" y="0"/>
                      <a:pt x="20"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914" name="Google Shape;914;p56"/>
              <p:cNvSpPr/>
              <p:nvPr/>
            </p:nvSpPr>
            <p:spPr>
              <a:xfrm>
                <a:off x="16132109" y="5410384"/>
                <a:ext cx="122478" cy="128157"/>
              </a:xfrm>
              <a:custGeom>
                <a:avLst/>
                <a:gdLst/>
                <a:ahLst/>
                <a:cxnLst/>
                <a:rect l="l" t="t" r="r" b="b"/>
                <a:pathLst>
                  <a:path w="33" h="34" extrusionOk="0">
                    <a:moveTo>
                      <a:pt x="8" y="0"/>
                    </a:moveTo>
                    <a:cubicBezTo>
                      <a:pt x="5" y="5"/>
                      <a:pt x="2" y="9"/>
                      <a:pt x="0" y="14"/>
                    </a:cubicBezTo>
                    <a:cubicBezTo>
                      <a:pt x="0" y="15"/>
                      <a:pt x="1" y="15"/>
                      <a:pt x="2" y="15"/>
                    </a:cubicBezTo>
                    <a:cubicBezTo>
                      <a:pt x="4" y="16"/>
                      <a:pt x="6" y="17"/>
                      <a:pt x="7" y="17"/>
                    </a:cubicBezTo>
                    <a:cubicBezTo>
                      <a:pt x="14" y="20"/>
                      <a:pt x="16" y="23"/>
                      <a:pt x="17" y="27"/>
                    </a:cubicBezTo>
                    <a:cubicBezTo>
                      <a:pt x="18" y="31"/>
                      <a:pt x="21" y="34"/>
                      <a:pt x="25" y="34"/>
                    </a:cubicBezTo>
                    <a:cubicBezTo>
                      <a:pt x="25" y="34"/>
                      <a:pt x="25" y="34"/>
                      <a:pt x="25" y="34"/>
                    </a:cubicBezTo>
                    <a:cubicBezTo>
                      <a:pt x="28" y="30"/>
                      <a:pt x="30" y="26"/>
                      <a:pt x="33" y="23"/>
                    </a:cubicBezTo>
                    <a:cubicBezTo>
                      <a:pt x="30" y="12"/>
                      <a:pt x="22" y="7"/>
                      <a:pt x="16" y="3"/>
                    </a:cubicBezTo>
                    <a:cubicBezTo>
                      <a:pt x="13" y="2"/>
                      <a:pt x="10" y="1"/>
                      <a:pt x="8" y="0"/>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grpSp>
      </p:grpSp>
      <p:sp>
        <p:nvSpPr>
          <p:cNvPr id="915" name="Google Shape;915;p56"/>
          <p:cNvSpPr txBox="1"/>
          <p:nvPr/>
        </p:nvSpPr>
        <p:spPr>
          <a:xfrm>
            <a:off x="7874098" y="5565202"/>
            <a:ext cx="6463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Microsoft JhengHei"/>
                <a:ea typeface="Microsoft JhengHei"/>
                <a:cs typeface="Microsoft JhengHei"/>
                <a:sym typeface="Microsoft JhengHei"/>
              </a:rPr>
              <a:t>客戶</a:t>
            </a:r>
            <a:endParaRPr/>
          </a:p>
        </p:txBody>
      </p:sp>
      <p:sp>
        <p:nvSpPr>
          <p:cNvPr id="916" name="Google Shape;916;p56"/>
          <p:cNvSpPr txBox="1"/>
          <p:nvPr/>
        </p:nvSpPr>
        <p:spPr>
          <a:xfrm>
            <a:off x="971276" y="5585896"/>
            <a:ext cx="15694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Microsoft JhengHei"/>
                <a:ea typeface="Microsoft JhengHei"/>
                <a:cs typeface="Microsoft JhengHei"/>
                <a:sym typeface="Microsoft JhengHei"/>
              </a:rPr>
              <a:t>FAE 服務團隊</a:t>
            </a:r>
            <a:endParaRPr/>
          </a:p>
        </p:txBody>
      </p:sp>
      <p:sp>
        <p:nvSpPr>
          <p:cNvPr id="917" name="Google Shape;917;p56"/>
          <p:cNvSpPr/>
          <p:nvPr/>
        </p:nvSpPr>
        <p:spPr>
          <a:xfrm>
            <a:off x="3814618" y="3932758"/>
            <a:ext cx="4073237" cy="1368915"/>
          </a:xfrm>
          <a:custGeom>
            <a:avLst/>
            <a:gdLst/>
            <a:ahLst/>
            <a:cxnLst/>
            <a:rect l="l" t="t" r="r" b="b"/>
            <a:pathLst>
              <a:path w="4073237" h="1368915" extrusionOk="0">
                <a:moveTo>
                  <a:pt x="4073237" y="1368915"/>
                </a:moveTo>
                <a:cubicBezTo>
                  <a:pt x="3629121" y="1185727"/>
                  <a:pt x="3185006" y="1002539"/>
                  <a:pt x="2964873" y="787024"/>
                </a:cubicBezTo>
                <a:cubicBezTo>
                  <a:pt x="2744740" y="571509"/>
                  <a:pt x="3246582" y="203594"/>
                  <a:pt x="2752437" y="75824"/>
                </a:cubicBezTo>
                <a:cubicBezTo>
                  <a:pt x="2258292" y="-51946"/>
                  <a:pt x="0" y="20406"/>
                  <a:pt x="0" y="20406"/>
                </a:cubicBezTo>
                <a:lnTo>
                  <a:pt x="0" y="20406"/>
                </a:lnTo>
              </a:path>
            </a:pathLst>
          </a:custGeom>
          <a:noFill/>
          <a:ln w="12700" cap="flat" cmpd="sng">
            <a:solidFill>
              <a:srgbClr val="42719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8" name="Google Shape;918;p56"/>
          <p:cNvSpPr/>
          <p:nvPr/>
        </p:nvSpPr>
        <p:spPr>
          <a:xfrm>
            <a:off x="5685299" y="5339449"/>
            <a:ext cx="1769335" cy="69864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5735" y="-4813"/>
                </a:moveTo>
                <a:lnTo>
                  <a:pt x="118129" y="-34603"/>
                </a:lnTo>
              </a:path>
            </a:pathLst>
          </a:custGeom>
          <a:solidFill>
            <a:schemeClr val="accent1">
              <a:alpha val="14901"/>
            </a:schemeClr>
          </a:solidFill>
          <a:ln w="12700" cap="flat" cmpd="sng">
            <a:solidFill>
              <a:srgbClr val="42719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客戶有問題即時線上填單</a:t>
            </a:r>
            <a:endParaRPr/>
          </a:p>
        </p:txBody>
      </p:sp>
      <p:sp>
        <p:nvSpPr>
          <p:cNvPr id="919" name="Google Shape;919;p56"/>
          <p:cNvSpPr/>
          <p:nvPr/>
        </p:nvSpPr>
        <p:spPr>
          <a:xfrm>
            <a:off x="7026106" y="2229187"/>
            <a:ext cx="1993198" cy="83977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5735" y="-4813"/>
                </a:moveTo>
                <a:lnTo>
                  <a:pt x="73589" y="-53119"/>
                </a:lnTo>
              </a:path>
            </a:pathLst>
          </a:custGeom>
          <a:solidFill>
            <a:schemeClr val="accent1">
              <a:alpha val="14901"/>
            </a:schemeClr>
          </a:solidFill>
          <a:ln w="12700" cap="flat" cmpd="sng">
            <a:solidFill>
              <a:srgbClr val="42719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客戶填單時,</a:t>
            </a:r>
            <a:r>
              <a:rPr lang="en-US" sz="1800">
                <a:solidFill>
                  <a:srgbClr val="FF0000"/>
                </a:solidFill>
                <a:latin typeface="Microsoft JhengHei"/>
                <a:ea typeface="Microsoft JhengHei"/>
                <a:cs typeface="Microsoft JhengHei"/>
                <a:sym typeface="Microsoft JhengHei"/>
              </a:rPr>
              <a:t>系統自動同步查詢知識庫案例</a:t>
            </a:r>
            <a:endParaRPr/>
          </a:p>
        </p:txBody>
      </p:sp>
      <p:cxnSp>
        <p:nvCxnSpPr>
          <p:cNvPr id="920" name="Google Shape;920;p56"/>
          <p:cNvCxnSpPr>
            <a:endCxn id="919" idx="1"/>
          </p:cNvCxnSpPr>
          <p:nvPr/>
        </p:nvCxnSpPr>
        <p:spPr>
          <a:xfrm rot="10800000" flipH="1">
            <a:off x="7454505" y="3068960"/>
            <a:ext cx="568200" cy="2017200"/>
          </a:xfrm>
          <a:prstGeom prst="straightConnector1">
            <a:avLst/>
          </a:prstGeom>
          <a:noFill/>
          <a:ln w="25400" cap="flat" cmpd="sng">
            <a:solidFill>
              <a:schemeClr val="accent1"/>
            </a:solidFill>
            <a:prstDash val="dash"/>
            <a:miter lim="800000"/>
            <a:headEnd type="triangle" w="med" len="med"/>
            <a:tailEnd type="triangle" w="med" len="med"/>
          </a:ln>
        </p:spPr>
      </p:cxnSp>
      <p:sp>
        <p:nvSpPr>
          <p:cNvPr id="921" name="Google Shape;921;p56"/>
          <p:cNvSpPr/>
          <p:nvPr/>
        </p:nvSpPr>
        <p:spPr>
          <a:xfrm>
            <a:off x="1035021" y="1324324"/>
            <a:ext cx="1769335" cy="69864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19539" y="53885"/>
                </a:moveTo>
                <a:lnTo>
                  <a:pt x="155088" y="193846"/>
                </a:lnTo>
              </a:path>
            </a:pathLst>
          </a:custGeom>
          <a:solidFill>
            <a:srgbClr val="FF0000">
              <a:alpha val="14901"/>
            </a:srgbClr>
          </a:solidFill>
          <a:ln w="127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簡單的Portal讓客戶掌握問題</a:t>
            </a:r>
            <a:endParaRPr/>
          </a:p>
        </p:txBody>
      </p:sp>
      <p:sp>
        <p:nvSpPr>
          <p:cNvPr id="922" name="Google Shape;922;p56"/>
          <p:cNvSpPr/>
          <p:nvPr/>
        </p:nvSpPr>
        <p:spPr>
          <a:xfrm>
            <a:off x="249141" y="2996952"/>
            <a:ext cx="1727973" cy="1187967"/>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19539" y="53885"/>
                </a:moveTo>
                <a:lnTo>
                  <a:pt x="140680" y="151012"/>
                </a:lnTo>
              </a:path>
            </a:pathLst>
          </a:custGeom>
          <a:solidFill>
            <a:srgbClr val="FF0000">
              <a:alpha val="14901"/>
            </a:srgbClr>
          </a:solidFill>
          <a:ln w="127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FAE透過JIRA即時回應客戶或尋求RD分析與解決</a:t>
            </a:r>
            <a:endParaRPr/>
          </a:p>
        </p:txBody>
      </p:sp>
      <p:sp>
        <p:nvSpPr>
          <p:cNvPr id="923" name="Google Shape;923;p56"/>
          <p:cNvSpPr/>
          <p:nvPr/>
        </p:nvSpPr>
        <p:spPr>
          <a:xfrm>
            <a:off x="1061747" y="2480871"/>
            <a:ext cx="6837374" cy="1697076"/>
          </a:xfrm>
          <a:prstGeom prst="roundRect">
            <a:avLst>
              <a:gd name="adj"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Microsoft JhengHei"/>
                <a:ea typeface="Microsoft JhengHei"/>
                <a:cs typeface="Microsoft JhengHei"/>
                <a:sym typeface="Microsoft JhengHei"/>
              </a:rPr>
              <a:t>最棒的是,JSM只計算 FAE 的 License 數量!!</a:t>
            </a:r>
            <a:endParaRPr/>
          </a:p>
          <a:p>
            <a:pPr marL="0" marR="0" lvl="0" indent="0" algn="ctr" rtl="0">
              <a:spcBef>
                <a:spcPts val="0"/>
              </a:spcBef>
              <a:spcAft>
                <a:spcPts val="0"/>
              </a:spcAft>
              <a:buNone/>
            </a:pPr>
            <a:r>
              <a:rPr lang="en-US" sz="2400" b="1">
                <a:solidFill>
                  <a:schemeClr val="lt1"/>
                </a:solidFill>
                <a:latin typeface="Microsoft JhengHei"/>
                <a:ea typeface="Microsoft JhengHei"/>
                <a:cs typeface="Microsoft JhengHei"/>
                <a:sym typeface="Microsoft JhengHei"/>
              </a:rPr>
              <a:t>你可以無限建立你的客戶帳號,而且免費!!!</a:t>
            </a:r>
            <a:endParaRPr sz="2400" b="1">
              <a:solidFill>
                <a:schemeClr val="lt1"/>
              </a:solidFill>
              <a:latin typeface="Microsoft JhengHei"/>
              <a:ea typeface="Microsoft JhengHei"/>
              <a:cs typeface="Microsoft JhengHei"/>
              <a:sym typeface="Microsoft JhengHei"/>
            </a:endParaRPr>
          </a:p>
        </p:txBody>
      </p:sp>
      <p:pic>
        <p:nvPicPr>
          <p:cNvPr id="924" name="Google Shape;924;p56" descr="Jira Service Management Evaluator Resources | Evaluator Resources |  Atlassian Documentation"/>
          <p:cNvPicPr preferRelativeResize="0"/>
          <p:nvPr/>
        </p:nvPicPr>
        <p:blipFill rotWithShape="1">
          <a:blip r:embed="rId5">
            <a:alphaModFix/>
          </a:blip>
          <a:srcRect/>
          <a:stretch/>
        </p:blipFill>
        <p:spPr>
          <a:xfrm>
            <a:off x="2919275" y="1410456"/>
            <a:ext cx="3234467" cy="4633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57"/>
          <p:cNvSpPr txBox="1">
            <a:spLocks noGrp="1"/>
          </p:cNvSpPr>
          <p:nvPr>
            <p:ph type="title" idx="4294967295"/>
          </p:nvPr>
        </p:nvSpPr>
        <p:spPr>
          <a:xfrm>
            <a:off x="611560" y="51055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處理過的案子都成為知識庫內容</a:t>
            </a:r>
            <a:endParaRPr/>
          </a:p>
        </p:txBody>
      </p:sp>
      <p:pic>
        <p:nvPicPr>
          <p:cNvPr id="930" name="Google Shape;930;p57"/>
          <p:cNvPicPr preferRelativeResize="0"/>
          <p:nvPr/>
        </p:nvPicPr>
        <p:blipFill rotWithShape="1">
          <a:blip r:embed="rId3">
            <a:alphaModFix/>
          </a:blip>
          <a:srcRect/>
          <a:stretch/>
        </p:blipFill>
        <p:spPr>
          <a:xfrm>
            <a:off x="6209330" y="1996029"/>
            <a:ext cx="2317369" cy="292505"/>
          </a:xfrm>
          <a:prstGeom prst="rect">
            <a:avLst/>
          </a:prstGeom>
          <a:noFill/>
          <a:ln>
            <a:noFill/>
          </a:ln>
        </p:spPr>
      </p:pic>
      <p:pic>
        <p:nvPicPr>
          <p:cNvPr id="931" name="Google Shape;931;p57"/>
          <p:cNvPicPr preferRelativeResize="0"/>
          <p:nvPr/>
        </p:nvPicPr>
        <p:blipFill rotWithShape="1">
          <a:blip r:embed="rId4">
            <a:alphaModFix/>
          </a:blip>
          <a:srcRect t="10665"/>
          <a:stretch/>
        </p:blipFill>
        <p:spPr>
          <a:xfrm>
            <a:off x="1" y="2720779"/>
            <a:ext cx="9143999" cy="3033967"/>
          </a:xfrm>
          <a:prstGeom prst="rect">
            <a:avLst/>
          </a:prstGeom>
          <a:noFill/>
          <a:ln>
            <a:noFill/>
          </a:ln>
        </p:spPr>
      </p:pic>
      <p:pic>
        <p:nvPicPr>
          <p:cNvPr id="932" name="Google Shape;932;p57" descr="Jira Service Management Evaluator Resources | Evaluator Resources |  Atlassian Documentation"/>
          <p:cNvPicPr preferRelativeResize="0"/>
          <p:nvPr/>
        </p:nvPicPr>
        <p:blipFill rotWithShape="1">
          <a:blip r:embed="rId5">
            <a:alphaModFix/>
          </a:blip>
          <a:srcRect/>
          <a:stretch/>
        </p:blipFill>
        <p:spPr>
          <a:xfrm>
            <a:off x="611560" y="1867039"/>
            <a:ext cx="3575653" cy="512266"/>
          </a:xfrm>
          <a:prstGeom prst="rect">
            <a:avLst/>
          </a:prstGeom>
          <a:noFill/>
          <a:ln>
            <a:noFill/>
          </a:ln>
        </p:spPr>
      </p:pic>
      <p:cxnSp>
        <p:nvCxnSpPr>
          <p:cNvPr id="933" name="Google Shape;933;p57"/>
          <p:cNvCxnSpPr/>
          <p:nvPr/>
        </p:nvCxnSpPr>
        <p:spPr>
          <a:xfrm rot="10800000" flipH="1">
            <a:off x="4219424" y="2185461"/>
            <a:ext cx="1904785" cy="3413"/>
          </a:xfrm>
          <a:prstGeom prst="straightConnector1">
            <a:avLst/>
          </a:prstGeom>
          <a:noFill/>
          <a:ln w="25400" cap="flat" cmpd="sng">
            <a:solidFill>
              <a:schemeClr val="accent1"/>
            </a:solidFill>
            <a:prstDash val="dashDot"/>
            <a:miter lim="800000"/>
            <a:headEnd type="triangle" w="med" len="med"/>
            <a:tailEnd type="triangle" w="med" len="med"/>
          </a:ln>
        </p:spPr>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58"/>
          <p:cNvSpPr txBox="1">
            <a:spLocks noGrp="1"/>
          </p:cNvSpPr>
          <p:nvPr>
            <p:ph type="title" idx="4294967295"/>
          </p:nvPr>
        </p:nvSpPr>
        <p:spPr>
          <a:xfrm>
            <a:off x="457200" y="38539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dirty="0">
                <a:solidFill>
                  <a:srgbClr val="1F3864"/>
                </a:solidFill>
                <a:latin typeface="Microsoft JhengHei"/>
                <a:ea typeface="Microsoft JhengHei"/>
                <a:cs typeface="Microsoft JhengHei"/>
                <a:sym typeface="Microsoft JhengHei"/>
              </a:rPr>
              <a:t>Why Services Management</a:t>
            </a:r>
            <a:endParaRPr sz="2800" b="1" dirty="0">
              <a:solidFill>
                <a:srgbClr val="1F3864"/>
              </a:solidFill>
              <a:latin typeface="Microsoft JhengHei"/>
              <a:ea typeface="Microsoft JhengHei"/>
              <a:cs typeface="Microsoft JhengHei"/>
              <a:sym typeface="Microsoft JhengHei"/>
            </a:endParaRPr>
          </a:p>
        </p:txBody>
      </p:sp>
      <p:pic>
        <p:nvPicPr>
          <p:cNvPr id="939" name="Google Shape;939;p58"/>
          <p:cNvPicPr preferRelativeResize="0"/>
          <p:nvPr/>
        </p:nvPicPr>
        <p:blipFill rotWithShape="1">
          <a:blip r:embed="rId3">
            <a:alphaModFix/>
          </a:blip>
          <a:srcRect/>
          <a:stretch/>
        </p:blipFill>
        <p:spPr>
          <a:xfrm>
            <a:off x="7020272" y="4268042"/>
            <a:ext cx="1188132" cy="1317076"/>
          </a:xfrm>
          <a:prstGeom prst="rect">
            <a:avLst/>
          </a:prstGeom>
          <a:noFill/>
          <a:ln>
            <a:noFill/>
          </a:ln>
        </p:spPr>
      </p:pic>
      <p:sp>
        <p:nvSpPr>
          <p:cNvPr id="940" name="Google Shape;940;p58"/>
          <p:cNvSpPr/>
          <p:nvPr/>
        </p:nvSpPr>
        <p:spPr>
          <a:xfrm>
            <a:off x="6588224" y="1911584"/>
            <a:ext cx="2345990" cy="137272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664" y="41467"/>
                </a:moveTo>
                <a:lnTo>
                  <a:pt x="-19548" y="56705"/>
                </a:lnTo>
                <a:lnTo>
                  <a:pt x="27418" y="239405"/>
                </a:lnTo>
              </a:path>
            </a:pathLst>
          </a:custGeom>
          <a:solidFill>
            <a:schemeClr val="accent1">
              <a:alpha val="14901"/>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2"/>
                </a:solidFill>
                <a:latin typeface="Microsoft JhengHei"/>
                <a:ea typeface="Microsoft JhengHei"/>
                <a:cs typeface="Microsoft JhengHei"/>
                <a:sym typeface="Microsoft JhengHei"/>
              </a:rPr>
              <a:t>無須了解作業流程,</a:t>
            </a:r>
            <a:r>
              <a:rPr lang="en-US" sz="1800" b="1">
                <a:solidFill>
                  <a:schemeClr val="dk2"/>
                </a:solidFill>
                <a:latin typeface="Microsoft JhengHei"/>
                <a:ea typeface="Microsoft JhengHei"/>
                <a:cs typeface="Microsoft JhengHei"/>
                <a:sym typeface="Microsoft JhengHei"/>
              </a:rPr>
              <a:t>僅須知道問題處理狀態與解決方案,</a:t>
            </a:r>
            <a:r>
              <a:rPr lang="en-US" sz="1800" b="1">
                <a:solidFill>
                  <a:srgbClr val="FF0000"/>
                </a:solidFill>
                <a:latin typeface="Microsoft JhengHei"/>
                <a:ea typeface="Microsoft JhengHei"/>
                <a:cs typeface="Microsoft JhengHei"/>
                <a:sym typeface="Microsoft JhengHei"/>
              </a:rPr>
              <a:t>不佔JIRA License Account</a:t>
            </a:r>
            <a:endParaRPr sz="1800" b="1">
              <a:solidFill>
                <a:srgbClr val="FF0000"/>
              </a:solidFill>
              <a:latin typeface="Microsoft JhengHei"/>
              <a:ea typeface="Microsoft JhengHei"/>
              <a:cs typeface="Microsoft JhengHei"/>
              <a:sym typeface="Microsoft JhengHei"/>
            </a:endParaRPr>
          </a:p>
        </p:txBody>
      </p:sp>
      <p:pic>
        <p:nvPicPr>
          <p:cNvPr id="941" name="Google Shape;941;p58"/>
          <p:cNvPicPr preferRelativeResize="0"/>
          <p:nvPr/>
        </p:nvPicPr>
        <p:blipFill rotWithShape="1">
          <a:blip r:embed="rId4">
            <a:alphaModFix/>
          </a:blip>
          <a:srcRect/>
          <a:stretch/>
        </p:blipFill>
        <p:spPr>
          <a:xfrm>
            <a:off x="3215496" y="3191259"/>
            <a:ext cx="3187636" cy="2664293"/>
          </a:xfrm>
          <a:prstGeom prst="rect">
            <a:avLst/>
          </a:prstGeom>
          <a:noFill/>
          <a:ln>
            <a:noFill/>
          </a:ln>
        </p:spPr>
      </p:pic>
      <p:sp>
        <p:nvSpPr>
          <p:cNvPr id="942" name="Google Shape;942;p58"/>
          <p:cNvSpPr/>
          <p:nvPr/>
        </p:nvSpPr>
        <p:spPr>
          <a:xfrm>
            <a:off x="3419872" y="1896720"/>
            <a:ext cx="1686458" cy="98459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664" y="41467"/>
                </a:moveTo>
                <a:lnTo>
                  <a:pt x="-19548" y="56705"/>
                </a:lnTo>
                <a:lnTo>
                  <a:pt x="-10468" y="157872"/>
                </a:lnTo>
              </a:path>
            </a:pathLst>
          </a:custGeom>
          <a:solidFill>
            <a:schemeClr val="accent1">
              <a:alpha val="14901"/>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2"/>
                </a:solidFill>
                <a:latin typeface="Microsoft JhengHei"/>
                <a:ea typeface="Microsoft JhengHei"/>
                <a:cs typeface="Microsoft JhengHei"/>
                <a:sym typeface="Microsoft JhengHei"/>
              </a:rPr>
              <a:t>簡易服務業面,可輕鬆自訂服務項目</a:t>
            </a:r>
            <a:endParaRPr sz="1800" b="1">
              <a:solidFill>
                <a:srgbClr val="FF0000"/>
              </a:solidFill>
              <a:latin typeface="Microsoft JhengHei"/>
              <a:ea typeface="Microsoft JhengHei"/>
              <a:cs typeface="Microsoft JhengHei"/>
              <a:sym typeface="Microsoft JhengHei"/>
            </a:endParaRPr>
          </a:p>
        </p:txBody>
      </p:sp>
      <p:sp>
        <p:nvSpPr>
          <p:cNvPr id="943" name="Google Shape;943;p58"/>
          <p:cNvSpPr/>
          <p:nvPr/>
        </p:nvSpPr>
        <p:spPr>
          <a:xfrm>
            <a:off x="497818" y="2420890"/>
            <a:ext cx="2286256" cy="158417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2333" y="51937"/>
                </a:moveTo>
                <a:lnTo>
                  <a:pt x="141631" y="70673"/>
                </a:lnTo>
              </a:path>
            </a:pathLst>
          </a:custGeom>
          <a:solidFill>
            <a:schemeClr val="accent1">
              <a:alpha val="14901"/>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en-US" sz="1800">
                <a:solidFill>
                  <a:schemeClr val="dk2"/>
                </a:solidFill>
                <a:latin typeface="Microsoft JhengHei"/>
                <a:ea typeface="Microsoft JhengHei"/>
                <a:cs typeface="Microsoft JhengHei"/>
                <a:sym typeface="Microsoft JhengHei"/>
              </a:rPr>
              <a:t>自訂SLA(Services Level Agreement)</a:t>
            </a:r>
            <a:endParaRPr/>
          </a:p>
          <a:p>
            <a:pPr marL="0" marR="0" lvl="0" indent="0" algn="ctr" rtl="0">
              <a:spcBef>
                <a:spcPts val="0"/>
              </a:spcBef>
              <a:spcAft>
                <a:spcPts val="0"/>
              </a:spcAft>
              <a:buNone/>
            </a:pPr>
            <a:r>
              <a:rPr lang="en-US" sz="1800">
                <a:solidFill>
                  <a:schemeClr val="dk2"/>
                </a:solidFill>
                <a:latin typeface="Microsoft JhengHei"/>
                <a:ea typeface="Microsoft JhengHei"/>
                <a:cs typeface="Microsoft JhengHei"/>
                <a:sym typeface="Microsoft JhengHei"/>
              </a:rPr>
              <a:t>持續檢討服務績效,改進組織效能</a:t>
            </a:r>
            <a:endParaRPr sz="1800">
              <a:solidFill>
                <a:schemeClr val="dk2"/>
              </a:solidFill>
              <a:latin typeface="Microsoft JhengHei"/>
              <a:ea typeface="Microsoft JhengHei"/>
              <a:cs typeface="Microsoft JhengHei"/>
              <a:sym typeface="Microsoft JhengHei"/>
            </a:endParaRPr>
          </a:p>
          <a:p>
            <a:pPr marL="0" marR="0" lvl="0" indent="0" algn="ctr" rtl="0">
              <a:spcBef>
                <a:spcPts val="0"/>
              </a:spcBef>
              <a:spcAft>
                <a:spcPts val="0"/>
              </a:spcAft>
              <a:buNone/>
            </a:pPr>
            <a:endParaRPr sz="1800">
              <a:solidFill>
                <a:schemeClr val="dk2"/>
              </a:solidFill>
              <a:latin typeface="Microsoft JhengHei"/>
              <a:ea typeface="Microsoft JhengHei"/>
              <a:cs typeface="Microsoft JhengHei"/>
              <a:sym typeface="Microsoft JhengHei"/>
            </a:endParaRPr>
          </a:p>
        </p:txBody>
      </p:sp>
      <p:sp>
        <p:nvSpPr>
          <p:cNvPr id="944" name="Google Shape;944;p58"/>
          <p:cNvSpPr/>
          <p:nvPr/>
        </p:nvSpPr>
        <p:spPr>
          <a:xfrm>
            <a:off x="685661" y="4771444"/>
            <a:ext cx="2070232" cy="112268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2333" y="51937"/>
                </a:moveTo>
                <a:lnTo>
                  <a:pt x="146364" y="30154"/>
                </a:lnTo>
              </a:path>
            </a:pathLst>
          </a:custGeom>
          <a:solidFill>
            <a:schemeClr val="accent1">
              <a:alpha val="14901"/>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2"/>
                </a:solidFill>
                <a:latin typeface="Microsoft JhengHei"/>
                <a:ea typeface="Microsoft JhengHei"/>
                <a:cs typeface="Microsoft JhengHei"/>
                <a:sym typeface="Microsoft JhengHei"/>
              </a:rPr>
              <a:t>Real Time Report 立刻掌握您的服務狀態</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7"/>
          <p:cNvPicPr preferRelativeResize="0"/>
          <p:nvPr/>
        </p:nvPicPr>
        <p:blipFill rotWithShape="1">
          <a:blip r:embed="rId3">
            <a:alphaModFix/>
          </a:blip>
          <a:srcRect/>
          <a:stretch/>
        </p:blipFill>
        <p:spPr>
          <a:xfrm>
            <a:off x="179512" y="980728"/>
            <a:ext cx="5666203" cy="2880320"/>
          </a:xfrm>
          <a:prstGeom prst="rect">
            <a:avLst/>
          </a:prstGeom>
          <a:noFill/>
          <a:ln>
            <a:noFill/>
          </a:ln>
        </p:spPr>
      </p:pic>
      <p:pic>
        <p:nvPicPr>
          <p:cNvPr id="139" name="Google Shape;139;p7"/>
          <p:cNvPicPr preferRelativeResize="0"/>
          <p:nvPr/>
        </p:nvPicPr>
        <p:blipFill rotWithShape="1">
          <a:blip r:embed="rId4">
            <a:alphaModFix/>
          </a:blip>
          <a:srcRect/>
          <a:stretch/>
        </p:blipFill>
        <p:spPr>
          <a:xfrm>
            <a:off x="0" y="3068960"/>
            <a:ext cx="8065094" cy="3240360"/>
          </a:xfrm>
          <a:prstGeom prst="rect">
            <a:avLst/>
          </a:prstGeom>
          <a:noFill/>
          <a:ln>
            <a:noFill/>
          </a:ln>
        </p:spPr>
      </p:pic>
      <p:pic>
        <p:nvPicPr>
          <p:cNvPr id="140" name="Google Shape;140;p7"/>
          <p:cNvPicPr preferRelativeResize="0"/>
          <p:nvPr/>
        </p:nvPicPr>
        <p:blipFill rotWithShape="1">
          <a:blip r:embed="rId5">
            <a:alphaModFix/>
          </a:blip>
          <a:srcRect/>
          <a:stretch/>
        </p:blipFill>
        <p:spPr>
          <a:xfrm>
            <a:off x="1481299" y="565969"/>
            <a:ext cx="6583795" cy="42484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59"/>
          <p:cNvSpPr txBox="1">
            <a:spLocks noGrp="1"/>
          </p:cNvSpPr>
          <p:nvPr>
            <p:ph type="title" idx="4294967295"/>
          </p:nvPr>
        </p:nvSpPr>
        <p:spPr>
          <a:xfrm>
            <a:off x="457200" y="33265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User Type &amp; License </a:t>
            </a:r>
            <a:endParaRPr sz="2800" b="1">
              <a:solidFill>
                <a:srgbClr val="1F3864"/>
              </a:solidFill>
              <a:latin typeface="Microsoft JhengHei"/>
              <a:ea typeface="Microsoft JhengHei"/>
              <a:cs typeface="Microsoft JhengHei"/>
              <a:sym typeface="Microsoft JhengHei"/>
            </a:endParaRPr>
          </a:p>
        </p:txBody>
      </p:sp>
      <p:graphicFrame>
        <p:nvGraphicFramePr>
          <p:cNvPr id="950" name="Google Shape;950;p59"/>
          <p:cNvGraphicFramePr/>
          <p:nvPr>
            <p:extLst>
              <p:ext uri="{D42A27DB-BD31-4B8C-83A1-F6EECF244321}">
                <p14:modId xmlns:p14="http://schemas.microsoft.com/office/powerpoint/2010/main" val="1184493597"/>
              </p:ext>
            </p:extLst>
          </p:nvPr>
        </p:nvGraphicFramePr>
        <p:xfrm>
          <a:off x="1115616" y="1368313"/>
          <a:ext cx="6676275" cy="5252540"/>
        </p:xfrm>
        <a:graphic>
          <a:graphicData uri="http://schemas.openxmlformats.org/drawingml/2006/table">
            <a:tbl>
              <a:tblPr firstRow="1" bandRow="1">
                <a:noFill/>
                <a:tableStyleId>{86CF98BB-9ABD-4EA0-A3E4-6A4282E207F2}</a:tableStyleId>
              </a:tblPr>
              <a:tblGrid>
                <a:gridCol w="1967750">
                  <a:extLst>
                    <a:ext uri="{9D8B030D-6E8A-4147-A177-3AD203B41FA5}">
                      <a16:colId xmlns:a16="http://schemas.microsoft.com/office/drawing/2014/main" val="20000"/>
                    </a:ext>
                  </a:extLst>
                </a:gridCol>
                <a:gridCol w="1720900">
                  <a:extLst>
                    <a:ext uri="{9D8B030D-6E8A-4147-A177-3AD203B41FA5}">
                      <a16:colId xmlns:a16="http://schemas.microsoft.com/office/drawing/2014/main" val="20001"/>
                    </a:ext>
                  </a:extLst>
                </a:gridCol>
                <a:gridCol w="1357750">
                  <a:extLst>
                    <a:ext uri="{9D8B030D-6E8A-4147-A177-3AD203B41FA5}">
                      <a16:colId xmlns:a16="http://schemas.microsoft.com/office/drawing/2014/main" val="20002"/>
                    </a:ext>
                  </a:extLst>
                </a:gridCol>
                <a:gridCol w="1629875">
                  <a:extLst>
                    <a:ext uri="{9D8B030D-6E8A-4147-A177-3AD203B41FA5}">
                      <a16:colId xmlns:a16="http://schemas.microsoft.com/office/drawing/2014/main" val="20003"/>
                    </a:ext>
                  </a:extLst>
                </a:gridCol>
              </a:tblGrid>
              <a:tr h="451900">
                <a:tc>
                  <a:txBody>
                    <a:bodyPr/>
                    <a:lstStyle/>
                    <a:p>
                      <a:pPr marL="0" marR="0" lvl="0" indent="0" algn="l" rtl="0">
                        <a:spcBef>
                          <a:spcPts val="0"/>
                        </a:spcBef>
                        <a:spcAft>
                          <a:spcPts val="0"/>
                        </a:spcAft>
                        <a:buNone/>
                      </a:pPr>
                      <a:endParaRPr sz="1400">
                        <a:latin typeface="Microsoft JhengHei"/>
                        <a:ea typeface="Microsoft JhengHei"/>
                        <a:cs typeface="Microsoft JhengHei"/>
                        <a:sym typeface="Microsoft JhengHei"/>
                      </a:endParaRPr>
                    </a:p>
                  </a:txBody>
                  <a:tcPr marL="68575" marR="68575" marT="34300" marB="34300"/>
                </a:tc>
                <a:tc>
                  <a:txBody>
                    <a:bodyPr/>
                    <a:lstStyle/>
                    <a:p>
                      <a:pPr marL="0" marR="0" lvl="0" indent="0" algn="ctr" rtl="0">
                        <a:spcBef>
                          <a:spcPts val="0"/>
                        </a:spcBef>
                        <a:spcAft>
                          <a:spcPts val="0"/>
                        </a:spcAft>
                        <a:buNone/>
                      </a:pPr>
                      <a:r>
                        <a:rPr lang="en-US" sz="1800" b="1">
                          <a:latin typeface="Microsoft JhengHei"/>
                          <a:ea typeface="Microsoft JhengHei"/>
                          <a:cs typeface="Microsoft JhengHei"/>
                          <a:sym typeface="Microsoft JhengHei"/>
                        </a:rPr>
                        <a:t>Customer </a:t>
                      </a:r>
                      <a:endParaRPr sz="1800" b="1">
                        <a:latin typeface="Microsoft JhengHei"/>
                        <a:ea typeface="Microsoft JhengHei"/>
                        <a:cs typeface="Microsoft JhengHei"/>
                        <a:sym typeface="Microsoft JhengHei"/>
                      </a:endParaRPr>
                    </a:p>
                  </a:txBody>
                  <a:tcPr marL="68575" marR="68575" marT="34300" marB="34300"/>
                </a:tc>
                <a:tc>
                  <a:txBody>
                    <a:bodyPr/>
                    <a:lstStyle/>
                    <a:p>
                      <a:pPr marL="0" marR="0" lvl="0" indent="0" algn="ctr" rtl="0">
                        <a:spcBef>
                          <a:spcPts val="0"/>
                        </a:spcBef>
                        <a:spcAft>
                          <a:spcPts val="0"/>
                        </a:spcAft>
                        <a:buNone/>
                      </a:pPr>
                      <a:r>
                        <a:rPr lang="en-US" sz="1800">
                          <a:latin typeface="Microsoft JhengHei"/>
                          <a:ea typeface="Microsoft JhengHei"/>
                          <a:cs typeface="Microsoft JhengHei"/>
                          <a:sym typeface="Microsoft JhengHei"/>
                        </a:rPr>
                        <a:t>Agent</a:t>
                      </a:r>
                      <a:endParaRPr sz="1800">
                        <a:latin typeface="Microsoft JhengHei"/>
                        <a:ea typeface="Microsoft JhengHei"/>
                        <a:cs typeface="Microsoft JhengHei"/>
                        <a:sym typeface="Microsoft JhengHei"/>
                      </a:endParaRPr>
                    </a:p>
                  </a:txBody>
                  <a:tcPr marL="68575" marR="68575" marT="34300" marB="34300"/>
                </a:tc>
                <a:tc>
                  <a:txBody>
                    <a:bodyPr/>
                    <a:lstStyle/>
                    <a:p>
                      <a:pPr marL="0" marR="0" lvl="0" indent="0" algn="ctr" rtl="0">
                        <a:spcBef>
                          <a:spcPts val="0"/>
                        </a:spcBef>
                        <a:spcAft>
                          <a:spcPts val="0"/>
                        </a:spcAft>
                        <a:buNone/>
                      </a:pPr>
                      <a:r>
                        <a:rPr lang="en-US" sz="1800">
                          <a:latin typeface="Microsoft JhengHei"/>
                          <a:ea typeface="Microsoft JhengHei"/>
                          <a:cs typeface="Microsoft JhengHei"/>
                          <a:sym typeface="Microsoft JhengHei"/>
                        </a:rPr>
                        <a:t>Collaborator</a:t>
                      </a:r>
                      <a:endParaRPr/>
                    </a:p>
                  </a:txBody>
                  <a:tcPr marL="68575" marR="68575" marT="34300" marB="34300"/>
                </a:tc>
                <a:extLst>
                  <a:ext uri="{0D108BD9-81ED-4DB2-BD59-A6C34878D82A}">
                    <a16:rowId xmlns:a16="http://schemas.microsoft.com/office/drawing/2014/main" val="10000"/>
                  </a:ext>
                </a:extLst>
              </a:tr>
              <a:tr h="780000">
                <a:tc>
                  <a:txBody>
                    <a:bodyPr/>
                    <a:lstStyle/>
                    <a:p>
                      <a:pPr marL="0" marR="0" lvl="0" indent="0" algn="l" rtl="0">
                        <a:spcBef>
                          <a:spcPts val="0"/>
                        </a:spcBef>
                        <a:spcAft>
                          <a:spcPts val="0"/>
                        </a:spcAft>
                        <a:buNone/>
                      </a:pPr>
                      <a:r>
                        <a:rPr lang="en-US" sz="1800" dirty="0">
                          <a:latin typeface="Microsoft JhengHei"/>
                          <a:ea typeface="Microsoft JhengHei"/>
                          <a:cs typeface="Microsoft JhengHei"/>
                          <a:sym typeface="Microsoft JhengHei"/>
                        </a:rPr>
                        <a:t>JIRA / Services Management License consume  </a:t>
                      </a:r>
                      <a:endParaRPr sz="1800" dirty="0">
                        <a:latin typeface="Microsoft JhengHei"/>
                        <a:ea typeface="Microsoft JhengHei"/>
                        <a:cs typeface="Microsoft JhengHei"/>
                        <a:sym typeface="Microsoft JhengHei"/>
                      </a:endParaRPr>
                    </a:p>
                  </a:txBody>
                  <a:tcPr marL="68575" marR="68575" marT="34300" marB="34300"/>
                </a:tc>
                <a:tc>
                  <a:txBody>
                    <a:bodyPr/>
                    <a:lstStyle/>
                    <a:p>
                      <a:pPr marL="0" marR="0" lvl="0" indent="0" algn="ctr" rtl="0">
                        <a:spcBef>
                          <a:spcPts val="0"/>
                        </a:spcBef>
                        <a:spcAft>
                          <a:spcPts val="0"/>
                        </a:spcAft>
                        <a:buNone/>
                      </a:pPr>
                      <a:r>
                        <a:rPr lang="en-US" sz="1800">
                          <a:latin typeface="Microsoft JhengHei"/>
                          <a:ea typeface="Microsoft JhengHei"/>
                          <a:cs typeface="Microsoft JhengHei"/>
                          <a:sym typeface="Microsoft JhengHei"/>
                        </a:rPr>
                        <a:t>No/No</a:t>
                      </a:r>
                      <a:endParaRPr sz="1800">
                        <a:latin typeface="Microsoft JhengHei"/>
                        <a:ea typeface="Microsoft JhengHei"/>
                        <a:cs typeface="Microsoft JhengHei"/>
                        <a:sym typeface="Microsoft JhengHei"/>
                      </a:endParaRPr>
                    </a:p>
                  </a:txBody>
                  <a:tcPr marL="68575" marR="68575" marT="34300" marB="34300" anchor="ctr"/>
                </a:tc>
                <a:tc>
                  <a:txBody>
                    <a:bodyPr/>
                    <a:lstStyle/>
                    <a:p>
                      <a:pPr marL="0" marR="0" lvl="0" indent="0" algn="ctr" rtl="0">
                        <a:spcBef>
                          <a:spcPts val="0"/>
                        </a:spcBef>
                        <a:spcAft>
                          <a:spcPts val="0"/>
                        </a:spcAft>
                        <a:buNone/>
                      </a:pPr>
                      <a:r>
                        <a:rPr lang="en-US" sz="1800">
                          <a:latin typeface="Microsoft JhengHei"/>
                          <a:ea typeface="Microsoft JhengHei"/>
                          <a:cs typeface="Microsoft JhengHei"/>
                          <a:sym typeface="Microsoft JhengHei"/>
                        </a:rPr>
                        <a:t>Yes/Yes</a:t>
                      </a:r>
                      <a:endParaRPr sz="1800">
                        <a:latin typeface="Microsoft JhengHei"/>
                        <a:ea typeface="Microsoft JhengHei"/>
                        <a:cs typeface="Microsoft JhengHei"/>
                        <a:sym typeface="Microsoft JhengHei"/>
                      </a:endParaRPr>
                    </a:p>
                  </a:txBody>
                  <a:tcPr marL="68575" marR="68575" marT="34300" marB="34300" anchor="ct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en-US" sz="1800">
                          <a:latin typeface="Microsoft JhengHei"/>
                          <a:ea typeface="Microsoft JhengHei"/>
                          <a:cs typeface="Microsoft JhengHei"/>
                          <a:sym typeface="Microsoft JhengHei"/>
                        </a:rPr>
                        <a:t>Yes/No</a:t>
                      </a:r>
                      <a:endParaRPr sz="1800">
                        <a:latin typeface="Microsoft JhengHei"/>
                        <a:ea typeface="Microsoft JhengHei"/>
                        <a:cs typeface="Microsoft JhengHei"/>
                        <a:sym typeface="Microsoft JhengHei"/>
                      </a:endParaRPr>
                    </a:p>
                  </a:txBody>
                  <a:tcPr marL="68575" marR="68575" marT="34300" marB="34300" anchor="ctr"/>
                </a:tc>
                <a:extLst>
                  <a:ext uri="{0D108BD9-81ED-4DB2-BD59-A6C34878D82A}">
                    <a16:rowId xmlns:a16="http://schemas.microsoft.com/office/drawing/2014/main" val="10001"/>
                  </a:ext>
                </a:extLst>
              </a:tr>
              <a:tr h="3034575">
                <a:tc>
                  <a:txBody>
                    <a:bodyPr/>
                    <a:lstStyle/>
                    <a:p>
                      <a:pPr marL="0" marR="0" lvl="0" indent="0" algn="l" rtl="0">
                        <a:spcBef>
                          <a:spcPts val="0"/>
                        </a:spcBef>
                        <a:spcAft>
                          <a:spcPts val="0"/>
                        </a:spcAft>
                        <a:buNone/>
                      </a:pPr>
                      <a:r>
                        <a:rPr lang="en-US" sz="1800">
                          <a:latin typeface="Microsoft JhengHei"/>
                          <a:ea typeface="Microsoft JhengHei"/>
                          <a:cs typeface="Microsoft JhengHei"/>
                          <a:sym typeface="Microsoft JhengHei"/>
                        </a:rPr>
                        <a:t>Limitations </a:t>
                      </a:r>
                      <a:endParaRPr sz="1800">
                        <a:latin typeface="Microsoft JhengHei"/>
                        <a:ea typeface="Microsoft JhengHei"/>
                        <a:cs typeface="Microsoft JhengHei"/>
                        <a:sym typeface="Microsoft JhengHei"/>
                      </a:endParaRPr>
                    </a:p>
                  </a:txBody>
                  <a:tcPr marL="68575" marR="68575" marT="34300" marB="34300"/>
                </a:tc>
                <a:tc>
                  <a:txBody>
                    <a:bodyPr/>
                    <a:lstStyle/>
                    <a:p>
                      <a:pPr marL="285750" marR="0" lvl="0" indent="-285750" algn="l" rtl="0">
                        <a:spcBef>
                          <a:spcPts val="0"/>
                        </a:spcBef>
                        <a:spcAft>
                          <a:spcPts val="0"/>
                        </a:spcAft>
                        <a:buClr>
                          <a:schemeClr val="dk1"/>
                        </a:buClr>
                        <a:buSzPts val="1800"/>
                        <a:buFont typeface="Arial"/>
                        <a:buChar char="•"/>
                      </a:pPr>
                      <a:r>
                        <a:rPr lang="en-US" sz="1800">
                          <a:latin typeface="Microsoft JhengHei"/>
                          <a:ea typeface="Microsoft JhengHei"/>
                          <a:cs typeface="Microsoft JhengHei"/>
                          <a:sym typeface="Microsoft JhengHei"/>
                        </a:rPr>
                        <a:t>Create and track their own requests</a:t>
                      </a:r>
                      <a:endParaRPr/>
                    </a:p>
                    <a:p>
                      <a:pPr marL="285750" marR="0" lvl="0" indent="-285750" algn="l" rtl="0">
                        <a:spcBef>
                          <a:spcPts val="0"/>
                        </a:spcBef>
                        <a:spcAft>
                          <a:spcPts val="0"/>
                        </a:spcAft>
                        <a:buClr>
                          <a:schemeClr val="dk1"/>
                        </a:buClr>
                        <a:buSzPts val="1800"/>
                        <a:buFont typeface="Arial"/>
                        <a:buChar char="•"/>
                      </a:pPr>
                      <a:r>
                        <a:rPr lang="en-US" sz="1800">
                          <a:latin typeface="Microsoft JhengHei"/>
                          <a:ea typeface="Microsoft JhengHei"/>
                          <a:cs typeface="Microsoft JhengHei"/>
                          <a:sym typeface="Microsoft JhengHei"/>
                        </a:rPr>
                        <a:t>Add comments to their own requests</a:t>
                      </a:r>
                      <a:endParaRPr/>
                    </a:p>
                    <a:p>
                      <a:pPr marL="285750" marR="0" lvl="0" indent="-285750" algn="l" rtl="0">
                        <a:spcBef>
                          <a:spcPts val="0"/>
                        </a:spcBef>
                        <a:spcAft>
                          <a:spcPts val="0"/>
                        </a:spcAft>
                        <a:buClr>
                          <a:schemeClr val="dk1"/>
                        </a:buClr>
                        <a:buSzPts val="1800"/>
                        <a:buFont typeface="Arial"/>
                        <a:buChar char="•"/>
                      </a:pPr>
                      <a:r>
                        <a:rPr lang="en-US" sz="1800">
                          <a:latin typeface="Microsoft JhengHei"/>
                          <a:ea typeface="Microsoft JhengHei"/>
                          <a:cs typeface="Microsoft JhengHei"/>
                          <a:sym typeface="Microsoft JhengHei"/>
                        </a:rPr>
                        <a:t>Add other participants to their own requests</a:t>
                      </a:r>
                      <a:endParaRPr sz="1800">
                        <a:latin typeface="Microsoft JhengHei"/>
                        <a:ea typeface="Microsoft JhengHei"/>
                        <a:cs typeface="Microsoft JhengHei"/>
                        <a:sym typeface="Microsoft JhengHei"/>
                      </a:endParaRPr>
                    </a:p>
                  </a:txBody>
                  <a:tcPr marL="68575" marR="68575" marT="34300" marB="34300" anchor="ctr"/>
                </a:tc>
                <a:tc>
                  <a:txBody>
                    <a:bodyPr/>
                    <a:lstStyle/>
                    <a:p>
                      <a:pPr marL="285750" marR="0" lvl="0" indent="-285750" algn="l" rtl="0">
                        <a:spcBef>
                          <a:spcPts val="0"/>
                        </a:spcBef>
                        <a:spcAft>
                          <a:spcPts val="0"/>
                        </a:spcAft>
                        <a:buClr>
                          <a:schemeClr val="dk1"/>
                        </a:buClr>
                        <a:buSzPts val="1800"/>
                        <a:buFont typeface="Arial"/>
                        <a:buChar char="•"/>
                      </a:pPr>
                      <a:r>
                        <a:rPr lang="en-US" sz="1800">
                          <a:latin typeface="Microsoft JhengHei"/>
                          <a:ea typeface="Microsoft JhengHei"/>
                          <a:cs typeface="Microsoft JhengHei"/>
                          <a:sym typeface="Microsoft JhengHei"/>
                        </a:rPr>
                        <a:t>Assignee able User</a:t>
                      </a:r>
                      <a:endParaRPr/>
                    </a:p>
                    <a:p>
                      <a:pPr marL="285750" marR="0" lvl="0" indent="-285750" algn="l" rtl="0">
                        <a:spcBef>
                          <a:spcPts val="0"/>
                        </a:spcBef>
                        <a:spcAft>
                          <a:spcPts val="0"/>
                        </a:spcAft>
                        <a:buClr>
                          <a:schemeClr val="dk1"/>
                        </a:buClr>
                        <a:buSzPts val="1800"/>
                        <a:buFont typeface="Arial"/>
                        <a:buChar char="•"/>
                      </a:pPr>
                      <a:r>
                        <a:rPr lang="en-US" sz="1800">
                          <a:latin typeface="Microsoft JhengHei"/>
                          <a:ea typeface="Microsoft JhengHei"/>
                          <a:cs typeface="Microsoft JhengHei"/>
                          <a:sym typeface="Microsoft JhengHei"/>
                        </a:rPr>
                        <a:t>Services Desk Board Access</a:t>
                      </a:r>
                      <a:endParaRPr sz="1800">
                        <a:latin typeface="Microsoft JhengHei"/>
                        <a:ea typeface="Microsoft JhengHei"/>
                        <a:cs typeface="Microsoft JhengHei"/>
                        <a:sym typeface="Microsoft JhengHei"/>
                      </a:endParaRPr>
                    </a:p>
                  </a:txBody>
                  <a:tcPr marL="68575" marR="68575" marT="34300" marB="34300" anchor="ctr"/>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dirty="0">
                          <a:latin typeface="Microsoft JhengHei"/>
                          <a:ea typeface="Microsoft JhengHei"/>
                          <a:cs typeface="Microsoft JhengHei"/>
                          <a:sym typeface="Microsoft JhengHei"/>
                        </a:rPr>
                        <a:t>View issues, comments and attachments</a:t>
                      </a:r>
                      <a:endParaRPr dirty="0"/>
                    </a:p>
                    <a:p>
                      <a:pPr marL="285750" marR="0" lvl="0" indent="-285750" algn="l" rtl="0">
                        <a:lnSpc>
                          <a:spcPct val="100000"/>
                        </a:lnSpc>
                        <a:spcBef>
                          <a:spcPts val="0"/>
                        </a:spcBef>
                        <a:spcAft>
                          <a:spcPts val="0"/>
                        </a:spcAft>
                        <a:buClr>
                          <a:srgbClr val="FF0000"/>
                        </a:buClr>
                        <a:buSzPts val="1800"/>
                        <a:buFont typeface="Arial"/>
                        <a:buChar char="•"/>
                      </a:pPr>
                      <a:r>
                        <a:rPr lang="en-US" sz="1800" b="1" dirty="0">
                          <a:solidFill>
                            <a:srgbClr val="FF0000"/>
                          </a:solidFill>
                          <a:latin typeface="Microsoft JhengHei"/>
                          <a:ea typeface="Microsoft JhengHei"/>
                          <a:cs typeface="Microsoft JhengHei"/>
                          <a:sym typeface="Microsoft JhengHei"/>
                        </a:rPr>
                        <a:t>Add internal comments </a:t>
                      </a:r>
                      <a:r>
                        <a:rPr lang="en-US" sz="1800" dirty="0">
                          <a:latin typeface="Microsoft JhengHei"/>
                          <a:ea typeface="Microsoft JhengHei"/>
                          <a:cs typeface="Microsoft JhengHei"/>
                          <a:sym typeface="Microsoft JhengHei"/>
                        </a:rPr>
                        <a:t>to issues and delete their own comments</a:t>
                      </a:r>
                      <a:endParaRPr sz="1800" dirty="0">
                        <a:latin typeface="Microsoft JhengHei"/>
                        <a:ea typeface="Microsoft JhengHei"/>
                        <a:cs typeface="Microsoft JhengHei"/>
                        <a:sym typeface="Microsoft JhengHei"/>
                      </a:endParaRPr>
                    </a:p>
                  </a:txBody>
                  <a:tcPr marL="68575" marR="68575" marT="34300" marB="3430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60"/>
          <p:cNvSpPr txBox="1">
            <a:spLocks noGrp="1"/>
          </p:cNvSpPr>
          <p:nvPr>
            <p:ph type="title" idx="4294967295"/>
          </p:nvPr>
        </p:nvSpPr>
        <p:spPr>
          <a:xfrm>
            <a:off x="457200" y="54868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SLA</a:t>
            </a:r>
            <a:endParaRPr sz="2800" b="1">
              <a:solidFill>
                <a:srgbClr val="1F3864"/>
              </a:solidFill>
              <a:latin typeface="Microsoft JhengHei"/>
              <a:ea typeface="Microsoft JhengHei"/>
              <a:cs typeface="Microsoft JhengHei"/>
              <a:sym typeface="Microsoft JhengHei"/>
            </a:endParaRPr>
          </a:p>
        </p:txBody>
      </p:sp>
      <p:pic>
        <p:nvPicPr>
          <p:cNvPr id="956" name="Google Shape;956;p60" descr="https://confluence.atlassian.com/download/attachments/408453923/SLA%20Tracker%20%281%29.png?version=1&amp;modificationDate=1410234659269&amp;api=v2"/>
          <p:cNvPicPr preferRelativeResize="0"/>
          <p:nvPr/>
        </p:nvPicPr>
        <p:blipFill rotWithShape="1">
          <a:blip r:embed="rId3">
            <a:alphaModFix/>
          </a:blip>
          <a:srcRect/>
          <a:stretch/>
        </p:blipFill>
        <p:spPr>
          <a:xfrm>
            <a:off x="713837" y="2405904"/>
            <a:ext cx="5056657" cy="3330367"/>
          </a:xfrm>
          <a:prstGeom prst="rect">
            <a:avLst/>
          </a:prstGeom>
          <a:noFill/>
          <a:ln>
            <a:noFill/>
          </a:ln>
        </p:spPr>
      </p:pic>
      <p:sp>
        <p:nvSpPr>
          <p:cNvPr id="957" name="Google Shape;957;p60"/>
          <p:cNvSpPr txBox="1"/>
          <p:nvPr/>
        </p:nvSpPr>
        <p:spPr>
          <a:xfrm>
            <a:off x="6325968" y="2221238"/>
            <a:ext cx="18341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On Going SLAs</a:t>
            </a:r>
            <a:endParaRPr sz="1800">
              <a:solidFill>
                <a:schemeClr val="dk1"/>
              </a:solidFill>
              <a:latin typeface="Microsoft JhengHei"/>
              <a:ea typeface="Microsoft JhengHei"/>
              <a:cs typeface="Microsoft JhengHei"/>
              <a:sym typeface="Microsoft JhengHei"/>
            </a:endParaRPr>
          </a:p>
        </p:txBody>
      </p:sp>
      <p:pic>
        <p:nvPicPr>
          <p:cNvPr id="958" name="Google Shape;958;p60"/>
          <p:cNvPicPr preferRelativeResize="0"/>
          <p:nvPr/>
        </p:nvPicPr>
        <p:blipFill rotWithShape="1">
          <a:blip r:embed="rId4">
            <a:alphaModFix/>
          </a:blip>
          <a:srcRect/>
          <a:stretch/>
        </p:blipFill>
        <p:spPr>
          <a:xfrm>
            <a:off x="6516216" y="2780928"/>
            <a:ext cx="1648544" cy="303055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64"/>
          <p:cNvSpPr txBox="1">
            <a:spLocks noGrp="1"/>
          </p:cNvSpPr>
          <p:nvPr>
            <p:ph type="title" idx="4294967295"/>
          </p:nvPr>
        </p:nvSpPr>
        <p:spPr>
          <a:xfrm>
            <a:off x="395536" y="2060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Microsoft JhengHei"/>
              <a:buNone/>
            </a:pPr>
            <a:r>
              <a:rPr lang="en-US" sz="2800" b="1">
                <a:solidFill>
                  <a:schemeClr val="lt1"/>
                </a:solidFill>
                <a:latin typeface="Microsoft JhengHei"/>
                <a:ea typeface="Microsoft JhengHei"/>
                <a:cs typeface="Microsoft JhengHei"/>
                <a:sym typeface="Microsoft JhengHei"/>
              </a:rPr>
              <a:t>Enterprise Solution – Data Center</a:t>
            </a:r>
            <a:endParaRPr sz="2800" b="1">
              <a:solidFill>
                <a:schemeClr val="lt1"/>
              </a:solidFill>
              <a:latin typeface="Microsoft JhengHei"/>
              <a:ea typeface="Microsoft JhengHei"/>
              <a:cs typeface="Microsoft JhengHei"/>
              <a:sym typeface="Microsoft JhengHei"/>
            </a:endParaRPr>
          </a:p>
        </p:txBody>
      </p:sp>
      <p:sp>
        <p:nvSpPr>
          <p:cNvPr id="985" name="Google Shape;985;p64"/>
          <p:cNvSpPr txBox="1"/>
          <p:nvPr/>
        </p:nvSpPr>
        <p:spPr>
          <a:xfrm>
            <a:off x="1257631" y="3356992"/>
            <a:ext cx="675883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 </a:t>
            </a:r>
            <a:r>
              <a:rPr lang="en-US" sz="1800" i="1">
                <a:solidFill>
                  <a:schemeClr val="lt1"/>
                </a:solidFill>
                <a:latin typeface="Microsoft JhengHei"/>
                <a:ea typeface="Microsoft JhengHei"/>
                <a:cs typeface="Microsoft JhengHei"/>
                <a:sym typeface="Microsoft JhengHei"/>
              </a:rPr>
              <a:t>high availability, performance at scale, and instant scalability</a:t>
            </a:r>
            <a:endParaRPr sz="1800" i="1">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65"/>
          <p:cNvSpPr txBox="1">
            <a:spLocks noGrp="1"/>
          </p:cNvSpPr>
          <p:nvPr>
            <p:ph type="title" idx="4294967295"/>
          </p:nvPr>
        </p:nvSpPr>
        <p:spPr>
          <a:xfrm>
            <a:off x="539552" y="44339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Active-active clustering</a:t>
            </a:r>
            <a:endParaRPr sz="2800" b="1">
              <a:solidFill>
                <a:srgbClr val="1E4E79"/>
              </a:solidFill>
              <a:latin typeface="Microsoft JhengHei"/>
              <a:ea typeface="Microsoft JhengHei"/>
              <a:cs typeface="Microsoft JhengHei"/>
              <a:sym typeface="Microsoft JhengHei"/>
            </a:endParaRPr>
          </a:p>
        </p:txBody>
      </p:sp>
      <p:sp>
        <p:nvSpPr>
          <p:cNvPr id="991" name="Google Shape;991;p65"/>
          <p:cNvSpPr/>
          <p:nvPr/>
        </p:nvSpPr>
        <p:spPr>
          <a:xfrm>
            <a:off x="526838" y="4142428"/>
            <a:ext cx="1933542" cy="448968"/>
          </a:xfrm>
          <a:prstGeom prst="rect">
            <a:avLst/>
          </a:prstGeom>
          <a:noFill/>
          <a:ln>
            <a:noFill/>
          </a:ln>
        </p:spPr>
        <p:txBody>
          <a:bodyPr spcFirstLastPara="1" wrap="square" lIns="71425" tIns="71425" rIns="71425" bIns="71425" anchor="ctr" anchorCtr="0">
            <a:spAutoFit/>
          </a:bodyPr>
          <a:lstStyle/>
          <a:p>
            <a:pPr marL="0" marR="0" lvl="0" indent="0" algn="l" rtl="0">
              <a:lnSpc>
                <a:spcPct val="110000"/>
              </a:lnSpc>
              <a:spcBef>
                <a:spcPts val="0"/>
              </a:spcBef>
              <a:spcAft>
                <a:spcPts val="0"/>
              </a:spcAft>
              <a:buNone/>
            </a:pPr>
            <a:r>
              <a:rPr lang="en-US" sz="1800" b="1">
                <a:solidFill>
                  <a:srgbClr val="00ABEC"/>
                </a:solidFill>
                <a:latin typeface="Microsoft JhengHei"/>
                <a:ea typeface="Microsoft JhengHei"/>
                <a:cs typeface="Microsoft JhengHei"/>
                <a:sym typeface="Microsoft JhengHei"/>
              </a:rPr>
              <a:t>High availability</a:t>
            </a:r>
            <a:endParaRPr/>
          </a:p>
        </p:txBody>
      </p:sp>
      <p:sp>
        <p:nvSpPr>
          <p:cNvPr id="992" name="Google Shape;992;p65"/>
          <p:cNvSpPr/>
          <p:nvPr/>
        </p:nvSpPr>
        <p:spPr>
          <a:xfrm>
            <a:off x="6713438" y="4142262"/>
            <a:ext cx="2080697" cy="448968"/>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None/>
            </a:pPr>
            <a:r>
              <a:rPr lang="en-US" sz="1800" b="1">
                <a:solidFill>
                  <a:srgbClr val="00ABEC"/>
                </a:solidFill>
                <a:latin typeface="Microsoft JhengHei"/>
                <a:ea typeface="Microsoft JhengHei"/>
                <a:cs typeface="Microsoft JhengHei"/>
                <a:sym typeface="Microsoft JhengHei"/>
              </a:rPr>
              <a:t>Instant scalability</a:t>
            </a:r>
            <a:endParaRPr/>
          </a:p>
        </p:txBody>
      </p:sp>
      <p:sp>
        <p:nvSpPr>
          <p:cNvPr id="993" name="Google Shape;993;p65"/>
          <p:cNvSpPr/>
          <p:nvPr/>
        </p:nvSpPr>
        <p:spPr>
          <a:xfrm>
            <a:off x="3460065" y="4022970"/>
            <a:ext cx="2225879" cy="753667"/>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None/>
            </a:pPr>
            <a:r>
              <a:rPr lang="en-US" sz="1800" b="1">
                <a:solidFill>
                  <a:srgbClr val="00ABEC"/>
                </a:solidFill>
                <a:latin typeface="Microsoft JhengHei"/>
                <a:ea typeface="Microsoft JhengHei"/>
                <a:cs typeface="Microsoft JhengHei"/>
                <a:sym typeface="Microsoft JhengHei"/>
              </a:rPr>
              <a:t>Performance at scale</a:t>
            </a:r>
            <a:endParaRPr/>
          </a:p>
        </p:txBody>
      </p:sp>
      <p:pic>
        <p:nvPicPr>
          <p:cNvPr id="994" name="Google Shape;994;p65"/>
          <p:cNvPicPr preferRelativeResize="0"/>
          <p:nvPr/>
        </p:nvPicPr>
        <p:blipFill rotWithShape="1">
          <a:blip r:embed="rId3">
            <a:alphaModFix/>
          </a:blip>
          <a:srcRect/>
          <a:stretch/>
        </p:blipFill>
        <p:spPr>
          <a:xfrm>
            <a:off x="885400" y="2613333"/>
            <a:ext cx="1316343" cy="1390090"/>
          </a:xfrm>
          <a:prstGeom prst="rect">
            <a:avLst/>
          </a:prstGeom>
          <a:noFill/>
          <a:ln>
            <a:noFill/>
          </a:ln>
        </p:spPr>
      </p:pic>
      <p:pic>
        <p:nvPicPr>
          <p:cNvPr id="995" name="Google Shape;995;p65"/>
          <p:cNvPicPr preferRelativeResize="0"/>
          <p:nvPr/>
        </p:nvPicPr>
        <p:blipFill rotWithShape="1">
          <a:blip r:embed="rId4">
            <a:alphaModFix/>
          </a:blip>
          <a:srcRect/>
          <a:stretch/>
        </p:blipFill>
        <p:spPr>
          <a:xfrm>
            <a:off x="6818632" y="2602463"/>
            <a:ext cx="1870310" cy="1245959"/>
          </a:xfrm>
          <a:prstGeom prst="rect">
            <a:avLst/>
          </a:prstGeom>
          <a:noFill/>
          <a:ln>
            <a:noFill/>
          </a:ln>
        </p:spPr>
      </p:pic>
      <p:pic>
        <p:nvPicPr>
          <p:cNvPr id="996" name="Google Shape;996;p65"/>
          <p:cNvPicPr preferRelativeResize="0"/>
          <p:nvPr/>
        </p:nvPicPr>
        <p:blipFill rotWithShape="1">
          <a:blip r:embed="rId5">
            <a:alphaModFix/>
          </a:blip>
          <a:srcRect/>
          <a:stretch/>
        </p:blipFill>
        <p:spPr>
          <a:xfrm>
            <a:off x="3712092" y="2780928"/>
            <a:ext cx="1721823" cy="109469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66"/>
          <p:cNvSpPr txBox="1">
            <a:spLocks noGrp="1"/>
          </p:cNvSpPr>
          <p:nvPr>
            <p:ph type="title" idx="4294967295"/>
          </p:nvPr>
        </p:nvSpPr>
        <p:spPr>
          <a:xfrm>
            <a:off x="529208" y="31515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Performance at Scale</a:t>
            </a:r>
            <a:endParaRPr sz="2800" b="1">
              <a:solidFill>
                <a:srgbClr val="1E4E79"/>
              </a:solidFill>
              <a:latin typeface="Microsoft JhengHei"/>
              <a:ea typeface="Microsoft JhengHei"/>
              <a:cs typeface="Microsoft JhengHei"/>
              <a:sym typeface="Microsoft JhengHei"/>
            </a:endParaRPr>
          </a:p>
        </p:txBody>
      </p:sp>
      <p:sp>
        <p:nvSpPr>
          <p:cNvPr id="1002" name="Google Shape;1002;p66"/>
          <p:cNvSpPr/>
          <p:nvPr/>
        </p:nvSpPr>
        <p:spPr>
          <a:xfrm>
            <a:off x="529208" y="1927248"/>
            <a:ext cx="4536504" cy="1988237"/>
          </a:xfrm>
          <a:prstGeom prst="rect">
            <a:avLst/>
          </a:prstGeom>
          <a:noFill/>
          <a:ln>
            <a:noFill/>
          </a:ln>
        </p:spPr>
        <p:txBody>
          <a:bodyPr spcFirstLastPara="1" wrap="square" lIns="0" tIns="0" rIns="0" bIns="0" anchor="t" anchorCtr="0">
            <a:spAutoFit/>
          </a:bodyPr>
          <a:lstStyle/>
          <a:p>
            <a:pPr marL="342900" marR="0" lvl="0" indent="-342900" algn="l" rtl="0">
              <a:lnSpc>
                <a:spcPct val="110000"/>
              </a:lnSpc>
              <a:spcBef>
                <a:spcPts val="0"/>
              </a:spcBef>
              <a:spcAft>
                <a:spcPts val="0"/>
              </a:spcAft>
              <a:buClr>
                <a:srgbClr val="333333"/>
              </a:buClr>
              <a:buSzPts val="1800"/>
              <a:buFont typeface="Arial"/>
              <a:buChar char="•"/>
            </a:pPr>
            <a:r>
              <a:rPr lang="en-US" sz="1800">
                <a:solidFill>
                  <a:srgbClr val="333333"/>
                </a:solidFill>
                <a:latin typeface="Microsoft JhengHei"/>
                <a:ea typeface="Microsoft JhengHei"/>
                <a:cs typeface="Microsoft JhengHei"/>
                <a:sym typeface="Microsoft JhengHei"/>
              </a:rPr>
              <a:t>Increase concurrent user capacity</a:t>
            </a:r>
            <a:endParaRPr/>
          </a:p>
          <a:p>
            <a:pPr marL="342900" marR="0" lvl="0" indent="-342900" algn="l" rtl="0">
              <a:lnSpc>
                <a:spcPct val="110000"/>
              </a:lnSpc>
              <a:spcBef>
                <a:spcPts val="2000"/>
              </a:spcBef>
              <a:spcAft>
                <a:spcPts val="0"/>
              </a:spcAft>
              <a:buClr>
                <a:srgbClr val="333333"/>
              </a:buClr>
              <a:buSzPts val="1800"/>
              <a:buFont typeface="Arial"/>
              <a:buChar char="•"/>
            </a:pPr>
            <a:r>
              <a:rPr lang="en-US" sz="1800">
                <a:solidFill>
                  <a:srgbClr val="333333"/>
                </a:solidFill>
                <a:latin typeface="Microsoft JhengHei"/>
                <a:ea typeface="Microsoft JhengHei"/>
                <a:cs typeface="Microsoft JhengHei"/>
                <a:sym typeface="Microsoft JhengHei"/>
              </a:rPr>
              <a:t>Resilient under high load</a:t>
            </a:r>
            <a:endParaRPr/>
          </a:p>
          <a:p>
            <a:pPr marL="342900" marR="0" lvl="0" indent="-342900" algn="l" rtl="0">
              <a:lnSpc>
                <a:spcPct val="110000"/>
              </a:lnSpc>
              <a:spcBef>
                <a:spcPts val="2000"/>
              </a:spcBef>
              <a:spcAft>
                <a:spcPts val="0"/>
              </a:spcAft>
              <a:buClr>
                <a:srgbClr val="333333"/>
              </a:buClr>
              <a:buSzPts val="1800"/>
              <a:buFont typeface="Arial"/>
              <a:buChar char="•"/>
            </a:pPr>
            <a:r>
              <a:rPr lang="en-US" sz="1800">
                <a:solidFill>
                  <a:srgbClr val="333333"/>
                </a:solidFill>
                <a:latin typeface="Microsoft JhengHei"/>
                <a:ea typeface="Microsoft JhengHei"/>
                <a:cs typeface="Microsoft JhengHei"/>
                <a:sym typeface="Microsoft JhengHei"/>
              </a:rPr>
              <a:t>Guarantee quality of service</a:t>
            </a:r>
            <a:endParaRPr sz="1800">
              <a:solidFill>
                <a:srgbClr val="333333"/>
              </a:solidFill>
              <a:latin typeface="Microsoft JhengHei"/>
              <a:ea typeface="Microsoft JhengHei"/>
              <a:cs typeface="Microsoft JhengHei"/>
              <a:sym typeface="Microsoft JhengHei"/>
            </a:endParaRPr>
          </a:p>
          <a:p>
            <a:pPr marL="342900" marR="0" lvl="0" indent="-342900" algn="l" rtl="0">
              <a:lnSpc>
                <a:spcPct val="110000"/>
              </a:lnSpc>
              <a:spcBef>
                <a:spcPts val="2000"/>
              </a:spcBef>
              <a:spcAft>
                <a:spcPts val="0"/>
              </a:spcAft>
              <a:buClr>
                <a:srgbClr val="333333"/>
              </a:buClr>
              <a:buSzPts val="1800"/>
              <a:buFont typeface="Arial"/>
              <a:buChar char="•"/>
            </a:pPr>
            <a:r>
              <a:rPr lang="en-US" sz="1800" u="sng">
                <a:solidFill>
                  <a:srgbClr val="333333"/>
                </a:solidFill>
                <a:latin typeface="Microsoft JhengHei"/>
                <a:ea typeface="Microsoft JhengHei"/>
                <a:cs typeface="Microsoft JhengHei"/>
                <a:sym typeface="Microsoft JhengHei"/>
                <a:hlinkClick r:id="rId3">
                  <a:extLst>
                    <a:ext uri="{A12FA001-AC4F-418D-AE19-62706E023703}">
                      <ahyp:hlinkClr xmlns:ahyp="http://schemas.microsoft.com/office/drawing/2018/hyperlinkcolor" val="tx"/>
                    </a:ext>
                  </a:extLst>
                </a:hlinkClick>
              </a:rPr>
              <a:t>More detail </a:t>
            </a:r>
            <a:endParaRPr sz="1800">
              <a:solidFill>
                <a:srgbClr val="333333"/>
              </a:solidFill>
              <a:latin typeface="Microsoft JhengHei"/>
              <a:ea typeface="Microsoft JhengHei"/>
              <a:cs typeface="Microsoft JhengHei"/>
              <a:sym typeface="Microsoft JhengHei"/>
            </a:endParaRPr>
          </a:p>
        </p:txBody>
      </p:sp>
      <p:pic>
        <p:nvPicPr>
          <p:cNvPr id="1003" name="Google Shape;1003;p66"/>
          <p:cNvPicPr preferRelativeResize="0"/>
          <p:nvPr/>
        </p:nvPicPr>
        <p:blipFill rotWithShape="1">
          <a:blip r:embed="rId4">
            <a:alphaModFix/>
          </a:blip>
          <a:srcRect/>
          <a:stretch/>
        </p:blipFill>
        <p:spPr>
          <a:xfrm>
            <a:off x="4091273" y="2157595"/>
            <a:ext cx="4700252" cy="2872377"/>
          </a:xfrm>
          <a:prstGeom prst="rect">
            <a:avLst/>
          </a:prstGeom>
          <a:noFill/>
          <a:ln>
            <a:noFill/>
          </a:ln>
        </p:spPr>
      </p:pic>
      <p:sp>
        <p:nvSpPr>
          <p:cNvPr id="1004" name="Google Shape;1004;p66"/>
          <p:cNvSpPr/>
          <p:nvPr/>
        </p:nvSpPr>
        <p:spPr>
          <a:xfrm>
            <a:off x="215516" y="5327066"/>
            <a:ext cx="885698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a:solidFill>
                  <a:srgbClr val="000000"/>
                </a:solidFill>
                <a:latin typeface="Microsoft JhengHei"/>
                <a:ea typeface="Microsoft JhengHei"/>
                <a:cs typeface="Microsoft JhengHei"/>
                <a:sym typeface="Microsoft JhengHei"/>
              </a:rPr>
              <a:t>“In controlled load testing, we found 2 and 4 node JIRA Software Data Center clusters had near linear capacity increases with the same response time.”</a:t>
            </a:r>
            <a:endParaRPr/>
          </a:p>
          <a:p>
            <a:pPr marL="0" marR="0" lvl="0" indent="0" algn="l" rtl="0">
              <a:lnSpc>
                <a:spcPct val="100000"/>
              </a:lnSpc>
              <a:spcBef>
                <a:spcPts val="0"/>
              </a:spcBef>
              <a:spcAft>
                <a:spcPts val="0"/>
              </a:spcAft>
              <a:buNone/>
            </a:pPr>
            <a:r>
              <a:rPr lang="en-US" sz="1400">
                <a:solidFill>
                  <a:srgbClr val="000000"/>
                </a:solidFill>
                <a:latin typeface="Microsoft JhengHei"/>
                <a:ea typeface="Microsoft JhengHei"/>
                <a:cs typeface="Microsoft JhengHei"/>
                <a:sym typeface="Microsoft JhengHei"/>
              </a:rPr>
              <a:t>– </a:t>
            </a:r>
            <a:r>
              <a:rPr lang="en-US" sz="1400" i="1">
                <a:solidFill>
                  <a:srgbClr val="000000"/>
                </a:solidFill>
                <a:latin typeface="Microsoft JhengHei"/>
                <a:ea typeface="Microsoft JhengHei"/>
                <a:cs typeface="Microsoft JhengHei"/>
                <a:sym typeface="Microsoft JhengHei"/>
              </a:rPr>
              <a:t>Atlassian Performance Labs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8"/>
        <p:cNvGrpSpPr/>
        <p:nvPr/>
      </p:nvGrpSpPr>
      <p:grpSpPr>
        <a:xfrm>
          <a:off x="0" y="0"/>
          <a:ext cx="0" cy="0"/>
          <a:chOff x="0" y="0"/>
          <a:chExt cx="0" cy="0"/>
        </a:xfrm>
      </p:grpSpPr>
      <p:pic>
        <p:nvPicPr>
          <p:cNvPr id="1009" name="Google Shape;1009;p67" descr="https://confluence.atlassian.com/enterprise/files/472219731/831657990/1/1467777791826/JIRADataCenter-architecture_diagram-v0.png"/>
          <p:cNvPicPr preferRelativeResize="0"/>
          <p:nvPr/>
        </p:nvPicPr>
        <p:blipFill rotWithShape="1">
          <a:blip r:embed="rId3">
            <a:alphaModFix/>
          </a:blip>
          <a:srcRect/>
          <a:stretch/>
        </p:blipFill>
        <p:spPr>
          <a:xfrm>
            <a:off x="1259632" y="116632"/>
            <a:ext cx="6730119" cy="617166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68"/>
          <p:cNvSpPr txBox="1">
            <a:spLocks noGrp="1"/>
          </p:cNvSpPr>
          <p:nvPr>
            <p:ph type="title" idx="4294967295"/>
          </p:nvPr>
        </p:nvSpPr>
        <p:spPr>
          <a:xfrm>
            <a:off x="539552" y="34210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Load Balancing Stickiness Strategies</a:t>
            </a:r>
            <a:endParaRPr sz="2800" b="1">
              <a:solidFill>
                <a:srgbClr val="1E4E79"/>
              </a:solidFill>
              <a:latin typeface="Microsoft JhengHei"/>
              <a:ea typeface="Microsoft JhengHei"/>
              <a:cs typeface="Microsoft JhengHei"/>
              <a:sym typeface="Microsoft JhengHei"/>
            </a:endParaRPr>
          </a:p>
        </p:txBody>
      </p:sp>
      <p:sp>
        <p:nvSpPr>
          <p:cNvPr id="1015" name="Google Shape;1015;p68"/>
          <p:cNvSpPr txBox="1">
            <a:spLocks noGrp="1"/>
          </p:cNvSpPr>
          <p:nvPr>
            <p:ph type="body" idx="4294967295"/>
          </p:nvPr>
        </p:nvSpPr>
        <p:spPr>
          <a:xfrm>
            <a:off x="692971" y="2292739"/>
            <a:ext cx="3827463" cy="156830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Specific load balancing cookie</a:t>
            </a:r>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Tomcat JSESSIONID cookie</a:t>
            </a:r>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HA Proxy</a:t>
            </a:r>
            <a:endParaRPr/>
          </a:p>
          <a:p>
            <a:pPr marL="228600" lvl="0" indent="-228600" algn="l" rtl="0">
              <a:lnSpc>
                <a:spcPct val="90000"/>
              </a:lnSpc>
              <a:spcBef>
                <a:spcPts val="1000"/>
              </a:spcBef>
              <a:spcAft>
                <a:spcPts val="0"/>
              </a:spcAft>
              <a:buClr>
                <a:schemeClr val="dk1"/>
              </a:buClr>
              <a:buSzPts val="1800"/>
              <a:buChar char="•"/>
            </a:pPr>
            <a:r>
              <a:rPr lang="en-US" sz="1800" b="1">
                <a:latin typeface="Microsoft JhengHei"/>
                <a:ea typeface="Microsoft JhengHei"/>
                <a:cs typeface="Microsoft JhengHei"/>
                <a:sym typeface="Microsoft JhengHei"/>
              </a:rPr>
              <a:t>Expert services by Linktech</a:t>
            </a:r>
            <a:endParaRPr sz="1800" b="1">
              <a:latin typeface="Microsoft JhengHei"/>
              <a:ea typeface="Microsoft JhengHei"/>
              <a:cs typeface="Microsoft JhengHei"/>
              <a:sym typeface="Microsoft JhengHei"/>
            </a:endParaRPr>
          </a:p>
        </p:txBody>
      </p:sp>
      <p:pic>
        <p:nvPicPr>
          <p:cNvPr id="1016" name="Google Shape;1016;p68" descr="https://confluence.atlassian.com/enterprise/files/781200827/781200826/2/1467777785536/Load_balancer_configuration_for_JIRA_-_Marcio_Ghiraldelli_-_Extranet.png"/>
          <p:cNvPicPr preferRelativeResize="0"/>
          <p:nvPr/>
        </p:nvPicPr>
        <p:blipFill rotWithShape="1">
          <a:blip r:embed="rId3">
            <a:alphaModFix/>
          </a:blip>
          <a:srcRect/>
          <a:stretch/>
        </p:blipFill>
        <p:spPr>
          <a:xfrm>
            <a:off x="4572000" y="1511025"/>
            <a:ext cx="4001313" cy="4587552"/>
          </a:xfrm>
          <a:prstGeom prst="rect">
            <a:avLst/>
          </a:prstGeom>
          <a:noFill/>
          <a:ln>
            <a:noFill/>
          </a:ln>
        </p:spPr>
      </p:pic>
      <p:pic>
        <p:nvPicPr>
          <p:cNvPr id="1017" name="Google Shape;1017;p68"/>
          <p:cNvPicPr preferRelativeResize="0"/>
          <p:nvPr/>
        </p:nvPicPr>
        <p:blipFill rotWithShape="1">
          <a:blip r:embed="rId4">
            <a:alphaModFix/>
          </a:blip>
          <a:srcRect/>
          <a:stretch/>
        </p:blipFill>
        <p:spPr>
          <a:xfrm>
            <a:off x="1115616" y="3861048"/>
            <a:ext cx="2496132" cy="864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69"/>
          <p:cNvSpPr txBox="1">
            <a:spLocks noGrp="1"/>
          </p:cNvSpPr>
          <p:nvPr>
            <p:ph type="title" idx="4294967295"/>
          </p:nvPr>
        </p:nvSpPr>
        <p:spPr>
          <a:xfrm>
            <a:off x="539552" y="27005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Disaster Recovery </a:t>
            </a:r>
            <a:endParaRPr sz="2800" b="1">
              <a:solidFill>
                <a:srgbClr val="1E4E79"/>
              </a:solidFill>
              <a:latin typeface="Microsoft JhengHei"/>
              <a:ea typeface="Microsoft JhengHei"/>
              <a:cs typeface="Microsoft JhengHei"/>
              <a:sym typeface="Microsoft JhengHei"/>
            </a:endParaRPr>
          </a:p>
        </p:txBody>
      </p:sp>
      <p:pic>
        <p:nvPicPr>
          <p:cNvPr id="1023" name="Google Shape;1023;p69"/>
          <p:cNvPicPr preferRelativeResize="0"/>
          <p:nvPr/>
        </p:nvPicPr>
        <p:blipFill rotWithShape="1">
          <a:blip r:embed="rId3">
            <a:alphaModFix/>
          </a:blip>
          <a:srcRect/>
          <a:stretch/>
        </p:blipFill>
        <p:spPr>
          <a:xfrm>
            <a:off x="343913" y="1413054"/>
            <a:ext cx="8456173" cy="447016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70"/>
          <p:cNvSpPr txBox="1">
            <a:spLocks noGrp="1"/>
          </p:cNvSpPr>
          <p:nvPr>
            <p:ph type="title" idx="4294967295"/>
          </p:nvPr>
        </p:nvSpPr>
        <p:spPr>
          <a:xfrm>
            <a:off x="457200" y="1948978"/>
            <a:ext cx="8229600" cy="2416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Microsoft JhengHei"/>
              <a:buNone/>
            </a:pPr>
            <a:r>
              <a:rPr lang="en-US" sz="4000" b="1">
                <a:solidFill>
                  <a:schemeClr val="lt1"/>
                </a:solidFill>
                <a:latin typeface="Microsoft JhengHei"/>
                <a:ea typeface="Microsoft JhengHei"/>
                <a:cs typeface="Microsoft JhengHei"/>
                <a:sym typeface="Microsoft JhengHei"/>
              </a:rPr>
              <a:t>Build quality software at scale</a:t>
            </a:r>
            <a:br>
              <a:rPr lang="en-US" sz="2800" b="1">
                <a:solidFill>
                  <a:schemeClr val="lt1"/>
                </a:solidFill>
                <a:latin typeface="Microsoft JhengHei"/>
                <a:ea typeface="Microsoft JhengHei"/>
                <a:cs typeface="Microsoft JhengHei"/>
                <a:sym typeface="Microsoft JhengHei"/>
              </a:rPr>
            </a:br>
            <a:br>
              <a:rPr lang="en-US" sz="2800" b="1">
                <a:solidFill>
                  <a:schemeClr val="lt1"/>
                </a:solidFill>
                <a:latin typeface="Microsoft JhengHei"/>
                <a:ea typeface="Microsoft JhengHei"/>
                <a:cs typeface="Microsoft JhengHei"/>
                <a:sym typeface="Microsoft JhengHei"/>
              </a:rPr>
            </a:br>
            <a:r>
              <a:rPr lang="en-US" sz="2800" b="1">
                <a:solidFill>
                  <a:schemeClr val="lt1"/>
                </a:solidFill>
                <a:latin typeface="Microsoft JhengHei"/>
                <a:ea typeface="Microsoft JhengHei"/>
                <a:cs typeface="Microsoft JhengHei"/>
                <a:sym typeface="Microsoft JhengHei"/>
              </a:rPr>
              <a:t>Bitbucket provides source code collaboration for professional teams of any size, across any distance</a:t>
            </a:r>
            <a:endParaRPr sz="2800" b="1">
              <a:solidFill>
                <a:schemeClr val="lt1"/>
              </a:solidFill>
              <a:latin typeface="Microsoft JhengHei"/>
              <a:ea typeface="Microsoft JhengHei"/>
              <a:cs typeface="Microsoft JhengHei"/>
              <a:sym typeface="Microsoft JhengHei"/>
            </a:endParaRPr>
          </a:p>
        </p:txBody>
      </p:sp>
      <p:pic>
        <p:nvPicPr>
          <p:cNvPr id="1030" name="Google Shape;1030;p70"/>
          <p:cNvPicPr preferRelativeResize="0"/>
          <p:nvPr/>
        </p:nvPicPr>
        <p:blipFill rotWithShape="1">
          <a:blip r:embed="rId3">
            <a:alphaModFix/>
          </a:blip>
          <a:srcRect/>
          <a:stretch/>
        </p:blipFill>
        <p:spPr>
          <a:xfrm>
            <a:off x="2024555" y="4581128"/>
            <a:ext cx="5094889" cy="73357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7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000"/>
              <a:buFont typeface="Microsoft JhengHei"/>
              <a:buNone/>
            </a:pPr>
            <a:r>
              <a:rPr lang="en-US" sz="4000"/>
              <a:t>Bitbucket</a:t>
            </a:r>
            <a:endParaRPr sz="4000"/>
          </a:p>
        </p:txBody>
      </p:sp>
      <p:sp>
        <p:nvSpPr>
          <p:cNvPr id="1037" name="Google Shape;1037;p71"/>
          <p:cNvSpPr txBox="1">
            <a:spLocks noGrp="1"/>
          </p:cNvSpPr>
          <p:nvPr>
            <p:ph type="body" idx="1"/>
          </p:nvPr>
        </p:nvSpPr>
        <p:spPr>
          <a:xfrm>
            <a:off x="428766" y="1417638"/>
            <a:ext cx="8229600" cy="189405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Clr>
                <a:schemeClr val="dk1"/>
              </a:buClr>
              <a:buSzPct val="100000"/>
              <a:buNone/>
            </a:pPr>
            <a:r>
              <a:rPr lang="en-US" sz="2400"/>
              <a:t>Bitbucket本身是一個Remote Git Server和GitHub、Gitlab類似產品，但是在權限管控上可以更為嚴謹，Atlassian產品串接上提供更多優勢，並且使用Bitbucket來同步與共享、與快速搜尋我們的程式碼。</a:t>
            </a:r>
            <a:endParaRPr sz="2400"/>
          </a:p>
          <a:p>
            <a:pPr marL="0" lvl="0" indent="0" algn="l" rtl="0">
              <a:lnSpc>
                <a:spcPct val="150000"/>
              </a:lnSpc>
              <a:spcBef>
                <a:spcPts val="1000"/>
              </a:spcBef>
              <a:spcAft>
                <a:spcPts val="0"/>
              </a:spcAft>
              <a:buClr>
                <a:schemeClr val="dk1"/>
              </a:buClr>
              <a:buSzPct val="100000"/>
              <a:buNone/>
            </a:pPr>
            <a:endParaRPr sz="2400"/>
          </a:p>
          <a:p>
            <a:pPr marL="0" lvl="0" indent="0" algn="l" rtl="0">
              <a:lnSpc>
                <a:spcPct val="150000"/>
              </a:lnSpc>
              <a:spcBef>
                <a:spcPts val="1000"/>
              </a:spcBef>
              <a:spcAft>
                <a:spcPts val="0"/>
              </a:spcAft>
              <a:buClr>
                <a:schemeClr val="dk1"/>
              </a:buClr>
              <a:buSzPct val="100000"/>
              <a:buNone/>
            </a:pPr>
            <a:endParaRPr sz="2400"/>
          </a:p>
          <a:p>
            <a:pPr marL="0" lvl="0" indent="0" algn="l" rtl="0">
              <a:lnSpc>
                <a:spcPct val="150000"/>
              </a:lnSpc>
              <a:spcBef>
                <a:spcPts val="1000"/>
              </a:spcBef>
              <a:spcAft>
                <a:spcPts val="0"/>
              </a:spcAft>
              <a:buClr>
                <a:schemeClr val="dk1"/>
              </a:buClr>
              <a:buSzPct val="100000"/>
              <a:buNone/>
            </a:pPr>
            <a:endParaRPr sz="2400"/>
          </a:p>
        </p:txBody>
      </p:sp>
      <p:sp>
        <p:nvSpPr>
          <p:cNvPr id="1038" name="Google Shape;1038;p7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pic>
        <p:nvPicPr>
          <p:cNvPr id="1039" name="Google Shape;1039;p71"/>
          <p:cNvPicPr preferRelativeResize="0"/>
          <p:nvPr/>
        </p:nvPicPr>
        <p:blipFill rotWithShape="1">
          <a:blip r:embed="rId3">
            <a:alphaModFix/>
          </a:blip>
          <a:srcRect/>
          <a:stretch/>
        </p:blipFill>
        <p:spPr>
          <a:xfrm>
            <a:off x="2951820" y="3174925"/>
            <a:ext cx="2973366" cy="2992126"/>
          </a:xfrm>
          <a:prstGeom prst="rect">
            <a:avLst/>
          </a:prstGeom>
          <a:noFill/>
          <a:ln>
            <a:noFill/>
          </a:ln>
        </p:spPr>
      </p:pic>
      <p:pic>
        <p:nvPicPr>
          <p:cNvPr id="1040" name="Google Shape;1040;p71"/>
          <p:cNvPicPr preferRelativeResize="0"/>
          <p:nvPr/>
        </p:nvPicPr>
        <p:blipFill rotWithShape="1">
          <a:blip r:embed="rId4">
            <a:alphaModFix/>
          </a:blip>
          <a:srcRect/>
          <a:stretch/>
        </p:blipFill>
        <p:spPr>
          <a:xfrm>
            <a:off x="5796136" y="3233798"/>
            <a:ext cx="2634427" cy="817416"/>
          </a:xfrm>
          <a:prstGeom prst="rect">
            <a:avLst/>
          </a:prstGeom>
          <a:noFill/>
          <a:ln>
            <a:noFill/>
          </a:ln>
        </p:spPr>
      </p:pic>
      <p:pic>
        <p:nvPicPr>
          <p:cNvPr id="1041" name="Google Shape;1041;p71"/>
          <p:cNvPicPr preferRelativeResize="0"/>
          <p:nvPr/>
        </p:nvPicPr>
        <p:blipFill rotWithShape="1">
          <a:blip r:embed="rId3">
            <a:alphaModFix/>
          </a:blip>
          <a:srcRect l="36289" t="72681" r="1"/>
          <a:stretch/>
        </p:blipFill>
        <p:spPr>
          <a:xfrm>
            <a:off x="6091808" y="5139196"/>
            <a:ext cx="1894342" cy="817416"/>
          </a:xfrm>
          <a:prstGeom prst="rect">
            <a:avLst/>
          </a:prstGeom>
          <a:noFill/>
          <a:ln>
            <a:noFill/>
          </a:ln>
        </p:spPr>
      </p:pic>
      <p:pic>
        <p:nvPicPr>
          <p:cNvPr id="1042" name="Google Shape;1042;p71"/>
          <p:cNvPicPr preferRelativeResize="0"/>
          <p:nvPr/>
        </p:nvPicPr>
        <p:blipFill rotWithShape="1">
          <a:blip r:embed="rId3">
            <a:alphaModFix/>
          </a:blip>
          <a:srcRect l="36646" t="72681" r="21990"/>
          <a:stretch/>
        </p:blipFill>
        <p:spPr>
          <a:xfrm>
            <a:off x="1555304" y="5139196"/>
            <a:ext cx="1229894" cy="817416"/>
          </a:xfrm>
          <a:prstGeom prst="rect">
            <a:avLst/>
          </a:prstGeom>
          <a:noFill/>
          <a:ln>
            <a:noFill/>
          </a:ln>
        </p:spPr>
      </p:pic>
      <p:cxnSp>
        <p:nvCxnSpPr>
          <p:cNvPr id="1043" name="Google Shape;1043;p71"/>
          <p:cNvCxnSpPr/>
          <p:nvPr/>
        </p:nvCxnSpPr>
        <p:spPr>
          <a:xfrm flipH="1">
            <a:off x="2491408" y="4379323"/>
            <a:ext cx="1872208" cy="692555"/>
          </a:xfrm>
          <a:prstGeom prst="straightConnector1">
            <a:avLst/>
          </a:prstGeom>
          <a:noFill/>
          <a:ln w="19050" cap="flat" cmpd="sng">
            <a:solidFill>
              <a:srgbClr val="FF0000"/>
            </a:solidFill>
            <a:prstDash val="solid"/>
            <a:miter lim="800000"/>
            <a:headEnd type="none" w="sm" len="sm"/>
            <a:tailEnd type="triangle" w="med" len="med"/>
          </a:ln>
        </p:spPr>
      </p:cxnSp>
      <p:cxnSp>
        <p:nvCxnSpPr>
          <p:cNvPr id="1044" name="Google Shape;1044;p71"/>
          <p:cNvCxnSpPr/>
          <p:nvPr/>
        </p:nvCxnSpPr>
        <p:spPr>
          <a:xfrm>
            <a:off x="4363616" y="4406862"/>
            <a:ext cx="2448272" cy="665016"/>
          </a:xfrm>
          <a:prstGeom prst="straightConnector1">
            <a:avLst/>
          </a:prstGeom>
          <a:noFill/>
          <a:ln w="19050" cap="flat" cmpd="sng">
            <a:solidFill>
              <a:srgbClr val="FF0000"/>
            </a:solidFill>
            <a:prstDash val="solid"/>
            <a:miter lim="800000"/>
            <a:headEnd type="none" w="sm" len="sm"/>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8"/>
          <p:cNvSpPr txBox="1">
            <a:spLocks noGrp="1"/>
          </p:cNvSpPr>
          <p:nvPr>
            <p:ph type="title" idx="4294967295"/>
          </p:nvPr>
        </p:nvSpPr>
        <p:spPr>
          <a:xfrm>
            <a:off x="1547589" y="386692"/>
            <a:ext cx="6192838" cy="8572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Who use the JIRA</a:t>
            </a:r>
            <a:endParaRPr/>
          </a:p>
        </p:txBody>
      </p:sp>
      <p:sp>
        <p:nvSpPr>
          <p:cNvPr id="146" name="Google Shape;146;p8"/>
          <p:cNvSpPr txBox="1">
            <a:spLocks noGrp="1"/>
          </p:cNvSpPr>
          <p:nvPr>
            <p:ph type="body" idx="4294967295"/>
          </p:nvPr>
        </p:nvSpPr>
        <p:spPr>
          <a:xfrm>
            <a:off x="971600" y="1271559"/>
            <a:ext cx="7632848" cy="81690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b="1" dirty="0">
                <a:latin typeface="Microsoft JhengHei"/>
                <a:ea typeface="Microsoft JhengHei"/>
                <a:cs typeface="Microsoft JhengHei"/>
                <a:sym typeface="Microsoft JhengHei"/>
              </a:rPr>
              <a:t>Over 50,000  companies have purchased our enterprise software</a:t>
            </a:r>
            <a:endParaRPr dirty="0"/>
          </a:p>
          <a:p>
            <a:pPr marL="228600" lvl="0" indent="-228600" algn="l" rtl="0">
              <a:lnSpc>
                <a:spcPct val="90000"/>
              </a:lnSpc>
              <a:spcBef>
                <a:spcPts val="1000"/>
              </a:spcBef>
              <a:spcAft>
                <a:spcPts val="0"/>
              </a:spcAft>
              <a:buClr>
                <a:schemeClr val="dk2"/>
              </a:buClr>
              <a:buSzPts val="1800"/>
              <a:buChar char="•"/>
            </a:pPr>
            <a:r>
              <a:rPr lang="en-US" sz="1800" b="1" dirty="0">
                <a:solidFill>
                  <a:schemeClr val="dk2"/>
                </a:solidFill>
                <a:latin typeface="Microsoft JhengHei"/>
                <a:ea typeface="Microsoft JhengHei"/>
                <a:cs typeface="Microsoft JhengHei"/>
                <a:sym typeface="Microsoft JhengHei"/>
              </a:rPr>
              <a:t>Over 86 of Fortune 100 companies use Atlassian</a:t>
            </a:r>
            <a:endParaRPr dirty="0"/>
          </a:p>
          <a:p>
            <a:pPr marL="228600" lvl="0" indent="-76200" algn="ctr" rtl="0">
              <a:lnSpc>
                <a:spcPct val="90000"/>
              </a:lnSpc>
              <a:spcBef>
                <a:spcPts val="1000"/>
              </a:spcBef>
              <a:spcAft>
                <a:spcPts val="0"/>
              </a:spcAft>
              <a:buClr>
                <a:schemeClr val="dk1"/>
              </a:buClr>
              <a:buSzPts val="2400"/>
              <a:buNone/>
            </a:pPr>
            <a:endParaRPr sz="2400" dirty="0"/>
          </a:p>
        </p:txBody>
      </p:sp>
      <p:pic>
        <p:nvPicPr>
          <p:cNvPr id="147" name="Google Shape;147;p8"/>
          <p:cNvPicPr preferRelativeResize="0"/>
          <p:nvPr/>
        </p:nvPicPr>
        <p:blipFill rotWithShape="1">
          <a:blip r:embed="rId3">
            <a:alphaModFix/>
          </a:blip>
          <a:srcRect/>
          <a:stretch/>
        </p:blipFill>
        <p:spPr>
          <a:xfrm>
            <a:off x="2807705" y="2420888"/>
            <a:ext cx="3672408" cy="373779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7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000"/>
              <a:buFont typeface="MS PGothic"/>
              <a:buNone/>
            </a:pPr>
            <a:r>
              <a:rPr lang="en-US" dirty="0"/>
              <a:t>Bitbucket </a:t>
            </a:r>
            <a:r>
              <a:rPr lang="en-US" dirty="0" err="1"/>
              <a:t>支援任何環境</a:t>
            </a:r>
            <a:endParaRPr dirty="0"/>
          </a:p>
        </p:txBody>
      </p:sp>
      <p:sp>
        <p:nvSpPr>
          <p:cNvPr id="1050" name="Google Shape;1050;p72"/>
          <p:cNvSpPr txBox="1">
            <a:spLocks noGrp="1"/>
          </p:cNvSpPr>
          <p:nvPr>
            <p:ph type="body" idx="1"/>
          </p:nvPr>
        </p:nvSpPr>
        <p:spPr>
          <a:xfrm>
            <a:off x="457200" y="1556791"/>
            <a:ext cx="4330824" cy="456937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dirty="0"/>
              <a:t>Bitbucket is </a:t>
            </a:r>
            <a:endParaRPr dirty="0"/>
          </a:p>
          <a:p>
            <a:pPr marL="0" lvl="0" indent="0" algn="l" rtl="0">
              <a:lnSpc>
                <a:spcPct val="90000"/>
              </a:lnSpc>
              <a:spcBef>
                <a:spcPts val="1000"/>
              </a:spcBef>
              <a:spcAft>
                <a:spcPts val="0"/>
              </a:spcAft>
              <a:buClr>
                <a:schemeClr val="dk1"/>
              </a:buClr>
              <a:buSzPts val="2800"/>
              <a:buNone/>
            </a:pPr>
            <a:r>
              <a:rPr lang="en-US" dirty="0"/>
              <a:t>Cross Platform – Support for</a:t>
            </a:r>
            <a:endParaRPr dirty="0"/>
          </a:p>
          <a:p>
            <a:pPr marL="685800" lvl="1" indent="-228600" algn="l" rtl="0">
              <a:lnSpc>
                <a:spcPct val="90000"/>
              </a:lnSpc>
              <a:spcBef>
                <a:spcPts val="500"/>
              </a:spcBef>
              <a:spcAft>
                <a:spcPts val="0"/>
              </a:spcAft>
              <a:buClr>
                <a:schemeClr val="dk1"/>
              </a:buClr>
              <a:buSzPts val="2000"/>
              <a:buChar char="•"/>
            </a:pPr>
            <a:r>
              <a:rPr lang="en-US" sz="2000" dirty="0"/>
              <a:t>Linux</a:t>
            </a:r>
            <a:endParaRPr dirty="0"/>
          </a:p>
          <a:p>
            <a:pPr marL="685800" lvl="1" indent="-228600" algn="l" rtl="0">
              <a:lnSpc>
                <a:spcPct val="90000"/>
              </a:lnSpc>
              <a:spcBef>
                <a:spcPts val="500"/>
              </a:spcBef>
              <a:spcAft>
                <a:spcPts val="0"/>
              </a:spcAft>
              <a:buClr>
                <a:schemeClr val="dk1"/>
              </a:buClr>
              <a:buSzPts val="2000"/>
              <a:buChar char="•"/>
            </a:pPr>
            <a:r>
              <a:rPr lang="en-US" sz="2000" dirty="0"/>
              <a:t>Windows</a:t>
            </a:r>
            <a:endParaRPr dirty="0"/>
          </a:p>
          <a:p>
            <a:pPr marL="685800" lvl="1" indent="-228600" algn="l" rtl="0">
              <a:lnSpc>
                <a:spcPct val="90000"/>
              </a:lnSpc>
              <a:spcBef>
                <a:spcPts val="500"/>
              </a:spcBef>
              <a:spcAft>
                <a:spcPts val="0"/>
              </a:spcAft>
              <a:buClr>
                <a:schemeClr val="dk1"/>
              </a:buClr>
              <a:buSzPts val="2000"/>
              <a:buChar char="•"/>
            </a:pPr>
            <a:r>
              <a:rPr lang="en-US" sz="2000" dirty="0"/>
              <a:t>Virtual Environment</a:t>
            </a:r>
            <a:endParaRPr dirty="0"/>
          </a:p>
          <a:p>
            <a:pPr marL="685800" lvl="1" indent="-228600" algn="l" rtl="0">
              <a:lnSpc>
                <a:spcPct val="90000"/>
              </a:lnSpc>
              <a:spcBef>
                <a:spcPts val="500"/>
              </a:spcBef>
              <a:spcAft>
                <a:spcPts val="0"/>
              </a:spcAft>
              <a:buClr>
                <a:schemeClr val="dk1"/>
              </a:buClr>
              <a:buSzPts val="2000"/>
              <a:buChar char="•"/>
            </a:pPr>
            <a:r>
              <a:rPr lang="en-US" sz="2000" dirty="0"/>
              <a:t>Amazon Web Services (AWS)</a:t>
            </a:r>
            <a:endParaRPr dirty="0"/>
          </a:p>
          <a:p>
            <a:pPr marL="0" lvl="0" indent="0" algn="l" rtl="0">
              <a:lnSpc>
                <a:spcPct val="90000"/>
              </a:lnSpc>
              <a:spcBef>
                <a:spcPts val="1000"/>
              </a:spcBef>
              <a:spcAft>
                <a:spcPts val="0"/>
              </a:spcAft>
              <a:buClr>
                <a:schemeClr val="dk1"/>
              </a:buClr>
              <a:buSzPts val="1400"/>
              <a:buNone/>
            </a:pPr>
            <a:endParaRPr sz="1400" dirty="0"/>
          </a:p>
          <a:p>
            <a:pPr marL="0" lvl="0" indent="0" algn="l" rtl="0">
              <a:lnSpc>
                <a:spcPct val="90000"/>
              </a:lnSpc>
              <a:spcBef>
                <a:spcPts val="1000"/>
              </a:spcBef>
              <a:spcAft>
                <a:spcPts val="0"/>
              </a:spcAft>
              <a:buClr>
                <a:schemeClr val="dk1"/>
              </a:buClr>
              <a:buSzPts val="2800"/>
              <a:buNone/>
            </a:pPr>
            <a:r>
              <a:rPr lang="en-US" dirty="0"/>
              <a:t>Flexible Databases – Support for</a:t>
            </a:r>
            <a:endParaRPr dirty="0"/>
          </a:p>
          <a:p>
            <a:pPr marL="685800" lvl="1" indent="-228600" algn="l" rtl="0">
              <a:lnSpc>
                <a:spcPct val="90000"/>
              </a:lnSpc>
              <a:spcBef>
                <a:spcPts val="500"/>
              </a:spcBef>
              <a:spcAft>
                <a:spcPts val="0"/>
              </a:spcAft>
              <a:buClr>
                <a:schemeClr val="dk1"/>
              </a:buClr>
              <a:buSzPts val="1800"/>
              <a:buChar char="•"/>
            </a:pPr>
            <a:r>
              <a:rPr lang="en-US" sz="1800" dirty="0"/>
              <a:t>MSSQL</a:t>
            </a:r>
            <a:endParaRPr dirty="0"/>
          </a:p>
          <a:p>
            <a:pPr marL="685800" lvl="1" indent="-228600" algn="l" rtl="0">
              <a:lnSpc>
                <a:spcPct val="90000"/>
              </a:lnSpc>
              <a:spcBef>
                <a:spcPts val="500"/>
              </a:spcBef>
              <a:spcAft>
                <a:spcPts val="0"/>
              </a:spcAft>
              <a:buClr>
                <a:schemeClr val="dk1"/>
              </a:buClr>
              <a:buSzPts val="1800"/>
              <a:buChar char="•"/>
            </a:pPr>
            <a:r>
              <a:rPr lang="en-US" sz="1800" dirty="0"/>
              <a:t>MySQL</a:t>
            </a:r>
            <a:endParaRPr dirty="0"/>
          </a:p>
          <a:p>
            <a:pPr marL="685800" lvl="1" indent="-228600" algn="l" rtl="0">
              <a:lnSpc>
                <a:spcPct val="90000"/>
              </a:lnSpc>
              <a:spcBef>
                <a:spcPts val="500"/>
              </a:spcBef>
              <a:spcAft>
                <a:spcPts val="0"/>
              </a:spcAft>
              <a:buClr>
                <a:schemeClr val="dk1"/>
              </a:buClr>
              <a:buSzPts val="1800"/>
              <a:buChar char="•"/>
            </a:pPr>
            <a:r>
              <a:rPr lang="en-US" sz="1800" dirty="0"/>
              <a:t>PostgreSQL</a:t>
            </a:r>
            <a:endParaRPr dirty="0"/>
          </a:p>
          <a:p>
            <a:pPr marL="685800" lvl="1" indent="-228600" algn="l" rtl="0">
              <a:lnSpc>
                <a:spcPct val="90000"/>
              </a:lnSpc>
              <a:spcBef>
                <a:spcPts val="500"/>
              </a:spcBef>
              <a:spcAft>
                <a:spcPts val="0"/>
              </a:spcAft>
              <a:buClr>
                <a:schemeClr val="dk1"/>
              </a:buClr>
              <a:buSzPts val="1800"/>
              <a:buChar char="•"/>
            </a:pPr>
            <a:r>
              <a:rPr lang="en-US" sz="1800" dirty="0"/>
              <a:t>Oracle</a:t>
            </a:r>
            <a:endParaRPr dirty="0"/>
          </a:p>
          <a:p>
            <a:pPr marL="685800" lvl="1" indent="-120650" algn="l" rtl="0">
              <a:lnSpc>
                <a:spcPct val="90000"/>
              </a:lnSpc>
              <a:spcBef>
                <a:spcPts val="500"/>
              </a:spcBef>
              <a:spcAft>
                <a:spcPts val="0"/>
              </a:spcAft>
              <a:buClr>
                <a:schemeClr val="dk1"/>
              </a:buClr>
              <a:buSzPts val="1700"/>
              <a:buNone/>
            </a:pPr>
            <a:endParaRPr sz="1700" dirty="0"/>
          </a:p>
          <a:p>
            <a:pPr marL="0" lvl="0" indent="0" algn="l" rtl="0">
              <a:lnSpc>
                <a:spcPct val="90000"/>
              </a:lnSpc>
              <a:spcBef>
                <a:spcPts val="1000"/>
              </a:spcBef>
              <a:spcAft>
                <a:spcPts val="0"/>
              </a:spcAft>
              <a:buClr>
                <a:schemeClr val="dk1"/>
              </a:buClr>
              <a:buSzPts val="2100"/>
              <a:buNone/>
            </a:pPr>
            <a:endParaRPr sz="2100" dirty="0"/>
          </a:p>
        </p:txBody>
      </p:sp>
      <p:sp>
        <p:nvSpPr>
          <p:cNvPr id="1051" name="Google Shape;1051;p7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sp>
        <p:nvSpPr>
          <p:cNvPr id="1052" name="Google Shape;1052;p72"/>
          <p:cNvSpPr txBox="1">
            <a:spLocks noGrp="1"/>
          </p:cNvSpPr>
          <p:nvPr>
            <p:ph type="body" idx="2"/>
          </p:nvPr>
        </p:nvSpPr>
        <p:spPr>
          <a:xfrm>
            <a:off x="4571999" y="1988840"/>
            <a:ext cx="4320481" cy="413732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Any Web Browser – Support for</a:t>
            </a:r>
            <a:endParaRPr dirty="0"/>
          </a:p>
          <a:p>
            <a:pPr marL="685800" lvl="1" indent="-228600" algn="l" rtl="0">
              <a:lnSpc>
                <a:spcPct val="90000"/>
              </a:lnSpc>
              <a:spcBef>
                <a:spcPts val="500"/>
              </a:spcBef>
              <a:spcAft>
                <a:spcPts val="0"/>
              </a:spcAft>
              <a:buClr>
                <a:schemeClr val="dk1"/>
              </a:buClr>
              <a:buSzPts val="2000"/>
              <a:buChar char="•"/>
            </a:pPr>
            <a:r>
              <a:rPr lang="en-US" sz="2000" dirty="0"/>
              <a:t>Chrome</a:t>
            </a:r>
            <a:endParaRPr dirty="0"/>
          </a:p>
          <a:p>
            <a:pPr marL="685800" lvl="1" indent="-228600" algn="l" rtl="0">
              <a:lnSpc>
                <a:spcPct val="90000"/>
              </a:lnSpc>
              <a:spcBef>
                <a:spcPts val="500"/>
              </a:spcBef>
              <a:spcAft>
                <a:spcPts val="0"/>
              </a:spcAft>
              <a:buClr>
                <a:schemeClr val="dk1"/>
              </a:buClr>
              <a:buSzPts val="2000"/>
              <a:buChar char="•"/>
            </a:pPr>
            <a:r>
              <a:rPr lang="en-US" sz="2000" dirty="0"/>
              <a:t>Firefox</a:t>
            </a:r>
            <a:endParaRPr dirty="0"/>
          </a:p>
          <a:p>
            <a:pPr marL="685800" lvl="1" indent="-228600" algn="l" rtl="0">
              <a:lnSpc>
                <a:spcPct val="90000"/>
              </a:lnSpc>
              <a:spcBef>
                <a:spcPts val="500"/>
              </a:spcBef>
              <a:spcAft>
                <a:spcPts val="0"/>
              </a:spcAft>
              <a:buClr>
                <a:schemeClr val="dk1"/>
              </a:buClr>
              <a:buSzPts val="2000"/>
              <a:buChar char="•"/>
            </a:pPr>
            <a:r>
              <a:rPr lang="en-US" sz="2000" dirty="0"/>
              <a:t>MS Edge</a:t>
            </a:r>
            <a:endParaRPr dirty="0"/>
          </a:p>
          <a:p>
            <a:pPr marL="685800" lvl="1" indent="-228600" algn="l" rtl="0">
              <a:lnSpc>
                <a:spcPct val="90000"/>
              </a:lnSpc>
              <a:spcBef>
                <a:spcPts val="500"/>
              </a:spcBef>
              <a:spcAft>
                <a:spcPts val="0"/>
              </a:spcAft>
              <a:buClr>
                <a:schemeClr val="dk1"/>
              </a:buClr>
              <a:buSzPts val="2000"/>
              <a:buChar char="•"/>
            </a:pPr>
            <a:r>
              <a:rPr lang="en-US" sz="2000" dirty="0"/>
              <a:t>Safari</a:t>
            </a:r>
            <a:endParaRPr sz="2000" dirty="0"/>
          </a:p>
        </p:txBody>
      </p:sp>
      <p:sp>
        <p:nvSpPr>
          <p:cNvPr id="1053" name="Google Shape;1053;p72"/>
          <p:cNvSpPr/>
          <p:nvPr/>
        </p:nvSpPr>
        <p:spPr>
          <a:xfrm>
            <a:off x="4571999" y="5179431"/>
            <a:ext cx="392413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222222"/>
                </a:solidFill>
                <a:latin typeface="Calibri"/>
                <a:ea typeface="Calibri"/>
                <a:cs typeface="Calibri"/>
                <a:sym typeface="Calibri"/>
              </a:rPr>
              <a:t>Bitbucket is written in </a:t>
            </a:r>
            <a:r>
              <a:rPr lang="en-US" sz="2000">
                <a:solidFill>
                  <a:srgbClr val="0B0080"/>
                </a:solidFill>
                <a:latin typeface="Calibri"/>
                <a:ea typeface="Calibri"/>
                <a:cs typeface="Calibri"/>
                <a:sym typeface="Calibri"/>
              </a:rPr>
              <a:t>Python</a:t>
            </a:r>
            <a:r>
              <a:rPr lang="en-US" sz="2000">
                <a:solidFill>
                  <a:srgbClr val="222222"/>
                </a:solidFill>
                <a:latin typeface="Calibri"/>
                <a:ea typeface="Calibri"/>
                <a:cs typeface="Calibri"/>
                <a:sym typeface="Calibri"/>
              </a:rPr>
              <a:t> using the </a:t>
            </a:r>
            <a:r>
              <a:rPr lang="en-US" sz="2000">
                <a:solidFill>
                  <a:srgbClr val="0B0080"/>
                </a:solidFill>
                <a:latin typeface="Calibri"/>
                <a:ea typeface="Calibri"/>
                <a:cs typeface="Calibri"/>
                <a:sym typeface="Calibri"/>
              </a:rPr>
              <a:t>Django</a:t>
            </a:r>
            <a:r>
              <a:rPr lang="en-US" sz="2000">
                <a:solidFill>
                  <a:srgbClr val="222222"/>
                </a:solidFill>
                <a:latin typeface="Calibri"/>
                <a:ea typeface="Calibri"/>
                <a:cs typeface="Calibri"/>
                <a:sym typeface="Calibri"/>
              </a:rPr>
              <a:t> </a:t>
            </a:r>
            <a:r>
              <a:rPr lang="en-US" sz="2000">
                <a:solidFill>
                  <a:srgbClr val="0B0080"/>
                </a:solidFill>
                <a:latin typeface="Calibri"/>
                <a:ea typeface="Calibri"/>
                <a:cs typeface="Calibri"/>
                <a:sym typeface="Calibri"/>
              </a:rPr>
              <a:t>web framework</a:t>
            </a:r>
            <a:r>
              <a:rPr lang="en-US" sz="2000">
                <a:solidFill>
                  <a:srgbClr val="222222"/>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7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3200"/>
              <a:buFont typeface="Microsoft JhengHei"/>
              <a:buNone/>
            </a:pPr>
            <a:r>
              <a:rPr lang="en-US" sz="3200"/>
              <a:t>Easy Learn and Use</a:t>
            </a:r>
            <a:endParaRPr sz="3200"/>
          </a:p>
        </p:txBody>
      </p:sp>
      <p:sp>
        <p:nvSpPr>
          <p:cNvPr id="1059" name="Google Shape;1059;p7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pic>
        <p:nvPicPr>
          <p:cNvPr id="1060" name="Google Shape;1060;p73" descr="https://confluence.atlassian.com/bitbucketserver/files/852726631/857055746/1/1475722608080/dashboard.png"/>
          <p:cNvPicPr preferRelativeResize="0">
            <a:picLocks noGrp="1"/>
          </p:cNvPicPr>
          <p:nvPr>
            <p:ph type="body" idx="1"/>
          </p:nvPr>
        </p:nvPicPr>
        <p:blipFill rotWithShape="1">
          <a:blip r:embed="rId3">
            <a:alphaModFix/>
          </a:blip>
          <a:srcRect/>
          <a:stretch/>
        </p:blipFill>
        <p:spPr>
          <a:xfrm>
            <a:off x="719572" y="1417638"/>
            <a:ext cx="7704856" cy="4571926"/>
          </a:xfrm>
          <a:prstGeom prst="rect">
            <a:avLst/>
          </a:prstGeom>
          <a:noFill/>
          <a:ln>
            <a:noFill/>
          </a:ln>
        </p:spPr>
      </p:pic>
      <p:sp>
        <p:nvSpPr>
          <p:cNvPr id="1061" name="Google Shape;1061;p73"/>
          <p:cNvSpPr txBox="1"/>
          <p:nvPr/>
        </p:nvSpPr>
        <p:spPr>
          <a:xfrm>
            <a:off x="1835696" y="5894685"/>
            <a:ext cx="68082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a:ea typeface="Calibri"/>
                <a:cs typeface="Calibri"/>
                <a:sym typeface="Calibri"/>
              </a:rPr>
              <a:t>介面清晰且操作直覺，任何動作皆提供GUI做操作</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7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000"/>
              <a:buFont typeface="MS PGothic"/>
              <a:buNone/>
            </a:pPr>
            <a:r>
              <a:rPr lang="en-US" dirty="0"/>
              <a:t>Bitbucket primary features</a:t>
            </a:r>
            <a:endParaRPr dirty="0"/>
          </a:p>
        </p:txBody>
      </p:sp>
      <p:sp>
        <p:nvSpPr>
          <p:cNvPr id="1067" name="Google Shape;1067;p74"/>
          <p:cNvSpPr txBox="1">
            <a:spLocks noGrp="1"/>
          </p:cNvSpPr>
          <p:nvPr>
            <p:ph type="body" idx="1"/>
          </p:nvPr>
        </p:nvSpPr>
        <p:spPr>
          <a:xfrm>
            <a:off x="457200" y="1844824"/>
            <a:ext cx="8229600" cy="4281343"/>
          </a:xfrm>
          <a:prstGeom prst="rect">
            <a:avLst/>
          </a:prstGeom>
          <a:noFill/>
          <a:ln>
            <a:noFill/>
          </a:ln>
        </p:spPr>
        <p:txBody>
          <a:bodyPr spcFirstLastPara="1" wrap="square" lIns="91425" tIns="45700" rIns="91425" bIns="45700" anchor="t" anchorCtr="0">
            <a:normAutofit fontScale="92500"/>
          </a:bodyPr>
          <a:lstStyle/>
          <a:p>
            <a:pPr marL="457200" lvl="0" indent="-457200" algn="l" rtl="0">
              <a:lnSpc>
                <a:spcPct val="90000"/>
              </a:lnSpc>
              <a:spcBef>
                <a:spcPts val="0"/>
              </a:spcBef>
              <a:spcAft>
                <a:spcPts val="0"/>
              </a:spcAft>
              <a:buClr>
                <a:schemeClr val="dk1"/>
              </a:buClr>
              <a:buSzPct val="100000"/>
              <a:buFont typeface="Calibri"/>
              <a:buAutoNum type="arabicPeriod"/>
            </a:pPr>
            <a:r>
              <a:rPr lang="en-US">
                <a:latin typeface="Microsoft JhengHei"/>
                <a:ea typeface="Microsoft JhengHei"/>
                <a:cs typeface="Microsoft JhengHei"/>
                <a:sym typeface="Microsoft JhengHei"/>
              </a:rPr>
              <a:t>Pull requests with code review</a:t>
            </a:r>
            <a:endParaRPr/>
          </a:p>
          <a:p>
            <a:pPr marL="300038" lvl="1" indent="0" algn="l" rtl="0">
              <a:lnSpc>
                <a:spcPct val="90000"/>
              </a:lnSpc>
              <a:spcBef>
                <a:spcPts val="500"/>
              </a:spcBef>
              <a:spcAft>
                <a:spcPts val="0"/>
              </a:spcAft>
              <a:buClr>
                <a:schemeClr val="dk1"/>
              </a:buClr>
              <a:buSzPct val="100000"/>
              <a:buNone/>
            </a:pPr>
            <a:r>
              <a:rPr lang="en-US">
                <a:latin typeface="Microsoft JhengHei"/>
                <a:ea typeface="Microsoft JhengHei"/>
                <a:cs typeface="Microsoft JhengHei"/>
                <a:sym typeface="Microsoft JhengHei"/>
              </a:rPr>
              <a:t>嚴謹的Review規則，提供了Pull Request來進行Code Review，藉此保護特定的Branch，審核過後才可進行後續動作</a:t>
            </a:r>
            <a:endParaRPr>
              <a:latin typeface="Microsoft JhengHei"/>
              <a:ea typeface="Microsoft JhengHei"/>
              <a:cs typeface="Microsoft JhengHei"/>
              <a:sym typeface="Microsoft JhengHei"/>
            </a:endParaRPr>
          </a:p>
          <a:p>
            <a:pPr marL="300038" lvl="1" indent="0" algn="l" rtl="0">
              <a:lnSpc>
                <a:spcPct val="90000"/>
              </a:lnSpc>
              <a:spcBef>
                <a:spcPts val="500"/>
              </a:spcBef>
              <a:spcAft>
                <a:spcPts val="0"/>
              </a:spcAft>
              <a:buClr>
                <a:schemeClr val="dk1"/>
              </a:buClr>
              <a:buSzPct val="100000"/>
              <a:buNone/>
            </a:pPr>
            <a:endParaRPr>
              <a:latin typeface="Microsoft JhengHei"/>
              <a:ea typeface="Microsoft JhengHei"/>
              <a:cs typeface="Microsoft JhengHei"/>
              <a:sym typeface="Microsoft JhengHei"/>
            </a:endParaRPr>
          </a:p>
          <a:p>
            <a:pPr marL="457200" lvl="0" indent="-457200" algn="l" rtl="0">
              <a:lnSpc>
                <a:spcPct val="90000"/>
              </a:lnSpc>
              <a:spcBef>
                <a:spcPts val="1000"/>
              </a:spcBef>
              <a:spcAft>
                <a:spcPts val="0"/>
              </a:spcAft>
              <a:buClr>
                <a:schemeClr val="dk1"/>
              </a:buClr>
              <a:buSzPct val="100000"/>
              <a:buFont typeface="Calibri"/>
              <a:buAutoNum type="arabicPeriod"/>
            </a:pPr>
            <a:r>
              <a:rPr lang="en-US">
                <a:latin typeface="Microsoft JhengHei"/>
                <a:ea typeface="Microsoft JhengHei"/>
                <a:cs typeface="Microsoft JhengHei"/>
                <a:sym typeface="Microsoft JhengHei"/>
              </a:rPr>
              <a:t>Permission</a:t>
            </a:r>
            <a:endParaRPr/>
          </a:p>
          <a:p>
            <a:pPr marL="300038" lvl="1" indent="0" algn="l" rtl="0">
              <a:lnSpc>
                <a:spcPct val="90000"/>
              </a:lnSpc>
              <a:spcBef>
                <a:spcPts val="500"/>
              </a:spcBef>
              <a:spcAft>
                <a:spcPts val="0"/>
              </a:spcAft>
              <a:buClr>
                <a:schemeClr val="dk1"/>
              </a:buClr>
              <a:buSzPct val="100000"/>
              <a:buNone/>
            </a:pPr>
            <a:r>
              <a:rPr lang="en-US">
                <a:latin typeface="Microsoft JhengHei"/>
                <a:ea typeface="Microsoft JhengHei"/>
                <a:cs typeface="Microsoft JhengHei"/>
                <a:sym typeface="Microsoft JhengHei"/>
              </a:rPr>
              <a:t>靈活的權限設計，可針對整個Repo、特定Branch設下權限，並可於工作流程中設計關卡，保護特定的資訊不會外流</a:t>
            </a:r>
            <a:endParaRPr>
              <a:latin typeface="Microsoft JhengHei"/>
              <a:ea typeface="Microsoft JhengHei"/>
              <a:cs typeface="Microsoft JhengHei"/>
              <a:sym typeface="Microsoft JhengHei"/>
            </a:endParaRPr>
          </a:p>
          <a:p>
            <a:pPr marL="300038" lvl="1" indent="0" algn="l" rtl="0">
              <a:lnSpc>
                <a:spcPct val="90000"/>
              </a:lnSpc>
              <a:spcBef>
                <a:spcPts val="500"/>
              </a:spcBef>
              <a:spcAft>
                <a:spcPts val="0"/>
              </a:spcAft>
              <a:buClr>
                <a:schemeClr val="dk1"/>
              </a:buClr>
              <a:buSzPct val="100000"/>
              <a:buNone/>
            </a:pPr>
            <a:endParaRPr>
              <a:latin typeface="Microsoft JhengHei"/>
              <a:ea typeface="Microsoft JhengHei"/>
              <a:cs typeface="Microsoft JhengHei"/>
              <a:sym typeface="Microsoft JhengHei"/>
            </a:endParaRPr>
          </a:p>
          <a:p>
            <a:pPr marL="457200" lvl="0" indent="-457200" algn="l" rtl="0">
              <a:lnSpc>
                <a:spcPct val="90000"/>
              </a:lnSpc>
              <a:spcBef>
                <a:spcPts val="1000"/>
              </a:spcBef>
              <a:spcAft>
                <a:spcPts val="0"/>
              </a:spcAft>
              <a:buClr>
                <a:schemeClr val="dk1"/>
              </a:buClr>
              <a:buSzPct val="100000"/>
              <a:buFont typeface="Calibri"/>
              <a:buAutoNum type="arabicPeriod"/>
            </a:pPr>
            <a:r>
              <a:rPr lang="en-US">
                <a:latin typeface="Microsoft JhengHei"/>
                <a:ea typeface="Microsoft JhengHei"/>
                <a:cs typeface="Microsoft JhengHei"/>
                <a:sym typeface="Microsoft JhengHei"/>
              </a:rPr>
              <a:t>Code aware search</a:t>
            </a:r>
            <a:endParaRPr/>
          </a:p>
          <a:p>
            <a:pPr marL="300038" lvl="1" indent="0" algn="l" rtl="0">
              <a:lnSpc>
                <a:spcPct val="90000"/>
              </a:lnSpc>
              <a:spcBef>
                <a:spcPts val="500"/>
              </a:spcBef>
              <a:spcAft>
                <a:spcPts val="0"/>
              </a:spcAft>
              <a:buClr>
                <a:schemeClr val="dk1"/>
              </a:buClr>
              <a:buSzPct val="100000"/>
              <a:buNone/>
            </a:pPr>
            <a:r>
              <a:rPr lang="en-US">
                <a:latin typeface="Microsoft JhengHei"/>
                <a:ea typeface="Microsoft JhengHei"/>
                <a:cs typeface="Microsoft JhengHei"/>
                <a:sym typeface="Microsoft JhengHei"/>
              </a:rPr>
              <a:t>內建Elasticsearch，可於線上即時進行跨Code Search，節省確認或是審核之時間</a:t>
            </a:r>
            <a:endParaRPr/>
          </a:p>
        </p:txBody>
      </p:sp>
      <p:sp>
        <p:nvSpPr>
          <p:cNvPr id="1068" name="Google Shape;1068;p7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7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3600"/>
              <a:buFont typeface="Microsoft JhengHei"/>
              <a:buNone/>
            </a:pPr>
            <a:r>
              <a:rPr lang="en-US" sz="3600" b="0" dirty="0"/>
              <a:t>Bitbucket Advanced features </a:t>
            </a:r>
            <a:endParaRPr sz="3600" b="0" dirty="0"/>
          </a:p>
        </p:txBody>
      </p:sp>
      <p:sp>
        <p:nvSpPr>
          <p:cNvPr id="1074" name="Google Shape;1074;p75"/>
          <p:cNvSpPr txBox="1">
            <a:spLocks noGrp="1"/>
          </p:cNvSpPr>
          <p:nvPr>
            <p:ph type="body" idx="1"/>
          </p:nvPr>
        </p:nvSpPr>
        <p:spPr>
          <a:xfrm>
            <a:off x="457200" y="1556792"/>
            <a:ext cx="8229600" cy="45693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a:t>另外Bitbucket也提供以下進階功能可做使用 – </a:t>
            </a:r>
            <a:endParaRPr sz="2800"/>
          </a:p>
          <a:p>
            <a:pPr marL="228600" lvl="0" indent="-228600" algn="l" rtl="0">
              <a:lnSpc>
                <a:spcPct val="150000"/>
              </a:lnSpc>
              <a:spcBef>
                <a:spcPts val="1000"/>
              </a:spcBef>
              <a:spcAft>
                <a:spcPts val="0"/>
              </a:spcAft>
              <a:buClr>
                <a:schemeClr val="dk1"/>
              </a:buClr>
              <a:buSzPts val="2000"/>
              <a:buChar char="•"/>
            </a:pPr>
            <a:r>
              <a:rPr lang="en-US" sz="2000">
                <a:latin typeface="Arial"/>
                <a:ea typeface="Arial"/>
                <a:cs typeface="Arial"/>
                <a:sym typeface="Arial"/>
              </a:rPr>
              <a:t>Git Large File Storage (LFS)</a:t>
            </a:r>
            <a:endParaRPr/>
          </a:p>
          <a:p>
            <a:pPr marL="228600" lvl="0" indent="-228600" algn="l" rtl="0">
              <a:lnSpc>
                <a:spcPct val="150000"/>
              </a:lnSpc>
              <a:spcBef>
                <a:spcPts val="1000"/>
              </a:spcBef>
              <a:spcAft>
                <a:spcPts val="0"/>
              </a:spcAft>
              <a:buClr>
                <a:schemeClr val="dk1"/>
              </a:buClr>
              <a:buSzPts val="2000"/>
              <a:buChar char="•"/>
            </a:pPr>
            <a:r>
              <a:rPr lang="en-US" sz="2000">
                <a:latin typeface="Arial"/>
                <a:ea typeface="Arial"/>
                <a:cs typeface="Arial"/>
                <a:sym typeface="Arial"/>
              </a:rPr>
              <a:t>Code insights</a:t>
            </a:r>
            <a:endParaRPr/>
          </a:p>
          <a:p>
            <a:pPr marL="228600" lvl="0" indent="-228600" algn="l" rtl="0">
              <a:lnSpc>
                <a:spcPct val="150000"/>
              </a:lnSpc>
              <a:spcBef>
                <a:spcPts val="1000"/>
              </a:spcBef>
              <a:spcAft>
                <a:spcPts val="0"/>
              </a:spcAft>
              <a:buClr>
                <a:schemeClr val="dk1"/>
              </a:buClr>
              <a:buSzPts val="2000"/>
              <a:buChar char="•"/>
            </a:pPr>
            <a:r>
              <a:rPr lang="en-US" sz="2000">
                <a:latin typeface="Arial"/>
                <a:ea typeface="Arial"/>
                <a:cs typeface="Arial"/>
                <a:sym typeface="Arial"/>
              </a:rPr>
              <a:t>CI/CD integrations</a:t>
            </a:r>
            <a:endParaRPr/>
          </a:p>
          <a:p>
            <a:pPr marL="228600" lvl="0" indent="-228600" algn="l" rtl="0">
              <a:lnSpc>
                <a:spcPct val="150000"/>
              </a:lnSpc>
              <a:spcBef>
                <a:spcPts val="1000"/>
              </a:spcBef>
              <a:spcAft>
                <a:spcPts val="0"/>
              </a:spcAft>
              <a:buClr>
                <a:schemeClr val="dk1"/>
              </a:buClr>
              <a:buSzPts val="2000"/>
              <a:buChar char="•"/>
            </a:pPr>
            <a:r>
              <a:rPr lang="en-US" sz="2000">
                <a:latin typeface="Arial"/>
                <a:ea typeface="Arial"/>
                <a:cs typeface="Arial"/>
                <a:sym typeface="Arial"/>
              </a:rPr>
              <a:t>Add-ons and integrations</a:t>
            </a:r>
            <a:endParaRPr/>
          </a:p>
          <a:p>
            <a:pPr marL="228600" lvl="0" indent="-228600" algn="l" rtl="0">
              <a:lnSpc>
                <a:spcPct val="150000"/>
              </a:lnSpc>
              <a:spcBef>
                <a:spcPts val="1000"/>
              </a:spcBef>
              <a:spcAft>
                <a:spcPts val="0"/>
              </a:spcAft>
              <a:buClr>
                <a:schemeClr val="dk1"/>
              </a:buClr>
              <a:buSzPts val="2000"/>
              <a:buChar char="•"/>
            </a:pPr>
            <a:r>
              <a:rPr lang="en-US" sz="2000">
                <a:latin typeface="Arial"/>
                <a:ea typeface="Arial"/>
                <a:cs typeface="Arial"/>
                <a:sym typeface="Arial"/>
              </a:rPr>
              <a:t>Advanced Auditing</a:t>
            </a:r>
            <a:endParaRPr/>
          </a:p>
          <a:p>
            <a:pPr marL="228600" lvl="0" indent="-228600" algn="l" rtl="0">
              <a:lnSpc>
                <a:spcPct val="150000"/>
              </a:lnSpc>
              <a:spcBef>
                <a:spcPts val="1000"/>
              </a:spcBef>
              <a:spcAft>
                <a:spcPts val="0"/>
              </a:spcAft>
              <a:buClr>
                <a:schemeClr val="dk1"/>
              </a:buClr>
              <a:buSzPts val="2000"/>
              <a:buChar char="•"/>
            </a:pPr>
            <a:r>
              <a:rPr lang="en-US" sz="2000">
                <a:latin typeface="Arial"/>
                <a:ea typeface="Arial"/>
                <a:cs typeface="Arial"/>
                <a:sym typeface="Arial"/>
              </a:rPr>
              <a:t>Projects management</a:t>
            </a:r>
            <a:endParaRPr/>
          </a:p>
          <a:p>
            <a:pPr marL="228600" lvl="0" indent="-228600" algn="l" rtl="0">
              <a:lnSpc>
                <a:spcPct val="150000"/>
              </a:lnSpc>
              <a:spcBef>
                <a:spcPts val="1000"/>
              </a:spcBef>
              <a:spcAft>
                <a:spcPts val="0"/>
              </a:spcAft>
              <a:buClr>
                <a:schemeClr val="dk1"/>
              </a:buClr>
              <a:buSzPts val="2000"/>
              <a:buChar char="•"/>
            </a:pPr>
            <a:r>
              <a:rPr lang="en-US" sz="2000">
                <a:latin typeface="Arial"/>
                <a:ea typeface="Arial"/>
                <a:cs typeface="Arial"/>
                <a:sym typeface="Arial"/>
              </a:rPr>
              <a:t>Smart Mirroring</a:t>
            </a:r>
            <a:endParaRPr/>
          </a:p>
          <a:p>
            <a:pPr marL="228600" lvl="0" indent="-101600" algn="l" rtl="0">
              <a:lnSpc>
                <a:spcPct val="150000"/>
              </a:lnSpc>
              <a:spcBef>
                <a:spcPts val="1000"/>
              </a:spcBef>
              <a:spcAft>
                <a:spcPts val="0"/>
              </a:spcAft>
              <a:buClr>
                <a:schemeClr val="dk1"/>
              </a:buClr>
              <a:buSzPts val="2000"/>
              <a:buNone/>
            </a:pPr>
            <a:endParaRPr sz="2000">
              <a:latin typeface="Arial"/>
              <a:ea typeface="Arial"/>
              <a:cs typeface="Arial"/>
              <a:sym typeface="Arial"/>
            </a:endParaRPr>
          </a:p>
          <a:p>
            <a:pPr marL="228600" lvl="0" indent="-101600" algn="l" rtl="0">
              <a:lnSpc>
                <a:spcPct val="150000"/>
              </a:lnSpc>
              <a:spcBef>
                <a:spcPts val="1000"/>
              </a:spcBef>
              <a:spcAft>
                <a:spcPts val="0"/>
              </a:spcAft>
              <a:buClr>
                <a:schemeClr val="dk1"/>
              </a:buClr>
              <a:buSzPts val="2000"/>
              <a:buNone/>
            </a:pPr>
            <a:endParaRPr sz="2000">
              <a:latin typeface="Arial"/>
              <a:ea typeface="Arial"/>
              <a:cs typeface="Arial"/>
              <a:sym typeface="Arial"/>
            </a:endParaRPr>
          </a:p>
          <a:p>
            <a:pPr marL="228600" lvl="0" indent="-114300" algn="l" rtl="0">
              <a:lnSpc>
                <a:spcPct val="90000"/>
              </a:lnSpc>
              <a:spcBef>
                <a:spcPts val="1000"/>
              </a:spcBef>
              <a:spcAft>
                <a:spcPts val="0"/>
              </a:spcAft>
              <a:buClr>
                <a:schemeClr val="dk1"/>
              </a:buClr>
              <a:buSzPts val="1800"/>
              <a:buNone/>
            </a:pPr>
            <a:endParaRPr/>
          </a:p>
          <a:p>
            <a:pPr marL="228600" lvl="0" indent="-114300" algn="r" rtl="0">
              <a:lnSpc>
                <a:spcPct val="90000"/>
              </a:lnSpc>
              <a:spcBef>
                <a:spcPts val="1000"/>
              </a:spcBef>
              <a:spcAft>
                <a:spcPts val="0"/>
              </a:spcAft>
              <a:buClr>
                <a:schemeClr val="dk1"/>
              </a:buClr>
              <a:buSzPts val="1800"/>
              <a:buNone/>
            </a:pPr>
            <a:endParaRPr/>
          </a:p>
          <a:p>
            <a:pPr marL="457200" lvl="0" indent="-342900" algn="l" rtl="0">
              <a:lnSpc>
                <a:spcPct val="90000"/>
              </a:lnSpc>
              <a:spcBef>
                <a:spcPts val="1000"/>
              </a:spcBef>
              <a:spcAft>
                <a:spcPts val="0"/>
              </a:spcAft>
              <a:buClr>
                <a:schemeClr val="dk1"/>
              </a:buClr>
              <a:buSzPts val="1800"/>
              <a:buFont typeface="Calibri"/>
              <a:buNone/>
            </a:pPr>
            <a:endParaRPr/>
          </a:p>
        </p:txBody>
      </p:sp>
      <p:sp>
        <p:nvSpPr>
          <p:cNvPr id="1075" name="Google Shape;1075;p7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B949F6-E46F-4065-AB32-C9E4E28A8BF6}"/>
              </a:ext>
            </a:extLst>
          </p:cNvPr>
          <p:cNvSpPr>
            <a:spLocks noGrp="1"/>
          </p:cNvSpPr>
          <p:nvPr>
            <p:ph type="title"/>
          </p:nvPr>
        </p:nvSpPr>
        <p:spPr/>
        <p:txBody>
          <a:bodyPr>
            <a:normAutofit/>
          </a:bodyPr>
          <a:lstStyle/>
          <a:p>
            <a:r>
              <a:rPr lang="en-US" altLang="zh-TW" sz="3600" dirty="0"/>
              <a:t>Smart mirroring</a:t>
            </a:r>
            <a:endParaRPr lang="zh-TW" altLang="en-US" sz="3600" dirty="0"/>
          </a:p>
        </p:txBody>
      </p:sp>
      <p:pic>
        <p:nvPicPr>
          <p:cNvPr id="5" name="內容版面配置區 4">
            <a:extLst>
              <a:ext uri="{FF2B5EF4-FFF2-40B4-BE49-F238E27FC236}">
                <a16:creationId xmlns:a16="http://schemas.microsoft.com/office/drawing/2014/main" id="{8A3E4444-A38A-49D9-9795-6F5569DEBBB3}"/>
              </a:ext>
            </a:extLst>
          </p:cNvPr>
          <p:cNvPicPr>
            <a:picLocks noGrp="1" noChangeAspect="1"/>
          </p:cNvPicPr>
          <p:nvPr>
            <p:ph idx="1"/>
          </p:nvPr>
        </p:nvPicPr>
        <p:blipFill>
          <a:blip r:embed="rId2"/>
          <a:stretch>
            <a:fillRect/>
          </a:stretch>
        </p:blipFill>
        <p:spPr>
          <a:xfrm>
            <a:off x="1187624" y="1419953"/>
            <a:ext cx="6768752" cy="4799908"/>
          </a:xfrm>
          <a:prstGeom prst="rect">
            <a:avLst/>
          </a:prstGeom>
        </p:spPr>
      </p:pic>
      <p:sp>
        <p:nvSpPr>
          <p:cNvPr id="4" name="頁尾版面配置區 3">
            <a:extLst>
              <a:ext uri="{FF2B5EF4-FFF2-40B4-BE49-F238E27FC236}">
                <a16:creationId xmlns:a16="http://schemas.microsoft.com/office/drawing/2014/main" id="{79B8648E-CE2E-486E-B088-E745875642D2}"/>
              </a:ext>
            </a:extLst>
          </p:cNvPr>
          <p:cNvSpPr>
            <a:spLocks noGrp="1"/>
          </p:cNvSpPr>
          <p:nvPr>
            <p:ph type="ftr" sz="quarter" idx="11"/>
          </p:nvPr>
        </p:nvSpPr>
        <p:spPr/>
        <p:txBody>
          <a:bodyPr/>
          <a:lstStyle/>
          <a:p>
            <a:r>
              <a:rPr lang="fr-FR" altLang="zh-TW"/>
              <a:t>www.linktech.com.tw</a:t>
            </a:r>
            <a:endParaRPr lang="fr-FR" altLang="zh-TW" dirty="0"/>
          </a:p>
        </p:txBody>
      </p:sp>
    </p:spTree>
    <p:extLst>
      <p:ext uri="{BB962C8B-B14F-4D97-AF65-F5344CB8AC3E}">
        <p14:creationId xmlns:p14="http://schemas.microsoft.com/office/powerpoint/2010/main" val="40568114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76"/>
          <p:cNvSpPr txBox="1"/>
          <p:nvPr/>
        </p:nvSpPr>
        <p:spPr>
          <a:xfrm>
            <a:off x="457200" y="1948978"/>
            <a:ext cx="8229600" cy="24161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000"/>
              <a:buFont typeface="Microsoft JhengHei"/>
              <a:buNone/>
            </a:pPr>
            <a:r>
              <a:rPr lang="en-US" sz="4000" b="1">
                <a:solidFill>
                  <a:schemeClr val="lt1"/>
                </a:solidFill>
                <a:latin typeface="Microsoft JhengHei"/>
                <a:ea typeface="Microsoft JhengHei"/>
                <a:cs typeface="Microsoft JhengHei"/>
                <a:sym typeface="Microsoft JhengHei"/>
              </a:rPr>
              <a:t>Bitbucket integration with JIRA</a:t>
            </a:r>
            <a:endParaRPr sz="2800" b="1">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77"/>
          <p:cNvSpPr txBox="1">
            <a:spLocks noGrp="1"/>
          </p:cNvSpPr>
          <p:nvPr>
            <p:ph type="title" idx="4294967295"/>
          </p:nvPr>
        </p:nvSpPr>
        <p:spPr>
          <a:xfrm>
            <a:off x="457200" y="35970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3600"/>
              <a:buFont typeface="Microsoft JhengHei"/>
              <a:buNone/>
            </a:pPr>
            <a:r>
              <a:rPr lang="en-US" sz="3600" b="1">
                <a:solidFill>
                  <a:srgbClr val="1E4E79"/>
                </a:solidFill>
                <a:latin typeface="Microsoft JhengHei"/>
                <a:ea typeface="Microsoft JhengHei"/>
                <a:cs typeface="Microsoft JhengHei"/>
                <a:sym typeface="Microsoft JhengHei"/>
              </a:rPr>
              <a:t>Integration Overview </a:t>
            </a:r>
            <a:endParaRPr sz="3600" b="1">
              <a:solidFill>
                <a:srgbClr val="1E4E79"/>
              </a:solidFill>
              <a:latin typeface="Microsoft JhengHei"/>
              <a:ea typeface="Microsoft JhengHei"/>
              <a:cs typeface="Microsoft JhengHei"/>
              <a:sym typeface="Microsoft JhengHei"/>
            </a:endParaRPr>
          </a:p>
        </p:txBody>
      </p:sp>
      <p:pic>
        <p:nvPicPr>
          <p:cNvPr id="1086" name="Google Shape;1086;p77"/>
          <p:cNvPicPr preferRelativeResize="0"/>
          <p:nvPr/>
        </p:nvPicPr>
        <p:blipFill rotWithShape="1">
          <a:blip r:embed="rId3">
            <a:alphaModFix/>
          </a:blip>
          <a:srcRect/>
          <a:stretch/>
        </p:blipFill>
        <p:spPr>
          <a:xfrm>
            <a:off x="662550" y="2065081"/>
            <a:ext cx="1323407" cy="448401"/>
          </a:xfrm>
          <a:prstGeom prst="rect">
            <a:avLst/>
          </a:prstGeom>
          <a:noFill/>
          <a:ln>
            <a:noFill/>
          </a:ln>
        </p:spPr>
      </p:pic>
      <p:pic>
        <p:nvPicPr>
          <p:cNvPr id="1087" name="Google Shape;1087;p77"/>
          <p:cNvPicPr preferRelativeResize="0"/>
          <p:nvPr/>
        </p:nvPicPr>
        <p:blipFill rotWithShape="1">
          <a:blip r:embed="rId4">
            <a:alphaModFix/>
          </a:blip>
          <a:srcRect/>
          <a:stretch/>
        </p:blipFill>
        <p:spPr>
          <a:xfrm>
            <a:off x="6588225" y="2038283"/>
            <a:ext cx="2299982" cy="331529"/>
          </a:xfrm>
          <a:prstGeom prst="rect">
            <a:avLst/>
          </a:prstGeom>
          <a:noFill/>
          <a:ln>
            <a:noFill/>
          </a:ln>
        </p:spPr>
      </p:pic>
      <p:grpSp>
        <p:nvGrpSpPr>
          <p:cNvPr id="1088" name="Google Shape;1088;p77"/>
          <p:cNvGrpSpPr/>
          <p:nvPr/>
        </p:nvGrpSpPr>
        <p:grpSpPr>
          <a:xfrm>
            <a:off x="971600" y="2726051"/>
            <a:ext cx="713205" cy="864096"/>
            <a:chOff x="8590" y="6478"/>
            <a:chExt cx="1084" cy="1313"/>
          </a:xfrm>
        </p:grpSpPr>
        <p:sp>
          <p:nvSpPr>
            <p:cNvPr id="1089" name="Google Shape;1089;p77"/>
            <p:cNvSpPr/>
            <p:nvPr/>
          </p:nvSpPr>
          <p:spPr>
            <a:xfrm>
              <a:off x="8590" y="6556"/>
              <a:ext cx="1084" cy="1235"/>
            </a:xfrm>
            <a:custGeom>
              <a:avLst/>
              <a:gdLst/>
              <a:ahLst/>
              <a:cxnLst/>
              <a:rect l="l" t="t" r="r" b="b"/>
              <a:pathLst>
                <a:path w="456" h="520" extrusionOk="0">
                  <a:moveTo>
                    <a:pt x="0" y="0"/>
                  </a:moveTo>
                  <a:cubicBezTo>
                    <a:pt x="0" y="0"/>
                    <a:pt x="0" y="0"/>
                    <a:pt x="0" y="0"/>
                  </a:cubicBezTo>
                  <a:cubicBezTo>
                    <a:pt x="0" y="496"/>
                    <a:pt x="0" y="496"/>
                    <a:pt x="0" y="496"/>
                  </a:cubicBezTo>
                  <a:cubicBezTo>
                    <a:pt x="0" y="510"/>
                    <a:pt x="11" y="520"/>
                    <a:pt x="24" y="520"/>
                  </a:cubicBezTo>
                  <a:cubicBezTo>
                    <a:pt x="432" y="520"/>
                    <a:pt x="432" y="520"/>
                    <a:pt x="432" y="520"/>
                  </a:cubicBezTo>
                  <a:cubicBezTo>
                    <a:pt x="445" y="520"/>
                    <a:pt x="456" y="510"/>
                    <a:pt x="456" y="496"/>
                  </a:cubicBezTo>
                  <a:cubicBezTo>
                    <a:pt x="456" y="488"/>
                    <a:pt x="456" y="488"/>
                    <a:pt x="456" y="488"/>
                  </a:cubicBezTo>
                  <a:cubicBezTo>
                    <a:pt x="456" y="502"/>
                    <a:pt x="445" y="512"/>
                    <a:pt x="432" y="512"/>
                  </a:cubicBezTo>
                  <a:cubicBezTo>
                    <a:pt x="24" y="512"/>
                    <a:pt x="24" y="512"/>
                    <a:pt x="24" y="512"/>
                  </a:cubicBezTo>
                  <a:cubicBezTo>
                    <a:pt x="11" y="512"/>
                    <a:pt x="0" y="502"/>
                    <a:pt x="0" y="488"/>
                  </a:cubicBezTo>
                  <a:cubicBezTo>
                    <a:pt x="0" y="0"/>
                    <a:pt x="0" y="0"/>
                    <a:pt x="0" y="0"/>
                  </a:cubicBezTo>
                </a:path>
              </a:pathLst>
            </a:custGeom>
            <a:solidFill>
              <a:srgbClr val="7F7F7F">
                <a:alpha val="18823"/>
              </a:srgbClr>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090" name="Google Shape;1090;p77"/>
            <p:cNvSpPr/>
            <p:nvPr/>
          </p:nvSpPr>
          <p:spPr>
            <a:xfrm>
              <a:off x="9674" y="6658"/>
              <a:ext cx="0" cy="5"/>
            </a:xfrm>
            <a:custGeom>
              <a:avLst/>
              <a:gdLst/>
              <a:ahLst/>
              <a:cxnLst/>
              <a:rect l="l" t="t" r="r" b="b"/>
              <a:pathLst>
                <a:path w="120000" h="2" extrusionOk="0">
                  <a:moveTo>
                    <a:pt x="0" y="0"/>
                  </a:moveTo>
                  <a:cubicBezTo>
                    <a:pt x="0" y="2"/>
                    <a:pt x="0" y="2"/>
                    <a:pt x="0" y="2"/>
                  </a:cubicBezTo>
                  <a:cubicBezTo>
                    <a:pt x="0" y="2"/>
                    <a:pt x="0" y="2"/>
                    <a:pt x="0" y="1"/>
                  </a:cubicBezTo>
                  <a:cubicBezTo>
                    <a:pt x="0" y="1"/>
                    <a:pt x="0" y="1"/>
                    <a:pt x="0" y="0"/>
                  </a:cubicBezTo>
                </a:path>
              </a:pathLst>
            </a:custGeom>
            <a:solidFill>
              <a:srgbClr val="D2DCE6"/>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091" name="Google Shape;1091;p77"/>
            <p:cNvSpPr/>
            <p:nvPr/>
          </p:nvSpPr>
          <p:spPr>
            <a:xfrm>
              <a:off x="8610" y="6499"/>
              <a:ext cx="1044" cy="1254"/>
            </a:xfrm>
            <a:custGeom>
              <a:avLst/>
              <a:gdLst/>
              <a:ahLst/>
              <a:cxnLst/>
              <a:rect l="l" t="t" r="r" b="b"/>
              <a:pathLst>
                <a:path w="440" h="528" extrusionOk="0">
                  <a:moveTo>
                    <a:pt x="424" y="528"/>
                  </a:moveTo>
                  <a:cubicBezTo>
                    <a:pt x="16" y="528"/>
                    <a:pt x="16" y="528"/>
                    <a:pt x="16" y="528"/>
                  </a:cubicBezTo>
                  <a:cubicBezTo>
                    <a:pt x="7" y="528"/>
                    <a:pt x="0" y="521"/>
                    <a:pt x="0" y="512"/>
                  </a:cubicBezTo>
                  <a:cubicBezTo>
                    <a:pt x="0" y="16"/>
                    <a:pt x="0" y="16"/>
                    <a:pt x="0" y="16"/>
                  </a:cubicBezTo>
                  <a:cubicBezTo>
                    <a:pt x="0" y="7"/>
                    <a:pt x="7" y="0"/>
                    <a:pt x="16" y="0"/>
                  </a:cubicBezTo>
                  <a:cubicBezTo>
                    <a:pt x="380" y="0"/>
                    <a:pt x="380" y="0"/>
                    <a:pt x="380" y="0"/>
                  </a:cubicBezTo>
                  <a:cubicBezTo>
                    <a:pt x="440" y="60"/>
                    <a:pt x="440" y="60"/>
                    <a:pt x="440" y="60"/>
                  </a:cubicBezTo>
                  <a:cubicBezTo>
                    <a:pt x="440" y="512"/>
                    <a:pt x="440" y="512"/>
                    <a:pt x="440" y="512"/>
                  </a:cubicBezTo>
                  <a:cubicBezTo>
                    <a:pt x="440" y="521"/>
                    <a:pt x="433" y="528"/>
                    <a:pt x="424" y="528"/>
                  </a:cubicBezTo>
                </a:path>
              </a:pathLst>
            </a:custGeom>
            <a:solidFill>
              <a:srgbClr val="F5F5F5"/>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092" name="Google Shape;1092;p77"/>
            <p:cNvSpPr/>
            <p:nvPr/>
          </p:nvSpPr>
          <p:spPr>
            <a:xfrm>
              <a:off x="8590" y="6480"/>
              <a:ext cx="1084" cy="1292"/>
            </a:xfrm>
            <a:custGeom>
              <a:avLst/>
              <a:gdLst/>
              <a:ahLst/>
              <a:cxnLst/>
              <a:rect l="l" t="t" r="r" b="b"/>
              <a:pathLst>
                <a:path w="456" h="544" extrusionOk="0">
                  <a:moveTo>
                    <a:pt x="432" y="544"/>
                  </a:moveTo>
                  <a:cubicBezTo>
                    <a:pt x="24" y="544"/>
                    <a:pt x="24" y="544"/>
                    <a:pt x="24" y="544"/>
                  </a:cubicBezTo>
                  <a:cubicBezTo>
                    <a:pt x="11" y="544"/>
                    <a:pt x="0" y="534"/>
                    <a:pt x="0" y="520"/>
                  </a:cubicBezTo>
                  <a:cubicBezTo>
                    <a:pt x="0" y="24"/>
                    <a:pt x="0" y="24"/>
                    <a:pt x="0" y="24"/>
                  </a:cubicBezTo>
                  <a:cubicBezTo>
                    <a:pt x="0" y="10"/>
                    <a:pt x="11" y="0"/>
                    <a:pt x="24" y="0"/>
                  </a:cubicBezTo>
                  <a:cubicBezTo>
                    <a:pt x="388" y="0"/>
                    <a:pt x="388" y="0"/>
                    <a:pt x="388" y="0"/>
                  </a:cubicBezTo>
                  <a:cubicBezTo>
                    <a:pt x="390" y="0"/>
                    <a:pt x="392" y="1"/>
                    <a:pt x="394" y="2"/>
                  </a:cubicBezTo>
                  <a:cubicBezTo>
                    <a:pt x="454" y="63"/>
                    <a:pt x="454" y="63"/>
                    <a:pt x="454" y="63"/>
                  </a:cubicBezTo>
                  <a:cubicBezTo>
                    <a:pt x="455" y="64"/>
                    <a:pt x="456" y="66"/>
                    <a:pt x="456" y="68"/>
                  </a:cubicBezTo>
                  <a:cubicBezTo>
                    <a:pt x="456" y="520"/>
                    <a:pt x="456" y="520"/>
                    <a:pt x="456" y="520"/>
                  </a:cubicBezTo>
                  <a:cubicBezTo>
                    <a:pt x="456" y="534"/>
                    <a:pt x="445" y="544"/>
                    <a:pt x="432" y="544"/>
                  </a:cubicBezTo>
                  <a:moveTo>
                    <a:pt x="24" y="16"/>
                  </a:moveTo>
                  <a:cubicBezTo>
                    <a:pt x="20" y="16"/>
                    <a:pt x="16" y="19"/>
                    <a:pt x="16" y="24"/>
                  </a:cubicBezTo>
                  <a:cubicBezTo>
                    <a:pt x="16" y="520"/>
                    <a:pt x="16" y="520"/>
                    <a:pt x="16" y="520"/>
                  </a:cubicBezTo>
                  <a:cubicBezTo>
                    <a:pt x="16" y="525"/>
                    <a:pt x="20" y="528"/>
                    <a:pt x="24" y="528"/>
                  </a:cubicBezTo>
                  <a:cubicBezTo>
                    <a:pt x="432" y="528"/>
                    <a:pt x="432" y="528"/>
                    <a:pt x="432" y="528"/>
                  </a:cubicBezTo>
                  <a:cubicBezTo>
                    <a:pt x="436" y="528"/>
                    <a:pt x="440" y="525"/>
                    <a:pt x="440" y="520"/>
                  </a:cubicBezTo>
                  <a:cubicBezTo>
                    <a:pt x="440" y="72"/>
                    <a:pt x="440" y="72"/>
                    <a:pt x="440" y="72"/>
                  </a:cubicBezTo>
                  <a:cubicBezTo>
                    <a:pt x="385" y="16"/>
                    <a:pt x="385" y="16"/>
                    <a:pt x="385" y="16"/>
                  </a:cubicBezTo>
                  <a:cubicBezTo>
                    <a:pt x="24" y="16"/>
                    <a:pt x="24" y="16"/>
                    <a:pt x="24" y="16"/>
                  </a:cubicBezTo>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093" name="Google Shape;1093;p77"/>
            <p:cNvSpPr/>
            <p:nvPr/>
          </p:nvSpPr>
          <p:spPr>
            <a:xfrm>
              <a:off x="9512" y="6524"/>
              <a:ext cx="115" cy="117"/>
            </a:xfrm>
            <a:custGeom>
              <a:avLst/>
              <a:gdLst/>
              <a:ahLst/>
              <a:cxnLst/>
              <a:rect l="l" t="t" r="r" b="b"/>
              <a:pathLst>
                <a:path w="116" h="117" extrusionOk="0">
                  <a:moveTo>
                    <a:pt x="0" y="0"/>
                  </a:moveTo>
                  <a:lnTo>
                    <a:pt x="0" y="117"/>
                  </a:lnTo>
                  <a:lnTo>
                    <a:pt x="116" y="117"/>
                  </a:lnTo>
                  <a:lnTo>
                    <a:pt x="0" y="0"/>
                  </a:lnTo>
                  <a:close/>
                </a:path>
              </a:pathLst>
            </a:custGeom>
            <a:solidFill>
              <a:srgbClr val="CFDBE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094" name="Google Shape;1094;p77"/>
            <p:cNvSpPr/>
            <p:nvPr/>
          </p:nvSpPr>
          <p:spPr>
            <a:xfrm>
              <a:off x="9512" y="6524"/>
              <a:ext cx="115" cy="117"/>
            </a:xfrm>
            <a:custGeom>
              <a:avLst/>
              <a:gdLst/>
              <a:ahLst/>
              <a:cxnLst/>
              <a:rect l="l" t="t" r="r" b="b"/>
              <a:pathLst>
                <a:path w="116" h="117" extrusionOk="0">
                  <a:moveTo>
                    <a:pt x="0" y="0"/>
                  </a:moveTo>
                  <a:lnTo>
                    <a:pt x="0" y="117"/>
                  </a:lnTo>
                  <a:lnTo>
                    <a:pt x="116" y="117"/>
                  </a:lnTo>
                  <a:lnTo>
                    <a:pt x="0" y="0"/>
                  </a:lnTo>
                </a:path>
              </a:pathLst>
            </a:custGeom>
            <a:no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095" name="Google Shape;1095;p77"/>
            <p:cNvSpPr/>
            <p:nvPr/>
          </p:nvSpPr>
          <p:spPr>
            <a:xfrm>
              <a:off x="9512" y="6499"/>
              <a:ext cx="142" cy="142"/>
            </a:xfrm>
            <a:custGeom>
              <a:avLst/>
              <a:gdLst/>
              <a:ahLst/>
              <a:cxnLst/>
              <a:rect l="l" t="t" r="r" b="b"/>
              <a:pathLst>
                <a:path w="143" h="143" extrusionOk="0">
                  <a:moveTo>
                    <a:pt x="0" y="0"/>
                  </a:moveTo>
                  <a:lnTo>
                    <a:pt x="0" y="26"/>
                  </a:lnTo>
                  <a:lnTo>
                    <a:pt x="116" y="143"/>
                  </a:lnTo>
                  <a:lnTo>
                    <a:pt x="143" y="143"/>
                  </a:lnTo>
                  <a:lnTo>
                    <a:pt x="0" y="0"/>
                  </a:lnTo>
                  <a:close/>
                </a:path>
              </a:pathLst>
            </a:custGeom>
            <a:solidFill>
              <a:srgbClr val="24578A"/>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096" name="Google Shape;1096;p77"/>
            <p:cNvSpPr/>
            <p:nvPr/>
          </p:nvSpPr>
          <p:spPr>
            <a:xfrm>
              <a:off x="9512" y="6499"/>
              <a:ext cx="142" cy="142"/>
            </a:xfrm>
            <a:custGeom>
              <a:avLst/>
              <a:gdLst/>
              <a:ahLst/>
              <a:cxnLst/>
              <a:rect l="l" t="t" r="r" b="b"/>
              <a:pathLst>
                <a:path w="143" h="143" extrusionOk="0">
                  <a:moveTo>
                    <a:pt x="0" y="0"/>
                  </a:moveTo>
                  <a:lnTo>
                    <a:pt x="0" y="26"/>
                  </a:lnTo>
                  <a:lnTo>
                    <a:pt x="116" y="143"/>
                  </a:lnTo>
                  <a:lnTo>
                    <a:pt x="143" y="143"/>
                  </a:lnTo>
                  <a:lnTo>
                    <a:pt x="0" y="0"/>
                  </a:lnTo>
                </a:path>
              </a:pathLst>
            </a:custGeom>
            <a:no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097" name="Google Shape;1097;p77"/>
            <p:cNvSpPr/>
            <p:nvPr/>
          </p:nvSpPr>
          <p:spPr>
            <a:xfrm>
              <a:off x="9493" y="6478"/>
              <a:ext cx="181" cy="183"/>
            </a:xfrm>
            <a:custGeom>
              <a:avLst/>
              <a:gdLst/>
              <a:ahLst/>
              <a:cxnLst/>
              <a:rect l="l" t="t" r="r" b="b"/>
              <a:pathLst>
                <a:path w="76" h="77" extrusionOk="0">
                  <a:moveTo>
                    <a:pt x="68" y="77"/>
                  </a:moveTo>
                  <a:cubicBezTo>
                    <a:pt x="68" y="77"/>
                    <a:pt x="68" y="77"/>
                    <a:pt x="68" y="77"/>
                  </a:cubicBezTo>
                  <a:cubicBezTo>
                    <a:pt x="8" y="77"/>
                    <a:pt x="8" y="77"/>
                    <a:pt x="8" y="77"/>
                  </a:cubicBezTo>
                  <a:cubicBezTo>
                    <a:pt x="4" y="77"/>
                    <a:pt x="0" y="74"/>
                    <a:pt x="0" y="69"/>
                  </a:cubicBezTo>
                  <a:cubicBezTo>
                    <a:pt x="0" y="9"/>
                    <a:pt x="0" y="9"/>
                    <a:pt x="0" y="9"/>
                  </a:cubicBezTo>
                  <a:cubicBezTo>
                    <a:pt x="0" y="5"/>
                    <a:pt x="2" y="2"/>
                    <a:pt x="5" y="1"/>
                  </a:cubicBezTo>
                  <a:cubicBezTo>
                    <a:pt x="8" y="0"/>
                    <a:pt x="11" y="1"/>
                    <a:pt x="14" y="3"/>
                  </a:cubicBezTo>
                  <a:cubicBezTo>
                    <a:pt x="73" y="63"/>
                    <a:pt x="73" y="63"/>
                    <a:pt x="73" y="63"/>
                  </a:cubicBezTo>
                  <a:cubicBezTo>
                    <a:pt x="75" y="65"/>
                    <a:pt x="76" y="67"/>
                    <a:pt x="76" y="69"/>
                  </a:cubicBezTo>
                  <a:cubicBezTo>
                    <a:pt x="76" y="74"/>
                    <a:pt x="73" y="77"/>
                    <a:pt x="68" y="77"/>
                  </a:cubicBezTo>
                  <a:close/>
                  <a:moveTo>
                    <a:pt x="16" y="61"/>
                  </a:moveTo>
                  <a:cubicBezTo>
                    <a:pt x="49" y="61"/>
                    <a:pt x="49" y="61"/>
                    <a:pt x="49" y="61"/>
                  </a:cubicBezTo>
                  <a:cubicBezTo>
                    <a:pt x="16" y="28"/>
                    <a:pt x="16" y="28"/>
                    <a:pt x="16" y="28"/>
                  </a:cubicBezTo>
                  <a:lnTo>
                    <a:pt x="16" y="61"/>
                  </a:lnTo>
                  <a:close/>
                </a:path>
              </a:pathLst>
            </a:custGeom>
            <a:solidFill>
              <a:srgbClr val="20508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098" name="Google Shape;1098;p77"/>
            <p:cNvSpPr/>
            <p:nvPr/>
          </p:nvSpPr>
          <p:spPr>
            <a:xfrm>
              <a:off x="8818" y="6689"/>
              <a:ext cx="619" cy="619"/>
            </a:xfrm>
            <a:custGeom>
              <a:avLst/>
              <a:gdLst/>
              <a:ahLst/>
              <a:cxnLst/>
              <a:rect l="l" t="t" r="r" b="b"/>
              <a:pathLst>
                <a:path w="260" h="260" extrusionOk="0">
                  <a:moveTo>
                    <a:pt x="8" y="260"/>
                  </a:moveTo>
                  <a:cubicBezTo>
                    <a:pt x="4" y="260"/>
                    <a:pt x="0" y="256"/>
                    <a:pt x="0" y="252"/>
                  </a:cubicBezTo>
                  <a:cubicBezTo>
                    <a:pt x="0" y="232"/>
                    <a:pt x="0" y="232"/>
                    <a:pt x="0" y="232"/>
                  </a:cubicBezTo>
                  <a:cubicBezTo>
                    <a:pt x="28" y="232"/>
                    <a:pt x="28" y="232"/>
                    <a:pt x="28" y="232"/>
                  </a:cubicBezTo>
                  <a:cubicBezTo>
                    <a:pt x="28" y="260"/>
                    <a:pt x="28" y="260"/>
                    <a:pt x="28" y="260"/>
                  </a:cubicBezTo>
                  <a:cubicBezTo>
                    <a:pt x="8" y="260"/>
                    <a:pt x="8" y="260"/>
                    <a:pt x="8" y="260"/>
                  </a:cubicBezTo>
                  <a:moveTo>
                    <a:pt x="232" y="0"/>
                  </a:moveTo>
                  <a:cubicBezTo>
                    <a:pt x="28" y="0"/>
                    <a:pt x="28" y="0"/>
                    <a:pt x="28" y="0"/>
                  </a:cubicBezTo>
                  <a:cubicBezTo>
                    <a:pt x="28" y="28"/>
                    <a:pt x="28" y="28"/>
                    <a:pt x="28" y="28"/>
                  </a:cubicBezTo>
                  <a:cubicBezTo>
                    <a:pt x="0" y="28"/>
                    <a:pt x="0" y="28"/>
                    <a:pt x="0" y="28"/>
                  </a:cubicBezTo>
                  <a:cubicBezTo>
                    <a:pt x="0" y="8"/>
                    <a:pt x="0" y="8"/>
                    <a:pt x="0" y="8"/>
                  </a:cubicBezTo>
                  <a:cubicBezTo>
                    <a:pt x="0" y="8"/>
                    <a:pt x="0" y="8"/>
                    <a:pt x="0" y="8"/>
                  </a:cubicBezTo>
                  <a:cubicBezTo>
                    <a:pt x="0" y="252"/>
                    <a:pt x="0" y="252"/>
                    <a:pt x="0" y="252"/>
                  </a:cubicBezTo>
                  <a:cubicBezTo>
                    <a:pt x="0" y="256"/>
                    <a:pt x="4" y="260"/>
                    <a:pt x="8" y="260"/>
                  </a:cubicBezTo>
                  <a:cubicBezTo>
                    <a:pt x="252" y="260"/>
                    <a:pt x="252" y="260"/>
                    <a:pt x="252" y="260"/>
                  </a:cubicBezTo>
                  <a:cubicBezTo>
                    <a:pt x="256" y="260"/>
                    <a:pt x="260" y="256"/>
                    <a:pt x="260" y="252"/>
                  </a:cubicBezTo>
                  <a:cubicBezTo>
                    <a:pt x="260" y="252"/>
                    <a:pt x="260" y="252"/>
                    <a:pt x="260" y="252"/>
                  </a:cubicBezTo>
                  <a:cubicBezTo>
                    <a:pt x="260" y="256"/>
                    <a:pt x="256" y="260"/>
                    <a:pt x="252" y="260"/>
                  </a:cubicBezTo>
                  <a:cubicBezTo>
                    <a:pt x="232" y="260"/>
                    <a:pt x="232" y="260"/>
                    <a:pt x="232" y="260"/>
                  </a:cubicBezTo>
                  <a:cubicBezTo>
                    <a:pt x="232" y="232"/>
                    <a:pt x="232" y="232"/>
                    <a:pt x="232" y="232"/>
                  </a:cubicBezTo>
                  <a:cubicBezTo>
                    <a:pt x="260" y="232"/>
                    <a:pt x="260" y="232"/>
                    <a:pt x="260" y="232"/>
                  </a:cubicBezTo>
                  <a:cubicBezTo>
                    <a:pt x="260" y="28"/>
                    <a:pt x="260" y="28"/>
                    <a:pt x="260" y="28"/>
                  </a:cubicBezTo>
                  <a:cubicBezTo>
                    <a:pt x="232" y="28"/>
                    <a:pt x="232" y="28"/>
                    <a:pt x="232" y="28"/>
                  </a:cubicBezTo>
                  <a:cubicBezTo>
                    <a:pt x="232" y="0"/>
                    <a:pt x="232" y="0"/>
                    <a:pt x="232" y="0"/>
                  </a:cubicBezTo>
                </a:path>
              </a:pathLst>
            </a:custGeom>
            <a:solidFill>
              <a:srgbClr val="D6E7F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099" name="Google Shape;1099;p77"/>
            <p:cNvSpPr/>
            <p:nvPr/>
          </p:nvSpPr>
          <p:spPr>
            <a:xfrm>
              <a:off x="8808" y="7403"/>
              <a:ext cx="647" cy="38"/>
            </a:xfrm>
            <a:custGeom>
              <a:avLst/>
              <a:gdLst/>
              <a:ahLst/>
              <a:cxnLst/>
              <a:rect l="l" t="t" r="r" b="b"/>
              <a:pathLst>
                <a:path w="647" h="38" extrusionOk="0">
                  <a:moveTo>
                    <a:pt x="647" y="0"/>
                  </a:moveTo>
                  <a:lnTo>
                    <a:pt x="0" y="0"/>
                  </a:lnTo>
                  <a:lnTo>
                    <a:pt x="0" y="19"/>
                  </a:lnTo>
                  <a:lnTo>
                    <a:pt x="0" y="38"/>
                  </a:lnTo>
                  <a:lnTo>
                    <a:pt x="647" y="38"/>
                  </a:lnTo>
                  <a:lnTo>
                    <a:pt x="647" y="0"/>
                  </a:lnTo>
                  <a:close/>
                </a:path>
              </a:pathLst>
            </a:custGeom>
            <a:solidFill>
              <a:srgbClr val="B5C3D2"/>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100" name="Google Shape;1100;p77"/>
            <p:cNvSpPr/>
            <p:nvPr/>
          </p:nvSpPr>
          <p:spPr>
            <a:xfrm>
              <a:off x="8808" y="7403"/>
              <a:ext cx="647" cy="38"/>
            </a:xfrm>
            <a:custGeom>
              <a:avLst/>
              <a:gdLst/>
              <a:ahLst/>
              <a:cxnLst/>
              <a:rect l="l" t="t" r="r" b="b"/>
              <a:pathLst>
                <a:path w="647" h="38" extrusionOk="0">
                  <a:moveTo>
                    <a:pt x="647" y="0"/>
                  </a:moveTo>
                  <a:lnTo>
                    <a:pt x="0" y="0"/>
                  </a:lnTo>
                  <a:lnTo>
                    <a:pt x="0" y="19"/>
                  </a:lnTo>
                  <a:lnTo>
                    <a:pt x="0" y="38"/>
                  </a:lnTo>
                  <a:lnTo>
                    <a:pt x="647" y="38"/>
                  </a:lnTo>
                  <a:lnTo>
                    <a:pt x="647" y="0"/>
                  </a:lnTo>
                </a:path>
              </a:pathLst>
            </a:custGeom>
            <a:no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101" name="Google Shape;1101;p77"/>
            <p:cNvSpPr/>
            <p:nvPr/>
          </p:nvSpPr>
          <p:spPr>
            <a:xfrm>
              <a:off x="8808" y="7527"/>
              <a:ext cx="647" cy="38"/>
            </a:xfrm>
            <a:custGeom>
              <a:avLst/>
              <a:gdLst/>
              <a:ahLst/>
              <a:cxnLst/>
              <a:rect l="l" t="t" r="r" b="b"/>
              <a:pathLst>
                <a:path w="647" h="38" extrusionOk="0">
                  <a:moveTo>
                    <a:pt x="647" y="0"/>
                  </a:moveTo>
                  <a:lnTo>
                    <a:pt x="0" y="0"/>
                  </a:lnTo>
                  <a:lnTo>
                    <a:pt x="0" y="19"/>
                  </a:lnTo>
                  <a:lnTo>
                    <a:pt x="0" y="38"/>
                  </a:lnTo>
                  <a:lnTo>
                    <a:pt x="647" y="38"/>
                  </a:lnTo>
                  <a:lnTo>
                    <a:pt x="647" y="0"/>
                  </a:lnTo>
                  <a:close/>
                </a:path>
              </a:pathLst>
            </a:custGeom>
            <a:solidFill>
              <a:srgbClr val="B5C3D2"/>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102" name="Google Shape;1102;p77"/>
            <p:cNvSpPr/>
            <p:nvPr/>
          </p:nvSpPr>
          <p:spPr>
            <a:xfrm>
              <a:off x="8808" y="7527"/>
              <a:ext cx="647" cy="38"/>
            </a:xfrm>
            <a:custGeom>
              <a:avLst/>
              <a:gdLst/>
              <a:ahLst/>
              <a:cxnLst/>
              <a:rect l="l" t="t" r="r" b="b"/>
              <a:pathLst>
                <a:path w="647" h="38" extrusionOk="0">
                  <a:moveTo>
                    <a:pt x="647" y="0"/>
                  </a:moveTo>
                  <a:lnTo>
                    <a:pt x="0" y="0"/>
                  </a:lnTo>
                  <a:lnTo>
                    <a:pt x="0" y="19"/>
                  </a:lnTo>
                  <a:lnTo>
                    <a:pt x="0" y="38"/>
                  </a:lnTo>
                  <a:lnTo>
                    <a:pt x="647" y="38"/>
                  </a:lnTo>
                  <a:lnTo>
                    <a:pt x="647" y="0"/>
                  </a:lnTo>
                </a:path>
              </a:pathLst>
            </a:custGeom>
            <a:no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103" name="Google Shape;1103;p77"/>
            <p:cNvSpPr/>
            <p:nvPr/>
          </p:nvSpPr>
          <p:spPr>
            <a:xfrm>
              <a:off x="8890" y="6785"/>
              <a:ext cx="472" cy="94"/>
            </a:xfrm>
            <a:custGeom>
              <a:avLst/>
              <a:gdLst/>
              <a:ahLst/>
              <a:cxnLst/>
              <a:rect l="l" t="t" r="r" b="b"/>
              <a:pathLst>
                <a:path w="198" h="40" extrusionOk="0">
                  <a:moveTo>
                    <a:pt x="197" y="2"/>
                  </a:moveTo>
                  <a:cubicBezTo>
                    <a:pt x="196" y="0"/>
                    <a:pt x="195" y="0"/>
                    <a:pt x="193" y="0"/>
                  </a:cubicBezTo>
                  <a:cubicBezTo>
                    <a:pt x="193" y="0"/>
                    <a:pt x="192" y="0"/>
                    <a:pt x="191" y="0"/>
                  </a:cubicBezTo>
                  <a:cubicBezTo>
                    <a:pt x="164" y="15"/>
                    <a:pt x="132" y="23"/>
                    <a:pt x="99" y="23"/>
                  </a:cubicBezTo>
                  <a:cubicBezTo>
                    <a:pt x="66" y="23"/>
                    <a:pt x="34" y="15"/>
                    <a:pt x="7" y="0"/>
                  </a:cubicBezTo>
                  <a:cubicBezTo>
                    <a:pt x="6" y="0"/>
                    <a:pt x="5" y="0"/>
                    <a:pt x="5" y="0"/>
                  </a:cubicBezTo>
                  <a:cubicBezTo>
                    <a:pt x="3" y="0"/>
                    <a:pt x="2" y="0"/>
                    <a:pt x="1" y="2"/>
                  </a:cubicBezTo>
                  <a:cubicBezTo>
                    <a:pt x="0" y="3"/>
                    <a:pt x="0" y="6"/>
                    <a:pt x="2" y="8"/>
                  </a:cubicBezTo>
                  <a:cubicBezTo>
                    <a:pt x="16" y="18"/>
                    <a:pt x="31" y="26"/>
                    <a:pt x="47" y="32"/>
                  </a:cubicBezTo>
                  <a:cubicBezTo>
                    <a:pt x="64" y="37"/>
                    <a:pt x="81" y="40"/>
                    <a:pt x="99" y="40"/>
                  </a:cubicBezTo>
                  <a:cubicBezTo>
                    <a:pt x="99" y="40"/>
                    <a:pt x="99" y="40"/>
                    <a:pt x="99" y="40"/>
                  </a:cubicBezTo>
                  <a:cubicBezTo>
                    <a:pt x="117" y="40"/>
                    <a:pt x="134" y="37"/>
                    <a:pt x="151" y="32"/>
                  </a:cubicBezTo>
                  <a:cubicBezTo>
                    <a:pt x="167" y="26"/>
                    <a:pt x="182" y="18"/>
                    <a:pt x="196" y="8"/>
                  </a:cubicBezTo>
                  <a:cubicBezTo>
                    <a:pt x="198" y="6"/>
                    <a:pt x="198" y="3"/>
                    <a:pt x="197" y="2"/>
                  </a:cubicBezTo>
                  <a:close/>
                </a:path>
              </a:pathLst>
            </a:custGeom>
            <a:solidFill>
              <a:srgbClr val="59AFE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104" name="Google Shape;1104;p77"/>
            <p:cNvSpPr/>
            <p:nvPr/>
          </p:nvSpPr>
          <p:spPr>
            <a:xfrm>
              <a:off x="8965" y="6889"/>
              <a:ext cx="323" cy="323"/>
            </a:xfrm>
            <a:custGeom>
              <a:avLst/>
              <a:gdLst/>
              <a:ahLst/>
              <a:cxnLst/>
              <a:rect l="l" t="t" r="r" b="b"/>
              <a:pathLst>
                <a:path w="136" h="136" extrusionOk="0">
                  <a:moveTo>
                    <a:pt x="134" y="0"/>
                  </a:moveTo>
                  <a:cubicBezTo>
                    <a:pt x="134" y="0"/>
                    <a:pt x="133" y="0"/>
                    <a:pt x="132" y="0"/>
                  </a:cubicBezTo>
                  <a:cubicBezTo>
                    <a:pt x="132" y="0"/>
                    <a:pt x="131" y="0"/>
                    <a:pt x="131" y="0"/>
                  </a:cubicBezTo>
                  <a:cubicBezTo>
                    <a:pt x="123" y="3"/>
                    <a:pt x="115" y="5"/>
                    <a:pt x="107" y="7"/>
                  </a:cubicBezTo>
                  <a:cubicBezTo>
                    <a:pt x="106" y="7"/>
                    <a:pt x="105" y="8"/>
                    <a:pt x="104" y="10"/>
                  </a:cubicBezTo>
                  <a:cubicBezTo>
                    <a:pt x="99" y="25"/>
                    <a:pt x="85" y="39"/>
                    <a:pt x="71" y="53"/>
                  </a:cubicBezTo>
                  <a:cubicBezTo>
                    <a:pt x="70" y="54"/>
                    <a:pt x="69" y="55"/>
                    <a:pt x="68" y="55"/>
                  </a:cubicBezTo>
                  <a:cubicBezTo>
                    <a:pt x="67" y="55"/>
                    <a:pt x="66" y="54"/>
                    <a:pt x="65" y="53"/>
                  </a:cubicBezTo>
                  <a:cubicBezTo>
                    <a:pt x="51" y="39"/>
                    <a:pt x="37" y="25"/>
                    <a:pt x="32" y="10"/>
                  </a:cubicBezTo>
                  <a:cubicBezTo>
                    <a:pt x="31" y="8"/>
                    <a:pt x="30" y="7"/>
                    <a:pt x="29" y="7"/>
                  </a:cubicBezTo>
                  <a:cubicBezTo>
                    <a:pt x="21" y="5"/>
                    <a:pt x="13" y="3"/>
                    <a:pt x="5" y="0"/>
                  </a:cubicBezTo>
                  <a:cubicBezTo>
                    <a:pt x="5" y="0"/>
                    <a:pt x="4" y="0"/>
                    <a:pt x="4" y="0"/>
                  </a:cubicBezTo>
                  <a:cubicBezTo>
                    <a:pt x="3" y="0"/>
                    <a:pt x="2" y="0"/>
                    <a:pt x="2" y="0"/>
                  </a:cubicBezTo>
                  <a:cubicBezTo>
                    <a:pt x="0" y="1"/>
                    <a:pt x="0" y="2"/>
                    <a:pt x="0" y="4"/>
                  </a:cubicBezTo>
                  <a:cubicBezTo>
                    <a:pt x="1" y="16"/>
                    <a:pt x="6" y="28"/>
                    <a:pt x="15" y="40"/>
                  </a:cubicBezTo>
                  <a:cubicBezTo>
                    <a:pt x="23" y="52"/>
                    <a:pt x="34" y="63"/>
                    <a:pt x="44" y="74"/>
                  </a:cubicBezTo>
                  <a:cubicBezTo>
                    <a:pt x="63" y="93"/>
                    <a:pt x="81" y="112"/>
                    <a:pt x="83" y="133"/>
                  </a:cubicBezTo>
                  <a:cubicBezTo>
                    <a:pt x="83" y="135"/>
                    <a:pt x="85" y="136"/>
                    <a:pt x="87" y="136"/>
                  </a:cubicBezTo>
                  <a:cubicBezTo>
                    <a:pt x="109" y="136"/>
                    <a:pt x="109" y="136"/>
                    <a:pt x="109" y="136"/>
                  </a:cubicBezTo>
                  <a:cubicBezTo>
                    <a:pt x="110" y="136"/>
                    <a:pt x="111" y="136"/>
                    <a:pt x="112" y="135"/>
                  </a:cubicBezTo>
                  <a:cubicBezTo>
                    <a:pt x="112" y="134"/>
                    <a:pt x="113" y="133"/>
                    <a:pt x="113" y="132"/>
                  </a:cubicBezTo>
                  <a:cubicBezTo>
                    <a:pt x="112" y="118"/>
                    <a:pt x="107" y="104"/>
                    <a:pt x="96" y="89"/>
                  </a:cubicBezTo>
                  <a:cubicBezTo>
                    <a:pt x="94" y="86"/>
                    <a:pt x="92" y="83"/>
                    <a:pt x="89" y="80"/>
                  </a:cubicBezTo>
                  <a:cubicBezTo>
                    <a:pt x="88" y="78"/>
                    <a:pt x="89" y="77"/>
                    <a:pt x="90" y="76"/>
                  </a:cubicBezTo>
                  <a:cubicBezTo>
                    <a:pt x="90" y="75"/>
                    <a:pt x="91" y="75"/>
                    <a:pt x="92" y="74"/>
                  </a:cubicBezTo>
                  <a:cubicBezTo>
                    <a:pt x="102" y="63"/>
                    <a:pt x="113" y="52"/>
                    <a:pt x="121" y="40"/>
                  </a:cubicBezTo>
                  <a:cubicBezTo>
                    <a:pt x="130" y="28"/>
                    <a:pt x="135" y="16"/>
                    <a:pt x="136" y="4"/>
                  </a:cubicBezTo>
                  <a:cubicBezTo>
                    <a:pt x="136" y="2"/>
                    <a:pt x="135" y="1"/>
                    <a:pt x="134" y="0"/>
                  </a:cubicBezTo>
                  <a:close/>
                </a:path>
              </a:pathLst>
            </a:custGeom>
            <a:solidFill>
              <a:srgbClr val="59AFE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105" name="Google Shape;1105;p77"/>
            <p:cNvSpPr/>
            <p:nvPr/>
          </p:nvSpPr>
          <p:spPr>
            <a:xfrm>
              <a:off x="9021" y="7100"/>
              <a:ext cx="89" cy="112"/>
            </a:xfrm>
            <a:custGeom>
              <a:avLst/>
              <a:gdLst/>
              <a:ahLst/>
              <a:cxnLst/>
              <a:rect l="l" t="t" r="r" b="b"/>
              <a:pathLst>
                <a:path w="38" h="47" extrusionOk="0">
                  <a:moveTo>
                    <a:pt x="21" y="1"/>
                  </a:moveTo>
                  <a:cubicBezTo>
                    <a:pt x="20" y="1"/>
                    <a:pt x="20" y="0"/>
                    <a:pt x="18" y="0"/>
                  </a:cubicBezTo>
                  <a:cubicBezTo>
                    <a:pt x="17" y="0"/>
                    <a:pt x="16" y="1"/>
                    <a:pt x="15" y="2"/>
                  </a:cubicBezTo>
                  <a:cubicBezTo>
                    <a:pt x="6" y="16"/>
                    <a:pt x="1" y="30"/>
                    <a:pt x="0" y="43"/>
                  </a:cubicBezTo>
                  <a:cubicBezTo>
                    <a:pt x="0" y="44"/>
                    <a:pt x="1" y="45"/>
                    <a:pt x="1" y="46"/>
                  </a:cubicBezTo>
                  <a:cubicBezTo>
                    <a:pt x="2" y="47"/>
                    <a:pt x="3" y="47"/>
                    <a:pt x="4" y="47"/>
                  </a:cubicBezTo>
                  <a:cubicBezTo>
                    <a:pt x="26" y="47"/>
                    <a:pt x="26" y="47"/>
                    <a:pt x="26" y="47"/>
                  </a:cubicBezTo>
                  <a:cubicBezTo>
                    <a:pt x="28" y="47"/>
                    <a:pt x="30" y="46"/>
                    <a:pt x="30" y="44"/>
                  </a:cubicBezTo>
                  <a:cubicBezTo>
                    <a:pt x="31" y="37"/>
                    <a:pt x="33" y="31"/>
                    <a:pt x="36" y="24"/>
                  </a:cubicBezTo>
                  <a:cubicBezTo>
                    <a:pt x="38" y="21"/>
                    <a:pt x="37" y="19"/>
                    <a:pt x="36" y="18"/>
                  </a:cubicBezTo>
                  <a:cubicBezTo>
                    <a:pt x="32" y="13"/>
                    <a:pt x="28" y="8"/>
                    <a:pt x="21" y="1"/>
                  </a:cubicBezTo>
                  <a:close/>
                </a:path>
              </a:pathLst>
            </a:custGeom>
            <a:solidFill>
              <a:srgbClr val="59AFE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106" name="Google Shape;1106;p77"/>
            <p:cNvSpPr/>
            <p:nvPr/>
          </p:nvSpPr>
          <p:spPr>
            <a:xfrm>
              <a:off x="9088" y="6915"/>
              <a:ext cx="78" cy="59"/>
            </a:xfrm>
            <a:custGeom>
              <a:avLst/>
              <a:gdLst/>
              <a:ahLst/>
              <a:cxnLst/>
              <a:rect l="l" t="t" r="r" b="b"/>
              <a:pathLst>
                <a:path w="32" h="25" extrusionOk="0">
                  <a:moveTo>
                    <a:pt x="16" y="0"/>
                  </a:moveTo>
                  <a:cubicBezTo>
                    <a:pt x="23" y="0"/>
                    <a:pt x="27" y="0"/>
                    <a:pt x="29" y="0"/>
                  </a:cubicBezTo>
                  <a:cubicBezTo>
                    <a:pt x="30" y="0"/>
                    <a:pt x="32" y="1"/>
                    <a:pt x="32" y="3"/>
                  </a:cubicBezTo>
                  <a:cubicBezTo>
                    <a:pt x="32" y="4"/>
                    <a:pt x="32" y="4"/>
                    <a:pt x="32" y="5"/>
                  </a:cubicBezTo>
                  <a:cubicBezTo>
                    <a:pt x="31" y="7"/>
                    <a:pt x="27" y="16"/>
                    <a:pt x="19" y="24"/>
                  </a:cubicBezTo>
                  <a:cubicBezTo>
                    <a:pt x="18" y="25"/>
                    <a:pt x="17" y="25"/>
                    <a:pt x="16" y="25"/>
                  </a:cubicBezTo>
                  <a:cubicBezTo>
                    <a:pt x="16" y="25"/>
                    <a:pt x="16" y="25"/>
                    <a:pt x="16" y="25"/>
                  </a:cubicBezTo>
                  <a:cubicBezTo>
                    <a:pt x="15" y="25"/>
                    <a:pt x="14" y="25"/>
                    <a:pt x="13" y="24"/>
                  </a:cubicBezTo>
                  <a:cubicBezTo>
                    <a:pt x="6" y="16"/>
                    <a:pt x="1" y="7"/>
                    <a:pt x="0" y="5"/>
                  </a:cubicBezTo>
                  <a:cubicBezTo>
                    <a:pt x="0" y="4"/>
                    <a:pt x="0" y="4"/>
                    <a:pt x="0" y="3"/>
                  </a:cubicBezTo>
                  <a:cubicBezTo>
                    <a:pt x="0" y="1"/>
                    <a:pt x="2" y="0"/>
                    <a:pt x="3" y="0"/>
                  </a:cubicBezTo>
                  <a:cubicBezTo>
                    <a:pt x="5" y="0"/>
                    <a:pt x="9" y="0"/>
                    <a:pt x="16" y="0"/>
                  </a:cubicBezTo>
                  <a:close/>
                </a:path>
              </a:pathLst>
            </a:custGeom>
            <a:solidFill>
              <a:srgbClr val="59AFE1"/>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107" name="Google Shape;1107;p77"/>
            <p:cNvSpPr/>
            <p:nvPr/>
          </p:nvSpPr>
          <p:spPr>
            <a:xfrm>
              <a:off x="8818" y="6689"/>
              <a:ext cx="66" cy="68"/>
            </a:xfrm>
            <a:custGeom>
              <a:avLst/>
              <a:gdLst/>
              <a:ahLst/>
              <a:cxnLst/>
              <a:rect l="l" t="t" r="r" b="b"/>
              <a:pathLst>
                <a:path w="28" h="28" extrusionOk="0">
                  <a:moveTo>
                    <a:pt x="28" y="0"/>
                  </a:moveTo>
                  <a:cubicBezTo>
                    <a:pt x="8" y="0"/>
                    <a:pt x="8" y="0"/>
                    <a:pt x="8" y="0"/>
                  </a:cubicBezTo>
                  <a:cubicBezTo>
                    <a:pt x="4" y="0"/>
                    <a:pt x="0" y="4"/>
                    <a:pt x="0" y="8"/>
                  </a:cubicBezTo>
                  <a:cubicBezTo>
                    <a:pt x="0" y="28"/>
                    <a:pt x="0" y="28"/>
                    <a:pt x="0" y="28"/>
                  </a:cubicBezTo>
                  <a:cubicBezTo>
                    <a:pt x="28" y="28"/>
                    <a:pt x="28" y="28"/>
                    <a:pt x="28" y="28"/>
                  </a:cubicBezTo>
                  <a:cubicBezTo>
                    <a:pt x="28" y="0"/>
                    <a:pt x="28" y="0"/>
                    <a:pt x="28" y="0"/>
                  </a:cubicBezTo>
                </a:path>
              </a:pathLst>
            </a:custGeom>
            <a:solidFill>
              <a:srgbClr val="8BC5E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108" name="Google Shape;1108;p77"/>
            <p:cNvSpPr/>
            <p:nvPr/>
          </p:nvSpPr>
          <p:spPr>
            <a:xfrm>
              <a:off x="8818" y="7240"/>
              <a:ext cx="66" cy="68"/>
            </a:xfrm>
            <a:custGeom>
              <a:avLst/>
              <a:gdLst/>
              <a:ahLst/>
              <a:cxnLst/>
              <a:rect l="l" t="t" r="r" b="b"/>
              <a:pathLst>
                <a:path w="28" h="28" extrusionOk="0">
                  <a:moveTo>
                    <a:pt x="28" y="0"/>
                  </a:moveTo>
                  <a:cubicBezTo>
                    <a:pt x="0" y="0"/>
                    <a:pt x="0" y="0"/>
                    <a:pt x="0" y="0"/>
                  </a:cubicBezTo>
                  <a:cubicBezTo>
                    <a:pt x="0" y="20"/>
                    <a:pt x="0" y="20"/>
                    <a:pt x="0" y="20"/>
                  </a:cubicBezTo>
                  <a:cubicBezTo>
                    <a:pt x="0" y="24"/>
                    <a:pt x="4" y="28"/>
                    <a:pt x="8" y="28"/>
                  </a:cubicBezTo>
                  <a:cubicBezTo>
                    <a:pt x="28" y="28"/>
                    <a:pt x="28" y="28"/>
                    <a:pt x="28" y="28"/>
                  </a:cubicBezTo>
                  <a:cubicBezTo>
                    <a:pt x="28" y="0"/>
                    <a:pt x="28" y="0"/>
                    <a:pt x="28" y="0"/>
                  </a:cubicBezTo>
                </a:path>
              </a:pathLst>
            </a:custGeom>
            <a:solidFill>
              <a:srgbClr val="8BC5E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109" name="Google Shape;1109;p77"/>
            <p:cNvSpPr/>
            <p:nvPr/>
          </p:nvSpPr>
          <p:spPr>
            <a:xfrm>
              <a:off x="9369" y="6689"/>
              <a:ext cx="68" cy="68"/>
            </a:xfrm>
            <a:custGeom>
              <a:avLst/>
              <a:gdLst/>
              <a:ahLst/>
              <a:cxnLst/>
              <a:rect l="l" t="t" r="r" b="b"/>
              <a:pathLst>
                <a:path w="28" h="28" extrusionOk="0">
                  <a:moveTo>
                    <a:pt x="20" y="0"/>
                  </a:moveTo>
                  <a:cubicBezTo>
                    <a:pt x="0" y="0"/>
                    <a:pt x="0" y="0"/>
                    <a:pt x="0" y="0"/>
                  </a:cubicBezTo>
                  <a:cubicBezTo>
                    <a:pt x="0" y="28"/>
                    <a:pt x="0" y="28"/>
                    <a:pt x="0" y="28"/>
                  </a:cubicBezTo>
                  <a:cubicBezTo>
                    <a:pt x="28" y="28"/>
                    <a:pt x="28" y="28"/>
                    <a:pt x="28" y="28"/>
                  </a:cubicBezTo>
                  <a:cubicBezTo>
                    <a:pt x="28" y="8"/>
                    <a:pt x="28" y="8"/>
                    <a:pt x="28" y="8"/>
                  </a:cubicBezTo>
                  <a:cubicBezTo>
                    <a:pt x="28" y="4"/>
                    <a:pt x="24" y="0"/>
                    <a:pt x="20" y="0"/>
                  </a:cubicBezTo>
                </a:path>
              </a:pathLst>
            </a:custGeom>
            <a:solidFill>
              <a:srgbClr val="8BC5E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sp>
          <p:nvSpPr>
            <p:cNvPr id="1110" name="Google Shape;1110;p77"/>
            <p:cNvSpPr/>
            <p:nvPr/>
          </p:nvSpPr>
          <p:spPr>
            <a:xfrm>
              <a:off x="9369" y="7240"/>
              <a:ext cx="68" cy="68"/>
            </a:xfrm>
            <a:custGeom>
              <a:avLst/>
              <a:gdLst/>
              <a:ahLst/>
              <a:cxnLst/>
              <a:rect l="l" t="t" r="r" b="b"/>
              <a:pathLst>
                <a:path w="28" h="28" extrusionOk="0">
                  <a:moveTo>
                    <a:pt x="28" y="0"/>
                  </a:moveTo>
                  <a:cubicBezTo>
                    <a:pt x="0" y="0"/>
                    <a:pt x="0" y="0"/>
                    <a:pt x="0" y="0"/>
                  </a:cubicBezTo>
                  <a:cubicBezTo>
                    <a:pt x="0" y="28"/>
                    <a:pt x="0" y="28"/>
                    <a:pt x="0" y="28"/>
                  </a:cubicBezTo>
                  <a:cubicBezTo>
                    <a:pt x="20" y="28"/>
                    <a:pt x="20" y="28"/>
                    <a:pt x="20" y="28"/>
                  </a:cubicBezTo>
                  <a:cubicBezTo>
                    <a:pt x="24" y="28"/>
                    <a:pt x="28" y="24"/>
                    <a:pt x="28" y="20"/>
                  </a:cubicBezTo>
                  <a:cubicBezTo>
                    <a:pt x="28" y="0"/>
                    <a:pt x="28" y="0"/>
                    <a:pt x="28" y="0"/>
                  </a:cubicBezTo>
                </a:path>
              </a:pathLst>
            </a:custGeom>
            <a:solidFill>
              <a:srgbClr val="8BC5E7"/>
            </a:solidFill>
            <a:ln>
              <a:noFill/>
            </a:ln>
          </p:spPr>
          <p:txBody>
            <a:bodyPr spcFirstLastPara="1" wrap="square" lIns="91425" tIns="45700" rIns="91425" bIns="45700" anchor="t" anchorCtr="0">
              <a:noAutofit/>
            </a:bodyPr>
            <a:lstStyle/>
            <a:p>
              <a:pPr marL="0" marR="0" lvl="0" indent="0" algn="l" rtl="0">
                <a:lnSpc>
                  <a:spcPct val="525187"/>
                </a:lnSpc>
                <a:spcBef>
                  <a:spcPts val="0"/>
                </a:spcBef>
                <a:spcAft>
                  <a:spcPts val="0"/>
                </a:spcAft>
                <a:buNone/>
              </a:pPr>
              <a:endParaRPr sz="933">
                <a:solidFill>
                  <a:schemeClr val="dk1"/>
                </a:solidFill>
                <a:latin typeface="Arial"/>
                <a:ea typeface="Arial"/>
                <a:cs typeface="Arial"/>
                <a:sym typeface="Arial"/>
              </a:endParaRPr>
            </a:p>
          </p:txBody>
        </p:sp>
      </p:grpSp>
      <p:sp>
        <p:nvSpPr>
          <p:cNvPr id="1111" name="Google Shape;1111;p77"/>
          <p:cNvSpPr txBox="1"/>
          <p:nvPr/>
        </p:nvSpPr>
        <p:spPr>
          <a:xfrm>
            <a:off x="947304" y="3538681"/>
            <a:ext cx="7360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Microsoft JhengHei"/>
                <a:ea typeface="Microsoft JhengHei"/>
                <a:cs typeface="Microsoft JhengHei"/>
                <a:sym typeface="Microsoft JhengHei"/>
              </a:rPr>
              <a:t>Issue</a:t>
            </a:r>
            <a:endParaRPr sz="1800">
              <a:solidFill>
                <a:schemeClr val="dk1"/>
              </a:solidFill>
              <a:latin typeface="Microsoft JhengHei"/>
              <a:ea typeface="Microsoft JhengHei"/>
              <a:cs typeface="Microsoft JhengHei"/>
              <a:sym typeface="Microsoft JhengHei"/>
            </a:endParaRPr>
          </a:p>
        </p:txBody>
      </p:sp>
      <p:cxnSp>
        <p:nvCxnSpPr>
          <p:cNvPr id="1112" name="Google Shape;1112;p77"/>
          <p:cNvCxnSpPr>
            <a:endCxn id="1113" idx="1"/>
          </p:cNvCxnSpPr>
          <p:nvPr/>
        </p:nvCxnSpPr>
        <p:spPr>
          <a:xfrm rot="10800000" flipH="1">
            <a:off x="1758522" y="3218317"/>
            <a:ext cx="820500" cy="9300"/>
          </a:xfrm>
          <a:prstGeom prst="straightConnector1">
            <a:avLst/>
          </a:prstGeom>
          <a:noFill/>
          <a:ln w="25400" cap="flat" cmpd="sng">
            <a:solidFill>
              <a:schemeClr val="accent1"/>
            </a:solidFill>
            <a:prstDash val="dash"/>
            <a:miter lim="800000"/>
            <a:headEnd type="none" w="sm" len="sm"/>
            <a:tailEnd type="triangle" w="med" len="med"/>
          </a:ln>
        </p:spPr>
      </p:cxnSp>
      <p:sp>
        <p:nvSpPr>
          <p:cNvPr id="1113" name="Google Shape;1113;p77"/>
          <p:cNvSpPr/>
          <p:nvPr/>
        </p:nvSpPr>
        <p:spPr>
          <a:xfrm>
            <a:off x="2579022" y="2936549"/>
            <a:ext cx="1739949" cy="563536"/>
          </a:xfrm>
          <a:prstGeom prst="roundRect">
            <a:avLst>
              <a:gd name="adj" fmla="val 16667"/>
            </a:avLst>
          </a:prstGeom>
          <a:solidFill>
            <a:schemeClr val="accent1">
              <a:alpha val="14901"/>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Microsoft JhengHei"/>
                <a:ea typeface="Microsoft JhengHei"/>
                <a:cs typeface="Microsoft JhengHei"/>
                <a:sym typeface="Microsoft JhengHei"/>
              </a:rPr>
              <a:t>Create Branch</a:t>
            </a:r>
            <a:endParaRPr sz="1600" b="1">
              <a:solidFill>
                <a:schemeClr val="dk1"/>
              </a:solidFill>
              <a:latin typeface="Microsoft JhengHei"/>
              <a:ea typeface="Microsoft JhengHei"/>
              <a:cs typeface="Microsoft JhengHei"/>
              <a:sym typeface="Microsoft JhengHei"/>
            </a:endParaRPr>
          </a:p>
        </p:txBody>
      </p:sp>
      <p:cxnSp>
        <p:nvCxnSpPr>
          <p:cNvPr id="1114" name="Google Shape;1114;p77"/>
          <p:cNvCxnSpPr>
            <a:stCxn id="1087" idx="2"/>
          </p:cNvCxnSpPr>
          <p:nvPr/>
        </p:nvCxnSpPr>
        <p:spPr>
          <a:xfrm rot="5400000">
            <a:off x="6955666" y="2218462"/>
            <a:ext cx="631200" cy="933900"/>
          </a:xfrm>
          <a:prstGeom prst="bentConnector2">
            <a:avLst/>
          </a:prstGeom>
          <a:noFill/>
          <a:ln w="25400" cap="flat" cmpd="sng">
            <a:solidFill>
              <a:srgbClr val="FF0000"/>
            </a:solidFill>
            <a:prstDash val="dash"/>
            <a:miter lim="800000"/>
            <a:headEnd type="triangle" w="med" len="med"/>
            <a:tailEnd type="triangle" w="med" len="med"/>
          </a:ln>
        </p:spPr>
      </p:cxnSp>
      <p:sp>
        <p:nvSpPr>
          <p:cNvPr id="1115" name="Google Shape;1115;p77"/>
          <p:cNvSpPr/>
          <p:nvPr/>
        </p:nvSpPr>
        <p:spPr>
          <a:xfrm>
            <a:off x="5052543" y="2939740"/>
            <a:ext cx="1733335" cy="551886"/>
          </a:xfrm>
          <a:prstGeom prst="roundRect">
            <a:avLst>
              <a:gd name="adj" fmla="val 16667"/>
            </a:avLst>
          </a:prstGeom>
          <a:solidFill>
            <a:srgbClr val="FF0000">
              <a:alpha val="14901"/>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Microsoft JhengHei"/>
                <a:ea typeface="Microsoft JhengHei"/>
                <a:cs typeface="Microsoft JhengHei"/>
                <a:sym typeface="Microsoft JhengHei"/>
              </a:rPr>
              <a:t>Code Commit Sync</a:t>
            </a:r>
            <a:endParaRPr sz="1600" b="1">
              <a:solidFill>
                <a:schemeClr val="dk1"/>
              </a:solidFill>
              <a:latin typeface="Microsoft JhengHei"/>
              <a:ea typeface="Microsoft JhengHei"/>
              <a:cs typeface="Microsoft JhengHei"/>
              <a:sym typeface="Microsoft JhengHei"/>
            </a:endParaRPr>
          </a:p>
        </p:txBody>
      </p:sp>
      <p:cxnSp>
        <p:nvCxnSpPr>
          <p:cNvPr id="1116" name="Google Shape;1116;p77"/>
          <p:cNvCxnSpPr>
            <a:stCxn id="1115" idx="1"/>
            <a:endCxn id="1113" idx="3"/>
          </p:cNvCxnSpPr>
          <p:nvPr/>
        </p:nvCxnSpPr>
        <p:spPr>
          <a:xfrm flipH="1">
            <a:off x="4319043" y="3215683"/>
            <a:ext cx="733500" cy="2700"/>
          </a:xfrm>
          <a:prstGeom prst="straightConnector1">
            <a:avLst/>
          </a:prstGeom>
          <a:noFill/>
          <a:ln w="25400" cap="flat" cmpd="sng">
            <a:solidFill>
              <a:srgbClr val="FF0000"/>
            </a:solidFill>
            <a:prstDash val="dash"/>
            <a:miter lim="800000"/>
            <a:headEnd type="triangle" w="med" len="med"/>
            <a:tailEnd type="triangle" w="med" len="med"/>
          </a:ln>
        </p:spPr>
      </p:cxnSp>
      <p:sp>
        <p:nvSpPr>
          <p:cNvPr id="1117" name="Google Shape;1117;p77"/>
          <p:cNvSpPr/>
          <p:nvPr/>
        </p:nvSpPr>
        <p:spPr>
          <a:xfrm>
            <a:off x="2579021" y="3908013"/>
            <a:ext cx="1739949" cy="563536"/>
          </a:xfrm>
          <a:prstGeom prst="roundRect">
            <a:avLst>
              <a:gd name="adj" fmla="val 16667"/>
            </a:avLst>
          </a:prstGeom>
          <a:solidFill>
            <a:schemeClr val="accent1">
              <a:alpha val="14901"/>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Microsoft JhengHei"/>
                <a:ea typeface="Microsoft JhengHei"/>
                <a:cs typeface="Microsoft JhengHei"/>
                <a:sym typeface="Microsoft JhengHei"/>
              </a:rPr>
              <a:t>Create Code Review</a:t>
            </a:r>
            <a:endParaRPr sz="1600" b="1">
              <a:solidFill>
                <a:schemeClr val="dk1"/>
              </a:solidFill>
              <a:latin typeface="Microsoft JhengHei"/>
              <a:ea typeface="Microsoft JhengHei"/>
              <a:cs typeface="Microsoft JhengHei"/>
              <a:sym typeface="Microsoft JhengHei"/>
            </a:endParaRPr>
          </a:p>
        </p:txBody>
      </p:sp>
      <p:sp>
        <p:nvSpPr>
          <p:cNvPr id="1118" name="Google Shape;1118;p77"/>
          <p:cNvSpPr/>
          <p:nvPr/>
        </p:nvSpPr>
        <p:spPr>
          <a:xfrm>
            <a:off x="5052542" y="3919663"/>
            <a:ext cx="1733335" cy="551886"/>
          </a:xfrm>
          <a:prstGeom prst="roundRect">
            <a:avLst>
              <a:gd name="adj" fmla="val 16667"/>
            </a:avLst>
          </a:prstGeom>
          <a:solidFill>
            <a:srgbClr val="FF0000">
              <a:alpha val="14901"/>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Microsoft JhengHei"/>
                <a:ea typeface="Microsoft JhengHei"/>
                <a:cs typeface="Microsoft JhengHei"/>
                <a:sym typeface="Microsoft JhengHei"/>
              </a:rPr>
              <a:t>Code Review</a:t>
            </a:r>
            <a:endParaRPr/>
          </a:p>
          <a:p>
            <a:pPr marL="0" marR="0" lvl="0" indent="0" algn="ctr" rtl="0">
              <a:spcBef>
                <a:spcPts val="0"/>
              </a:spcBef>
              <a:spcAft>
                <a:spcPts val="0"/>
              </a:spcAft>
              <a:buNone/>
            </a:pPr>
            <a:r>
              <a:rPr lang="en-US" sz="1600" b="1">
                <a:solidFill>
                  <a:schemeClr val="dk1"/>
                </a:solidFill>
                <a:latin typeface="Microsoft JhengHei"/>
                <a:ea typeface="Microsoft JhengHei"/>
                <a:cs typeface="Microsoft JhengHei"/>
                <a:sym typeface="Microsoft JhengHei"/>
              </a:rPr>
              <a:t>Cycle &amp; Merge</a:t>
            </a:r>
            <a:endParaRPr sz="1600" b="1">
              <a:solidFill>
                <a:schemeClr val="dk1"/>
              </a:solidFill>
              <a:latin typeface="Microsoft JhengHei"/>
              <a:ea typeface="Microsoft JhengHei"/>
              <a:cs typeface="Microsoft JhengHei"/>
              <a:sym typeface="Microsoft JhengHei"/>
            </a:endParaRPr>
          </a:p>
        </p:txBody>
      </p:sp>
      <p:cxnSp>
        <p:nvCxnSpPr>
          <p:cNvPr id="1119" name="Google Shape;1119;p77"/>
          <p:cNvCxnSpPr>
            <a:endCxn id="1117" idx="1"/>
          </p:cNvCxnSpPr>
          <p:nvPr/>
        </p:nvCxnSpPr>
        <p:spPr>
          <a:xfrm rot="-5400000" flipH="1">
            <a:off x="1773371" y="3384131"/>
            <a:ext cx="939900" cy="671400"/>
          </a:xfrm>
          <a:prstGeom prst="bentConnector2">
            <a:avLst/>
          </a:prstGeom>
          <a:noFill/>
          <a:ln w="25400" cap="flat" cmpd="sng">
            <a:solidFill>
              <a:schemeClr val="accent1"/>
            </a:solidFill>
            <a:prstDash val="dashDot"/>
            <a:miter lim="800000"/>
            <a:headEnd type="none" w="sm" len="sm"/>
            <a:tailEnd type="triangle" w="med" len="med"/>
          </a:ln>
        </p:spPr>
      </p:cxnSp>
      <p:cxnSp>
        <p:nvCxnSpPr>
          <p:cNvPr id="1120" name="Google Shape;1120;p77"/>
          <p:cNvCxnSpPr>
            <a:stCxn id="1117" idx="3"/>
            <a:endCxn id="1118" idx="1"/>
          </p:cNvCxnSpPr>
          <p:nvPr/>
        </p:nvCxnSpPr>
        <p:spPr>
          <a:xfrm>
            <a:off x="4318970" y="4189781"/>
            <a:ext cx="733500" cy="5700"/>
          </a:xfrm>
          <a:prstGeom prst="straightConnector1">
            <a:avLst/>
          </a:prstGeom>
          <a:noFill/>
          <a:ln w="25400" cap="flat" cmpd="sng">
            <a:solidFill>
              <a:schemeClr val="accent1"/>
            </a:solidFill>
            <a:prstDash val="dashDot"/>
            <a:miter lim="800000"/>
            <a:headEnd type="triangle" w="med" len="med"/>
            <a:tailEnd type="triangle" w="med" len="med"/>
          </a:ln>
        </p:spPr>
      </p:cxnSp>
      <p:cxnSp>
        <p:nvCxnSpPr>
          <p:cNvPr id="1121" name="Google Shape;1121;p77"/>
          <p:cNvCxnSpPr>
            <a:endCxn id="1118" idx="3"/>
          </p:cNvCxnSpPr>
          <p:nvPr/>
        </p:nvCxnSpPr>
        <p:spPr>
          <a:xfrm rot="5400000">
            <a:off x="6775677" y="3233206"/>
            <a:ext cx="972600" cy="952200"/>
          </a:xfrm>
          <a:prstGeom prst="bentConnector2">
            <a:avLst/>
          </a:prstGeom>
          <a:noFill/>
          <a:ln w="25400" cap="flat" cmpd="sng">
            <a:solidFill>
              <a:srgbClr val="FF0000"/>
            </a:solidFill>
            <a:prstDash val="dashDot"/>
            <a:miter lim="800000"/>
            <a:headEnd type="none" w="sm" len="sm"/>
            <a:tailEnd type="triangle" w="med" len="med"/>
          </a:ln>
        </p:spPr>
      </p:cxnSp>
      <p:pic>
        <p:nvPicPr>
          <p:cNvPr id="1122" name="Google Shape;1122;p77"/>
          <p:cNvPicPr preferRelativeResize="0"/>
          <p:nvPr/>
        </p:nvPicPr>
        <p:blipFill rotWithShape="1">
          <a:blip r:embed="rId5">
            <a:alphaModFix/>
          </a:blip>
          <a:srcRect/>
          <a:stretch/>
        </p:blipFill>
        <p:spPr>
          <a:xfrm>
            <a:off x="3454463" y="5195734"/>
            <a:ext cx="2130240" cy="384013"/>
          </a:xfrm>
          <a:prstGeom prst="rect">
            <a:avLst/>
          </a:prstGeom>
          <a:noFill/>
          <a:ln>
            <a:noFill/>
          </a:ln>
        </p:spPr>
      </p:pic>
      <p:sp>
        <p:nvSpPr>
          <p:cNvPr id="1123" name="Google Shape;1123;p77"/>
          <p:cNvSpPr/>
          <p:nvPr/>
        </p:nvSpPr>
        <p:spPr>
          <a:xfrm>
            <a:off x="6588224" y="5111798"/>
            <a:ext cx="1733335" cy="551886"/>
          </a:xfrm>
          <a:prstGeom prst="roundRect">
            <a:avLst>
              <a:gd name="adj" fmla="val 16667"/>
            </a:avLst>
          </a:prstGeom>
          <a:solidFill>
            <a:srgbClr val="00B050">
              <a:alpha val="14901"/>
            </a:srgbClr>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Microsoft JhengHei"/>
                <a:ea typeface="Microsoft JhengHei"/>
                <a:cs typeface="Microsoft JhengHei"/>
                <a:sym typeface="Microsoft JhengHei"/>
              </a:rPr>
              <a:t>Trigger Build management </a:t>
            </a:r>
            <a:endParaRPr sz="1600" b="1">
              <a:solidFill>
                <a:schemeClr val="dk1"/>
              </a:solidFill>
              <a:latin typeface="Microsoft JhengHei"/>
              <a:ea typeface="Microsoft JhengHei"/>
              <a:cs typeface="Microsoft JhengHei"/>
              <a:sym typeface="Microsoft JhengHei"/>
            </a:endParaRPr>
          </a:p>
        </p:txBody>
      </p:sp>
      <p:cxnSp>
        <p:nvCxnSpPr>
          <p:cNvPr id="1124" name="Google Shape;1124;p77"/>
          <p:cNvCxnSpPr>
            <a:stCxn id="1118" idx="2"/>
            <a:endCxn id="1123" idx="0"/>
          </p:cNvCxnSpPr>
          <p:nvPr/>
        </p:nvCxnSpPr>
        <p:spPr>
          <a:xfrm rot="-5400000" flipH="1">
            <a:off x="6366960" y="4023799"/>
            <a:ext cx="640200" cy="1535700"/>
          </a:xfrm>
          <a:prstGeom prst="bentConnector3">
            <a:avLst>
              <a:gd name="adj1" fmla="val 50000"/>
            </a:avLst>
          </a:prstGeom>
          <a:noFill/>
          <a:ln w="25400" cap="flat" cmpd="sng">
            <a:solidFill>
              <a:srgbClr val="00B050"/>
            </a:solidFill>
            <a:prstDash val="dash"/>
            <a:miter lim="800000"/>
            <a:headEnd type="none" w="sm" len="sm"/>
            <a:tailEnd type="triangle" w="med" len="med"/>
          </a:ln>
        </p:spPr>
      </p:cxnSp>
      <p:cxnSp>
        <p:nvCxnSpPr>
          <p:cNvPr id="1125" name="Google Shape;1125;p77"/>
          <p:cNvCxnSpPr>
            <a:stCxn id="1123" idx="1"/>
            <a:endCxn id="1122" idx="3"/>
          </p:cNvCxnSpPr>
          <p:nvPr/>
        </p:nvCxnSpPr>
        <p:spPr>
          <a:xfrm rot="10800000">
            <a:off x="5584724" y="5387741"/>
            <a:ext cx="1003500" cy="0"/>
          </a:xfrm>
          <a:prstGeom prst="straightConnector1">
            <a:avLst/>
          </a:prstGeom>
          <a:noFill/>
          <a:ln w="25400" cap="flat" cmpd="sng">
            <a:solidFill>
              <a:srgbClr val="00B050"/>
            </a:solidFill>
            <a:prstDash val="dash"/>
            <a:miter lim="800000"/>
            <a:headEnd type="none" w="sm" len="sm"/>
            <a:tailEnd type="triangle" w="med" len="med"/>
          </a:ln>
        </p:spPr>
      </p:cxnSp>
      <p:sp>
        <p:nvSpPr>
          <p:cNvPr id="1126" name="Google Shape;1126;p77"/>
          <p:cNvSpPr/>
          <p:nvPr/>
        </p:nvSpPr>
        <p:spPr>
          <a:xfrm>
            <a:off x="551192" y="4907944"/>
            <a:ext cx="1856671" cy="992596"/>
          </a:xfrm>
          <a:prstGeom prst="roundRect">
            <a:avLst>
              <a:gd name="adj" fmla="val 16667"/>
            </a:avLst>
          </a:prstGeom>
          <a:solidFill>
            <a:srgbClr val="00B050">
              <a:alpha val="14901"/>
            </a:srgbClr>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Microsoft JhengHei"/>
                <a:ea typeface="Microsoft JhengHei"/>
                <a:cs typeface="Microsoft JhengHei"/>
                <a:sym typeface="Microsoft JhengHei"/>
              </a:rPr>
              <a:t>Build info</a:t>
            </a:r>
            <a:endParaRPr/>
          </a:p>
          <a:p>
            <a:pPr marL="0" marR="0" lvl="0" indent="0" algn="ctr" rtl="0">
              <a:spcBef>
                <a:spcPts val="0"/>
              </a:spcBef>
              <a:spcAft>
                <a:spcPts val="0"/>
              </a:spcAft>
              <a:buNone/>
            </a:pPr>
            <a:r>
              <a:rPr lang="en-US" sz="1600" b="1">
                <a:solidFill>
                  <a:schemeClr val="dk1"/>
                </a:solidFill>
                <a:latin typeface="Microsoft JhengHei"/>
                <a:ea typeface="Microsoft JhengHei"/>
                <a:cs typeface="Microsoft JhengHei"/>
                <a:sym typeface="Microsoft JhengHei"/>
              </a:rPr>
              <a:t>Continuous Integration</a:t>
            </a:r>
            <a:endParaRPr sz="1600" b="1">
              <a:solidFill>
                <a:schemeClr val="dk1"/>
              </a:solidFill>
              <a:latin typeface="Microsoft JhengHei"/>
              <a:ea typeface="Microsoft JhengHei"/>
              <a:cs typeface="Microsoft JhengHei"/>
              <a:sym typeface="Microsoft JhengHei"/>
            </a:endParaRPr>
          </a:p>
        </p:txBody>
      </p:sp>
      <p:cxnSp>
        <p:nvCxnSpPr>
          <p:cNvPr id="1127" name="Google Shape;1127;p77"/>
          <p:cNvCxnSpPr>
            <a:stCxn id="1122" idx="1"/>
            <a:endCxn id="1126" idx="3"/>
          </p:cNvCxnSpPr>
          <p:nvPr/>
        </p:nvCxnSpPr>
        <p:spPr>
          <a:xfrm flipH="1">
            <a:off x="2407763" y="5387740"/>
            <a:ext cx="1046700" cy="16500"/>
          </a:xfrm>
          <a:prstGeom prst="straightConnector1">
            <a:avLst/>
          </a:prstGeom>
          <a:noFill/>
          <a:ln w="25400" cap="flat" cmpd="sng">
            <a:solidFill>
              <a:srgbClr val="00B050"/>
            </a:solidFill>
            <a:prstDash val="dash"/>
            <a:miter lim="800000"/>
            <a:headEnd type="none" w="sm" len="sm"/>
            <a:tailEnd type="triangle" w="med" len="med"/>
          </a:ln>
        </p:spPr>
      </p:cxnSp>
      <p:cxnSp>
        <p:nvCxnSpPr>
          <p:cNvPr id="1128" name="Google Shape;1128;p77"/>
          <p:cNvCxnSpPr>
            <a:endCxn id="1111" idx="2"/>
          </p:cNvCxnSpPr>
          <p:nvPr/>
        </p:nvCxnSpPr>
        <p:spPr>
          <a:xfrm rot="10800000">
            <a:off x="1315354" y="3908013"/>
            <a:ext cx="9000" cy="986100"/>
          </a:xfrm>
          <a:prstGeom prst="straightConnector1">
            <a:avLst/>
          </a:prstGeom>
          <a:noFill/>
          <a:ln w="25400" cap="flat" cmpd="sng">
            <a:solidFill>
              <a:srgbClr val="00B050"/>
            </a:solidFill>
            <a:prstDash val="dash"/>
            <a:miter lim="800000"/>
            <a:headEnd type="none" w="sm" len="sm"/>
            <a:tailEnd type="triangle" w="med" len="med"/>
          </a:ln>
        </p:spPr>
      </p:cxn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78"/>
          <p:cNvSpPr txBox="1">
            <a:spLocks noGrp="1"/>
          </p:cNvSpPr>
          <p:nvPr>
            <p:ph type="title" idx="4294967295"/>
          </p:nvPr>
        </p:nvSpPr>
        <p:spPr>
          <a:xfrm>
            <a:off x="539552" y="1412776"/>
            <a:ext cx="8229600" cy="19478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Microsoft JhengHei"/>
              <a:buNone/>
            </a:pPr>
            <a:r>
              <a:rPr lang="en-US" sz="2800" b="1">
                <a:solidFill>
                  <a:schemeClr val="lt1"/>
                </a:solidFill>
                <a:latin typeface="Microsoft JhengHei"/>
                <a:ea typeface="Microsoft JhengHei"/>
                <a:cs typeface="Microsoft JhengHei"/>
                <a:sym typeface="Microsoft JhengHei"/>
              </a:rPr>
              <a:t>Powerful Collaborate Platform with</a:t>
            </a:r>
            <a:br>
              <a:rPr lang="en-US" sz="2800" b="1">
                <a:solidFill>
                  <a:schemeClr val="lt1"/>
                </a:solidFill>
                <a:latin typeface="Microsoft JhengHei"/>
                <a:ea typeface="Microsoft JhengHei"/>
                <a:cs typeface="Microsoft JhengHei"/>
                <a:sym typeface="Microsoft JhengHei"/>
              </a:rPr>
            </a:br>
            <a:r>
              <a:rPr lang="en-US" sz="2800" b="1">
                <a:solidFill>
                  <a:schemeClr val="lt1"/>
                </a:solidFill>
                <a:latin typeface="Microsoft JhengHei"/>
                <a:ea typeface="Microsoft JhengHei"/>
                <a:cs typeface="Microsoft JhengHei"/>
                <a:sym typeface="Microsoft JhengHei"/>
              </a:rPr>
              <a:t> Knowledge management &amp;</a:t>
            </a:r>
            <a:br>
              <a:rPr lang="en-US" sz="2800" b="1">
                <a:solidFill>
                  <a:schemeClr val="lt1"/>
                </a:solidFill>
                <a:latin typeface="Microsoft JhengHei"/>
                <a:ea typeface="Microsoft JhengHei"/>
                <a:cs typeface="Microsoft JhengHei"/>
                <a:sym typeface="Microsoft JhengHei"/>
              </a:rPr>
            </a:br>
            <a:r>
              <a:rPr lang="en-US" sz="2800" b="1">
                <a:solidFill>
                  <a:schemeClr val="lt1"/>
                </a:solidFill>
                <a:latin typeface="Microsoft JhengHei"/>
                <a:ea typeface="Microsoft JhengHei"/>
                <a:cs typeface="Microsoft JhengHei"/>
                <a:sym typeface="Microsoft JhengHei"/>
              </a:rPr>
              <a:t>Document management</a:t>
            </a:r>
            <a:endParaRPr sz="2800" b="1">
              <a:solidFill>
                <a:schemeClr val="lt1"/>
              </a:solidFill>
              <a:latin typeface="Microsoft JhengHei"/>
              <a:ea typeface="Microsoft JhengHei"/>
              <a:cs typeface="Microsoft JhengHei"/>
              <a:sym typeface="Microsoft JhengHei"/>
            </a:endParaRPr>
          </a:p>
        </p:txBody>
      </p:sp>
      <p:pic>
        <p:nvPicPr>
          <p:cNvPr id="1134" name="Google Shape;1134;p78"/>
          <p:cNvPicPr preferRelativeResize="0"/>
          <p:nvPr/>
        </p:nvPicPr>
        <p:blipFill rotWithShape="1">
          <a:blip r:embed="rId3">
            <a:alphaModFix/>
          </a:blip>
          <a:srcRect/>
          <a:stretch/>
        </p:blipFill>
        <p:spPr>
          <a:xfrm>
            <a:off x="2924436" y="3789040"/>
            <a:ext cx="3459832" cy="44009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79"/>
          <p:cNvSpPr txBox="1">
            <a:spLocks noGrp="1"/>
          </p:cNvSpPr>
          <p:nvPr>
            <p:ph type="title" idx="4294967295"/>
          </p:nvPr>
        </p:nvSpPr>
        <p:spPr>
          <a:xfrm>
            <a:off x="539552" y="22701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Centralize &amp; Organize</a:t>
            </a:r>
            <a:endParaRPr sz="2800" b="1">
              <a:solidFill>
                <a:srgbClr val="1E4E79"/>
              </a:solidFill>
              <a:latin typeface="Microsoft JhengHei"/>
              <a:ea typeface="Microsoft JhengHei"/>
              <a:cs typeface="Microsoft JhengHei"/>
              <a:sym typeface="Microsoft JhengHei"/>
            </a:endParaRPr>
          </a:p>
        </p:txBody>
      </p:sp>
      <p:sp>
        <p:nvSpPr>
          <p:cNvPr id="1140" name="Google Shape;1140;p79"/>
          <p:cNvSpPr txBox="1">
            <a:spLocks noGrp="1"/>
          </p:cNvSpPr>
          <p:nvPr>
            <p:ph type="body" idx="4294967295"/>
          </p:nvPr>
        </p:nvSpPr>
        <p:spPr>
          <a:xfrm>
            <a:off x="683568" y="1701604"/>
            <a:ext cx="8229600"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Microsoft JhengHei"/>
                <a:ea typeface="Microsoft JhengHei"/>
                <a:cs typeface="Microsoft JhengHei"/>
                <a:sym typeface="Microsoft JhengHei"/>
              </a:rPr>
              <a:t>提供每個部門、團隊或專案一個專屬的空間（Space）存放資訊 。</a:t>
            </a:r>
            <a:endParaRPr sz="180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1800"/>
              <a:buChar char="•"/>
            </a:pPr>
            <a:r>
              <a:rPr lang="en-US" sz="1800">
                <a:latin typeface="Microsoft JhengHei"/>
                <a:ea typeface="Microsoft JhengHei"/>
                <a:cs typeface="Microsoft JhengHei"/>
                <a:sym typeface="Microsoft JhengHei"/>
              </a:rPr>
              <a:t>Confluence讓資訊有系統的歸檔及方便檢索.</a:t>
            </a:r>
            <a:endParaRPr sz="1800">
              <a:latin typeface="Microsoft JhengHei"/>
              <a:ea typeface="Microsoft JhengHei"/>
              <a:cs typeface="Microsoft JhengHei"/>
              <a:sym typeface="Microsoft JhengHei"/>
            </a:endParaRPr>
          </a:p>
        </p:txBody>
      </p:sp>
      <p:pic>
        <p:nvPicPr>
          <p:cNvPr id="1141" name="Google Shape;1141;p79"/>
          <p:cNvPicPr preferRelativeResize="0"/>
          <p:nvPr/>
        </p:nvPicPr>
        <p:blipFill rotWithShape="1">
          <a:blip r:embed="rId3">
            <a:alphaModFix/>
          </a:blip>
          <a:srcRect/>
          <a:stretch/>
        </p:blipFill>
        <p:spPr>
          <a:xfrm>
            <a:off x="1259632" y="2420888"/>
            <a:ext cx="6063104" cy="390997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80"/>
          <p:cNvSpPr txBox="1">
            <a:spLocks noGrp="1"/>
          </p:cNvSpPr>
          <p:nvPr>
            <p:ph type="title" idx="4294967295"/>
          </p:nvPr>
        </p:nvSpPr>
        <p:spPr>
          <a:xfrm>
            <a:off x="557599" y="36745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Best templates to get you started</a:t>
            </a:r>
            <a:endParaRPr sz="2800" b="1">
              <a:solidFill>
                <a:srgbClr val="1E4E79"/>
              </a:solidFill>
              <a:latin typeface="Microsoft JhengHei"/>
              <a:ea typeface="Microsoft JhengHei"/>
              <a:cs typeface="Microsoft JhengHei"/>
              <a:sym typeface="Microsoft JhengHei"/>
            </a:endParaRPr>
          </a:p>
        </p:txBody>
      </p:sp>
      <p:pic>
        <p:nvPicPr>
          <p:cNvPr id="1147" name="Google Shape;1147;p80"/>
          <p:cNvPicPr preferRelativeResize="0"/>
          <p:nvPr/>
        </p:nvPicPr>
        <p:blipFill rotWithShape="1">
          <a:blip r:embed="rId3">
            <a:alphaModFix/>
          </a:blip>
          <a:srcRect/>
          <a:stretch/>
        </p:blipFill>
        <p:spPr>
          <a:xfrm>
            <a:off x="244674" y="2227013"/>
            <a:ext cx="2376264" cy="2199371"/>
          </a:xfrm>
          <a:prstGeom prst="rect">
            <a:avLst/>
          </a:prstGeom>
          <a:noFill/>
          <a:ln>
            <a:noFill/>
          </a:ln>
        </p:spPr>
      </p:pic>
      <p:sp>
        <p:nvSpPr>
          <p:cNvPr id="1148" name="Google Shape;1148;p80"/>
          <p:cNvSpPr/>
          <p:nvPr/>
        </p:nvSpPr>
        <p:spPr>
          <a:xfrm>
            <a:off x="312227" y="4418452"/>
            <a:ext cx="1739493"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Microsoft JhengHei"/>
                <a:ea typeface="Microsoft JhengHei"/>
                <a:cs typeface="Microsoft JhengHei"/>
                <a:sym typeface="Microsoft JhengHei"/>
              </a:rPr>
              <a:t>清楚的呈現會議流程、執行項目任務，提高會議效率。</a:t>
            </a:r>
            <a:endParaRPr/>
          </a:p>
        </p:txBody>
      </p:sp>
      <p:pic>
        <p:nvPicPr>
          <p:cNvPr id="1149" name="Google Shape;1149;p80"/>
          <p:cNvPicPr preferRelativeResize="0"/>
          <p:nvPr/>
        </p:nvPicPr>
        <p:blipFill rotWithShape="1">
          <a:blip r:embed="rId4">
            <a:alphaModFix/>
          </a:blip>
          <a:srcRect/>
          <a:stretch/>
        </p:blipFill>
        <p:spPr>
          <a:xfrm>
            <a:off x="2620938" y="2386892"/>
            <a:ext cx="2218556" cy="1879611"/>
          </a:xfrm>
          <a:prstGeom prst="rect">
            <a:avLst/>
          </a:prstGeom>
          <a:noFill/>
          <a:ln>
            <a:noFill/>
          </a:ln>
        </p:spPr>
      </p:pic>
      <p:sp>
        <p:nvSpPr>
          <p:cNvPr id="1150" name="Google Shape;1150;p80"/>
          <p:cNvSpPr/>
          <p:nvPr/>
        </p:nvSpPr>
        <p:spPr>
          <a:xfrm>
            <a:off x="2714477" y="4460551"/>
            <a:ext cx="17855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Microsoft JhengHei"/>
                <a:ea typeface="Microsoft JhengHei"/>
                <a:cs typeface="Microsoft JhengHei"/>
                <a:sym typeface="Microsoft JhengHei"/>
              </a:rPr>
              <a:t>根據您的專案分類或分享您所需的檔案。</a:t>
            </a:r>
            <a:endParaRPr/>
          </a:p>
        </p:txBody>
      </p:sp>
      <p:pic>
        <p:nvPicPr>
          <p:cNvPr id="1151" name="Google Shape;1151;p80"/>
          <p:cNvPicPr preferRelativeResize="0"/>
          <p:nvPr/>
        </p:nvPicPr>
        <p:blipFill rotWithShape="1">
          <a:blip r:embed="rId5">
            <a:alphaModFix/>
          </a:blip>
          <a:srcRect/>
          <a:stretch/>
        </p:blipFill>
        <p:spPr>
          <a:xfrm>
            <a:off x="4839494" y="2452665"/>
            <a:ext cx="2151889" cy="1748064"/>
          </a:xfrm>
          <a:prstGeom prst="rect">
            <a:avLst/>
          </a:prstGeom>
          <a:noFill/>
          <a:ln>
            <a:noFill/>
          </a:ln>
        </p:spPr>
      </p:pic>
      <p:sp>
        <p:nvSpPr>
          <p:cNvPr id="1152" name="Google Shape;1152;p80"/>
          <p:cNvSpPr/>
          <p:nvPr/>
        </p:nvSpPr>
        <p:spPr>
          <a:xfrm>
            <a:off x="5004048" y="4332276"/>
            <a:ext cx="161739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Microsoft JhengHei"/>
                <a:ea typeface="Microsoft JhengHei"/>
                <a:cs typeface="Microsoft JhengHei"/>
                <a:sym typeface="Microsoft JhengHei"/>
              </a:rPr>
              <a:t>提供文件分享及知識傳承的整合平台。</a:t>
            </a:r>
            <a:endParaRPr/>
          </a:p>
        </p:txBody>
      </p:sp>
      <p:pic>
        <p:nvPicPr>
          <p:cNvPr id="1153" name="Google Shape;1153;p80"/>
          <p:cNvPicPr preferRelativeResize="0"/>
          <p:nvPr/>
        </p:nvPicPr>
        <p:blipFill rotWithShape="1">
          <a:blip r:embed="rId6">
            <a:alphaModFix/>
          </a:blip>
          <a:srcRect/>
          <a:stretch/>
        </p:blipFill>
        <p:spPr>
          <a:xfrm>
            <a:off x="6835727" y="2545507"/>
            <a:ext cx="2097739" cy="1562379"/>
          </a:xfrm>
          <a:prstGeom prst="rect">
            <a:avLst/>
          </a:prstGeom>
          <a:noFill/>
          <a:ln>
            <a:noFill/>
          </a:ln>
        </p:spPr>
      </p:pic>
      <p:sp>
        <p:nvSpPr>
          <p:cNvPr id="1154" name="Google Shape;1154;p80"/>
          <p:cNvSpPr/>
          <p:nvPr/>
        </p:nvSpPr>
        <p:spPr>
          <a:xfrm>
            <a:off x="6991383" y="4460551"/>
            <a:ext cx="185395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Microsoft JhengHei"/>
                <a:ea typeface="Microsoft JhengHei"/>
                <a:cs typeface="Microsoft JhengHei"/>
                <a:sym typeface="Microsoft JhengHei"/>
              </a:rPr>
              <a:t>結合JIRA issue，</a:t>
            </a:r>
            <a:endParaRPr sz="1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en-US" sz="1400" b="1">
                <a:solidFill>
                  <a:schemeClr val="dk1"/>
                </a:solidFill>
                <a:latin typeface="Microsoft JhengHei"/>
                <a:ea typeface="Microsoft JhengHei"/>
                <a:cs typeface="Microsoft JhengHei"/>
                <a:sym typeface="Microsoft JhengHei"/>
              </a:rPr>
              <a:t>每個使用者能獲得所需的完整資訊。</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9"/>
          <p:cNvSpPr txBox="1">
            <a:spLocks noGrp="1"/>
          </p:cNvSpPr>
          <p:nvPr>
            <p:ph type="title" idx="4294967295"/>
          </p:nvPr>
        </p:nvSpPr>
        <p:spPr>
          <a:xfrm>
            <a:off x="457200" y="26977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2800"/>
              <a:buFont typeface="Microsoft JhengHei"/>
              <a:buNone/>
            </a:pPr>
            <a:r>
              <a:rPr lang="en-US" sz="2800" b="1">
                <a:solidFill>
                  <a:srgbClr val="1F3864"/>
                </a:solidFill>
                <a:latin typeface="Microsoft JhengHei"/>
                <a:ea typeface="Microsoft JhengHei"/>
                <a:cs typeface="Microsoft JhengHei"/>
                <a:sym typeface="Microsoft JhengHei"/>
              </a:rPr>
              <a:t>Enterprise Solution</a:t>
            </a:r>
            <a:endParaRPr sz="2800" b="1">
              <a:solidFill>
                <a:srgbClr val="1F3864"/>
              </a:solidFill>
              <a:latin typeface="Microsoft JhengHei"/>
              <a:ea typeface="Microsoft JhengHei"/>
              <a:cs typeface="Microsoft JhengHei"/>
              <a:sym typeface="Microsoft JhengHei"/>
            </a:endParaRPr>
          </a:p>
        </p:txBody>
      </p:sp>
      <p:pic>
        <p:nvPicPr>
          <p:cNvPr id="153" name="Google Shape;153;p9"/>
          <p:cNvPicPr preferRelativeResize="0"/>
          <p:nvPr/>
        </p:nvPicPr>
        <p:blipFill rotWithShape="1">
          <a:blip r:embed="rId3">
            <a:alphaModFix/>
          </a:blip>
          <a:srcRect/>
          <a:stretch/>
        </p:blipFill>
        <p:spPr>
          <a:xfrm>
            <a:off x="393784" y="1412776"/>
            <a:ext cx="8356432" cy="458353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pic>
        <p:nvPicPr>
          <p:cNvPr id="1159" name="Google Shape;1159;p81"/>
          <p:cNvPicPr preferRelativeResize="0"/>
          <p:nvPr/>
        </p:nvPicPr>
        <p:blipFill rotWithShape="1">
          <a:blip r:embed="rId3">
            <a:alphaModFix/>
          </a:blip>
          <a:srcRect/>
          <a:stretch/>
        </p:blipFill>
        <p:spPr>
          <a:xfrm>
            <a:off x="654148" y="1268760"/>
            <a:ext cx="6805438" cy="4607679"/>
          </a:xfrm>
          <a:prstGeom prst="rect">
            <a:avLst/>
          </a:prstGeom>
          <a:noFill/>
          <a:ln>
            <a:noFill/>
          </a:ln>
        </p:spPr>
      </p:pic>
      <p:sp>
        <p:nvSpPr>
          <p:cNvPr id="1160" name="Google Shape;1160;p81"/>
          <p:cNvSpPr txBox="1"/>
          <p:nvPr/>
        </p:nvSpPr>
        <p:spPr>
          <a:xfrm>
            <a:off x="557599" y="367457"/>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Hundreds of template suits for you </a:t>
            </a:r>
            <a:endParaRPr sz="2800" b="1">
              <a:solidFill>
                <a:srgbClr val="1E4E79"/>
              </a:solidFill>
              <a:latin typeface="Microsoft JhengHei"/>
              <a:ea typeface="Microsoft JhengHei"/>
              <a:cs typeface="Microsoft JhengHei"/>
              <a:sym typeface="Microsoft JhengHei"/>
            </a:endParaRPr>
          </a:p>
        </p:txBody>
      </p:sp>
      <p:pic>
        <p:nvPicPr>
          <p:cNvPr id="1161" name="Google Shape;1161;p81"/>
          <p:cNvPicPr preferRelativeResize="0"/>
          <p:nvPr/>
        </p:nvPicPr>
        <p:blipFill rotWithShape="1">
          <a:blip r:embed="rId4">
            <a:alphaModFix/>
          </a:blip>
          <a:srcRect/>
          <a:stretch/>
        </p:blipFill>
        <p:spPr>
          <a:xfrm>
            <a:off x="1979712" y="2060848"/>
            <a:ext cx="6366124" cy="4286354"/>
          </a:xfrm>
          <a:prstGeom prst="rect">
            <a:avLst/>
          </a:prstGeom>
          <a:noFill/>
          <a:ln>
            <a:noFill/>
          </a:ln>
        </p:spPr>
      </p:pic>
      <p:pic>
        <p:nvPicPr>
          <p:cNvPr id="1162" name="Google Shape;1162;p81"/>
          <p:cNvPicPr preferRelativeResize="0"/>
          <p:nvPr/>
        </p:nvPicPr>
        <p:blipFill rotWithShape="1">
          <a:blip r:embed="rId5">
            <a:alphaModFix/>
          </a:blip>
          <a:srcRect/>
          <a:stretch/>
        </p:blipFill>
        <p:spPr>
          <a:xfrm>
            <a:off x="1529976" y="1694989"/>
            <a:ext cx="6084047" cy="40930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500"/>
                                        <p:tgtEl>
                                          <p:spTgt spid="11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2"/>
                                        </p:tgtEl>
                                        <p:attrNameLst>
                                          <p:attrName>style.visibility</p:attrName>
                                        </p:attrNameLst>
                                      </p:cBhvr>
                                      <p:to>
                                        <p:strVal val="visible"/>
                                      </p:to>
                                    </p:set>
                                    <p:animEffect transition="in" filter="fade">
                                      <p:cBhvr>
                                        <p:cTn id="12" dur="500"/>
                                        <p:tgtEl>
                                          <p:spTgt spid="1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82"/>
          <p:cNvSpPr txBox="1">
            <a:spLocks noGrp="1"/>
          </p:cNvSpPr>
          <p:nvPr>
            <p:ph type="title" idx="4294967295"/>
          </p:nvPr>
        </p:nvSpPr>
        <p:spPr>
          <a:xfrm>
            <a:off x="457200" y="30309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Confluence Overview </a:t>
            </a:r>
            <a:endParaRPr sz="2800" b="1">
              <a:solidFill>
                <a:srgbClr val="1E4E79"/>
              </a:solidFill>
              <a:latin typeface="Microsoft JhengHei"/>
              <a:ea typeface="Microsoft JhengHei"/>
              <a:cs typeface="Microsoft JhengHei"/>
              <a:sym typeface="Microsoft JhengHei"/>
            </a:endParaRPr>
          </a:p>
        </p:txBody>
      </p:sp>
      <p:pic>
        <p:nvPicPr>
          <p:cNvPr id="1168" name="Google Shape;1168;p82"/>
          <p:cNvPicPr preferRelativeResize="0"/>
          <p:nvPr/>
        </p:nvPicPr>
        <p:blipFill rotWithShape="1">
          <a:blip r:embed="rId3">
            <a:alphaModFix/>
          </a:blip>
          <a:srcRect/>
          <a:stretch/>
        </p:blipFill>
        <p:spPr>
          <a:xfrm>
            <a:off x="3028934" y="3478500"/>
            <a:ext cx="2982351" cy="376441"/>
          </a:xfrm>
          <a:prstGeom prst="rect">
            <a:avLst/>
          </a:prstGeom>
          <a:noFill/>
          <a:ln>
            <a:noFill/>
          </a:ln>
        </p:spPr>
      </p:pic>
      <p:sp>
        <p:nvSpPr>
          <p:cNvPr id="1169" name="Google Shape;1169;p82"/>
          <p:cNvSpPr/>
          <p:nvPr/>
        </p:nvSpPr>
        <p:spPr>
          <a:xfrm>
            <a:off x="3028934" y="1535120"/>
            <a:ext cx="2911111" cy="1335717"/>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9606" y="122746"/>
                </a:moveTo>
                <a:lnTo>
                  <a:pt x="59526" y="140144"/>
                </a:lnTo>
              </a:path>
            </a:pathLst>
          </a:custGeom>
          <a:solidFill>
            <a:srgbClr val="525252">
              <a:alpha val="14901"/>
            </a:srgbClr>
          </a:solidFill>
          <a:ln w="12700" cap="flat" cmpd="sng">
            <a:solidFill>
              <a:srgbClr val="5252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err="1">
                <a:solidFill>
                  <a:schemeClr val="dk1"/>
                </a:solidFill>
                <a:latin typeface="Microsoft JhengHei"/>
                <a:ea typeface="Microsoft JhengHei"/>
                <a:cs typeface="Microsoft JhengHei"/>
                <a:sym typeface="Microsoft JhengHei"/>
              </a:rPr>
              <a:t>企業級線上百科</a:t>
            </a:r>
            <a:endParaRPr lang="en-US" sz="1800" b="1" dirty="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en-US" sz="1800" b="1" dirty="0">
                <a:solidFill>
                  <a:schemeClr val="dk1"/>
                </a:solidFill>
                <a:latin typeface="Microsoft JhengHei"/>
                <a:ea typeface="Microsoft JhengHei"/>
                <a:cs typeface="Microsoft JhengHei"/>
                <a:sym typeface="Microsoft JhengHei"/>
              </a:rPr>
              <a:t>（Enterprise </a:t>
            </a:r>
            <a:r>
              <a:rPr lang="en-US" sz="1800" b="1" dirty="0" err="1">
                <a:solidFill>
                  <a:schemeClr val="dk1"/>
                </a:solidFill>
                <a:latin typeface="Microsoft JhengHei"/>
                <a:ea typeface="Microsoft JhengHei"/>
                <a:cs typeface="Microsoft JhengHei"/>
                <a:sym typeface="Microsoft JhengHei"/>
              </a:rPr>
              <a:t>WiKi</a:t>
            </a:r>
            <a:r>
              <a:rPr lang="en-US" sz="1800" b="1" dirty="0">
                <a:solidFill>
                  <a:schemeClr val="dk1"/>
                </a:solidFill>
                <a:latin typeface="Microsoft JhengHei"/>
                <a:ea typeface="Microsoft JhengHei"/>
                <a:cs typeface="Microsoft JhengHei"/>
                <a:sym typeface="Microsoft JhengHei"/>
              </a:rPr>
              <a:t>）</a:t>
            </a:r>
            <a:endParaRPr sz="1800" b="1" dirty="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en-US" sz="1800" dirty="0" err="1">
                <a:solidFill>
                  <a:schemeClr val="dk1"/>
                </a:solidFill>
                <a:latin typeface="Microsoft JhengHei"/>
                <a:ea typeface="Microsoft JhengHei"/>
                <a:cs typeface="Microsoft JhengHei"/>
                <a:sym typeface="Microsoft JhengHei"/>
              </a:rPr>
              <a:t>強大的資料中心，提供文件管理、內容管理</a:t>
            </a:r>
            <a:endParaRPr sz="1800" dirty="0">
              <a:solidFill>
                <a:schemeClr val="lt1"/>
              </a:solidFill>
              <a:latin typeface="Microsoft JhengHei"/>
              <a:ea typeface="Microsoft JhengHei"/>
              <a:cs typeface="Microsoft JhengHei"/>
              <a:sym typeface="Microsoft JhengHei"/>
            </a:endParaRPr>
          </a:p>
        </p:txBody>
      </p:sp>
      <p:sp>
        <p:nvSpPr>
          <p:cNvPr id="1170" name="Google Shape;1170;p82"/>
          <p:cNvSpPr/>
          <p:nvPr/>
        </p:nvSpPr>
        <p:spPr>
          <a:xfrm>
            <a:off x="268123" y="3117922"/>
            <a:ext cx="2189890" cy="102140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559" y="59554"/>
                </a:moveTo>
                <a:lnTo>
                  <a:pt x="136332" y="59317"/>
                </a:lnTo>
              </a:path>
            </a:pathLst>
          </a:custGeom>
          <a:solidFill>
            <a:srgbClr val="525252">
              <a:alpha val="14901"/>
            </a:srgbClr>
          </a:solidFill>
          <a:ln w="12700" cap="flat" cmpd="sng">
            <a:solidFill>
              <a:srgbClr val="5252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err="1">
                <a:solidFill>
                  <a:schemeClr val="dk1"/>
                </a:solidFill>
                <a:latin typeface="Microsoft JhengHei"/>
                <a:ea typeface="Microsoft JhengHei"/>
                <a:cs typeface="Microsoft JhengHei"/>
                <a:sym typeface="Microsoft JhengHei"/>
              </a:rPr>
              <a:t>高度彈性權限</a:t>
            </a:r>
            <a:endParaRPr sz="1800" b="1" dirty="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en-US" sz="1800" dirty="0" err="1">
                <a:solidFill>
                  <a:schemeClr val="dk1"/>
                </a:solidFill>
                <a:latin typeface="Microsoft JhengHei"/>
                <a:ea typeface="Microsoft JhengHei"/>
                <a:cs typeface="Microsoft JhengHei"/>
                <a:sym typeface="Microsoft JhengHei"/>
              </a:rPr>
              <a:t>可依據</a:t>
            </a:r>
            <a:r>
              <a:rPr lang="en-US" sz="1800" dirty="0">
                <a:solidFill>
                  <a:schemeClr val="dk1"/>
                </a:solidFill>
                <a:latin typeface="Microsoft JhengHei"/>
                <a:ea typeface="Microsoft JhengHei"/>
                <a:cs typeface="Microsoft JhengHei"/>
                <a:sym typeface="Microsoft JhengHei"/>
              </a:rPr>
              <a:t> Space / </a:t>
            </a:r>
            <a:r>
              <a:rPr lang="en-US" sz="1800" dirty="0" err="1">
                <a:solidFill>
                  <a:schemeClr val="dk1"/>
                </a:solidFill>
                <a:latin typeface="Microsoft JhengHei"/>
                <a:ea typeface="Microsoft JhengHei"/>
                <a:cs typeface="Microsoft JhengHei"/>
                <a:sym typeface="Microsoft JhengHei"/>
              </a:rPr>
              <a:t>Page設定權限</a:t>
            </a:r>
            <a:endParaRPr dirty="0"/>
          </a:p>
        </p:txBody>
      </p:sp>
      <p:sp>
        <p:nvSpPr>
          <p:cNvPr id="1171" name="Google Shape;1171;p82"/>
          <p:cNvSpPr/>
          <p:nvPr/>
        </p:nvSpPr>
        <p:spPr>
          <a:xfrm>
            <a:off x="846483" y="4727277"/>
            <a:ext cx="2962793" cy="148829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6987" y="912"/>
                </a:moveTo>
                <a:lnTo>
                  <a:pt x="100864" y="-49058"/>
                </a:lnTo>
              </a:path>
            </a:pathLst>
          </a:custGeom>
          <a:solidFill>
            <a:srgbClr val="525252">
              <a:alpha val="14901"/>
            </a:srgbClr>
          </a:solidFill>
          <a:ln w="12700" cap="flat" cmpd="sng">
            <a:solidFill>
              <a:srgbClr val="5252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err="1">
                <a:solidFill>
                  <a:schemeClr val="dk1"/>
                </a:solidFill>
                <a:latin typeface="Microsoft JhengHei"/>
                <a:ea typeface="Microsoft JhengHei"/>
                <a:cs typeface="Microsoft JhengHei"/>
                <a:sym typeface="Microsoft JhengHei"/>
              </a:rPr>
              <a:t>直覺式編輯環境</a:t>
            </a:r>
            <a:endParaRPr sz="1800" b="1" dirty="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en-US" sz="1800" dirty="0">
                <a:solidFill>
                  <a:schemeClr val="dk1"/>
                </a:solidFill>
                <a:latin typeface="Microsoft JhengHei"/>
                <a:ea typeface="Microsoft JhengHei"/>
                <a:cs typeface="Microsoft JhengHei"/>
                <a:sym typeface="Microsoft JhengHei"/>
              </a:rPr>
              <a:t>Rich editor / Powerful Macro / Template</a:t>
            </a:r>
            <a:endParaRPr sz="1800" dirty="0">
              <a:solidFill>
                <a:schemeClr val="dk1"/>
              </a:solidFill>
              <a:latin typeface="Microsoft JhengHei"/>
              <a:ea typeface="Microsoft JhengHei"/>
              <a:cs typeface="Microsoft JhengHei"/>
              <a:sym typeface="Microsoft JhengHei"/>
            </a:endParaRPr>
          </a:p>
        </p:txBody>
      </p:sp>
      <p:sp>
        <p:nvSpPr>
          <p:cNvPr id="1172" name="Google Shape;1172;p82"/>
          <p:cNvSpPr/>
          <p:nvPr/>
        </p:nvSpPr>
        <p:spPr>
          <a:xfrm>
            <a:off x="6372201" y="2641551"/>
            <a:ext cx="2586830" cy="156568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6" y="63539"/>
                </a:moveTo>
                <a:lnTo>
                  <a:pt x="-14930" y="63474"/>
                </a:lnTo>
              </a:path>
            </a:pathLst>
          </a:custGeom>
          <a:solidFill>
            <a:srgbClr val="525252">
              <a:alpha val="14901"/>
            </a:srgbClr>
          </a:solidFill>
          <a:ln w="12700" cap="flat" cmpd="sng">
            <a:solidFill>
              <a:srgbClr val="5252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Microsoft JhengHei"/>
                <a:ea typeface="Microsoft JhengHei"/>
                <a:cs typeface="Microsoft JhengHei"/>
                <a:sym typeface="Microsoft JhengHei"/>
              </a:rPr>
              <a:t>超強內容搜索</a:t>
            </a:r>
            <a:endParaRPr sz="18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有系統的整合 JIRA issue 文件內容搜索(Word .Excel . PDF)</a:t>
            </a:r>
            <a:endParaRPr/>
          </a:p>
        </p:txBody>
      </p:sp>
      <p:sp>
        <p:nvSpPr>
          <p:cNvPr id="1173" name="Google Shape;1173;p82"/>
          <p:cNvSpPr/>
          <p:nvPr/>
        </p:nvSpPr>
        <p:spPr>
          <a:xfrm>
            <a:off x="4408075" y="4702755"/>
            <a:ext cx="4464496" cy="147934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6987" y="912"/>
                </a:moveTo>
                <a:lnTo>
                  <a:pt x="30697" y="-49058"/>
                </a:lnTo>
              </a:path>
            </a:pathLst>
          </a:custGeom>
          <a:solidFill>
            <a:srgbClr val="525252">
              <a:alpha val="14901"/>
            </a:srgbClr>
          </a:solidFill>
          <a:ln w="12700" cap="flat" cmpd="sng">
            <a:solidFill>
              <a:srgbClr val="5252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dk1"/>
              </a:solidFill>
              <a:latin typeface="Arial"/>
              <a:ea typeface="Arial"/>
              <a:cs typeface="Arial"/>
              <a:sym typeface="Arial"/>
            </a:endParaRPr>
          </a:p>
          <a:p>
            <a:pPr marL="0" marR="0" lvl="0" indent="0" algn="ctr" rtl="0">
              <a:spcBef>
                <a:spcPts val="0"/>
              </a:spcBef>
              <a:spcAft>
                <a:spcPts val="0"/>
              </a:spcAft>
              <a:buNone/>
            </a:pPr>
            <a:r>
              <a:rPr lang="en-US" sz="1800" dirty="0" err="1">
                <a:solidFill>
                  <a:schemeClr val="dk1"/>
                </a:solidFill>
                <a:latin typeface="Microsoft JhengHei"/>
                <a:ea typeface="Microsoft JhengHei"/>
                <a:cs typeface="Microsoft JhengHei"/>
                <a:sym typeface="Microsoft JhengHei"/>
              </a:rPr>
              <a:t>具備權限與公開彈性的團隊行事曆</a:t>
            </a:r>
            <a:endParaRPr sz="1800" dirty="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en-US" sz="1800" dirty="0" err="1">
                <a:solidFill>
                  <a:schemeClr val="dk1"/>
                </a:solidFill>
                <a:latin typeface="Microsoft JhengHei"/>
                <a:ea typeface="Microsoft JhengHei"/>
                <a:cs typeface="Microsoft JhengHei"/>
                <a:sym typeface="Microsoft JhengHei"/>
              </a:rPr>
              <a:t>可與您的</a:t>
            </a:r>
            <a:r>
              <a:rPr lang="en-US" sz="1800" dirty="0">
                <a:solidFill>
                  <a:schemeClr val="dk1"/>
                </a:solidFill>
                <a:latin typeface="Microsoft JhengHei"/>
                <a:ea typeface="Microsoft JhengHei"/>
                <a:cs typeface="Microsoft JhengHei"/>
                <a:sym typeface="Microsoft JhengHei"/>
              </a:rPr>
              <a:t> </a:t>
            </a:r>
            <a:r>
              <a:rPr lang="en-US" sz="1800" dirty="0" err="1">
                <a:solidFill>
                  <a:schemeClr val="dk1"/>
                </a:solidFill>
                <a:latin typeface="Microsoft JhengHei"/>
                <a:ea typeface="Microsoft JhengHei"/>
                <a:cs typeface="Microsoft JhengHei"/>
                <a:sym typeface="Microsoft JhengHei"/>
              </a:rPr>
              <a:t>Outlook.iCalendar.Google整合</a:t>
            </a:r>
            <a:endParaRPr sz="1800" dirty="0">
              <a:solidFill>
                <a:schemeClr val="dk1"/>
              </a:solidFill>
              <a:latin typeface="Microsoft JhengHei"/>
              <a:ea typeface="Microsoft JhengHei"/>
              <a:cs typeface="Microsoft JhengHei"/>
              <a:sym typeface="Microsoft JhengHei"/>
            </a:endParaRPr>
          </a:p>
        </p:txBody>
      </p:sp>
      <p:sp>
        <p:nvSpPr>
          <p:cNvPr id="1174" name="Google Shape;1174;p82"/>
          <p:cNvSpPr/>
          <p:nvPr/>
        </p:nvSpPr>
        <p:spPr>
          <a:xfrm>
            <a:off x="271235" y="1620145"/>
            <a:ext cx="2189890" cy="102140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559" y="59554"/>
                </a:moveTo>
                <a:lnTo>
                  <a:pt x="143034" y="159652"/>
                </a:lnTo>
              </a:path>
            </a:pathLst>
          </a:custGeom>
          <a:solidFill>
            <a:srgbClr val="525252">
              <a:alpha val="14901"/>
            </a:srgbClr>
          </a:solidFill>
          <a:ln w="12700" cap="flat" cmpd="sng">
            <a:solidFill>
              <a:srgbClr val="5252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Microsoft JhengHei"/>
                <a:ea typeface="Microsoft JhengHei"/>
                <a:cs typeface="Microsoft JhengHei"/>
                <a:sym typeface="Microsoft JhengHei"/>
              </a:rPr>
              <a:t>完整的頁面紀錄</a:t>
            </a:r>
            <a:endParaRPr sz="18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en-US" sz="1800">
                <a:solidFill>
                  <a:schemeClr val="dk1"/>
                </a:solidFill>
                <a:latin typeface="Microsoft JhengHei"/>
                <a:ea typeface="Microsoft JhengHei"/>
                <a:cs typeface="Microsoft JhengHei"/>
                <a:sym typeface="Microsoft JhengHei"/>
              </a:rPr>
              <a:t>修改與操作紀錄,頁面版本快速恢復</a:t>
            </a:r>
            <a:endParaRPr/>
          </a:p>
        </p:txBody>
      </p:sp>
      <p:pic>
        <p:nvPicPr>
          <p:cNvPr id="1175" name="Google Shape;1175;p82"/>
          <p:cNvPicPr preferRelativeResize="0"/>
          <p:nvPr/>
        </p:nvPicPr>
        <p:blipFill rotWithShape="1">
          <a:blip r:embed="rId4">
            <a:alphaModFix/>
          </a:blip>
          <a:srcRect/>
          <a:stretch/>
        </p:blipFill>
        <p:spPr>
          <a:xfrm>
            <a:off x="4941195" y="4903247"/>
            <a:ext cx="1690414" cy="213369"/>
          </a:xfrm>
          <a:prstGeom prst="rect">
            <a:avLst/>
          </a:prstGeom>
          <a:noFill/>
          <a:ln>
            <a:noFill/>
          </a:ln>
        </p:spPr>
      </p:pic>
      <p:sp>
        <p:nvSpPr>
          <p:cNvPr id="1176" name="Google Shape;1176;p82"/>
          <p:cNvSpPr txBox="1"/>
          <p:nvPr/>
        </p:nvSpPr>
        <p:spPr>
          <a:xfrm>
            <a:off x="6631609" y="4843210"/>
            <a:ext cx="1801075" cy="423675"/>
          </a:xfrm>
          <a:prstGeom prst="rect">
            <a:avLst/>
          </a:prstGeom>
          <a:noFill/>
          <a:ln>
            <a:noFill/>
          </a:ln>
        </p:spPr>
        <p:txBody>
          <a:bodyPr spcFirstLastPara="1" wrap="square" lIns="91425" tIns="45700" rIns="91425" bIns="45700" anchor="ctr" anchorCtr="0">
            <a:normAutofit fontScale="77500" lnSpcReduction="20000"/>
          </a:bodyPr>
          <a:lstStyle/>
          <a:p>
            <a:pPr marL="0" marR="0" lvl="0" indent="0" algn="ctr" rtl="0">
              <a:lnSpc>
                <a:spcPct val="90000"/>
              </a:lnSpc>
              <a:spcBef>
                <a:spcPts val="0"/>
              </a:spcBef>
              <a:spcAft>
                <a:spcPts val="0"/>
              </a:spcAft>
              <a:buClr>
                <a:srgbClr val="1E4E79"/>
              </a:buClr>
              <a:buSzPct val="100000"/>
              <a:buFont typeface="Microsoft JhengHei"/>
              <a:buNone/>
            </a:pPr>
            <a:r>
              <a:rPr lang="en-US" sz="2000" b="1">
                <a:solidFill>
                  <a:srgbClr val="1E4E79"/>
                </a:solidFill>
                <a:latin typeface="Microsoft JhengHei"/>
                <a:ea typeface="Microsoft JhengHei"/>
                <a:cs typeface="Microsoft JhengHei"/>
                <a:sym typeface="Microsoft JhengHei"/>
              </a:rPr>
              <a:t>Team Calendars</a:t>
            </a:r>
            <a:endParaRPr sz="2000" b="1">
              <a:solidFill>
                <a:srgbClr val="1E4E79"/>
              </a:solidFill>
              <a:latin typeface="Microsoft JhengHei"/>
              <a:ea typeface="Microsoft JhengHei"/>
              <a:cs typeface="Microsoft JhengHei"/>
              <a:sym typeface="Microsoft JhengHe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83"/>
          <p:cNvSpPr txBox="1">
            <a:spLocks noGrp="1"/>
          </p:cNvSpPr>
          <p:nvPr>
            <p:ph type="title" idx="4294967295"/>
          </p:nvPr>
        </p:nvSpPr>
        <p:spPr>
          <a:xfrm>
            <a:off x="611560" y="345925"/>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2800"/>
              <a:buFont typeface="Microsoft JhengHei"/>
              <a:buNone/>
            </a:pPr>
            <a:r>
              <a:rPr lang="en-US" sz="2800" b="1">
                <a:solidFill>
                  <a:srgbClr val="1E4E79"/>
                </a:solidFill>
                <a:latin typeface="Microsoft JhengHei"/>
                <a:ea typeface="Microsoft JhengHei"/>
                <a:cs typeface="Microsoft JhengHei"/>
                <a:sym typeface="Microsoft JhengHei"/>
              </a:rPr>
              <a:t>處理過的案子都成為知識庫內容</a:t>
            </a:r>
            <a:endParaRPr/>
          </a:p>
        </p:txBody>
      </p:sp>
      <p:pic>
        <p:nvPicPr>
          <p:cNvPr id="1182" name="Google Shape;1182;p83"/>
          <p:cNvPicPr preferRelativeResize="0"/>
          <p:nvPr/>
        </p:nvPicPr>
        <p:blipFill rotWithShape="1">
          <a:blip r:embed="rId3">
            <a:alphaModFix/>
          </a:blip>
          <a:srcRect/>
          <a:stretch/>
        </p:blipFill>
        <p:spPr>
          <a:xfrm>
            <a:off x="5436096" y="1876996"/>
            <a:ext cx="2805264" cy="354089"/>
          </a:xfrm>
          <a:prstGeom prst="rect">
            <a:avLst/>
          </a:prstGeom>
          <a:noFill/>
          <a:ln>
            <a:noFill/>
          </a:ln>
        </p:spPr>
      </p:pic>
      <p:cxnSp>
        <p:nvCxnSpPr>
          <p:cNvPr id="1183" name="Google Shape;1183;p83"/>
          <p:cNvCxnSpPr>
            <a:stCxn id="1184" idx="3"/>
            <a:endCxn id="1182" idx="1"/>
          </p:cNvCxnSpPr>
          <p:nvPr/>
        </p:nvCxnSpPr>
        <p:spPr>
          <a:xfrm>
            <a:off x="4427984" y="2054040"/>
            <a:ext cx="1008000" cy="0"/>
          </a:xfrm>
          <a:prstGeom prst="straightConnector1">
            <a:avLst/>
          </a:prstGeom>
          <a:noFill/>
          <a:ln w="25400" cap="flat" cmpd="sng">
            <a:solidFill>
              <a:schemeClr val="accent1"/>
            </a:solidFill>
            <a:prstDash val="dashDot"/>
            <a:miter lim="800000"/>
            <a:headEnd type="triangle" w="med" len="med"/>
            <a:tailEnd type="triangle" w="med" len="med"/>
          </a:ln>
        </p:spPr>
      </p:cxnSp>
      <p:pic>
        <p:nvPicPr>
          <p:cNvPr id="1185" name="Google Shape;1185;p83"/>
          <p:cNvPicPr preferRelativeResize="0"/>
          <p:nvPr/>
        </p:nvPicPr>
        <p:blipFill rotWithShape="1">
          <a:blip r:embed="rId4">
            <a:alphaModFix/>
          </a:blip>
          <a:srcRect t="10564"/>
          <a:stretch/>
        </p:blipFill>
        <p:spPr>
          <a:xfrm>
            <a:off x="0" y="3080554"/>
            <a:ext cx="9143999" cy="3037378"/>
          </a:xfrm>
          <a:prstGeom prst="rect">
            <a:avLst/>
          </a:prstGeom>
          <a:noFill/>
          <a:ln>
            <a:noFill/>
          </a:ln>
        </p:spPr>
      </p:pic>
      <p:pic>
        <p:nvPicPr>
          <p:cNvPr id="1184" name="Google Shape;1184;p83"/>
          <p:cNvPicPr preferRelativeResize="0"/>
          <p:nvPr/>
        </p:nvPicPr>
        <p:blipFill rotWithShape="1">
          <a:blip r:embed="rId5">
            <a:alphaModFix/>
          </a:blip>
          <a:srcRect t="39232" b="38830"/>
          <a:stretch/>
        </p:blipFill>
        <p:spPr>
          <a:xfrm>
            <a:off x="395536" y="1821828"/>
            <a:ext cx="4032448" cy="46442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84"/>
          <p:cNvSpPr txBox="1"/>
          <p:nvPr/>
        </p:nvSpPr>
        <p:spPr>
          <a:xfrm>
            <a:off x="3173027" y="2564904"/>
            <a:ext cx="334290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chemeClr val="lt1"/>
                </a:solidFill>
                <a:latin typeface="Microsoft JhengHei"/>
                <a:ea typeface="Microsoft JhengHei"/>
                <a:cs typeface="Microsoft JhengHei"/>
                <a:sym typeface="Microsoft JhengHei"/>
              </a:rPr>
              <a:t>Features</a:t>
            </a:r>
            <a:endParaRPr sz="6000" b="1">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8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a:t>Collaborative editing info</a:t>
            </a:r>
            <a:endParaRPr/>
          </a:p>
        </p:txBody>
      </p:sp>
      <p:sp>
        <p:nvSpPr>
          <p:cNvPr id="1197" name="Google Shape;1197;p85"/>
          <p:cNvSpPr txBox="1">
            <a:spLocks noGrp="1"/>
          </p:cNvSpPr>
          <p:nvPr>
            <p:ph type="body" idx="1"/>
          </p:nvPr>
        </p:nvSpPr>
        <p:spPr>
          <a:xfrm>
            <a:off x="457200" y="2012953"/>
            <a:ext cx="8229600"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a:t>Confluence 從6版開始推出</a:t>
            </a:r>
            <a:r>
              <a:rPr lang="en-US">
                <a:solidFill>
                  <a:srgbClr val="FF0000"/>
                </a:solidFill>
              </a:rPr>
              <a:t>共同編輯</a:t>
            </a:r>
            <a:r>
              <a:rPr lang="en-US"/>
              <a:t>功能。</a:t>
            </a:r>
            <a:endParaRPr/>
          </a:p>
          <a:p>
            <a:pPr marL="228600" lvl="0" indent="-228600" algn="l" rtl="0">
              <a:lnSpc>
                <a:spcPct val="90000"/>
              </a:lnSpc>
              <a:spcBef>
                <a:spcPts val="1000"/>
              </a:spcBef>
              <a:spcAft>
                <a:spcPts val="0"/>
              </a:spcAft>
              <a:buClr>
                <a:schemeClr val="dk1"/>
              </a:buClr>
              <a:buSzPts val="1800"/>
              <a:buChar char="•"/>
            </a:pPr>
            <a:r>
              <a:rPr lang="en-US"/>
              <a:t>可讓使用者共同編輯一份文件，並即時更新其他人編輯的內容，增加</a:t>
            </a:r>
            <a:r>
              <a:rPr lang="en-US">
                <a:solidFill>
                  <a:srgbClr val="FF0000"/>
                </a:solidFill>
              </a:rPr>
              <a:t>編輯文件的靈活性與方便性。</a:t>
            </a:r>
            <a:endParaRPr>
              <a:solidFill>
                <a:srgbClr val="FF0000"/>
              </a:solidFill>
            </a:endParaRPr>
          </a:p>
          <a:p>
            <a:pPr marL="228600" lvl="0" indent="-228600" algn="l" rtl="0">
              <a:lnSpc>
                <a:spcPct val="90000"/>
              </a:lnSpc>
              <a:spcBef>
                <a:spcPts val="1000"/>
              </a:spcBef>
              <a:spcAft>
                <a:spcPts val="0"/>
              </a:spcAft>
              <a:buClr>
                <a:schemeClr val="dk1"/>
              </a:buClr>
              <a:buSzPts val="1800"/>
              <a:buChar char="•"/>
            </a:pPr>
            <a:r>
              <a:rPr lang="en-US"/>
              <a:t>我們將透過兩位User: Zayn &amp; Jerry 展示共編的效果。</a:t>
            </a:r>
            <a:endParaRPr/>
          </a:p>
          <a:p>
            <a:pPr marL="0" lvl="0" indent="0" algn="l" rtl="0">
              <a:lnSpc>
                <a:spcPct val="90000"/>
              </a:lnSpc>
              <a:spcBef>
                <a:spcPts val="1000"/>
              </a:spcBef>
              <a:spcAft>
                <a:spcPts val="0"/>
              </a:spcAft>
              <a:buClr>
                <a:schemeClr val="dk1"/>
              </a:buClr>
              <a:buSzPts val="1800"/>
              <a:buNone/>
            </a:pPr>
            <a:endParaRPr>
              <a:solidFill>
                <a:srgbClr val="FF0000"/>
              </a:solidFill>
            </a:endParaRPr>
          </a:p>
        </p:txBody>
      </p:sp>
      <p:sp>
        <p:nvSpPr>
          <p:cNvPr id="1198" name="Google Shape;1198;p8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sp>
        <p:nvSpPr>
          <p:cNvPr id="1199" name="Google Shape;1199;p85"/>
          <p:cNvSpPr txBox="1">
            <a:spLocks noGrp="1"/>
          </p:cNvSpPr>
          <p:nvPr>
            <p:ph type="sldNum" idx="12"/>
          </p:nvPr>
        </p:nvSpPr>
        <p:spPr>
          <a:xfrm>
            <a:off x="6227763"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86"/>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a:t>Collaborative editing (Zayn 視角) </a:t>
            </a:r>
            <a:endParaRPr/>
          </a:p>
        </p:txBody>
      </p:sp>
      <p:sp>
        <p:nvSpPr>
          <p:cNvPr id="1205" name="Google Shape;1205;p8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pic>
        <p:nvPicPr>
          <p:cNvPr id="1206" name="Google Shape;1206;p86"/>
          <p:cNvPicPr preferRelativeResize="0">
            <a:picLocks noGrp="1"/>
          </p:cNvPicPr>
          <p:nvPr>
            <p:ph type="body" idx="1"/>
          </p:nvPr>
        </p:nvPicPr>
        <p:blipFill rotWithShape="1">
          <a:blip r:embed="rId3">
            <a:alphaModFix/>
          </a:blip>
          <a:srcRect/>
          <a:stretch/>
        </p:blipFill>
        <p:spPr>
          <a:xfrm>
            <a:off x="990600" y="1753394"/>
            <a:ext cx="7162800" cy="4219575"/>
          </a:xfrm>
          <a:prstGeom prst="rect">
            <a:avLst/>
          </a:prstGeom>
          <a:noFill/>
          <a:ln>
            <a:noFill/>
          </a:ln>
        </p:spPr>
      </p:pic>
      <p:sp>
        <p:nvSpPr>
          <p:cNvPr id="1207" name="Google Shape;1207;p86"/>
          <p:cNvSpPr/>
          <p:nvPr/>
        </p:nvSpPr>
        <p:spPr>
          <a:xfrm>
            <a:off x="3491880" y="4316785"/>
            <a:ext cx="3024336" cy="1656184"/>
          </a:xfrm>
          <a:prstGeom prst="roundRect">
            <a:avLst>
              <a:gd name="adj"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Zayn可以即時看到有哪些</a:t>
            </a:r>
            <a:endParaRPr sz="1800">
              <a:solidFill>
                <a:schemeClr val="lt1"/>
              </a:solidFill>
              <a:latin typeface="Arial"/>
              <a:ea typeface="Arial"/>
              <a:cs typeface="Arial"/>
              <a:sym typeface="Arial"/>
            </a:endParaRPr>
          </a:p>
          <a:p>
            <a:pPr marL="0" marR="0" lvl="0" indent="0" algn="ctr" rtl="0">
              <a:spcBef>
                <a:spcPts val="0"/>
              </a:spcBef>
              <a:spcAft>
                <a:spcPts val="0"/>
              </a:spcAft>
              <a:buNone/>
            </a:pPr>
            <a:r>
              <a:rPr lang="en-US" sz="1800">
                <a:solidFill>
                  <a:schemeClr val="lt1"/>
                </a:solidFill>
                <a:latin typeface="Arial"/>
                <a:ea typeface="Arial"/>
                <a:cs typeface="Arial"/>
                <a:sym typeface="Arial"/>
              </a:rPr>
              <a:t>User在共同編輯此Page</a:t>
            </a:r>
            <a:endParaRPr/>
          </a:p>
        </p:txBody>
      </p:sp>
      <p:pic>
        <p:nvPicPr>
          <p:cNvPr id="1208" name="Google Shape;1208;p86"/>
          <p:cNvPicPr preferRelativeResize="0"/>
          <p:nvPr/>
        </p:nvPicPr>
        <p:blipFill rotWithShape="1">
          <a:blip r:embed="rId4">
            <a:alphaModFix/>
          </a:blip>
          <a:srcRect/>
          <a:stretch/>
        </p:blipFill>
        <p:spPr>
          <a:xfrm>
            <a:off x="661987" y="2065767"/>
            <a:ext cx="7820025" cy="3914775"/>
          </a:xfrm>
          <a:prstGeom prst="rect">
            <a:avLst/>
          </a:prstGeom>
          <a:noFill/>
          <a:ln>
            <a:noFill/>
          </a:ln>
        </p:spPr>
      </p:pic>
      <p:sp>
        <p:nvSpPr>
          <p:cNvPr id="1209" name="Google Shape;1209;p86"/>
          <p:cNvSpPr/>
          <p:nvPr/>
        </p:nvSpPr>
        <p:spPr>
          <a:xfrm>
            <a:off x="3563888" y="2757066"/>
            <a:ext cx="3888432" cy="1391841"/>
          </a:xfrm>
          <a:prstGeom prst="roundRect">
            <a:avLst>
              <a:gd name="adj"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Zayn 也能即時看見Jerry的游標位置</a:t>
            </a:r>
            <a:endParaRPr/>
          </a:p>
        </p:txBody>
      </p:sp>
      <p:pic>
        <p:nvPicPr>
          <p:cNvPr id="1210" name="Google Shape;1210;p86"/>
          <p:cNvPicPr preferRelativeResize="0"/>
          <p:nvPr/>
        </p:nvPicPr>
        <p:blipFill rotWithShape="1">
          <a:blip r:embed="rId5">
            <a:alphaModFix/>
          </a:blip>
          <a:srcRect/>
          <a:stretch/>
        </p:blipFill>
        <p:spPr>
          <a:xfrm>
            <a:off x="661987" y="1810543"/>
            <a:ext cx="7705725" cy="4105275"/>
          </a:xfrm>
          <a:prstGeom prst="rect">
            <a:avLst/>
          </a:prstGeom>
          <a:noFill/>
          <a:ln>
            <a:noFill/>
          </a:ln>
        </p:spPr>
      </p:pic>
      <p:sp>
        <p:nvSpPr>
          <p:cNvPr id="1211" name="Google Shape;1211;p86"/>
          <p:cNvSpPr/>
          <p:nvPr/>
        </p:nvSpPr>
        <p:spPr>
          <a:xfrm>
            <a:off x="5378946" y="3285043"/>
            <a:ext cx="2488853" cy="1476221"/>
          </a:xfrm>
          <a:prstGeom prst="roundRect">
            <a:avLst>
              <a:gd name="adj"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Jerry輸入的內容，Zayn也能即時看見</a:t>
            </a:r>
            <a:endParaRPr/>
          </a:p>
        </p:txBody>
      </p:sp>
      <p:sp>
        <p:nvSpPr>
          <p:cNvPr id="1212" name="Google Shape;1212;p86"/>
          <p:cNvSpPr txBox="1">
            <a:spLocks noGrp="1"/>
          </p:cNvSpPr>
          <p:nvPr>
            <p:ph type="sldNum" idx="12"/>
          </p:nvPr>
        </p:nvSpPr>
        <p:spPr>
          <a:xfrm>
            <a:off x="6227763"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06"/>
                                        </p:tgtEl>
                                      </p:cBhvr>
                                    </p:animEffect>
                                    <p:set>
                                      <p:cBhvr>
                                        <p:cTn id="7" dur="1" fill="hold">
                                          <p:stCondLst>
                                            <p:cond delay="500"/>
                                          </p:stCondLst>
                                        </p:cTn>
                                        <p:tgtEl>
                                          <p:spTgt spid="120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07"/>
                                        </p:tgtEl>
                                      </p:cBhvr>
                                    </p:animEffect>
                                    <p:set>
                                      <p:cBhvr>
                                        <p:cTn id="10" dur="1" fill="hold">
                                          <p:stCondLst>
                                            <p:cond delay="500"/>
                                          </p:stCondLst>
                                        </p:cTn>
                                        <p:tgtEl>
                                          <p:spTgt spid="1207"/>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09"/>
                                        </p:tgtEl>
                                        <p:attrNameLst>
                                          <p:attrName>style.visibility</p:attrName>
                                        </p:attrNameLst>
                                      </p:cBhvr>
                                      <p:to>
                                        <p:strVal val="visible"/>
                                      </p:to>
                                    </p:set>
                                    <p:animEffect transition="in" filter="fade">
                                      <p:cBhvr>
                                        <p:cTn id="14" dur="500"/>
                                        <p:tgtEl>
                                          <p:spTgt spid="1209"/>
                                        </p:tgtEl>
                                      </p:cBhvr>
                                    </p:animEffect>
                                  </p:childTnLst>
                                </p:cTn>
                              </p:par>
                              <p:par>
                                <p:cTn id="15" presetID="10" presetClass="entr" presetSubtype="0" fill="hold" nodeType="withEffect">
                                  <p:stCondLst>
                                    <p:cond delay="0"/>
                                  </p:stCondLst>
                                  <p:childTnLst>
                                    <p:set>
                                      <p:cBhvr>
                                        <p:cTn id="16" dur="1" fill="hold">
                                          <p:stCondLst>
                                            <p:cond delay="0"/>
                                          </p:stCondLst>
                                        </p:cTn>
                                        <p:tgtEl>
                                          <p:spTgt spid="1208"/>
                                        </p:tgtEl>
                                        <p:attrNameLst>
                                          <p:attrName>style.visibility</p:attrName>
                                        </p:attrNameLst>
                                      </p:cBhvr>
                                      <p:to>
                                        <p:strVal val="visible"/>
                                      </p:to>
                                    </p:set>
                                    <p:animEffect transition="in" filter="fade">
                                      <p:cBhvr>
                                        <p:cTn id="17" dur="500"/>
                                        <p:tgtEl>
                                          <p:spTgt spid="12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09"/>
                                        </p:tgtEl>
                                      </p:cBhvr>
                                    </p:animEffect>
                                    <p:set>
                                      <p:cBhvr>
                                        <p:cTn id="22" dur="1" fill="hold">
                                          <p:stCondLst>
                                            <p:cond delay="500"/>
                                          </p:stCondLst>
                                        </p:cTn>
                                        <p:tgtEl>
                                          <p:spTgt spid="1209"/>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208"/>
                                        </p:tgtEl>
                                      </p:cBhvr>
                                    </p:animEffect>
                                    <p:set>
                                      <p:cBhvr>
                                        <p:cTn id="25" dur="1" fill="hold">
                                          <p:stCondLst>
                                            <p:cond delay="500"/>
                                          </p:stCondLst>
                                        </p:cTn>
                                        <p:tgtEl>
                                          <p:spTgt spid="1208"/>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211"/>
                                        </p:tgtEl>
                                        <p:attrNameLst>
                                          <p:attrName>style.visibility</p:attrName>
                                        </p:attrNameLst>
                                      </p:cBhvr>
                                      <p:to>
                                        <p:strVal val="visible"/>
                                      </p:to>
                                    </p:set>
                                    <p:animEffect transition="in" filter="fade">
                                      <p:cBhvr>
                                        <p:cTn id="29" dur="500"/>
                                        <p:tgtEl>
                                          <p:spTgt spid="1211"/>
                                        </p:tgtEl>
                                      </p:cBhvr>
                                    </p:animEffect>
                                  </p:childTnLst>
                                </p:cTn>
                              </p:par>
                              <p:par>
                                <p:cTn id="30" presetID="10" presetClass="entr" presetSubtype="0" fill="hold" nodeType="withEffect">
                                  <p:stCondLst>
                                    <p:cond delay="0"/>
                                  </p:stCondLst>
                                  <p:childTnLst>
                                    <p:set>
                                      <p:cBhvr>
                                        <p:cTn id="31" dur="1" fill="hold">
                                          <p:stCondLst>
                                            <p:cond delay="0"/>
                                          </p:stCondLst>
                                        </p:cTn>
                                        <p:tgtEl>
                                          <p:spTgt spid="1210"/>
                                        </p:tgtEl>
                                        <p:attrNameLst>
                                          <p:attrName>style.visibility</p:attrName>
                                        </p:attrNameLst>
                                      </p:cBhvr>
                                      <p:to>
                                        <p:strVal val="visible"/>
                                      </p:to>
                                    </p:set>
                                    <p:animEffect transition="in" filter="fade">
                                      <p:cBhvr>
                                        <p:cTn id="32" dur="500"/>
                                        <p:tgtEl>
                                          <p:spTgt spid="1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8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a:t>Collaborative editing (Jerry 視角) </a:t>
            </a:r>
            <a:endParaRPr/>
          </a:p>
        </p:txBody>
      </p:sp>
      <p:pic>
        <p:nvPicPr>
          <p:cNvPr id="1218" name="Google Shape;1218;p87"/>
          <p:cNvPicPr preferRelativeResize="0">
            <a:picLocks noGrp="1"/>
          </p:cNvPicPr>
          <p:nvPr>
            <p:ph type="body" idx="1"/>
          </p:nvPr>
        </p:nvPicPr>
        <p:blipFill rotWithShape="1">
          <a:blip r:embed="rId3">
            <a:alphaModFix/>
          </a:blip>
          <a:srcRect/>
          <a:stretch/>
        </p:blipFill>
        <p:spPr>
          <a:xfrm>
            <a:off x="457200" y="2446209"/>
            <a:ext cx="8229600" cy="2833945"/>
          </a:xfrm>
          <a:prstGeom prst="rect">
            <a:avLst/>
          </a:prstGeom>
          <a:noFill/>
          <a:ln>
            <a:noFill/>
          </a:ln>
        </p:spPr>
      </p:pic>
      <p:sp>
        <p:nvSpPr>
          <p:cNvPr id="1219" name="Google Shape;1219;p8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sp>
        <p:nvSpPr>
          <p:cNvPr id="1220" name="Google Shape;1220;p87"/>
          <p:cNvSpPr/>
          <p:nvPr/>
        </p:nvSpPr>
        <p:spPr>
          <a:xfrm>
            <a:off x="3563888" y="3284984"/>
            <a:ext cx="4104456" cy="936104"/>
          </a:xfrm>
          <a:prstGeom prst="roundRect">
            <a:avLst>
              <a:gd name="adj" fmla="val 1666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Jerry 一樣能得知Zayn正在共編以及他 的游標位置、編修的內容。</a:t>
            </a:r>
            <a:endParaRPr/>
          </a:p>
        </p:txBody>
      </p:sp>
      <p:sp>
        <p:nvSpPr>
          <p:cNvPr id="1221" name="Google Shape;1221;p87"/>
          <p:cNvSpPr txBox="1">
            <a:spLocks noGrp="1"/>
          </p:cNvSpPr>
          <p:nvPr>
            <p:ph type="sldNum" idx="12"/>
          </p:nvPr>
        </p:nvSpPr>
        <p:spPr>
          <a:xfrm>
            <a:off x="6227763"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8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a:t>What Changes</a:t>
            </a:r>
            <a:endParaRPr/>
          </a:p>
        </p:txBody>
      </p:sp>
      <p:pic>
        <p:nvPicPr>
          <p:cNvPr id="1227" name="Google Shape;1227;p88"/>
          <p:cNvPicPr preferRelativeResize="0"/>
          <p:nvPr/>
        </p:nvPicPr>
        <p:blipFill rotWithShape="1">
          <a:blip r:embed="rId3">
            <a:alphaModFix/>
          </a:blip>
          <a:srcRect/>
          <a:stretch/>
        </p:blipFill>
        <p:spPr>
          <a:xfrm>
            <a:off x="323528" y="2963070"/>
            <a:ext cx="8620125" cy="923925"/>
          </a:xfrm>
          <a:prstGeom prst="rect">
            <a:avLst/>
          </a:prstGeom>
          <a:noFill/>
          <a:ln>
            <a:noFill/>
          </a:ln>
        </p:spPr>
      </p:pic>
      <p:sp>
        <p:nvSpPr>
          <p:cNvPr id="1228" name="Google Shape;1228;p88"/>
          <p:cNvSpPr/>
          <p:nvPr/>
        </p:nvSpPr>
        <p:spPr>
          <a:xfrm>
            <a:off x="2771800" y="4293096"/>
            <a:ext cx="3888432" cy="1224136"/>
          </a:xfrm>
          <a:prstGeom prst="roundRect">
            <a:avLst>
              <a:gd name="adj"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a:ea typeface="Arial"/>
                <a:cs typeface="Arial"/>
                <a:sym typeface="Arial"/>
              </a:rPr>
              <a:t>Page底下footer的地方(紅色框框處)可審閱此Page做了哪些變更。</a:t>
            </a:r>
            <a:endParaRPr/>
          </a:p>
        </p:txBody>
      </p:sp>
      <p:pic>
        <p:nvPicPr>
          <p:cNvPr id="1229" name="Google Shape;1229;p88"/>
          <p:cNvPicPr preferRelativeResize="0"/>
          <p:nvPr/>
        </p:nvPicPr>
        <p:blipFill rotWithShape="1">
          <a:blip r:embed="rId4">
            <a:alphaModFix/>
          </a:blip>
          <a:srcRect/>
          <a:stretch/>
        </p:blipFill>
        <p:spPr>
          <a:xfrm>
            <a:off x="1439650" y="2074197"/>
            <a:ext cx="6264699" cy="4464719"/>
          </a:xfrm>
          <a:prstGeom prst="rect">
            <a:avLst/>
          </a:prstGeom>
          <a:noFill/>
          <a:ln>
            <a:noFill/>
          </a:ln>
        </p:spPr>
      </p:pic>
      <p:sp>
        <p:nvSpPr>
          <p:cNvPr id="1230" name="Google Shape;1230;p88"/>
          <p:cNvSpPr txBox="1">
            <a:spLocks noGrp="1"/>
          </p:cNvSpPr>
          <p:nvPr>
            <p:ph type="sldNum" idx="12"/>
          </p:nvPr>
        </p:nvSpPr>
        <p:spPr>
          <a:xfrm>
            <a:off x="6227763"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2400"/>
              <a:t>97</a:t>
            </a:fld>
            <a:endParaRPr sz="2400"/>
          </a:p>
        </p:txBody>
      </p:sp>
      <p:sp>
        <p:nvSpPr>
          <p:cNvPr id="1231" name="Google Shape;1231;p8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www.linktech.com.tw</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22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228"/>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1229"/>
                                        </p:tgtEl>
                                        <p:attrNameLst>
                                          <p:attrName>style.visibility</p:attrName>
                                        </p:attrNameLst>
                                      </p:cBhvr>
                                      <p:to>
                                        <p:strVal val="visible"/>
                                      </p:to>
                                    </p:set>
                                    <p:animEffect transition="in" filter="fade">
                                      <p:cBhvr>
                                        <p:cTn id="11" dur="5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89"/>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a:t>1. Add feedback inline on page content</a:t>
            </a:r>
            <a:endParaRPr/>
          </a:p>
        </p:txBody>
      </p:sp>
      <p:pic>
        <p:nvPicPr>
          <p:cNvPr id="1237" name="Google Shape;1237;p89"/>
          <p:cNvPicPr preferRelativeResize="0"/>
          <p:nvPr/>
        </p:nvPicPr>
        <p:blipFill rotWithShape="1">
          <a:blip r:embed="rId3">
            <a:alphaModFix/>
          </a:blip>
          <a:srcRect/>
          <a:stretch/>
        </p:blipFill>
        <p:spPr>
          <a:xfrm>
            <a:off x="683568" y="1303986"/>
            <a:ext cx="7272808" cy="5188889"/>
          </a:xfrm>
          <a:prstGeom prst="rect">
            <a:avLst/>
          </a:prstGeom>
          <a:noFill/>
          <a:ln>
            <a:noFill/>
          </a:ln>
        </p:spPr>
      </p:pic>
      <p:grpSp>
        <p:nvGrpSpPr>
          <p:cNvPr id="1238" name="Google Shape;1238;p89"/>
          <p:cNvGrpSpPr/>
          <p:nvPr/>
        </p:nvGrpSpPr>
        <p:grpSpPr>
          <a:xfrm>
            <a:off x="3311115" y="2280790"/>
            <a:ext cx="1825800" cy="1825754"/>
            <a:chOff x="0" y="0"/>
            <a:chExt cx="2892174" cy="2892101"/>
          </a:xfrm>
        </p:grpSpPr>
        <p:pic>
          <p:nvPicPr>
            <p:cNvPr id="1239" name="Google Shape;1239;p89"/>
            <p:cNvPicPr preferRelativeResize="0"/>
            <p:nvPr/>
          </p:nvPicPr>
          <p:blipFill rotWithShape="1">
            <a:blip r:embed="rId4">
              <a:alphaModFix/>
            </a:blip>
            <a:srcRect/>
            <a:stretch/>
          </p:blipFill>
          <p:spPr>
            <a:xfrm>
              <a:off x="0" y="0"/>
              <a:ext cx="2892174" cy="2892101"/>
            </a:xfrm>
            <a:prstGeom prst="rect">
              <a:avLst/>
            </a:prstGeom>
            <a:noFill/>
            <a:ln>
              <a:noFill/>
            </a:ln>
            <a:effectLst>
              <a:outerShdw blurRad="63500" dist="25400" dir="13500000" rotWithShape="0">
                <a:srgbClr val="000000">
                  <a:alpha val="49803"/>
                </a:srgbClr>
              </a:outerShdw>
            </a:effectLst>
          </p:spPr>
        </p:pic>
        <p:sp>
          <p:nvSpPr>
            <p:cNvPr id="1240" name="Google Shape;1240;p89"/>
            <p:cNvSpPr/>
            <p:nvPr/>
          </p:nvSpPr>
          <p:spPr>
            <a:xfrm>
              <a:off x="0" y="0"/>
              <a:ext cx="2892174" cy="2892101"/>
            </a:xfrm>
            <a:custGeom>
              <a:avLst/>
              <a:gdLst/>
              <a:ahLst/>
              <a:cxnLst/>
              <a:rect l="l" t="t" r="r" b="b"/>
              <a:pathLst>
                <a:path w="19679" h="20595" extrusionOk="0">
                  <a:moveTo>
                    <a:pt x="9840" y="0"/>
                  </a:moveTo>
                  <a:cubicBezTo>
                    <a:pt x="7322"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8" y="0"/>
                    <a:pt x="9840" y="0"/>
                  </a:cubicBezTo>
                  <a:close/>
                </a:path>
              </a:pathLst>
            </a:custGeom>
            <a:noFill/>
            <a:ln w="25400" cap="flat" cmpd="sng">
              <a:solidFill>
                <a:srgbClr val="DCDEE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pic>
        <p:nvPicPr>
          <p:cNvPr id="1241" name="Google Shape;1241;p89"/>
          <p:cNvPicPr preferRelativeResize="0"/>
          <p:nvPr/>
        </p:nvPicPr>
        <p:blipFill rotWithShape="1">
          <a:blip r:embed="rId5">
            <a:alphaModFix/>
          </a:blip>
          <a:srcRect/>
          <a:stretch/>
        </p:blipFill>
        <p:spPr>
          <a:xfrm>
            <a:off x="6534524" y="2966703"/>
            <a:ext cx="2124605" cy="2175966"/>
          </a:xfrm>
          <a:prstGeom prst="rect">
            <a:avLst/>
          </a:prstGeom>
          <a:noFill/>
          <a:ln>
            <a:noFill/>
          </a:ln>
        </p:spPr>
      </p:pic>
      <p:sp>
        <p:nvSpPr>
          <p:cNvPr id="1242" name="Google Shape;1242;p8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900">
                <a:solidFill>
                  <a:srgbClr val="888888"/>
                </a:solidFill>
                <a:latin typeface="Arial"/>
                <a:ea typeface="Arial"/>
                <a:cs typeface="Arial"/>
                <a:sym typeface="Arial"/>
              </a:rPr>
              <a:t>www.linktech.com.tw</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38"/>
                                        </p:tgtEl>
                                        <p:attrNameLst>
                                          <p:attrName>style.visibility</p:attrName>
                                        </p:attrNameLst>
                                      </p:cBhvr>
                                      <p:to>
                                        <p:strVal val="visible"/>
                                      </p:to>
                                    </p:set>
                                    <p:anim calcmode="lin" valueType="num">
                                      <p:cBhvr additive="base">
                                        <p:cTn id="7" dur="750"/>
                                        <p:tgtEl>
                                          <p:spTgt spid="1238"/>
                                        </p:tgtEl>
                                        <p:attrNameLst>
                                          <p:attrName>ppt_w</p:attrName>
                                        </p:attrNameLst>
                                      </p:cBhvr>
                                      <p:tavLst>
                                        <p:tav tm="0">
                                          <p:val>
                                            <p:strVal val="0"/>
                                          </p:val>
                                        </p:tav>
                                        <p:tav tm="100000">
                                          <p:val>
                                            <p:strVal val="#ppt_w"/>
                                          </p:val>
                                        </p:tav>
                                      </p:tavLst>
                                    </p:anim>
                                    <p:anim calcmode="lin" valueType="num">
                                      <p:cBhvr additive="base">
                                        <p:cTn id="8" dur="750"/>
                                        <p:tgtEl>
                                          <p:spTgt spid="123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41"/>
                                        </p:tgtEl>
                                        <p:attrNameLst>
                                          <p:attrName>style.visibility</p:attrName>
                                        </p:attrNameLst>
                                      </p:cBhvr>
                                      <p:to>
                                        <p:strVal val="visible"/>
                                      </p:to>
                                    </p:set>
                                    <p:anim calcmode="lin" valueType="num">
                                      <p:cBhvr additive="base">
                                        <p:cTn id="13" dur="750"/>
                                        <p:tgtEl>
                                          <p:spTgt spid="1241"/>
                                        </p:tgtEl>
                                        <p:attrNameLst>
                                          <p:attrName>ppt_w</p:attrName>
                                        </p:attrNameLst>
                                      </p:cBhvr>
                                      <p:tavLst>
                                        <p:tav tm="0">
                                          <p:val>
                                            <p:strVal val="0"/>
                                          </p:val>
                                        </p:tav>
                                        <p:tav tm="100000">
                                          <p:val>
                                            <p:strVal val="#ppt_w"/>
                                          </p:val>
                                        </p:tav>
                                      </p:tavLst>
                                    </p:anim>
                                    <p:anim calcmode="lin" valueType="num">
                                      <p:cBhvr additive="base">
                                        <p:cTn id="14" dur="750"/>
                                        <p:tgtEl>
                                          <p:spTgt spid="124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pic>
        <p:nvPicPr>
          <p:cNvPr id="1247" name="Google Shape;1247;p90"/>
          <p:cNvPicPr preferRelativeResize="0"/>
          <p:nvPr/>
        </p:nvPicPr>
        <p:blipFill rotWithShape="1">
          <a:blip r:embed="rId3">
            <a:alphaModFix/>
          </a:blip>
          <a:srcRect/>
          <a:stretch/>
        </p:blipFill>
        <p:spPr>
          <a:xfrm>
            <a:off x="1453915" y="1484784"/>
            <a:ext cx="6236169" cy="4918376"/>
          </a:xfrm>
          <a:prstGeom prst="rect">
            <a:avLst/>
          </a:prstGeom>
          <a:noFill/>
          <a:ln>
            <a:noFill/>
          </a:ln>
        </p:spPr>
      </p:pic>
      <p:sp>
        <p:nvSpPr>
          <p:cNvPr id="1248" name="Google Shape;1248;p90"/>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2800"/>
              <a:buFont typeface="Microsoft JhengHei"/>
              <a:buNone/>
            </a:pPr>
            <a:r>
              <a:rPr lang="en-US"/>
              <a:t>2. Add feedback inline on files…</a:t>
            </a:r>
            <a:endParaRPr/>
          </a:p>
        </p:txBody>
      </p:sp>
      <p:sp>
        <p:nvSpPr>
          <p:cNvPr id="1249" name="Google Shape;1249;p9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900">
                <a:solidFill>
                  <a:srgbClr val="888888"/>
                </a:solidFill>
                <a:latin typeface="Arial"/>
                <a:ea typeface="Arial"/>
                <a:cs typeface="Arial"/>
                <a:sym typeface="Arial"/>
              </a:rPr>
              <a:t>www.linktech.com.tw</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7"/>
                                        </p:tgtEl>
                                        <p:attrNameLst>
                                          <p:attrName>style.visibility</p:attrName>
                                        </p:attrNameLst>
                                      </p:cBhvr>
                                      <p:to>
                                        <p:strVal val="visible"/>
                                      </p:to>
                                    </p:set>
                                    <p:animEffect transition="in" filter="fade">
                                      <p:cBhvr>
                                        <p:cTn id="7" dur="1000"/>
                                        <p:tgtEl>
                                          <p:spTgt spid="1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訂設計">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3097</Words>
  <Application>Microsoft Office PowerPoint</Application>
  <PresentationFormat>如螢幕大小 (4:3)</PresentationFormat>
  <Paragraphs>617</Paragraphs>
  <Slides>160</Slides>
  <Notes>146</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160</vt:i4>
      </vt:variant>
    </vt:vector>
  </HeadingPairs>
  <TitlesOfParts>
    <vt:vector size="168" baseType="lpstr">
      <vt:lpstr>MS PGothic</vt:lpstr>
      <vt:lpstr>Arial</vt:lpstr>
      <vt:lpstr>Calibri</vt:lpstr>
      <vt:lpstr>微軟正黑體</vt:lpstr>
      <vt:lpstr>微軟正黑體</vt:lpstr>
      <vt:lpstr>Helvetica Neue</vt:lpstr>
      <vt:lpstr>EB Garamond</vt:lpstr>
      <vt:lpstr>自訂設計</vt:lpstr>
      <vt:lpstr>PowerPoint 簡報</vt:lpstr>
      <vt:lpstr>PowerPoint 簡報</vt:lpstr>
      <vt:lpstr> JIRA IT UP 我們專注於整體軟體工程解決方案! </vt:lpstr>
      <vt:lpstr>PowerPoint 簡報</vt:lpstr>
      <vt:lpstr>PowerPoint 簡報</vt:lpstr>
      <vt:lpstr>PowerPoint 簡報</vt:lpstr>
      <vt:lpstr>PowerPoint 簡報</vt:lpstr>
      <vt:lpstr>Who use the JIRA</vt:lpstr>
      <vt:lpstr>Enterprise Solution</vt:lpstr>
      <vt:lpstr>Yes!! We are expert .  For All Atlassian Products. </vt:lpstr>
      <vt:lpstr>Linktech customer in Taiwan</vt:lpstr>
      <vt:lpstr>Linktech product news </vt:lpstr>
      <vt:lpstr>PowerPoint 簡報</vt:lpstr>
      <vt:lpstr>PowerPoint 簡報</vt:lpstr>
      <vt:lpstr>PowerPoint 簡報</vt:lpstr>
      <vt:lpstr>PowerPoint 簡報</vt:lpstr>
      <vt:lpstr>DevOps with Code Insights 深度結合， Bitbucket 一次到位！</vt:lpstr>
      <vt:lpstr>Atlassian Cloud Solution</vt:lpstr>
      <vt:lpstr>PowerPoint 簡報</vt:lpstr>
      <vt:lpstr>Atlassian Solution Overview </vt:lpstr>
      <vt:lpstr>Atlassian Solution</vt:lpstr>
      <vt:lpstr>Whole JIRA Overview </vt:lpstr>
      <vt:lpstr>PowerPoint 簡報</vt:lpstr>
      <vt:lpstr>Best Bug Tracking Solution for Any Business Type</vt:lpstr>
      <vt:lpstr>What’s Issue Tracking System</vt:lpstr>
      <vt:lpstr>JIRA Core Advantage</vt:lpstr>
      <vt:lpstr>EZ Link All your system</vt:lpstr>
      <vt:lpstr>Highly flexible security </vt:lpstr>
      <vt:lpstr>Highly flexible security </vt:lpstr>
      <vt:lpstr>EZ to your workflow </vt:lpstr>
      <vt:lpstr>Creating Issues and Comments via Email</vt:lpstr>
      <vt:lpstr>The best decision-make system</vt:lpstr>
      <vt:lpstr>Highly flexible search functions &amp;  effective chart</vt:lpstr>
      <vt:lpstr>JIRA Filter </vt:lpstr>
      <vt:lpstr>Filter – 靜態搜索</vt:lpstr>
      <vt:lpstr>Filter - 動態搜索</vt:lpstr>
      <vt:lpstr>Filter - Subscribe</vt:lpstr>
      <vt:lpstr>Existing data migration</vt:lpstr>
      <vt:lpstr>Complete information integration </vt:lpstr>
      <vt:lpstr>Complete education and training, and technical support</vt:lpstr>
      <vt:lpstr>Best Agile Solution – Scrum . Kanban . Even Scrumban </vt:lpstr>
      <vt:lpstr>Changing trends in software development </vt:lpstr>
      <vt:lpstr>Agile framework – Scrum </vt:lpstr>
      <vt:lpstr>How to Run Scrum ?  我們的會議將如同球隊的戰術討論, 整個團隊合作取的分數,失敗將是整個球隊的失敗</vt:lpstr>
      <vt:lpstr>Scrum Overview</vt:lpstr>
      <vt:lpstr>Story</vt:lpstr>
      <vt:lpstr>Story Point</vt:lpstr>
      <vt:lpstr>JIRA Software Advantage</vt:lpstr>
      <vt:lpstr>EZ Run your Scrum Backlog</vt:lpstr>
      <vt:lpstr>EZ Run your Scrum Sprint Run</vt:lpstr>
      <vt:lpstr>Retrospective Report</vt:lpstr>
      <vt:lpstr>Retrospective Report</vt:lpstr>
      <vt:lpstr>Retrospective Report</vt:lpstr>
      <vt:lpstr>PowerPoint 簡報</vt:lpstr>
      <vt:lpstr>Advanced Roadmap Overview</vt:lpstr>
      <vt:lpstr>Roadmap Basic View</vt:lpstr>
      <vt:lpstr>自由規劃要監控之看板與工作，並且提供Filter再從中快速篩選想要確認的工作</vt:lpstr>
      <vt:lpstr>自由定義工作單階層，滿足公司所需</vt:lpstr>
      <vt:lpstr>易於閱讀的工作單關聯圖，了解工作單彼此關係</vt:lpstr>
      <vt:lpstr>跨專案Version設計，滿足大型專案所需</vt:lpstr>
      <vt:lpstr>Theme設計，可以將工作分類，易於閱讀</vt:lpstr>
      <vt:lpstr>Export a plan</vt:lpstr>
      <vt:lpstr>Share a plan</vt:lpstr>
      <vt:lpstr>整合Confluence使用</vt:lpstr>
      <vt:lpstr>Best Services Platform EZ Portal for any customer </vt:lpstr>
      <vt:lpstr>PowerPoint 簡報</vt:lpstr>
      <vt:lpstr>Services Management 解決你所有煩惱</vt:lpstr>
      <vt:lpstr>處理過的案子都成為知識庫內容</vt:lpstr>
      <vt:lpstr>Why Services Management</vt:lpstr>
      <vt:lpstr>User Type &amp; License </vt:lpstr>
      <vt:lpstr>SLA</vt:lpstr>
      <vt:lpstr>Enterprise Solution – Data Center</vt:lpstr>
      <vt:lpstr>Active-active clustering</vt:lpstr>
      <vt:lpstr>Performance at Scale</vt:lpstr>
      <vt:lpstr>PowerPoint 簡報</vt:lpstr>
      <vt:lpstr>Load Balancing Stickiness Strategies</vt:lpstr>
      <vt:lpstr>Disaster Recovery </vt:lpstr>
      <vt:lpstr>Build quality software at scale  Bitbucket provides source code collaboration for professional teams of any size, across any distance</vt:lpstr>
      <vt:lpstr>Bitbucket</vt:lpstr>
      <vt:lpstr>Bitbucket 支援任何環境</vt:lpstr>
      <vt:lpstr>Easy Learn and Use</vt:lpstr>
      <vt:lpstr>Bitbucket primary features</vt:lpstr>
      <vt:lpstr>Bitbucket Advanced features </vt:lpstr>
      <vt:lpstr>Smart mirroring</vt:lpstr>
      <vt:lpstr>PowerPoint 簡報</vt:lpstr>
      <vt:lpstr>Integration Overview </vt:lpstr>
      <vt:lpstr>Powerful Collaborate Platform with  Knowledge management &amp; Document management</vt:lpstr>
      <vt:lpstr>Centralize &amp; Organize</vt:lpstr>
      <vt:lpstr>Best templates to get you started</vt:lpstr>
      <vt:lpstr>PowerPoint 簡報</vt:lpstr>
      <vt:lpstr>Confluence Overview </vt:lpstr>
      <vt:lpstr>處理過的案子都成為知識庫內容</vt:lpstr>
      <vt:lpstr>PowerPoint 簡報</vt:lpstr>
      <vt:lpstr>Collaborative editing info</vt:lpstr>
      <vt:lpstr>Collaborative editing (Zayn 視角) </vt:lpstr>
      <vt:lpstr>Collaborative editing (Jerry 視角) </vt:lpstr>
      <vt:lpstr>What Changes</vt:lpstr>
      <vt:lpstr>1. Add feedback inline on page content</vt:lpstr>
      <vt:lpstr>2. Add feedback inline on files…</vt:lpstr>
      <vt:lpstr>3. Discuss feedback</vt:lpstr>
      <vt:lpstr>4. Close your feedback loop</vt:lpstr>
      <vt:lpstr>The Roadmap Planner macro</vt:lpstr>
      <vt:lpstr>PowerPoint 簡報</vt:lpstr>
      <vt:lpstr>SHARE CALENDARS</vt:lpstr>
      <vt:lpstr>Secure your calendars</vt:lpstr>
      <vt:lpstr>Reschedule with ease</vt:lpstr>
      <vt:lpstr>Agile planning</vt:lpstr>
      <vt:lpstr>Continuous delivery, from code to deployment</vt:lpstr>
      <vt:lpstr>What’s Bamboo</vt:lpstr>
      <vt:lpstr>Bamboo Overview</vt:lpstr>
      <vt:lpstr>Parallel Compile &amp; Run Test </vt:lpstr>
      <vt:lpstr>Get fast feedback</vt:lpstr>
      <vt:lpstr>Painless CI on dev branches</vt:lpstr>
      <vt:lpstr>Plan, track, build, deliver</vt:lpstr>
      <vt:lpstr>Run tests in parallel</vt:lpstr>
      <vt:lpstr>Best Suggestion Add-ons</vt:lpstr>
      <vt:lpstr>PowerPoint 簡報</vt:lpstr>
      <vt:lpstr>一個Gadget可以包含許多條件結果</vt:lpstr>
      <vt:lpstr>Gadget細節調整</vt:lpstr>
      <vt:lpstr>同一種條件有不同維度可顯示</vt:lpstr>
      <vt:lpstr>同一種條件有不同維度可顯示</vt:lpstr>
      <vt:lpstr>單一 or 複數專案 統計</vt:lpstr>
      <vt:lpstr>Rich Filter Result</vt:lpstr>
      <vt:lpstr>團隊報表</vt:lpstr>
      <vt:lpstr>新增任務及關閉任務之比例</vt:lpstr>
      <vt:lpstr>WBS Gantt Chart for JIRA  Project Management</vt:lpstr>
      <vt:lpstr>4 Phases of the PLM</vt:lpstr>
      <vt:lpstr>Native JIRA Focus On</vt:lpstr>
      <vt:lpstr>PLM JIRA Focus On</vt:lpstr>
      <vt:lpstr>PLM JIRA Core Structure</vt:lpstr>
      <vt:lpstr>Project Overview</vt:lpstr>
      <vt:lpstr>Project Detail</vt:lpstr>
      <vt:lpstr>PLM 專案流程</vt:lpstr>
      <vt:lpstr>Plan All You Want!</vt:lpstr>
      <vt:lpstr>Between Projects Link</vt:lpstr>
      <vt:lpstr>Easily Export To Excel</vt:lpstr>
      <vt:lpstr>No gap with Microsoft Project</vt:lpstr>
      <vt:lpstr>Attachment checker for JIRA</vt:lpstr>
      <vt:lpstr>PowerPoint 簡報</vt:lpstr>
      <vt:lpstr>Mobility for Jira ios &amp; android</vt:lpstr>
      <vt:lpstr>Check the Status of Your Projects From Anywhere</vt:lpstr>
      <vt:lpstr>Overview All info as your JIRA Dashboard</vt:lpstr>
      <vt:lpstr>JIRA Software on Moblie</vt:lpstr>
      <vt:lpstr>Test Management with JIRA</vt:lpstr>
      <vt:lpstr>TestFLO - Test Management for JIRA</vt:lpstr>
      <vt:lpstr>Import Test Cases smoothly</vt:lpstr>
      <vt:lpstr>TestFlo Overview </vt:lpstr>
      <vt:lpstr>Templates for Test Cases</vt:lpstr>
      <vt:lpstr>Projects' Organization</vt:lpstr>
      <vt:lpstr>Traceability Reports</vt:lpstr>
      <vt:lpstr>Snapshots of Test Cases </vt:lpstr>
      <vt:lpstr>Technical support &amp; training </vt:lpstr>
      <vt:lpstr>Technical support &amp; training </vt:lpstr>
      <vt:lpstr>Linktech Direct Support Offer </vt:lpstr>
      <vt:lpstr>企業一年期維護案 SLA </vt:lpstr>
      <vt:lpstr>What’s Consultant Hours</vt:lpstr>
      <vt:lpstr>友環企業專業的顧問輔導</vt:lpstr>
      <vt:lpstr>各階段導入工作 – 輔導案開始</vt:lpstr>
      <vt:lpstr>Q&amp;A</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Leon</dc:creator>
  <cp:lastModifiedBy>User</cp:lastModifiedBy>
  <cp:revision>26</cp:revision>
  <dcterms:created xsi:type="dcterms:W3CDTF">2012-08-21T16:10:26Z</dcterms:created>
  <dcterms:modified xsi:type="dcterms:W3CDTF">2021-05-31T08:30:12Z</dcterms:modified>
</cp:coreProperties>
</file>