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08" r:id="rId2"/>
    <p:sldId id="409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27" r:id="rId21"/>
    <p:sldId id="428" r:id="rId22"/>
    <p:sldId id="429" r:id="rId23"/>
    <p:sldId id="430" r:id="rId24"/>
    <p:sldId id="431" r:id="rId25"/>
    <p:sldId id="406" r:id="rId26"/>
    <p:sldId id="407" r:id="rId27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4660"/>
  </p:normalViewPr>
  <p:slideViewPr>
    <p:cSldViewPr>
      <p:cViewPr varScale="1">
        <p:scale>
          <a:sx n="110" d="100"/>
          <a:sy n="110" d="100"/>
        </p:scale>
        <p:origin x="17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ea typeface="微軟正黑體" panose="020B0604030504040204" pitchFamily="34" charset="-120"/>
              </a:rPr>
              <a:t>www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86839-249D-459A-99BA-E624813789DE}" type="datetimeFigureOut">
              <a:rPr lang="zh-TW" altLang="en-US" smtClean="0">
                <a:ea typeface="微軟正黑體" panose="020B0604030504040204" pitchFamily="34" charset="-120"/>
              </a:rPr>
              <a:t>2017/9/5</a:t>
            </a:fld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F4817-56E8-4F0A-B93C-F99F94404F54}" type="slidenum">
              <a:rPr lang="zh-TW" altLang="en-US" smtClean="0">
                <a:ea typeface="微軟正黑體" panose="020B0604030504040204" pitchFamily="34" charset="-120"/>
              </a:rPr>
              <a:t>‹#›</a:t>
            </a:fld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3786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 smtClean="0"/>
              <a:t>www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52E3D38C-860A-4993-937A-44A351DAF30E}" type="datetimeFigureOut">
              <a:rPr lang="zh-TW" altLang="en-US" smtClean="0"/>
              <a:pPr/>
              <a:t>2017/9/5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7C76C089-166B-48E2-AF5E-EDBDBE0331B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6641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6C089-166B-48E2-AF5E-EDBDBE0331B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75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首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425" y="2533534"/>
            <a:ext cx="7772400" cy="620980"/>
          </a:xfrm>
        </p:spPr>
        <p:txBody>
          <a:bodyPr/>
          <a:lstStyle>
            <a:lvl1pPr algn="ctr" rtl="0" eaLnBrk="1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defRPr lang="fr-FR" sz="4000" b="1" kern="1200" dirty="0">
                <a:solidFill>
                  <a:srgbClr val="FFFFFF"/>
                </a:solidFill>
                <a:latin typeface="Circular Pro Bold" charset="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en-US" dirty="0" smtClean="0"/>
              <a:t>Course Name CN-#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225" y="3517697"/>
            <a:ext cx="6400800" cy="528464"/>
          </a:xfrm>
        </p:spPr>
        <p:txBody>
          <a:bodyPr/>
          <a:lstStyle>
            <a:lvl1pPr marL="0" indent="0" algn="ctr" rtl="0" eaLnBrk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 lang="fr-FR" sz="3200" kern="1200" dirty="0">
                <a:solidFill>
                  <a:srgbClr val="FFFFFF"/>
                </a:solidFill>
                <a:latin typeface="Circular Pro Book" charset="0"/>
                <a:ea typeface="微軟正黑體" panose="020B0604030504040204" pitchFamily="34" charset="-120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 smtClean="0"/>
              <a:t>Subtitle</a:t>
            </a:r>
            <a:endParaRPr lang="fr-FR" dirty="0"/>
          </a:p>
        </p:txBody>
      </p:sp>
      <p:sp>
        <p:nvSpPr>
          <p:cNvPr id="7" name="頁尾版面配置區 3"/>
          <p:cNvSpPr txBox="1">
            <a:spLocks/>
          </p:cNvSpPr>
          <p:nvPr userDrawn="1"/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C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pic>
        <p:nvPicPr>
          <p:cNvPr id="10" name="Picture 38" descr="jira_rbg_white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93096"/>
            <a:ext cx="129539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pPr/>
              <a:t>05/09/2017</a:t>
            </a:fld>
            <a:endParaRPr lang="fr-FR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2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格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05/09/2017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08721"/>
            <a:ext cx="8229600" cy="525713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lang="zh-TW" altLang="en-US" sz="2200" b="1" smtClean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>
              <a:defRPr b="1">
                <a:solidFill>
                  <a:schemeClr val="bg1"/>
                </a:solidFill>
              </a:defRPr>
            </a:lvl2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b="1" dirty="0" smtClean="0">
                <a:solidFill>
                  <a:schemeClr val="bg1"/>
                </a:solidFill>
                <a:latin typeface="+mj-lt"/>
              </a:rPr>
              <a:t>Your</a:t>
            </a:r>
            <a:r>
              <a:rPr lang="en-US" altLang="zh-TW" sz="2400" b="1" baseline="0" dirty="0" smtClean="0">
                <a:solidFill>
                  <a:schemeClr val="bg1"/>
                </a:solidFill>
                <a:latin typeface="+mj-lt"/>
              </a:rPr>
              <a:t> Agenda</a:t>
            </a:r>
            <a:endParaRPr lang="zh-TW" altLang="en-US" sz="2400" b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en-US" altLang="zh-TW" dirty="0" smtClean="0"/>
              <a:t>Agenda 2th 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8485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深藍色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05/09/2017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300192" y="6356353"/>
            <a:ext cx="2133600" cy="365125"/>
          </a:xfrm>
        </p:spPr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60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藍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 smtClean="0"/>
              <a:t>Note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05/09/2017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99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 smtClean="0"/>
              <a:t>Note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05/09/2017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74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 smtClean="0"/>
              <a:t>Note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05/09/2017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57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43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D9BE1E-8DAC-49D9-8265-87474F8A3742}" type="datetime1">
              <a:rPr lang="fr-FR" altLang="zh-TW" smtClean="0"/>
              <a:t>05/09/2017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8184" y="635635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905BE90-2982-40B5-8311-7AD0797CD60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8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pPr/>
              <a:t>05/09/2017</a:t>
            </a:fld>
            <a:endParaRPr lang="fr-FR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29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844824"/>
            <a:ext cx="8229600" cy="428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dirty="0" smtClean="0"/>
              <a:t>Cliquez pour modifier les styles du texte du masque</a:t>
            </a:r>
          </a:p>
          <a:p>
            <a:pPr lvl="1"/>
            <a:r>
              <a:rPr lang="fr-CA" altLang="zh-TW" dirty="0" smtClean="0"/>
              <a:t>Deuxième niveau</a:t>
            </a:r>
          </a:p>
          <a:p>
            <a:pPr lvl="2"/>
            <a:r>
              <a:rPr lang="fr-CA" altLang="zh-TW" dirty="0" smtClean="0"/>
              <a:t>Troisième niveau</a:t>
            </a:r>
          </a:p>
          <a:p>
            <a:pPr lvl="3"/>
            <a:r>
              <a:rPr lang="fr-CA" altLang="zh-TW" dirty="0" smtClean="0"/>
              <a:t>Quatrième niveau</a:t>
            </a:r>
          </a:p>
          <a:p>
            <a:pPr lvl="4"/>
            <a:r>
              <a:rPr lang="fr-CA" altLang="zh-TW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itchFamily="34" charset="0"/>
                <a:ea typeface="微軟正黑體" panose="020B0604030504040204" pitchFamily="34" charset="-120"/>
              </a:defRPr>
            </a:lvl1pPr>
          </a:lstStyle>
          <a:p>
            <a:fld id="{F24BB5EB-6E13-444B-B545-D85CC84B0C0D}" type="datetime1">
              <a:rPr lang="fr-FR" altLang="zh-TW" smtClean="0"/>
              <a:pPr/>
              <a:t>05/09/2017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fr-FR" dirty="0" smtClean="0"/>
              <a:t>www.linktech.com.tw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63A2A86-BB4C-4EF3-B5FE-70223D7216C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65" r:id="rId8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fr-CA" altLang="zh-TW" sz="4000" kern="1200" dirty="0" smtClean="0">
          <a:solidFill>
            <a:schemeClr val="accent1">
              <a:lumMod val="50000"/>
            </a:schemeClr>
          </a:solidFill>
          <a:latin typeface="MS PGothic" panose="020B0600070205080204" pitchFamily="34" charset="-128"/>
          <a:ea typeface="MS PGothic" panose="020B0600070205080204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fr-CA" altLang="zh-TW" sz="24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CA" altLang="zh-TW" sz="21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fr-CA" altLang="zh-TW" sz="18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CA" altLang="zh-TW" sz="15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fr-CA" altLang="zh-TW" sz="15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/>
        </p:nvSpPr>
        <p:spPr bwMode="auto">
          <a:xfrm>
            <a:off x="130110" y="3099738"/>
            <a:ext cx="8928992" cy="62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>
              <a:lnSpc>
                <a:spcPct val="110000"/>
              </a:lnSpc>
              <a:spcBef>
                <a:spcPts val="300"/>
              </a:spcBef>
            </a:pPr>
            <a:r>
              <a:rPr lang="en-US" altLang="zh-TW" sz="4000" b="1" dirty="0">
                <a:solidFill>
                  <a:srgbClr val="FFFFFF"/>
                </a:solidFill>
                <a:latin typeface="Circular Pro Bold" charset="0"/>
                <a:sym typeface="Circular Pro Bold" charset="0"/>
              </a:rPr>
              <a:t>Tempo T</a:t>
            </a:r>
            <a:r>
              <a:rPr lang="en-US" altLang="zh-TW" sz="4000" b="1" dirty="0" smtClean="0">
                <a:solidFill>
                  <a:srgbClr val="FFFFFF"/>
                </a:solidFill>
                <a:latin typeface="Circular Pro Bold" charset="0"/>
                <a:sym typeface="Circular Pro Bold" charset="0"/>
              </a:rPr>
              <a:t>imesheets</a:t>
            </a:r>
            <a:endParaRPr lang="en-US" altLang="zh-TW" sz="4000" dirty="0">
              <a:solidFill>
                <a:srgbClr val="000000"/>
              </a:solidFill>
              <a:latin typeface="Circular Pro Bold" charset="0"/>
              <a:sym typeface="Circular Pro Bold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140555" y="3724333"/>
            <a:ext cx="8928992" cy="49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>
              <a:lnSpc>
                <a:spcPct val="110000"/>
              </a:lnSpc>
            </a:pPr>
            <a:r>
              <a:rPr lang="en-US" altLang="zh-TW" sz="3200" b="1" dirty="0" smtClean="0">
                <a:solidFill>
                  <a:srgbClr val="FFFFFF"/>
                </a:solidFill>
                <a:latin typeface="Circular Pro Bold" charset="0"/>
                <a:sym typeface="Circular Pro Bold" charset="0"/>
              </a:rPr>
              <a:t>JIRA plugin</a:t>
            </a:r>
            <a:endParaRPr lang="en-US" altLang="zh-TW" sz="3200" dirty="0">
              <a:solidFill>
                <a:srgbClr val="000000"/>
              </a:solidFill>
              <a:latin typeface="Circular Pro Book" charset="0"/>
              <a:sym typeface="Circular Pro Book" charset="0"/>
            </a:endParaRPr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1801376" y="5789793"/>
            <a:ext cx="6624736" cy="37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859" tIns="17859" rIns="17859" bIns="17859">
            <a:spAutoFit/>
          </a:bodyPr>
          <a:lstStyle>
            <a:lvl1pPr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eaLnBrk="1">
              <a:lnSpc>
                <a:spcPct val="110000"/>
              </a:lnSpc>
              <a:spcBef>
                <a:spcPts val="300"/>
              </a:spcBef>
            </a:pPr>
            <a:r>
              <a:rPr lang="en-US" altLang="zh-TW" sz="2000" b="1" dirty="0" smtClean="0">
                <a:solidFill>
                  <a:srgbClr val="FFFFFF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Sapphire •  Linksoft </a:t>
            </a:r>
            <a:r>
              <a:rPr lang="en-US" altLang="zh-TW" sz="2000" b="1" dirty="0" err="1" smtClean="0">
                <a:solidFill>
                  <a:srgbClr val="FFFFFF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Inc</a:t>
            </a:r>
            <a:r>
              <a:rPr lang="en-US" altLang="zh-TW" sz="2000" b="1" dirty="0" smtClean="0">
                <a:solidFill>
                  <a:srgbClr val="FFFFFF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 </a:t>
            </a:r>
            <a:r>
              <a:rPr lang="en-US" altLang="zh-TW" sz="2000" b="1" dirty="0">
                <a:solidFill>
                  <a:srgbClr val="FFFFFF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•  </a:t>
            </a:r>
            <a:r>
              <a:rPr lang="en-US" altLang="zh-TW" sz="2000" b="1" dirty="0" smtClean="0">
                <a:solidFill>
                  <a:srgbClr val="FFFFFF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@ Live DEMO 2015</a:t>
            </a:r>
            <a:endParaRPr lang="en-US" altLang="zh-TW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7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78812"/>
            <a:ext cx="432048" cy="7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028384" y="6237312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smtClean="0">
                <a:solidFill>
                  <a:schemeClr val="bg1"/>
                </a:solidFill>
              </a:rPr>
              <a:t>V0.1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pic>
        <p:nvPicPr>
          <p:cNvPr id="11" name="Picture 44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64055"/>
            <a:ext cx="440829" cy="77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2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FFFF"/>
                </a:solidFill>
                <a:latin typeface="Circular Pro Bold" charset="0"/>
                <a:sym typeface="Circular Pro Bold" charset="0"/>
              </a:rPr>
              <a:t>Tempo</a:t>
            </a:r>
            <a:r>
              <a:rPr lang="en-US" altLang="zh-TW" b="1" dirty="0" smtClean="0">
                <a:solidFill>
                  <a:schemeClr val="bg1"/>
                </a:solidFill>
              </a:rPr>
              <a:t> </a:t>
            </a:r>
            <a:r>
              <a:rPr lang="en-US" altLang="zh-TW" b="1" dirty="0">
                <a:solidFill>
                  <a:schemeClr val="bg1"/>
                </a:solidFill>
              </a:rPr>
              <a:t>A</a:t>
            </a:r>
            <a:r>
              <a:rPr lang="en-US" altLang="zh-TW" b="1" dirty="0" smtClean="0">
                <a:solidFill>
                  <a:schemeClr val="bg1"/>
                </a:solidFill>
              </a:rPr>
              <a:t>dvantage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54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can tempo do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7"/>
          </a:xfrm>
        </p:spPr>
        <p:txBody>
          <a:bodyPr/>
          <a:lstStyle/>
          <a:p>
            <a:r>
              <a:rPr lang="en-US" altLang="zh-TW" sz="2800" dirty="0"/>
              <a:t>Easy time </a:t>
            </a:r>
            <a:r>
              <a:rPr lang="en-US" altLang="zh-TW" sz="2800" dirty="0" smtClean="0"/>
              <a:t>tracking</a:t>
            </a:r>
            <a:endParaRPr lang="en-US" altLang="zh-TW" sz="2800" dirty="0"/>
          </a:p>
          <a:p>
            <a:r>
              <a:rPr lang="en-US" altLang="zh-TW" sz="2800" dirty="0"/>
              <a:t>Flexible </a:t>
            </a:r>
            <a:r>
              <a:rPr lang="en-US" altLang="zh-TW" sz="2800" dirty="0" smtClean="0"/>
              <a:t>reporting</a:t>
            </a:r>
          </a:p>
          <a:p>
            <a:r>
              <a:rPr lang="en-US" altLang="zh-TW" sz="2800" dirty="0"/>
              <a:t>Centralized team management</a:t>
            </a:r>
          </a:p>
          <a:p>
            <a:r>
              <a:rPr lang="en-US" altLang="zh-TW" sz="2800" dirty="0" smtClean="0"/>
              <a:t>Accurately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allocate resources</a:t>
            </a:r>
            <a:endParaRPr lang="en-US" altLang="zh-TW" sz="2800" dirty="0"/>
          </a:p>
          <a:p>
            <a:r>
              <a:rPr lang="en-US" altLang="zh-TW" sz="2800" dirty="0"/>
              <a:t>Internal time </a:t>
            </a:r>
            <a:r>
              <a:rPr lang="en-US" altLang="zh-TW" sz="2800" dirty="0" smtClean="0"/>
              <a:t>management</a:t>
            </a:r>
            <a:endParaRPr lang="en-US" altLang="zh-TW" sz="2800" dirty="0"/>
          </a:p>
          <a:p>
            <a:r>
              <a:rPr lang="en-US" altLang="zh-TW" sz="2800" dirty="0"/>
              <a:t>Planned time and timesheet </a:t>
            </a:r>
            <a:r>
              <a:rPr lang="en-US" altLang="zh-TW" sz="2800" dirty="0" smtClean="0"/>
              <a:t>approvals</a:t>
            </a:r>
          </a:p>
          <a:p>
            <a:r>
              <a:rPr lang="en-US" altLang="zh-TW" sz="2800" dirty="0"/>
              <a:t>Real-time business data</a:t>
            </a:r>
          </a:p>
        </p:txBody>
      </p:sp>
      <p:grpSp>
        <p:nvGrpSpPr>
          <p:cNvPr id="5" name="Group 5285"/>
          <p:cNvGrpSpPr/>
          <p:nvPr/>
        </p:nvGrpSpPr>
        <p:grpSpPr>
          <a:xfrm>
            <a:off x="3635896" y="2060848"/>
            <a:ext cx="432048" cy="432048"/>
            <a:chOff x="-1" y="0"/>
            <a:chExt cx="1014336" cy="1058532"/>
          </a:xfrm>
        </p:grpSpPr>
        <p:sp>
          <p:nvSpPr>
            <p:cNvPr id="6" name="Shape 5282"/>
            <p:cNvSpPr/>
            <p:nvPr/>
          </p:nvSpPr>
          <p:spPr>
            <a:xfrm>
              <a:off x="-1" y="41900"/>
              <a:ext cx="1014336" cy="101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" name="Shape 5283"/>
            <p:cNvSpPr/>
            <p:nvPr/>
          </p:nvSpPr>
          <p:spPr>
            <a:xfrm>
              <a:off x="-1" y="0"/>
              <a:ext cx="1014336" cy="101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" name="Shape 5284"/>
            <p:cNvSpPr/>
            <p:nvPr/>
          </p:nvSpPr>
          <p:spPr>
            <a:xfrm>
              <a:off x="253124" y="315508"/>
              <a:ext cx="465603" cy="403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58" extrusionOk="0">
                  <a:moveTo>
                    <a:pt x="540" y="15187"/>
                  </a:moveTo>
                  <a:cubicBezTo>
                    <a:pt x="5340" y="20797"/>
                    <a:pt x="5340" y="20797"/>
                    <a:pt x="5340" y="20797"/>
                  </a:cubicBezTo>
                  <a:cubicBezTo>
                    <a:pt x="5820" y="21077"/>
                    <a:pt x="6300" y="21358"/>
                    <a:pt x="6780" y="21358"/>
                  </a:cubicBezTo>
                  <a:cubicBezTo>
                    <a:pt x="7500" y="21358"/>
                    <a:pt x="7980" y="21077"/>
                    <a:pt x="8220" y="20516"/>
                  </a:cubicBezTo>
                  <a:cubicBezTo>
                    <a:pt x="20700" y="3685"/>
                    <a:pt x="20700" y="3685"/>
                    <a:pt x="20700" y="3685"/>
                  </a:cubicBezTo>
                  <a:cubicBezTo>
                    <a:pt x="21420" y="2844"/>
                    <a:pt x="21420" y="1441"/>
                    <a:pt x="20460" y="600"/>
                  </a:cubicBezTo>
                  <a:cubicBezTo>
                    <a:pt x="19740" y="-242"/>
                    <a:pt x="18540" y="-242"/>
                    <a:pt x="17820" y="880"/>
                  </a:cubicBezTo>
                  <a:cubicBezTo>
                    <a:pt x="6780" y="15748"/>
                    <a:pt x="6780" y="15748"/>
                    <a:pt x="6780" y="15748"/>
                  </a:cubicBezTo>
                  <a:cubicBezTo>
                    <a:pt x="3420" y="11820"/>
                    <a:pt x="3420" y="11820"/>
                    <a:pt x="3420" y="11820"/>
                  </a:cubicBezTo>
                  <a:cubicBezTo>
                    <a:pt x="2700" y="10979"/>
                    <a:pt x="1260" y="10979"/>
                    <a:pt x="540" y="11820"/>
                  </a:cubicBezTo>
                  <a:cubicBezTo>
                    <a:pt x="-180" y="12662"/>
                    <a:pt x="-180" y="14345"/>
                    <a:pt x="540" y="15187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9" name="Group 5285"/>
          <p:cNvGrpSpPr/>
          <p:nvPr/>
        </p:nvGrpSpPr>
        <p:grpSpPr>
          <a:xfrm>
            <a:off x="3626848" y="2584468"/>
            <a:ext cx="432048" cy="432048"/>
            <a:chOff x="-1" y="0"/>
            <a:chExt cx="1014336" cy="1058532"/>
          </a:xfrm>
        </p:grpSpPr>
        <p:sp>
          <p:nvSpPr>
            <p:cNvPr id="10" name="Shape 5282"/>
            <p:cNvSpPr/>
            <p:nvPr/>
          </p:nvSpPr>
          <p:spPr>
            <a:xfrm>
              <a:off x="-1" y="41900"/>
              <a:ext cx="1014336" cy="101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" name="Shape 5283"/>
            <p:cNvSpPr/>
            <p:nvPr/>
          </p:nvSpPr>
          <p:spPr>
            <a:xfrm>
              <a:off x="-1" y="0"/>
              <a:ext cx="1014336" cy="101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" name="Shape 5284"/>
            <p:cNvSpPr/>
            <p:nvPr/>
          </p:nvSpPr>
          <p:spPr>
            <a:xfrm>
              <a:off x="253124" y="315508"/>
              <a:ext cx="465603" cy="403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58" extrusionOk="0">
                  <a:moveTo>
                    <a:pt x="540" y="15187"/>
                  </a:moveTo>
                  <a:cubicBezTo>
                    <a:pt x="5340" y="20797"/>
                    <a:pt x="5340" y="20797"/>
                    <a:pt x="5340" y="20797"/>
                  </a:cubicBezTo>
                  <a:cubicBezTo>
                    <a:pt x="5820" y="21077"/>
                    <a:pt x="6300" y="21358"/>
                    <a:pt x="6780" y="21358"/>
                  </a:cubicBezTo>
                  <a:cubicBezTo>
                    <a:pt x="7500" y="21358"/>
                    <a:pt x="7980" y="21077"/>
                    <a:pt x="8220" y="20516"/>
                  </a:cubicBezTo>
                  <a:cubicBezTo>
                    <a:pt x="20700" y="3685"/>
                    <a:pt x="20700" y="3685"/>
                    <a:pt x="20700" y="3685"/>
                  </a:cubicBezTo>
                  <a:cubicBezTo>
                    <a:pt x="21420" y="2844"/>
                    <a:pt x="21420" y="1441"/>
                    <a:pt x="20460" y="600"/>
                  </a:cubicBezTo>
                  <a:cubicBezTo>
                    <a:pt x="19740" y="-242"/>
                    <a:pt x="18540" y="-242"/>
                    <a:pt x="17820" y="880"/>
                  </a:cubicBezTo>
                  <a:cubicBezTo>
                    <a:pt x="6780" y="15748"/>
                    <a:pt x="6780" y="15748"/>
                    <a:pt x="6780" y="15748"/>
                  </a:cubicBezTo>
                  <a:cubicBezTo>
                    <a:pt x="3420" y="11820"/>
                    <a:pt x="3420" y="11820"/>
                    <a:pt x="3420" y="11820"/>
                  </a:cubicBezTo>
                  <a:cubicBezTo>
                    <a:pt x="2700" y="10979"/>
                    <a:pt x="1260" y="10979"/>
                    <a:pt x="540" y="11820"/>
                  </a:cubicBezTo>
                  <a:cubicBezTo>
                    <a:pt x="-180" y="12662"/>
                    <a:pt x="-180" y="14345"/>
                    <a:pt x="540" y="15187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3" name="Group 5285"/>
          <p:cNvGrpSpPr/>
          <p:nvPr/>
        </p:nvGrpSpPr>
        <p:grpSpPr>
          <a:xfrm>
            <a:off x="5587752" y="3068960"/>
            <a:ext cx="432048" cy="432048"/>
            <a:chOff x="-1" y="0"/>
            <a:chExt cx="1014336" cy="1058532"/>
          </a:xfrm>
        </p:grpSpPr>
        <p:sp>
          <p:nvSpPr>
            <p:cNvPr id="14" name="Shape 5282"/>
            <p:cNvSpPr/>
            <p:nvPr/>
          </p:nvSpPr>
          <p:spPr>
            <a:xfrm>
              <a:off x="-1" y="41900"/>
              <a:ext cx="1014336" cy="101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" name="Shape 5283"/>
            <p:cNvSpPr/>
            <p:nvPr/>
          </p:nvSpPr>
          <p:spPr>
            <a:xfrm>
              <a:off x="-1" y="0"/>
              <a:ext cx="1014336" cy="101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" name="Shape 5284"/>
            <p:cNvSpPr/>
            <p:nvPr/>
          </p:nvSpPr>
          <p:spPr>
            <a:xfrm>
              <a:off x="253124" y="315508"/>
              <a:ext cx="465603" cy="403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58" extrusionOk="0">
                  <a:moveTo>
                    <a:pt x="540" y="15187"/>
                  </a:moveTo>
                  <a:cubicBezTo>
                    <a:pt x="5340" y="20797"/>
                    <a:pt x="5340" y="20797"/>
                    <a:pt x="5340" y="20797"/>
                  </a:cubicBezTo>
                  <a:cubicBezTo>
                    <a:pt x="5820" y="21077"/>
                    <a:pt x="6300" y="21358"/>
                    <a:pt x="6780" y="21358"/>
                  </a:cubicBezTo>
                  <a:cubicBezTo>
                    <a:pt x="7500" y="21358"/>
                    <a:pt x="7980" y="21077"/>
                    <a:pt x="8220" y="20516"/>
                  </a:cubicBezTo>
                  <a:cubicBezTo>
                    <a:pt x="20700" y="3685"/>
                    <a:pt x="20700" y="3685"/>
                    <a:pt x="20700" y="3685"/>
                  </a:cubicBezTo>
                  <a:cubicBezTo>
                    <a:pt x="21420" y="2844"/>
                    <a:pt x="21420" y="1441"/>
                    <a:pt x="20460" y="600"/>
                  </a:cubicBezTo>
                  <a:cubicBezTo>
                    <a:pt x="19740" y="-242"/>
                    <a:pt x="18540" y="-242"/>
                    <a:pt x="17820" y="880"/>
                  </a:cubicBezTo>
                  <a:cubicBezTo>
                    <a:pt x="6780" y="15748"/>
                    <a:pt x="6780" y="15748"/>
                    <a:pt x="6780" y="15748"/>
                  </a:cubicBezTo>
                  <a:cubicBezTo>
                    <a:pt x="3420" y="11820"/>
                    <a:pt x="3420" y="11820"/>
                    <a:pt x="3420" y="11820"/>
                  </a:cubicBezTo>
                  <a:cubicBezTo>
                    <a:pt x="2700" y="10979"/>
                    <a:pt x="1260" y="10979"/>
                    <a:pt x="540" y="11820"/>
                  </a:cubicBezTo>
                  <a:cubicBezTo>
                    <a:pt x="-180" y="12662"/>
                    <a:pt x="-180" y="14345"/>
                    <a:pt x="540" y="15187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1" name="Group 5285"/>
          <p:cNvGrpSpPr/>
          <p:nvPr/>
        </p:nvGrpSpPr>
        <p:grpSpPr>
          <a:xfrm>
            <a:off x="5263520" y="3599090"/>
            <a:ext cx="432048" cy="432048"/>
            <a:chOff x="-1" y="0"/>
            <a:chExt cx="1014336" cy="1058532"/>
          </a:xfrm>
        </p:grpSpPr>
        <p:sp>
          <p:nvSpPr>
            <p:cNvPr id="22" name="Shape 5282"/>
            <p:cNvSpPr/>
            <p:nvPr/>
          </p:nvSpPr>
          <p:spPr>
            <a:xfrm>
              <a:off x="-1" y="41900"/>
              <a:ext cx="1014336" cy="101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" name="Shape 5283"/>
            <p:cNvSpPr/>
            <p:nvPr/>
          </p:nvSpPr>
          <p:spPr>
            <a:xfrm>
              <a:off x="-1" y="0"/>
              <a:ext cx="1014336" cy="101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" name="Shape 5284"/>
            <p:cNvSpPr/>
            <p:nvPr/>
          </p:nvSpPr>
          <p:spPr>
            <a:xfrm>
              <a:off x="253124" y="315508"/>
              <a:ext cx="465603" cy="403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58" extrusionOk="0">
                  <a:moveTo>
                    <a:pt x="540" y="15187"/>
                  </a:moveTo>
                  <a:cubicBezTo>
                    <a:pt x="5340" y="20797"/>
                    <a:pt x="5340" y="20797"/>
                    <a:pt x="5340" y="20797"/>
                  </a:cubicBezTo>
                  <a:cubicBezTo>
                    <a:pt x="5820" y="21077"/>
                    <a:pt x="6300" y="21358"/>
                    <a:pt x="6780" y="21358"/>
                  </a:cubicBezTo>
                  <a:cubicBezTo>
                    <a:pt x="7500" y="21358"/>
                    <a:pt x="7980" y="21077"/>
                    <a:pt x="8220" y="20516"/>
                  </a:cubicBezTo>
                  <a:cubicBezTo>
                    <a:pt x="20700" y="3685"/>
                    <a:pt x="20700" y="3685"/>
                    <a:pt x="20700" y="3685"/>
                  </a:cubicBezTo>
                  <a:cubicBezTo>
                    <a:pt x="21420" y="2844"/>
                    <a:pt x="21420" y="1441"/>
                    <a:pt x="20460" y="600"/>
                  </a:cubicBezTo>
                  <a:cubicBezTo>
                    <a:pt x="19740" y="-242"/>
                    <a:pt x="18540" y="-242"/>
                    <a:pt x="17820" y="880"/>
                  </a:cubicBezTo>
                  <a:cubicBezTo>
                    <a:pt x="6780" y="15748"/>
                    <a:pt x="6780" y="15748"/>
                    <a:pt x="6780" y="15748"/>
                  </a:cubicBezTo>
                  <a:cubicBezTo>
                    <a:pt x="3420" y="11820"/>
                    <a:pt x="3420" y="11820"/>
                    <a:pt x="3420" y="11820"/>
                  </a:cubicBezTo>
                  <a:cubicBezTo>
                    <a:pt x="2700" y="10979"/>
                    <a:pt x="1260" y="10979"/>
                    <a:pt x="540" y="11820"/>
                  </a:cubicBezTo>
                  <a:cubicBezTo>
                    <a:pt x="-180" y="12662"/>
                    <a:pt x="-180" y="14345"/>
                    <a:pt x="540" y="15187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5" name="Group 5285"/>
          <p:cNvGrpSpPr/>
          <p:nvPr/>
        </p:nvGrpSpPr>
        <p:grpSpPr>
          <a:xfrm>
            <a:off x="4941334" y="4115754"/>
            <a:ext cx="432048" cy="432048"/>
            <a:chOff x="-1" y="0"/>
            <a:chExt cx="1014336" cy="1058532"/>
          </a:xfrm>
        </p:grpSpPr>
        <p:sp>
          <p:nvSpPr>
            <p:cNvPr id="26" name="Shape 5282"/>
            <p:cNvSpPr/>
            <p:nvPr/>
          </p:nvSpPr>
          <p:spPr>
            <a:xfrm>
              <a:off x="-1" y="41900"/>
              <a:ext cx="1014336" cy="101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" name="Shape 5283"/>
            <p:cNvSpPr/>
            <p:nvPr/>
          </p:nvSpPr>
          <p:spPr>
            <a:xfrm>
              <a:off x="-1" y="0"/>
              <a:ext cx="1014336" cy="101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" name="Shape 5284"/>
            <p:cNvSpPr/>
            <p:nvPr/>
          </p:nvSpPr>
          <p:spPr>
            <a:xfrm>
              <a:off x="253124" y="315508"/>
              <a:ext cx="465603" cy="403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58" extrusionOk="0">
                  <a:moveTo>
                    <a:pt x="540" y="15187"/>
                  </a:moveTo>
                  <a:cubicBezTo>
                    <a:pt x="5340" y="20797"/>
                    <a:pt x="5340" y="20797"/>
                    <a:pt x="5340" y="20797"/>
                  </a:cubicBezTo>
                  <a:cubicBezTo>
                    <a:pt x="5820" y="21077"/>
                    <a:pt x="6300" y="21358"/>
                    <a:pt x="6780" y="21358"/>
                  </a:cubicBezTo>
                  <a:cubicBezTo>
                    <a:pt x="7500" y="21358"/>
                    <a:pt x="7980" y="21077"/>
                    <a:pt x="8220" y="20516"/>
                  </a:cubicBezTo>
                  <a:cubicBezTo>
                    <a:pt x="20700" y="3685"/>
                    <a:pt x="20700" y="3685"/>
                    <a:pt x="20700" y="3685"/>
                  </a:cubicBezTo>
                  <a:cubicBezTo>
                    <a:pt x="21420" y="2844"/>
                    <a:pt x="21420" y="1441"/>
                    <a:pt x="20460" y="600"/>
                  </a:cubicBezTo>
                  <a:cubicBezTo>
                    <a:pt x="19740" y="-242"/>
                    <a:pt x="18540" y="-242"/>
                    <a:pt x="17820" y="880"/>
                  </a:cubicBezTo>
                  <a:cubicBezTo>
                    <a:pt x="6780" y="15748"/>
                    <a:pt x="6780" y="15748"/>
                    <a:pt x="6780" y="15748"/>
                  </a:cubicBezTo>
                  <a:cubicBezTo>
                    <a:pt x="3420" y="11820"/>
                    <a:pt x="3420" y="11820"/>
                    <a:pt x="3420" y="11820"/>
                  </a:cubicBezTo>
                  <a:cubicBezTo>
                    <a:pt x="2700" y="10979"/>
                    <a:pt x="1260" y="10979"/>
                    <a:pt x="540" y="11820"/>
                  </a:cubicBezTo>
                  <a:cubicBezTo>
                    <a:pt x="-180" y="12662"/>
                    <a:pt x="-180" y="14345"/>
                    <a:pt x="540" y="15187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9" name="Group 5285"/>
          <p:cNvGrpSpPr/>
          <p:nvPr/>
        </p:nvGrpSpPr>
        <p:grpSpPr>
          <a:xfrm>
            <a:off x="6598043" y="4581128"/>
            <a:ext cx="432048" cy="432048"/>
            <a:chOff x="-1" y="0"/>
            <a:chExt cx="1014336" cy="1058532"/>
          </a:xfrm>
        </p:grpSpPr>
        <p:sp>
          <p:nvSpPr>
            <p:cNvPr id="30" name="Shape 5282"/>
            <p:cNvSpPr/>
            <p:nvPr/>
          </p:nvSpPr>
          <p:spPr>
            <a:xfrm>
              <a:off x="-1" y="41900"/>
              <a:ext cx="1014336" cy="101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" name="Shape 5283"/>
            <p:cNvSpPr/>
            <p:nvPr/>
          </p:nvSpPr>
          <p:spPr>
            <a:xfrm>
              <a:off x="-1" y="0"/>
              <a:ext cx="1014336" cy="101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" name="Shape 5284"/>
            <p:cNvSpPr/>
            <p:nvPr/>
          </p:nvSpPr>
          <p:spPr>
            <a:xfrm>
              <a:off x="253124" y="315508"/>
              <a:ext cx="465603" cy="403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58" extrusionOk="0">
                  <a:moveTo>
                    <a:pt x="540" y="15187"/>
                  </a:moveTo>
                  <a:cubicBezTo>
                    <a:pt x="5340" y="20797"/>
                    <a:pt x="5340" y="20797"/>
                    <a:pt x="5340" y="20797"/>
                  </a:cubicBezTo>
                  <a:cubicBezTo>
                    <a:pt x="5820" y="21077"/>
                    <a:pt x="6300" y="21358"/>
                    <a:pt x="6780" y="21358"/>
                  </a:cubicBezTo>
                  <a:cubicBezTo>
                    <a:pt x="7500" y="21358"/>
                    <a:pt x="7980" y="21077"/>
                    <a:pt x="8220" y="20516"/>
                  </a:cubicBezTo>
                  <a:cubicBezTo>
                    <a:pt x="20700" y="3685"/>
                    <a:pt x="20700" y="3685"/>
                    <a:pt x="20700" y="3685"/>
                  </a:cubicBezTo>
                  <a:cubicBezTo>
                    <a:pt x="21420" y="2844"/>
                    <a:pt x="21420" y="1441"/>
                    <a:pt x="20460" y="600"/>
                  </a:cubicBezTo>
                  <a:cubicBezTo>
                    <a:pt x="19740" y="-242"/>
                    <a:pt x="18540" y="-242"/>
                    <a:pt x="17820" y="880"/>
                  </a:cubicBezTo>
                  <a:cubicBezTo>
                    <a:pt x="6780" y="15748"/>
                    <a:pt x="6780" y="15748"/>
                    <a:pt x="6780" y="15748"/>
                  </a:cubicBezTo>
                  <a:cubicBezTo>
                    <a:pt x="3420" y="11820"/>
                    <a:pt x="3420" y="11820"/>
                    <a:pt x="3420" y="11820"/>
                  </a:cubicBezTo>
                  <a:cubicBezTo>
                    <a:pt x="2700" y="10979"/>
                    <a:pt x="1260" y="10979"/>
                    <a:pt x="540" y="11820"/>
                  </a:cubicBezTo>
                  <a:cubicBezTo>
                    <a:pt x="-180" y="12662"/>
                    <a:pt x="-180" y="14345"/>
                    <a:pt x="540" y="15187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33" name="Group 5285"/>
          <p:cNvGrpSpPr/>
          <p:nvPr/>
        </p:nvGrpSpPr>
        <p:grpSpPr>
          <a:xfrm>
            <a:off x="4427984" y="5157192"/>
            <a:ext cx="432048" cy="432048"/>
            <a:chOff x="-1" y="0"/>
            <a:chExt cx="1014336" cy="1058532"/>
          </a:xfrm>
        </p:grpSpPr>
        <p:sp>
          <p:nvSpPr>
            <p:cNvPr id="34" name="Shape 5282"/>
            <p:cNvSpPr/>
            <p:nvPr/>
          </p:nvSpPr>
          <p:spPr>
            <a:xfrm>
              <a:off x="-1" y="41900"/>
              <a:ext cx="1014336" cy="101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" name="Shape 5283"/>
            <p:cNvSpPr/>
            <p:nvPr/>
          </p:nvSpPr>
          <p:spPr>
            <a:xfrm>
              <a:off x="-1" y="0"/>
              <a:ext cx="1014336" cy="101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" name="Shape 5284"/>
            <p:cNvSpPr/>
            <p:nvPr/>
          </p:nvSpPr>
          <p:spPr>
            <a:xfrm>
              <a:off x="253124" y="315508"/>
              <a:ext cx="465603" cy="403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58" extrusionOk="0">
                  <a:moveTo>
                    <a:pt x="540" y="15187"/>
                  </a:moveTo>
                  <a:cubicBezTo>
                    <a:pt x="5340" y="20797"/>
                    <a:pt x="5340" y="20797"/>
                    <a:pt x="5340" y="20797"/>
                  </a:cubicBezTo>
                  <a:cubicBezTo>
                    <a:pt x="5820" y="21077"/>
                    <a:pt x="6300" y="21358"/>
                    <a:pt x="6780" y="21358"/>
                  </a:cubicBezTo>
                  <a:cubicBezTo>
                    <a:pt x="7500" y="21358"/>
                    <a:pt x="7980" y="21077"/>
                    <a:pt x="8220" y="20516"/>
                  </a:cubicBezTo>
                  <a:cubicBezTo>
                    <a:pt x="20700" y="3685"/>
                    <a:pt x="20700" y="3685"/>
                    <a:pt x="20700" y="3685"/>
                  </a:cubicBezTo>
                  <a:cubicBezTo>
                    <a:pt x="21420" y="2844"/>
                    <a:pt x="21420" y="1441"/>
                    <a:pt x="20460" y="600"/>
                  </a:cubicBezTo>
                  <a:cubicBezTo>
                    <a:pt x="19740" y="-242"/>
                    <a:pt x="18540" y="-242"/>
                    <a:pt x="17820" y="880"/>
                  </a:cubicBezTo>
                  <a:cubicBezTo>
                    <a:pt x="6780" y="15748"/>
                    <a:pt x="6780" y="15748"/>
                    <a:pt x="6780" y="15748"/>
                  </a:cubicBezTo>
                  <a:cubicBezTo>
                    <a:pt x="3420" y="11820"/>
                    <a:pt x="3420" y="11820"/>
                    <a:pt x="3420" y="11820"/>
                  </a:cubicBezTo>
                  <a:cubicBezTo>
                    <a:pt x="2700" y="10979"/>
                    <a:pt x="1260" y="10979"/>
                    <a:pt x="540" y="11820"/>
                  </a:cubicBezTo>
                  <a:cubicBezTo>
                    <a:pt x="-180" y="12662"/>
                    <a:pt x="-180" y="14345"/>
                    <a:pt x="540" y="15187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7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24254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FFFF"/>
                </a:solidFill>
                <a:latin typeface="Circular Pro Bold" charset="0"/>
                <a:sym typeface="Circular Pro Bold" charset="0"/>
              </a:rPr>
              <a:t>Overviews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29223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2"/>
          <a:srcRect l="29732" t="17132" r="29673" b="20141"/>
          <a:stretch/>
        </p:blipFill>
        <p:spPr>
          <a:xfrm>
            <a:off x="260014" y="1988840"/>
            <a:ext cx="5728372" cy="4248472"/>
          </a:xfrm>
          <a:prstGeom prst="rect">
            <a:avLst/>
          </a:prstGeom>
        </p:spPr>
      </p:pic>
      <p:sp>
        <p:nvSpPr>
          <p:cNvPr id="42" name="文字方塊 41"/>
          <p:cNvSpPr txBox="1"/>
          <p:nvPr/>
        </p:nvSpPr>
        <p:spPr>
          <a:xfrm>
            <a:off x="4894872" y="1651831"/>
            <a:ext cx="2820003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以不同層級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角度規劃時間</a:t>
            </a:r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Plan times</a:t>
            </a:r>
            <a:endParaRPr lang="zh-TW" altLang="en-US" dirty="0"/>
          </a:p>
        </p:txBody>
      </p:sp>
      <p:cxnSp>
        <p:nvCxnSpPr>
          <p:cNvPr id="8" name="肘形接點 7"/>
          <p:cNvCxnSpPr/>
          <p:nvPr/>
        </p:nvCxnSpPr>
        <p:spPr>
          <a:xfrm rot="10800000" flipV="1">
            <a:off x="3347864" y="3667133"/>
            <a:ext cx="2671936" cy="460553"/>
          </a:xfrm>
          <a:prstGeom prst="bentConnector3">
            <a:avLst>
              <a:gd name="adj1" fmla="val 7227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6064497" y="3517664"/>
            <a:ext cx="2954655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彈性計算此人總共剩餘時間</a:t>
            </a:r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886307" y="4245702"/>
            <a:ext cx="1800493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以工作日來計算</a:t>
            </a:r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17" name="肘形接點 16"/>
          <p:cNvCxnSpPr>
            <a:stCxn id="16" idx="1"/>
          </p:cNvCxnSpPr>
          <p:nvPr/>
        </p:nvCxnSpPr>
        <p:spPr>
          <a:xfrm rot="10800000">
            <a:off x="5157321" y="4113076"/>
            <a:ext cx="1728986" cy="31729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6300192" y="4900511"/>
            <a:ext cx="240063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規劃時間在此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Issue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</a:t>
            </a:r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1" name="肘形接點 20"/>
          <p:cNvCxnSpPr/>
          <p:nvPr/>
        </p:nvCxnSpPr>
        <p:spPr>
          <a:xfrm rot="10800000">
            <a:off x="3605782" y="4698889"/>
            <a:ext cx="2766418" cy="4101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肘形接點 31"/>
          <p:cNvCxnSpPr/>
          <p:nvPr/>
        </p:nvCxnSpPr>
        <p:spPr>
          <a:xfrm rot="10800000" flipV="1">
            <a:off x="971600" y="1869798"/>
            <a:ext cx="3960440" cy="911130"/>
          </a:xfrm>
          <a:prstGeom prst="bentConnector3">
            <a:avLst>
              <a:gd name="adj1" fmla="val 91385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肘形接點 43"/>
          <p:cNvCxnSpPr/>
          <p:nvPr/>
        </p:nvCxnSpPr>
        <p:spPr>
          <a:xfrm rot="5400000">
            <a:off x="5388158" y="2216800"/>
            <a:ext cx="995979" cy="540058"/>
          </a:xfrm>
          <a:prstGeom prst="bentConnector3">
            <a:avLst>
              <a:gd name="adj1" fmla="val 100235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36812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Real-time response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76" t="21503" r="29875" b="19831"/>
          <a:stretch/>
        </p:blipFill>
        <p:spPr>
          <a:xfrm>
            <a:off x="1619672" y="2348880"/>
            <a:ext cx="5400600" cy="387434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57200" y="191298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派其他任務給此成員時，可知該日他剩餘工作時間</a:t>
            </a:r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3995936" y="3789040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4247964" y="2282315"/>
            <a:ext cx="0" cy="15067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26340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Traking</a:t>
            </a:r>
            <a:r>
              <a:rPr lang="en-US" altLang="zh-TW" dirty="0"/>
              <a:t> bar by member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8405"/>
          <a:stretch/>
        </p:blipFill>
        <p:spPr>
          <a:xfrm>
            <a:off x="457200" y="2038794"/>
            <a:ext cx="8229600" cy="3982494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6156176" y="4725144"/>
            <a:ext cx="2736304" cy="129614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24143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Traking</a:t>
            </a:r>
            <a:r>
              <a:rPr lang="en-US" altLang="zh-TW" dirty="0"/>
              <a:t> bar by Issue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4769"/>
          <a:stretch/>
        </p:blipFill>
        <p:spPr>
          <a:xfrm>
            <a:off x="457200" y="2039414"/>
            <a:ext cx="8229600" cy="3647534"/>
          </a:xfrm>
          <a:prstGeom prst="rect">
            <a:avLst/>
          </a:prstGeom>
        </p:spPr>
      </p:pic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38509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Traking</a:t>
            </a:r>
            <a:r>
              <a:rPr lang="en-US" altLang="zh-TW" dirty="0"/>
              <a:t> bar by </a:t>
            </a:r>
            <a:r>
              <a:rPr lang="en-US" altLang="zh-TW" dirty="0" smtClean="0"/>
              <a:t>Project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39234"/>
            <a:ext cx="8229600" cy="384789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358007" y="6009536"/>
            <a:ext cx="4958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And you can check detail on it, too.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2627784" y="3789040"/>
            <a:ext cx="6408712" cy="222049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995936" y="3863180"/>
            <a:ext cx="360040" cy="357907"/>
          </a:xfrm>
          <a:prstGeom prst="ellipse">
            <a:avLst/>
          </a:prstGeom>
          <a:noFill/>
          <a:ln>
            <a:solidFill>
              <a:srgbClr val="FF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28984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Traking</a:t>
            </a:r>
            <a:r>
              <a:rPr lang="en-US" altLang="zh-TW" dirty="0"/>
              <a:t> bar by 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" t="163" r="49919" b="13471"/>
          <a:stretch/>
        </p:blipFill>
        <p:spPr>
          <a:xfrm>
            <a:off x="3124200" y="2780928"/>
            <a:ext cx="3019425" cy="2731145"/>
          </a:xfrm>
          <a:prstGeom prst="rect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457200" y="2060848"/>
            <a:ext cx="8229600" cy="406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There are more things you can do:</a:t>
            </a:r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36423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Working time Calendar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353" y="1927373"/>
            <a:ext cx="6711293" cy="4525963"/>
          </a:xfrm>
          <a:prstGeom prst="rect">
            <a:avLst/>
          </a:prstGeom>
        </p:spPr>
      </p:pic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29303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altLang="en-US" sz="2800" dirty="0">
                <a:solidFill>
                  <a:srgbClr val="FFFFFF"/>
                </a:solidFill>
                <a:latin typeface="Circular Pro Bold" charset="0"/>
              </a:rPr>
              <a:t>Who use the TEMPO?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srgbClr val="FFFFFF"/>
                </a:solidFill>
                <a:latin typeface="Circular Pro Bold" charset="0"/>
                <a:sym typeface="Circular Pro Bold" charset="0"/>
              </a:rPr>
              <a:t>How it works</a:t>
            </a:r>
            <a:r>
              <a:rPr lang="fr-FR" altLang="en-US" sz="2800" dirty="0">
                <a:solidFill>
                  <a:srgbClr val="FFFFFF"/>
                </a:solidFill>
                <a:latin typeface="Circular Pro Bold" charset="0"/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srgbClr val="FFFFFF"/>
                </a:solidFill>
                <a:latin typeface="Circular Pro Bold" charset="0"/>
                <a:sym typeface="Circular Pro Bold" charset="0"/>
              </a:rPr>
              <a:t>Tempo</a:t>
            </a:r>
            <a:r>
              <a:rPr lang="en-US" altLang="zh-TW" sz="2800" dirty="0">
                <a:solidFill>
                  <a:srgbClr val="FFFFFF"/>
                </a:solidFill>
                <a:latin typeface="Circular Pro Bold" charset="0"/>
              </a:rPr>
              <a:t> Advantage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>
                <a:solidFill>
                  <a:srgbClr val="FFFFFF"/>
                </a:solidFill>
                <a:latin typeface="Circular Pro Bold" charset="0"/>
                <a:sym typeface="Circular Pro Bold" charset="0"/>
              </a:rPr>
              <a:t>How it </a:t>
            </a:r>
            <a:r>
              <a:rPr lang="en-US" altLang="zh-TW" sz="2800" b="1" dirty="0" smtClean="0">
                <a:solidFill>
                  <a:srgbClr val="FFFFFF"/>
                </a:solidFill>
                <a:latin typeface="Circular Pro Bold" charset="0"/>
                <a:sym typeface="Circular Pro Bold" charset="0"/>
              </a:rPr>
              <a:t>works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25472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Time report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11796"/>
            <a:ext cx="8229600" cy="3163146"/>
          </a:xfrm>
          <a:prstGeom prst="rect">
            <a:avLst/>
          </a:prstGeom>
        </p:spPr>
      </p:pic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2300772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</a:t>
            </a:r>
            <a:r>
              <a:rPr lang="en-US" altLang="zh-TW" dirty="0" smtClean="0"/>
              <a:t>lick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run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625" t="17718"/>
          <a:stretch/>
        </p:blipFill>
        <p:spPr>
          <a:xfrm>
            <a:off x="1403648" y="1931868"/>
            <a:ext cx="2952328" cy="4156343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2253488" y="5395276"/>
            <a:ext cx="2592288" cy="96107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4716016" y="4365104"/>
            <a:ext cx="864096" cy="1002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5508104" y="3573016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Click and run the time!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148064" y="3069613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一鍵開始計時，可暫停可停止可結束</a:t>
            </a:r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639478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Okay, now...</a:t>
            </a:r>
            <a:endParaRPr lang="fr-CA" altLang="zh-TW" b="1" dirty="0">
              <a:solidFill>
                <a:schemeClr val="bg1"/>
              </a:solidFill>
            </a:endParaRPr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38508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88840"/>
            <a:ext cx="7931224" cy="413732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4000" dirty="0" smtClean="0"/>
              <a:t>You just need:</a:t>
            </a:r>
            <a:endParaRPr lang="zh-TW" altLang="en-US" sz="4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136" y="3287958"/>
            <a:ext cx="2362200" cy="800100"/>
          </a:xfrm>
          <a:prstGeom prst="rect">
            <a:avLst/>
          </a:prstGeom>
        </p:spPr>
      </p:pic>
      <p:pic>
        <p:nvPicPr>
          <p:cNvPr id="6" name="Picture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833" y="3212976"/>
            <a:ext cx="1368152" cy="762009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121279" y="3087844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dirty="0" smtClean="0"/>
              <a:t>+</a:t>
            </a:r>
            <a:endParaRPr lang="zh-TW" altLang="en-US" sz="7200" dirty="0"/>
          </a:p>
        </p:txBody>
      </p:sp>
      <p:sp>
        <p:nvSpPr>
          <p:cNvPr id="9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28192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What’s more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5"/>
          </a:xfrm>
        </p:spPr>
        <p:txBody>
          <a:bodyPr/>
          <a:lstStyle/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457200" y="1988841"/>
            <a:ext cx="793122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4000" dirty="0"/>
              <a:t>Contact your </a:t>
            </a:r>
            <a:r>
              <a:rPr lang="en-US" altLang="zh-TW" sz="4000" dirty="0" smtClean="0"/>
              <a:t>consultant:</a:t>
            </a:r>
            <a:endParaRPr lang="zh-TW" altLang="en-US" sz="4000" dirty="0"/>
          </a:p>
        </p:txBody>
      </p:sp>
      <p:sp>
        <p:nvSpPr>
          <p:cNvPr id="7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071" y="2708921"/>
            <a:ext cx="4335857" cy="143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smtClean="0"/>
              <a:t>www.linktech.com.tw</a:t>
            </a:r>
            <a:endParaRPr lang="fr-FR" altLang="zh-TW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bg1"/>
                </a:solidFill>
                <a:latin typeface="+mj-lt"/>
              </a:rPr>
              <a:t>Q&amp;A</a:t>
            </a:r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88" y="3496005"/>
            <a:ext cx="525462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3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00" y="3494418"/>
            <a:ext cx="5238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4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13" y="3494418"/>
            <a:ext cx="525462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5" descr="pasted-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88" y="3496005"/>
            <a:ext cx="523875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6" descr="pasted-imag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00" y="3494418"/>
            <a:ext cx="51435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7" descr="pasted-imag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75" y="3496005"/>
            <a:ext cx="579438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43" descr="pasted-image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50" y="3494418"/>
            <a:ext cx="51435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44" descr="pasted-image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63" y="3496005"/>
            <a:ext cx="5810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964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356329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b="1" dirty="0"/>
              <a:t>Who use </a:t>
            </a:r>
            <a:r>
              <a:rPr lang="fr-CA" altLang="zh-TW" b="1" dirty="0" smtClean="0"/>
              <a:t>the TEMPO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51" t="3787" r="10626" b="12089"/>
          <a:stretch/>
        </p:blipFill>
        <p:spPr>
          <a:xfrm>
            <a:off x="395536" y="2276872"/>
            <a:ext cx="8455133" cy="288032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002" y="5356723"/>
            <a:ext cx="2362200" cy="800100"/>
          </a:xfrm>
          <a:prstGeom prst="rect">
            <a:avLst/>
          </a:prstGeom>
        </p:spPr>
      </p:pic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24759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464470" y="431908"/>
            <a:ext cx="6193631" cy="857250"/>
          </a:xfrm>
        </p:spPr>
        <p:txBody>
          <a:bodyPr/>
          <a:lstStyle/>
          <a:p>
            <a:r>
              <a:rPr lang="fr-CA" altLang="zh-TW" sz="40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Who use </a:t>
            </a:r>
            <a:r>
              <a:rPr lang="fr-CA" altLang="zh-TW" b="1" dirty="0" smtClean="0"/>
              <a:t>TEMPO Timesheet</a:t>
            </a:r>
            <a:endParaRPr lang="fr-CA" altLang="zh-TW" sz="4000" b="1" dirty="0" smtClean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22" t="25049" r="9024" b="15302"/>
          <a:stretch/>
        </p:blipFill>
        <p:spPr>
          <a:xfrm>
            <a:off x="457200" y="2420888"/>
            <a:ext cx="8229600" cy="1585533"/>
          </a:xfrm>
          <a:prstGeom prst="rect">
            <a:avLst/>
          </a:prstGeom>
        </p:spPr>
      </p:pic>
      <p:grpSp>
        <p:nvGrpSpPr>
          <p:cNvPr id="9" name="Group 11"/>
          <p:cNvGrpSpPr/>
          <p:nvPr/>
        </p:nvGrpSpPr>
        <p:grpSpPr>
          <a:xfrm>
            <a:off x="6075320" y="5237993"/>
            <a:ext cx="1232984" cy="857023"/>
            <a:chOff x="1524000" y="2743200"/>
            <a:chExt cx="3760788" cy="2068515"/>
          </a:xfrm>
        </p:grpSpPr>
        <p:sp>
          <p:nvSpPr>
            <p:cNvPr id="335" name="Freeform 9"/>
            <p:cNvSpPr>
              <a:spLocks/>
            </p:cNvSpPr>
            <p:nvPr/>
          </p:nvSpPr>
          <p:spPr bwMode="auto">
            <a:xfrm>
              <a:off x="1905000" y="2743200"/>
              <a:ext cx="2971800" cy="2036667"/>
            </a:xfrm>
            <a:custGeom>
              <a:avLst/>
              <a:gdLst>
                <a:gd name="T0" fmla="*/ 873 w 912"/>
                <a:gd name="T1" fmla="*/ 624 h 624"/>
                <a:gd name="T2" fmla="*/ 912 w 912"/>
                <a:gd name="T3" fmla="*/ 444 h 624"/>
                <a:gd name="T4" fmla="*/ 456 w 912"/>
                <a:gd name="T5" fmla="*/ 0 h 624"/>
                <a:gd name="T6" fmla="*/ 0 w 912"/>
                <a:gd name="T7" fmla="*/ 444 h 624"/>
                <a:gd name="T8" fmla="*/ 39 w 912"/>
                <a:gd name="T9" fmla="*/ 624 h 624"/>
                <a:gd name="T10" fmla="*/ 873 w 912"/>
                <a:gd name="T1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2" h="624">
                  <a:moveTo>
                    <a:pt x="873" y="624"/>
                  </a:moveTo>
                  <a:cubicBezTo>
                    <a:pt x="898" y="569"/>
                    <a:pt x="912" y="508"/>
                    <a:pt x="912" y="444"/>
                  </a:cubicBezTo>
                  <a:cubicBezTo>
                    <a:pt x="912" y="199"/>
                    <a:pt x="708" y="0"/>
                    <a:pt x="456" y="0"/>
                  </a:cubicBezTo>
                  <a:cubicBezTo>
                    <a:pt x="204" y="0"/>
                    <a:pt x="0" y="199"/>
                    <a:pt x="0" y="444"/>
                  </a:cubicBezTo>
                  <a:cubicBezTo>
                    <a:pt x="0" y="508"/>
                    <a:pt x="14" y="569"/>
                    <a:pt x="39" y="624"/>
                  </a:cubicBezTo>
                  <a:lnTo>
                    <a:pt x="873" y="624"/>
                  </a:lnTo>
                  <a:close/>
                </a:path>
              </a:pathLst>
            </a:custGeom>
            <a:solidFill>
              <a:srgbClr val="59ADDF">
                <a:alpha val="23137"/>
              </a:srgbClr>
            </a:solidFill>
            <a:ln>
              <a:noFill/>
            </a:ln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grpSp>
          <p:nvGrpSpPr>
            <p:cNvPr id="336" name="Group 4"/>
            <p:cNvGrpSpPr>
              <a:grpSpLocks noChangeAspect="1"/>
            </p:cNvGrpSpPr>
            <p:nvPr/>
          </p:nvGrpSpPr>
          <p:grpSpPr bwMode="auto">
            <a:xfrm>
              <a:off x="1524000" y="3116264"/>
              <a:ext cx="3760788" cy="1695451"/>
              <a:chOff x="1776" y="2917"/>
              <a:chExt cx="2369" cy="1068"/>
            </a:xfrm>
          </p:grpSpPr>
          <p:sp>
            <p:nvSpPr>
              <p:cNvPr id="337" name="Rectangle 6"/>
              <p:cNvSpPr>
                <a:spLocks noChangeArrowheads="1"/>
              </p:cNvSpPr>
              <p:nvPr/>
            </p:nvSpPr>
            <p:spPr bwMode="auto">
              <a:xfrm>
                <a:off x="1776" y="3947"/>
                <a:ext cx="2369" cy="38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8" name="Rectangle 7"/>
              <p:cNvSpPr>
                <a:spLocks noChangeArrowheads="1"/>
              </p:cNvSpPr>
              <p:nvPr/>
            </p:nvSpPr>
            <p:spPr bwMode="auto">
              <a:xfrm>
                <a:off x="1776" y="3947"/>
                <a:ext cx="236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9" name="Freeform 8"/>
              <p:cNvSpPr>
                <a:spLocks/>
              </p:cNvSpPr>
              <p:nvPr/>
            </p:nvSpPr>
            <p:spPr bwMode="auto">
              <a:xfrm>
                <a:off x="1913" y="2936"/>
                <a:ext cx="2095" cy="1030"/>
              </a:xfrm>
              <a:custGeom>
                <a:avLst/>
                <a:gdLst>
                  <a:gd name="T0" fmla="*/ 2578 w 884"/>
                  <a:gd name="T1" fmla="*/ 66 h 434"/>
                  <a:gd name="T2" fmla="*/ 2820 w 884"/>
                  <a:gd name="T3" fmla="*/ 0 h 434"/>
                  <a:gd name="T4" fmla="*/ 3616 w 884"/>
                  <a:gd name="T5" fmla="*/ 812 h 434"/>
                  <a:gd name="T6" fmla="*/ 4965 w 884"/>
                  <a:gd name="T7" fmla="*/ 2440 h 434"/>
                  <a:gd name="T8" fmla="*/ 0 w 884"/>
                  <a:gd name="T9" fmla="*/ 2444 h 434"/>
                  <a:gd name="T10" fmla="*/ 111 w 884"/>
                  <a:gd name="T11" fmla="*/ 2129 h 434"/>
                  <a:gd name="T12" fmla="*/ 1382 w 884"/>
                  <a:gd name="T13" fmla="*/ 1386 h 434"/>
                  <a:gd name="T14" fmla="*/ 2578 w 884"/>
                  <a:gd name="T15" fmla="*/ 66 h 4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84" h="434">
                    <a:moveTo>
                      <a:pt x="459" y="12"/>
                    </a:moveTo>
                    <a:cubicBezTo>
                      <a:pt x="502" y="0"/>
                      <a:pt x="502" y="0"/>
                      <a:pt x="502" y="0"/>
                    </a:cubicBezTo>
                    <a:cubicBezTo>
                      <a:pt x="644" y="144"/>
                      <a:pt x="644" y="144"/>
                      <a:pt x="644" y="144"/>
                    </a:cubicBezTo>
                    <a:cubicBezTo>
                      <a:pt x="884" y="433"/>
                      <a:pt x="884" y="433"/>
                      <a:pt x="884" y="433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20" y="378"/>
                      <a:pt x="20" y="378"/>
                      <a:pt x="20" y="378"/>
                    </a:cubicBezTo>
                    <a:cubicBezTo>
                      <a:pt x="20" y="378"/>
                      <a:pt x="122" y="360"/>
                      <a:pt x="246" y="246"/>
                    </a:cubicBezTo>
                    <a:cubicBezTo>
                      <a:pt x="370" y="133"/>
                      <a:pt x="459" y="12"/>
                      <a:pt x="459" y="12"/>
                    </a:cubicBezTo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0" name="Freeform 9"/>
              <p:cNvSpPr>
                <a:spLocks noEditPoints="1"/>
              </p:cNvSpPr>
              <p:nvPr/>
            </p:nvSpPr>
            <p:spPr bwMode="auto">
              <a:xfrm>
                <a:off x="1894" y="2917"/>
                <a:ext cx="2135" cy="1068"/>
              </a:xfrm>
              <a:custGeom>
                <a:avLst/>
                <a:gdLst>
                  <a:gd name="T0" fmla="*/ 45 w 901"/>
                  <a:gd name="T1" fmla="*/ 2535 h 450"/>
                  <a:gd name="T2" fmla="*/ 5 w 901"/>
                  <a:gd name="T3" fmla="*/ 2513 h 450"/>
                  <a:gd name="T4" fmla="*/ 0 w 901"/>
                  <a:gd name="T5" fmla="*/ 2473 h 450"/>
                  <a:gd name="T6" fmla="*/ 118 w 901"/>
                  <a:gd name="T7" fmla="*/ 2162 h 450"/>
                  <a:gd name="T8" fmla="*/ 152 w 901"/>
                  <a:gd name="T9" fmla="*/ 2134 h 450"/>
                  <a:gd name="T10" fmla="*/ 1393 w 901"/>
                  <a:gd name="T11" fmla="*/ 1403 h 450"/>
                  <a:gd name="T12" fmla="*/ 2588 w 901"/>
                  <a:gd name="T13" fmla="*/ 90 h 450"/>
                  <a:gd name="T14" fmla="*/ 2611 w 901"/>
                  <a:gd name="T15" fmla="*/ 74 h 450"/>
                  <a:gd name="T16" fmla="*/ 2853 w 901"/>
                  <a:gd name="T17" fmla="*/ 5 h 450"/>
                  <a:gd name="T18" fmla="*/ 2898 w 901"/>
                  <a:gd name="T19" fmla="*/ 17 h 450"/>
                  <a:gd name="T20" fmla="*/ 3689 w 901"/>
                  <a:gd name="T21" fmla="*/ 828 h 450"/>
                  <a:gd name="T22" fmla="*/ 3694 w 901"/>
                  <a:gd name="T23" fmla="*/ 828 h 450"/>
                  <a:gd name="T24" fmla="*/ 5042 w 901"/>
                  <a:gd name="T25" fmla="*/ 2456 h 450"/>
                  <a:gd name="T26" fmla="*/ 5047 w 901"/>
                  <a:gd name="T27" fmla="*/ 2501 h 450"/>
                  <a:gd name="T28" fmla="*/ 5009 w 901"/>
                  <a:gd name="T29" fmla="*/ 2530 h 450"/>
                  <a:gd name="T30" fmla="*/ 45 w 901"/>
                  <a:gd name="T31" fmla="*/ 2535 h 450"/>
                  <a:gd name="T32" fmla="*/ 45 w 901"/>
                  <a:gd name="T33" fmla="*/ 2535 h 450"/>
                  <a:gd name="T34" fmla="*/ 192 w 901"/>
                  <a:gd name="T35" fmla="*/ 2214 h 450"/>
                  <a:gd name="T36" fmla="*/ 107 w 901"/>
                  <a:gd name="T37" fmla="*/ 2445 h 450"/>
                  <a:gd name="T38" fmla="*/ 4912 w 901"/>
                  <a:gd name="T39" fmla="*/ 2440 h 450"/>
                  <a:gd name="T40" fmla="*/ 3628 w 901"/>
                  <a:gd name="T41" fmla="*/ 890 h 450"/>
                  <a:gd name="T42" fmla="*/ 2853 w 901"/>
                  <a:gd name="T43" fmla="*/ 95 h 450"/>
                  <a:gd name="T44" fmla="*/ 2649 w 901"/>
                  <a:gd name="T45" fmla="*/ 152 h 450"/>
                  <a:gd name="T46" fmla="*/ 1455 w 901"/>
                  <a:gd name="T47" fmla="*/ 1464 h 450"/>
                  <a:gd name="T48" fmla="*/ 192 w 901"/>
                  <a:gd name="T49" fmla="*/ 2214 h 4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01" h="450">
                    <a:moveTo>
                      <a:pt x="8" y="450"/>
                    </a:moveTo>
                    <a:cubicBezTo>
                      <a:pt x="5" y="450"/>
                      <a:pt x="3" y="448"/>
                      <a:pt x="1" y="446"/>
                    </a:cubicBezTo>
                    <a:cubicBezTo>
                      <a:pt x="0" y="444"/>
                      <a:pt x="0" y="441"/>
                      <a:pt x="0" y="439"/>
                    </a:cubicBezTo>
                    <a:cubicBezTo>
                      <a:pt x="21" y="384"/>
                      <a:pt x="21" y="384"/>
                      <a:pt x="21" y="384"/>
                    </a:cubicBezTo>
                    <a:cubicBezTo>
                      <a:pt x="21" y="381"/>
                      <a:pt x="24" y="379"/>
                      <a:pt x="27" y="379"/>
                    </a:cubicBezTo>
                    <a:cubicBezTo>
                      <a:pt x="28" y="378"/>
                      <a:pt x="128" y="359"/>
                      <a:pt x="248" y="249"/>
                    </a:cubicBezTo>
                    <a:cubicBezTo>
                      <a:pt x="371" y="137"/>
                      <a:pt x="460" y="17"/>
                      <a:pt x="461" y="16"/>
                    </a:cubicBezTo>
                    <a:cubicBezTo>
                      <a:pt x="462" y="14"/>
                      <a:pt x="463" y="13"/>
                      <a:pt x="465" y="13"/>
                    </a:cubicBezTo>
                    <a:cubicBezTo>
                      <a:pt x="508" y="1"/>
                      <a:pt x="508" y="1"/>
                      <a:pt x="508" y="1"/>
                    </a:cubicBezTo>
                    <a:cubicBezTo>
                      <a:pt x="511" y="0"/>
                      <a:pt x="514" y="1"/>
                      <a:pt x="516" y="3"/>
                    </a:cubicBezTo>
                    <a:cubicBezTo>
                      <a:pt x="657" y="147"/>
                      <a:pt x="657" y="147"/>
                      <a:pt x="657" y="147"/>
                    </a:cubicBezTo>
                    <a:cubicBezTo>
                      <a:pt x="658" y="147"/>
                      <a:pt x="658" y="147"/>
                      <a:pt x="658" y="147"/>
                    </a:cubicBezTo>
                    <a:cubicBezTo>
                      <a:pt x="898" y="436"/>
                      <a:pt x="898" y="436"/>
                      <a:pt x="898" y="436"/>
                    </a:cubicBezTo>
                    <a:cubicBezTo>
                      <a:pt x="900" y="438"/>
                      <a:pt x="901" y="441"/>
                      <a:pt x="899" y="444"/>
                    </a:cubicBezTo>
                    <a:cubicBezTo>
                      <a:pt x="898" y="447"/>
                      <a:pt x="895" y="449"/>
                      <a:pt x="892" y="449"/>
                    </a:cubicBezTo>
                    <a:cubicBezTo>
                      <a:pt x="8" y="450"/>
                      <a:pt x="8" y="450"/>
                      <a:pt x="8" y="450"/>
                    </a:cubicBezTo>
                    <a:cubicBezTo>
                      <a:pt x="8" y="450"/>
                      <a:pt x="8" y="450"/>
                      <a:pt x="8" y="450"/>
                    </a:cubicBezTo>
                    <a:moveTo>
                      <a:pt x="34" y="393"/>
                    </a:moveTo>
                    <a:cubicBezTo>
                      <a:pt x="19" y="434"/>
                      <a:pt x="19" y="434"/>
                      <a:pt x="19" y="434"/>
                    </a:cubicBezTo>
                    <a:cubicBezTo>
                      <a:pt x="875" y="433"/>
                      <a:pt x="875" y="433"/>
                      <a:pt x="875" y="433"/>
                    </a:cubicBezTo>
                    <a:cubicBezTo>
                      <a:pt x="646" y="158"/>
                      <a:pt x="646" y="158"/>
                      <a:pt x="646" y="158"/>
                    </a:cubicBezTo>
                    <a:cubicBezTo>
                      <a:pt x="508" y="17"/>
                      <a:pt x="508" y="17"/>
                      <a:pt x="508" y="17"/>
                    </a:cubicBezTo>
                    <a:cubicBezTo>
                      <a:pt x="472" y="27"/>
                      <a:pt x="472" y="27"/>
                      <a:pt x="472" y="27"/>
                    </a:cubicBezTo>
                    <a:cubicBezTo>
                      <a:pt x="459" y="44"/>
                      <a:pt x="373" y="156"/>
                      <a:pt x="259" y="260"/>
                    </a:cubicBezTo>
                    <a:cubicBezTo>
                      <a:pt x="148" y="362"/>
                      <a:pt x="56" y="388"/>
                      <a:pt x="34" y="393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1" name="Freeform 10"/>
              <p:cNvSpPr>
                <a:spLocks/>
              </p:cNvSpPr>
              <p:nvPr/>
            </p:nvSpPr>
            <p:spPr bwMode="auto">
              <a:xfrm>
                <a:off x="2653" y="2938"/>
                <a:ext cx="786" cy="465"/>
              </a:xfrm>
              <a:custGeom>
                <a:avLst/>
                <a:gdLst>
                  <a:gd name="T0" fmla="*/ 0 w 786"/>
                  <a:gd name="T1" fmla="*/ 432 h 465"/>
                  <a:gd name="T2" fmla="*/ 301 w 786"/>
                  <a:gd name="T3" fmla="*/ 313 h 465"/>
                  <a:gd name="T4" fmla="*/ 485 w 786"/>
                  <a:gd name="T5" fmla="*/ 465 h 465"/>
                  <a:gd name="T6" fmla="*/ 542 w 786"/>
                  <a:gd name="T7" fmla="*/ 313 h 465"/>
                  <a:gd name="T8" fmla="*/ 786 w 786"/>
                  <a:gd name="T9" fmla="*/ 342 h 465"/>
                  <a:gd name="T10" fmla="*/ 450 w 786"/>
                  <a:gd name="T11" fmla="*/ 0 h 465"/>
                  <a:gd name="T12" fmla="*/ 348 w 786"/>
                  <a:gd name="T13" fmla="*/ 28 h 465"/>
                  <a:gd name="T14" fmla="*/ 0 w 786"/>
                  <a:gd name="T15" fmla="*/ 432 h 4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86" h="465">
                    <a:moveTo>
                      <a:pt x="0" y="432"/>
                    </a:moveTo>
                    <a:lnTo>
                      <a:pt x="301" y="313"/>
                    </a:lnTo>
                    <a:lnTo>
                      <a:pt x="485" y="465"/>
                    </a:lnTo>
                    <a:lnTo>
                      <a:pt x="542" y="313"/>
                    </a:lnTo>
                    <a:lnTo>
                      <a:pt x="786" y="342"/>
                    </a:lnTo>
                    <a:lnTo>
                      <a:pt x="450" y="0"/>
                    </a:lnTo>
                    <a:lnTo>
                      <a:pt x="348" y="28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2" name="Freeform 11"/>
              <p:cNvSpPr>
                <a:spLocks/>
              </p:cNvSpPr>
              <p:nvPr/>
            </p:nvSpPr>
            <p:spPr bwMode="auto">
              <a:xfrm>
                <a:off x="2653" y="2938"/>
                <a:ext cx="786" cy="465"/>
              </a:xfrm>
              <a:custGeom>
                <a:avLst/>
                <a:gdLst>
                  <a:gd name="T0" fmla="*/ 0 w 786"/>
                  <a:gd name="T1" fmla="*/ 432 h 465"/>
                  <a:gd name="T2" fmla="*/ 301 w 786"/>
                  <a:gd name="T3" fmla="*/ 313 h 465"/>
                  <a:gd name="T4" fmla="*/ 485 w 786"/>
                  <a:gd name="T5" fmla="*/ 465 h 465"/>
                  <a:gd name="T6" fmla="*/ 542 w 786"/>
                  <a:gd name="T7" fmla="*/ 313 h 465"/>
                  <a:gd name="T8" fmla="*/ 786 w 786"/>
                  <a:gd name="T9" fmla="*/ 342 h 465"/>
                  <a:gd name="T10" fmla="*/ 450 w 786"/>
                  <a:gd name="T11" fmla="*/ 0 h 465"/>
                  <a:gd name="T12" fmla="*/ 348 w 786"/>
                  <a:gd name="T13" fmla="*/ 28 h 465"/>
                  <a:gd name="T14" fmla="*/ 0 w 786"/>
                  <a:gd name="T15" fmla="*/ 432 h 4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86" h="465">
                    <a:moveTo>
                      <a:pt x="0" y="432"/>
                    </a:moveTo>
                    <a:lnTo>
                      <a:pt x="301" y="313"/>
                    </a:lnTo>
                    <a:lnTo>
                      <a:pt x="485" y="465"/>
                    </a:lnTo>
                    <a:lnTo>
                      <a:pt x="542" y="313"/>
                    </a:lnTo>
                    <a:lnTo>
                      <a:pt x="786" y="342"/>
                    </a:lnTo>
                    <a:lnTo>
                      <a:pt x="450" y="0"/>
                    </a:lnTo>
                    <a:lnTo>
                      <a:pt x="348" y="28"/>
                    </a:lnTo>
                    <a:lnTo>
                      <a:pt x="0" y="43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3" name="Freeform 12"/>
              <p:cNvSpPr>
                <a:spLocks noEditPoints="1"/>
              </p:cNvSpPr>
              <p:nvPr/>
            </p:nvSpPr>
            <p:spPr bwMode="auto">
              <a:xfrm>
                <a:off x="2586" y="2917"/>
                <a:ext cx="903" cy="517"/>
              </a:xfrm>
              <a:custGeom>
                <a:avLst/>
                <a:gdLst>
                  <a:gd name="T0" fmla="*/ 562 w 903"/>
                  <a:gd name="T1" fmla="*/ 517 h 517"/>
                  <a:gd name="T2" fmla="*/ 365 w 903"/>
                  <a:gd name="T3" fmla="*/ 356 h 517"/>
                  <a:gd name="T4" fmla="*/ 0 w 903"/>
                  <a:gd name="T5" fmla="*/ 498 h 517"/>
                  <a:gd name="T6" fmla="*/ 406 w 903"/>
                  <a:gd name="T7" fmla="*/ 33 h 517"/>
                  <a:gd name="T8" fmla="*/ 524 w 903"/>
                  <a:gd name="T9" fmla="*/ 0 h 517"/>
                  <a:gd name="T10" fmla="*/ 903 w 903"/>
                  <a:gd name="T11" fmla="*/ 387 h 517"/>
                  <a:gd name="T12" fmla="*/ 623 w 903"/>
                  <a:gd name="T13" fmla="*/ 356 h 517"/>
                  <a:gd name="T14" fmla="*/ 562 w 903"/>
                  <a:gd name="T15" fmla="*/ 517 h 517"/>
                  <a:gd name="T16" fmla="*/ 372 w 903"/>
                  <a:gd name="T17" fmla="*/ 313 h 517"/>
                  <a:gd name="T18" fmla="*/ 545 w 903"/>
                  <a:gd name="T19" fmla="*/ 456 h 517"/>
                  <a:gd name="T20" fmla="*/ 597 w 903"/>
                  <a:gd name="T21" fmla="*/ 313 h 517"/>
                  <a:gd name="T22" fmla="*/ 801 w 903"/>
                  <a:gd name="T23" fmla="*/ 337 h 517"/>
                  <a:gd name="T24" fmla="*/ 512 w 903"/>
                  <a:gd name="T25" fmla="*/ 42 h 517"/>
                  <a:gd name="T26" fmla="*/ 427 w 903"/>
                  <a:gd name="T27" fmla="*/ 66 h 517"/>
                  <a:gd name="T28" fmla="*/ 131 w 903"/>
                  <a:gd name="T29" fmla="*/ 408 h 517"/>
                  <a:gd name="T30" fmla="*/ 372 w 903"/>
                  <a:gd name="T31" fmla="*/ 313 h 5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03" h="517">
                    <a:moveTo>
                      <a:pt x="562" y="517"/>
                    </a:moveTo>
                    <a:lnTo>
                      <a:pt x="365" y="356"/>
                    </a:lnTo>
                    <a:lnTo>
                      <a:pt x="0" y="498"/>
                    </a:lnTo>
                    <a:lnTo>
                      <a:pt x="406" y="33"/>
                    </a:lnTo>
                    <a:lnTo>
                      <a:pt x="524" y="0"/>
                    </a:lnTo>
                    <a:lnTo>
                      <a:pt x="903" y="387"/>
                    </a:lnTo>
                    <a:lnTo>
                      <a:pt x="623" y="356"/>
                    </a:lnTo>
                    <a:lnTo>
                      <a:pt x="562" y="517"/>
                    </a:lnTo>
                    <a:close/>
                    <a:moveTo>
                      <a:pt x="372" y="313"/>
                    </a:moveTo>
                    <a:lnTo>
                      <a:pt x="545" y="456"/>
                    </a:lnTo>
                    <a:lnTo>
                      <a:pt x="597" y="313"/>
                    </a:lnTo>
                    <a:lnTo>
                      <a:pt x="801" y="337"/>
                    </a:lnTo>
                    <a:lnTo>
                      <a:pt x="512" y="42"/>
                    </a:lnTo>
                    <a:lnTo>
                      <a:pt x="427" y="66"/>
                    </a:lnTo>
                    <a:lnTo>
                      <a:pt x="131" y="408"/>
                    </a:lnTo>
                    <a:lnTo>
                      <a:pt x="372" y="313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4" name="Freeform 13"/>
              <p:cNvSpPr>
                <a:spLocks noEditPoints="1"/>
              </p:cNvSpPr>
              <p:nvPr/>
            </p:nvSpPr>
            <p:spPr bwMode="auto">
              <a:xfrm>
                <a:off x="2586" y="2917"/>
                <a:ext cx="903" cy="517"/>
              </a:xfrm>
              <a:custGeom>
                <a:avLst/>
                <a:gdLst>
                  <a:gd name="T0" fmla="*/ 562 w 903"/>
                  <a:gd name="T1" fmla="*/ 517 h 517"/>
                  <a:gd name="T2" fmla="*/ 365 w 903"/>
                  <a:gd name="T3" fmla="*/ 356 h 517"/>
                  <a:gd name="T4" fmla="*/ 0 w 903"/>
                  <a:gd name="T5" fmla="*/ 498 h 517"/>
                  <a:gd name="T6" fmla="*/ 406 w 903"/>
                  <a:gd name="T7" fmla="*/ 33 h 517"/>
                  <a:gd name="T8" fmla="*/ 524 w 903"/>
                  <a:gd name="T9" fmla="*/ 0 h 517"/>
                  <a:gd name="T10" fmla="*/ 903 w 903"/>
                  <a:gd name="T11" fmla="*/ 387 h 517"/>
                  <a:gd name="T12" fmla="*/ 623 w 903"/>
                  <a:gd name="T13" fmla="*/ 356 h 517"/>
                  <a:gd name="T14" fmla="*/ 562 w 903"/>
                  <a:gd name="T15" fmla="*/ 517 h 517"/>
                  <a:gd name="T16" fmla="*/ 372 w 903"/>
                  <a:gd name="T17" fmla="*/ 313 h 517"/>
                  <a:gd name="T18" fmla="*/ 545 w 903"/>
                  <a:gd name="T19" fmla="*/ 456 h 517"/>
                  <a:gd name="T20" fmla="*/ 597 w 903"/>
                  <a:gd name="T21" fmla="*/ 313 h 517"/>
                  <a:gd name="T22" fmla="*/ 801 w 903"/>
                  <a:gd name="T23" fmla="*/ 337 h 517"/>
                  <a:gd name="T24" fmla="*/ 512 w 903"/>
                  <a:gd name="T25" fmla="*/ 42 h 517"/>
                  <a:gd name="T26" fmla="*/ 427 w 903"/>
                  <a:gd name="T27" fmla="*/ 66 h 517"/>
                  <a:gd name="T28" fmla="*/ 131 w 903"/>
                  <a:gd name="T29" fmla="*/ 408 h 517"/>
                  <a:gd name="T30" fmla="*/ 372 w 903"/>
                  <a:gd name="T31" fmla="*/ 313 h 5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03" h="517">
                    <a:moveTo>
                      <a:pt x="562" y="517"/>
                    </a:moveTo>
                    <a:lnTo>
                      <a:pt x="365" y="356"/>
                    </a:lnTo>
                    <a:lnTo>
                      <a:pt x="0" y="498"/>
                    </a:lnTo>
                    <a:lnTo>
                      <a:pt x="406" y="33"/>
                    </a:lnTo>
                    <a:lnTo>
                      <a:pt x="524" y="0"/>
                    </a:lnTo>
                    <a:lnTo>
                      <a:pt x="903" y="387"/>
                    </a:lnTo>
                    <a:lnTo>
                      <a:pt x="623" y="356"/>
                    </a:lnTo>
                    <a:lnTo>
                      <a:pt x="562" y="517"/>
                    </a:lnTo>
                    <a:moveTo>
                      <a:pt x="372" y="313"/>
                    </a:moveTo>
                    <a:lnTo>
                      <a:pt x="545" y="456"/>
                    </a:lnTo>
                    <a:lnTo>
                      <a:pt x="597" y="313"/>
                    </a:lnTo>
                    <a:lnTo>
                      <a:pt x="801" y="337"/>
                    </a:lnTo>
                    <a:lnTo>
                      <a:pt x="512" y="42"/>
                    </a:lnTo>
                    <a:lnTo>
                      <a:pt x="427" y="66"/>
                    </a:lnTo>
                    <a:lnTo>
                      <a:pt x="131" y="408"/>
                    </a:lnTo>
                    <a:lnTo>
                      <a:pt x="372" y="3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5" name="Freeform 14"/>
              <p:cNvSpPr>
                <a:spLocks/>
              </p:cNvSpPr>
              <p:nvPr/>
            </p:nvSpPr>
            <p:spPr bwMode="auto">
              <a:xfrm>
                <a:off x="2700" y="3273"/>
                <a:ext cx="1268" cy="672"/>
              </a:xfrm>
              <a:custGeom>
                <a:avLst/>
                <a:gdLst>
                  <a:gd name="T0" fmla="*/ 509 w 1268"/>
                  <a:gd name="T1" fmla="*/ 0 h 672"/>
                  <a:gd name="T2" fmla="*/ 509 w 1268"/>
                  <a:gd name="T3" fmla="*/ 0 h 672"/>
                  <a:gd name="T4" fmla="*/ 642 w 1268"/>
                  <a:gd name="T5" fmla="*/ 423 h 672"/>
                  <a:gd name="T6" fmla="*/ 244 w 1268"/>
                  <a:gd name="T7" fmla="*/ 461 h 672"/>
                  <a:gd name="T8" fmla="*/ 0 w 1268"/>
                  <a:gd name="T9" fmla="*/ 672 h 672"/>
                  <a:gd name="T10" fmla="*/ 1268 w 1268"/>
                  <a:gd name="T11" fmla="*/ 672 h 672"/>
                  <a:gd name="T12" fmla="*/ 730 w 1268"/>
                  <a:gd name="T13" fmla="*/ 24 h 672"/>
                  <a:gd name="T14" fmla="*/ 509 w 1268"/>
                  <a:gd name="T15" fmla="*/ 0 h 6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68" h="672">
                    <a:moveTo>
                      <a:pt x="509" y="0"/>
                    </a:moveTo>
                    <a:lnTo>
                      <a:pt x="509" y="0"/>
                    </a:lnTo>
                    <a:lnTo>
                      <a:pt x="642" y="423"/>
                    </a:lnTo>
                    <a:lnTo>
                      <a:pt x="244" y="461"/>
                    </a:lnTo>
                    <a:lnTo>
                      <a:pt x="0" y="672"/>
                    </a:lnTo>
                    <a:lnTo>
                      <a:pt x="1268" y="672"/>
                    </a:lnTo>
                    <a:lnTo>
                      <a:pt x="730" y="24"/>
                    </a:lnTo>
                    <a:lnTo>
                      <a:pt x="509" y="0"/>
                    </a:lnTo>
                    <a:close/>
                  </a:path>
                </a:pathLst>
              </a:custGeom>
              <a:solidFill>
                <a:srgbClr val="D5D9DE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6" name="Freeform 15"/>
              <p:cNvSpPr>
                <a:spLocks/>
              </p:cNvSpPr>
              <p:nvPr/>
            </p:nvSpPr>
            <p:spPr bwMode="auto">
              <a:xfrm>
                <a:off x="2700" y="3273"/>
                <a:ext cx="1268" cy="672"/>
              </a:xfrm>
              <a:custGeom>
                <a:avLst/>
                <a:gdLst>
                  <a:gd name="T0" fmla="*/ 509 w 1268"/>
                  <a:gd name="T1" fmla="*/ 0 h 672"/>
                  <a:gd name="T2" fmla="*/ 509 w 1268"/>
                  <a:gd name="T3" fmla="*/ 0 h 672"/>
                  <a:gd name="T4" fmla="*/ 642 w 1268"/>
                  <a:gd name="T5" fmla="*/ 423 h 672"/>
                  <a:gd name="T6" fmla="*/ 244 w 1268"/>
                  <a:gd name="T7" fmla="*/ 461 h 672"/>
                  <a:gd name="T8" fmla="*/ 0 w 1268"/>
                  <a:gd name="T9" fmla="*/ 672 h 672"/>
                  <a:gd name="T10" fmla="*/ 1268 w 1268"/>
                  <a:gd name="T11" fmla="*/ 672 h 672"/>
                  <a:gd name="T12" fmla="*/ 730 w 1268"/>
                  <a:gd name="T13" fmla="*/ 24 h 672"/>
                  <a:gd name="T14" fmla="*/ 509 w 1268"/>
                  <a:gd name="T15" fmla="*/ 0 h 6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68" h="672">
                    <a:moveTo>
                      <a:pt x="509" y="0"/>
                    </a:moveTo>
                    <a:lnTo>
                      <a:pt x="509" y="0"/>
                    </a:lnTo>
                    <a:lnTo>
                      <a:pt x="642" y="423"/>
                    </a:lnTo>
                    <a:lnTo>
                      <a:pt x="244" y="461"/>
                    </a:lnTo>
                    <a:lnTo>
                      <a:pt x="0" y="672"/>
                    </a:lnTo>
                    <a:lnTo>
                      <a:pt x="1268" y="672"/>
                    </a:lnTo>
                    <a:lnTo>
                      <a:pt x="730" y="24"/>
                    </a:lnTo>
                    <a:lnTo>
                      <a:pt x="50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7" name="Freeform 16"/>
              <p:cNvSpPr>
                <a:spLocks/>
              </p:cNvSpPr>
              <p:nvPr/>
            </p:nvSpPr>
            <p:spPr bwMode="auto">
              <a:xfrm>
                <a:off x="2676" y="3297"/>
                <a:ext cx="1332" cy="669"/>
              </a:xfrm>
              <a:custGeom>
                <a:avLst/>
                <a:gdLst>
                  <a:gd name="T0" fmla="*/ 754 w 1332"/>
                  <a:gd name="T1" fmla="*/ 0 h 669"/>
                  <a:gd name="T2" fmla="*/ 1292 w 1332"/>
                  <a:gd name="T3" fmla="*/ 648 h 669"/>
                  <a:gd name="T4" fmla="*/ 24 w 1332"/>
                  <a:gd name="T5" fmla="*/ 648 h 669"/>
                  <a:gd name="T6" fmla="*/ 0 w 1332"/>
                  <a:gd name="T7" fmla="*/ 669 h 669"/>
                  <a:gd name="T8" fmla="*/ 1332 w 1332"/>
                  <a:gd name="T9" fmla="*/ 667 h 669"/>
                  <a:gd name="T10" fmla="*/ 782 w 1332"/>
                  <a:gd name="T11" fmla="*/ 4 h 669"/>
                  <a:gd name="T12" fmla="*/ 754 w 1332"/>
                  <a:gd name="T13" fmla="*/ 0 h 6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2" h="669">
                    <a:moveTo>
                      <a:pt x="754" y="0"/>
                    </a:moveTo>
                    <a:lnTo>
                      <a:pt x="1292" y="648"/>
                    </a:lnTo>
                    <a:lnTo>
                      <a:pt x="24" y="648"/>
                    </a:lnTo>
                    <a:lnTo>
                      <a:pt x="0" y="669"/>
                    </a:lnTo>
                    <a:lnTo>
                      <a:pt x="1332" y="667"/>
                    </a:lnTo>
                    <a:lnTo>
                      <a:pt x="782" y="4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8" name="Freeform 17"/>
              <p:cNvSpPr>
                <a:spLocks/>
              </p:cNvSpPr>
              <p:nvPr/>
            </p:nvSpPr>
            <p:spPr bwMode="auto">
              <a:xfrm>
                <a:off x="2676" y="3297"/>
                <a:ext cx="1332" cy="669"/>
              </a:xfrm>
              <a:custGeom>
                <a:avLst/>
                <a:gdLst>
                  <a:gd name="T0" fmla="*/ 754 w 1332"/>
                  <a:gd name="T1" fmla="*/ 0 h 669"/>
                  <a:gd name="T2" fmla="*/ 1292 w 1332"/>
                  <a:gd name="T3" fmla="*/ 648 h 669"/>
                  <a:gd name="T4" fmla="*/ 24 w 1332"/>
                  <a:gd name="T5" fmla="*/ 648 h 669"/>
                  <a:gd name="T6" fmla="*/ 0 w 1332"/>
                  <a:gd name="T7" fmla="*/ 669 h 669"/>
                  <a:gd name="T8" fmla="*/ 1332 w 1332"/>
                  <a:gd name="T9" fmla="*/ 667 h 669"/>
                  <a:gd name="T10" fmla="*/ 782 w 1332"/>
                  <a:gd name="T11" fmla="*/ 4 h 669"/>
                  <a:gd name="T12" fmla="*/ 754 w 1332"/>
                  <a:gd name="T13" fmla="*/ 0 h 6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2" h="669">
                    <a:moveTo>
                      <a:pt x="754" y="0"/>
                    </a:moveTo>
                    <a:lnTo>
                      <a:pt x="1292" y="648"/>
                    </a:lnTo>
                    <a:lnTo>
                      <a:pt x="24" y="648"/>
                    </a:lnTo>
                    <a:lnTo>
                      <a:pt x="0" y="669"/>
                    </a:lnTo>
                    <a:lnTo>
                      <a:pt x="1332" y="667"/>
                    </a:lnTo>
                    <a:lnTo>
                      <a:pt x="782" y="4"/>
                    </a:lnTo>
                    <a:lnTo>
                      <a:pt x="7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9" name="Freeform 18"/>
              <p:cNvSpPr>
                <a:spLocks/>
              </p:cNvSpPr>
              <p:nvPr/>
            </p:nvSpPr>
            <p:spPr bwMode="auto">
              <a:xfrm>
                <a:off x="3117" y="2978"/>
                <a:ext cx="270" cy="276"/>
              </a:xfrm>
              <a:custGeom>
                <a:avLst/>
                <a:gdLst>
                  <a:gd name="T0" fmla="*/ 0 w 270"/>
                  <a:gd name="T1" fmla="*/ 0 h 276"/>
                  <a:gd name="T2" fmla="*/ 78 w 270"/>
                  <a:gd name="T3" fmla="*/ 254 h 276"/>
                  <a:gd name="T4" fmla="*/ 270 w 270"/>
                  <a:gd name="T5" fmla="*/ 276 h 276"/>
                  <a:gd name="T6" fmla="*/ 0 w 270"/>
                  <a:gd name="T7" fmla="*/ 0 h 2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" h="276">
                    <a:moveTo>
                      <a:pt x="0" y="0"/>
                    </a:moveTo>
                    <a:lnTo>
                      <a:pt x="78" y="254"/>
                    </a:lnTo>
                    <a:lnTo>
                      <a:pt x="27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DF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0" name="Freeform 19"/>
              <p:cNvSpPr>
                <a:spLocks/>
              </p:cNvSpPr>
              <p:nvPr/>
            </p:nvSpPr>
            <p:spPr bwMode="auto">
              <a:xfrm>
                <a:off x="3117" y="2978"/>
                <a:ext cx="270" cy="276"/>
              </a:xfrm>
              <a:custGeom>
                <a:avLst/>
                <a:gdLst>
                  <a:gd name="T0" fmla="*/ 0 w 270"/>
                  <a:gd name="T1" fmla="*/ 0 h 276"/>
                  <a:gd name="T2" fmla="*/ 78 w 270"/>
                  <a:gd name="T3" fmla="*/ 254 h 276"/>
                  <a:gd name="T4" fmla="*/ 270 w 270"/>
                  <a:gd name="T5" fmla="*/ 276 h 276"/>
                  <a:gd name="T6" fmla="*/ 0 w 270"/>
                  <a:gd name="T7" fmla="*/ 0 h 2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" h="276">
                    <a:moveTo>
                      <a:pt x="0" y="0"/>
                    </a:moveTo>
                    <a:lnTo>
                      <a:pt x="78" y="254"/>
                    </a:lnTo>
                    <a:lnTo>
                      <a:pt x="270" y="2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1" name="Freeform 20"/>
              <p:cNvSpPr>
                <a:spLocks/>
              </p:cNvSpPr>
              <p:nvPr/>
            </p:nvSpPr>
            <p:spPr bwMode="auto">
              <a:xfrm>
                <a:off x="3103" y="2936"/>
                <a:ext cx="355" cy="365"/>
              </a:xfrm>
              <a:custGeom>
                <a:avLst/>
                <a:gdLst>
                  <a:gd name="T0" fmla="*/ 0 w 355"/>
                  <a:gd name="T1" fmla="*/ 0 h 365"/>
                  <a:gd name="T2" fmla="*/ 14 w 355"/>
                  <a:gd name="T3" fmla="*/ 42 h 365"/>
                  <a:gd name="T4" fmla="*/ 284 w 355"/>
                  <a:gd name="T5" fmla="*/ 318 h 365"/>
                  <a:gd name="T6" fmla="*/ 92 w 355"/>
                  <a:gd name="T7" fmla="*/ 296 h 365"/>
                  <a:gd name="T8" fmla="*/ 106 w 355"/>
                  <a:gd name="T9" fmla="*/ 337 h 365"/>
                  <a:gd name="T10" fmla="*/ 106 w 355"/>
                  <a:gd name="T11" fmla="*/ 337 h 365"/>
                  <a:gd name="T12" fmla="*/ 327 w 355"/>
                  <a:gd name="T13" fmla="*/ 361 h 365"/>
                  <a:gd name="T14" fmla="*/ 355 w 355"/>
                  <a:gd name="T15" fmla="*/ 365 h 365"/>
                  <a:gd name="T16" fmla="*/ 336 w 355"/>
                  <a:gd name="T17" fmla="*/ 342 h 365"/>
                  <a:gd name="T18" fmla="*/ 0 w 355"/>
                  <a:gd name="T19" fmla="*/ 0 h 3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5" h="365">
                    <a:moveTo>
                      <a:pt x="0" y="0"/>
                    </a:moveTo>
                    <a:lnTo>
                      <a:pt x="14" y="42"/>
                    </a:lnTo>
                    <a:lnTo>
                      <a:pt x="284" y="318"/>
                    </a:lnTo>
                    <a:lnTo>
                      <a:pt x="92" y="296"/>
                    </a:lnTo>
                    <a:lnTo>
                      <a:pt x="106" y="337"/>
                    </a:lnTo>
                    <a:lnTo>
                      <a:pt x="327" y="361"/>
                    </a:lnTo>
                    <a:lnTo>
                      <a:pt x="355" y="365"/>
                    </a:lnTo>
                    <a:lnTo>
                      <a:pt x="336" y="3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2" name="Freeform 21"/>
              <p:cNvSpPr>
                <a:spLocks/>
              </p:cNvSpPr>
              <p:nvPr/>
            </p:nvSpPr>
            <p:spPr bwMode="auto">
              <a:xfrm>
                <a:off x="3103" y="2936"/>
                <a:ext cx="355" cy="365"/>
              </a:xfrm>
              <a:custGeom>
                <a:avLst/>
                <a:gdLst>
                  <a:gd name="T0" fmla="*/ 0 w 355"/>
                  <a:gd name="T1" fmla="*/ 0 h 365"/>
                  <a:gd name="T2" fmla="*/ 14 w 355"/>
                  <a:gd name="T3" fmla="*/ 42 h 365"/>
                  <a:gd name="T4" fmla="*/ 284 w 355"/>
                  <a:gd name="T5" fmla="*/ 318 h 365"/>
                  <a:gd name="T6" fmla="*/ 92 w 355"/>
                  <a:gd name="T7" fmla="*/ 296 h 365"/>
                  <a:gd name="T8" fmla="*/ 106 w 355"/>
                  <a:gd name="T9" fmla="*/ 337 h 365"/>
                  <a:gd name="T10" fmla="*/ 106 w 355"/>
                  <a:gd name="T11" fmla="*/ 337 h 365"/>
                  <a:gd name="T12" fmla="*/ 327 w 355"/>
                  <a:gd name="T13" fmla="*/ 361 h 365"/>
                  <a:gd name="T14" fmla="*/ 355 w 355"/>
                  <a:gd name="T15" fmla="*/ 365 h 365"/>
                  <a:gd name="T16" fmla="*/ 336 w 355"/>
                  <a:gd name="T17" fmla="*/ 342 h 365"/>
                  <a:gd name="T18" fmla="*/ 0 w 355"/>
                  <a:gd name="T19" fmla="*/ 0 h 3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5" h="365">
                    <a:moveTo>
                      <a:pt x="0" y="0"/>
                    </a:moveTo>
                    <a:lnTo>
                      <a:pt x="14" y="42"/>
                    </a:lnTo>
                    <a:lnTo>
                      <a:pt x="284" y="318"/>
                    </a:lnTo>
                    <a:lnTo>
                      <a:pt x="92" y="296"/>
                    </a:lnTo>
                    <a:lnTo>
                      <a:pt x="106" y="337"/>
                    </a:lnTo>
                    <a:lnTo>
                      <a:pt x="327" y="361"/>
                    </a:lnTo>
                    <a:lnTo>
                      <a:pt x="355" y="365"/>
                    </a:lnTo>
                    <a:lnTo>
                      <a:pt x="336" y="34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3" name="Rectangle 22"/>
              <p:cNvSpPr>
                <a:spLocks noChangeArrowheads="1"/>
              </p:cNvSpPr>
              <p:nvPr/>
            </p:nvSpPr>
            <p:spPr bwMode="auto">
              <a:xfrm>
                <a:off x="2072" y="3501"/>
                <a:ext cx="52" cy="463"/>
              </a:xfrm>
              <a:prstGeom prst="rect">
                <a:avLst/>
              </a:pr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4" name="Rectangle 23"/>
              <p:cNvSpPr>
                <a:spLocks noChangeArrowheads="1"/>
              </p:cNvSpPr>
              <p:nvPr/>
            </p:nvSpPr>
            <p:spPr bwMode="auto">
              <a:xfrm>
                <a:off x="2072" y="3501"/>
                <a:ext cx="52" cy="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5" name="Freeform 24"/>
              <p:cNvSpPr>
                <a:spLocks noEditPoints="1"/>
              </p:cNvSpPr>
              <p:nvPr/>
            </p:nvSpPr>
            <p:spPr bwMode="auto">
              <a:xfrm>
                <a:off x="2053" y="3482"/>
                <a:ext cx="90" cy="501"/>
              </a:xfrm>
              <a:custGeom>
                <a:avLst/>
                <a:gdLst>
                  <a:gd name="T0" fmla="*/ 168 w 38"/>
                  <a:gd name="T1" fmla="*/ 1190 h 211"/>
                  <a:gd name="T2" fmla="*/ 45 w 38"/>
                  <a:gd name="T3" fmla="*/ 1190 h 211"/>
                  <a:gd name="T4" fmla="*/ 0 w 38"/>
                  <a:gd name="T5" fmla="*/ 1144 h 211"/>
                  <a:gd name="T6" fmla="*/ 0 w 38"/>
                  <a:gd name="T7" fmla="*/ 45 h 211"/>
                  <a:gd name="T8" fmla="*/ 45 w 38"/>
                  <a:gd name="T9" fmla="*/ 0 h 211"/>
                  <a:gd name="T10" fmla="*/ 168 w 38"/>
                  <a:gd name="T11" fmla="*/ 0 h 211"/>
                  <a:gd name="T12" fmla="*/ 213 w 38"/>
                  <a:gd name="T13" fmla="*/ 45 h 211"/>
                  <a:gd name="T14" fmla="*/ 213 w 38"/>
                  <a:gd name="T15" fmla="*/ 1144 h 211"/>
                  <a:gd name="T16" fmla="*/ 168 w 38"/>
                  <a:gd name="T17" fmla="*/ 1190 h 211"/>
                  <a:gd name="T18" fmla="*/ 90 w 38"/>
                  <a:gd name="T19" fmla="*/ 1099 h 211"/>
                  <a:gd name="T20" fmla="*/ 123 w 38"/>
                  <a:gd name="T21" fmla="*/ 1099 h 211"/>
                  <a:gd name="T22" fmla="*/ 123 w 38"/>
                  <a:gd name="T23" fmla="*/ 90 h 211"/>
                  <a:gd name="T24" fmla="*/ 90 w 38"/>
                  <a:gd name="T25" fmla="*/ 90 h 211"/>
                  <a:gd name="T26" fmla="*/ 90 w 38"/>
                  <a:gd name="T27" fmla="*/ 1099 h 2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8" h="211">
                    <a:moveTo>
                      <a:pt x="30" y="211"/>
                    </a:moveTo>
                    <a:cubicBezTo>
                      <a:pt x="8" y="211"/>
                      <a:pt x="8" y="211"/>
                      <a:pt x="8" y="211"/>
                    </a:cubicBezTo>
                    <a:cubicBezTo>
                      <a:pt x="4" y="211"/>
                      <a:pt x="0" y="207"/>
                      <a:pt x="0" y="20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4" y="0"/>
                      <a:pt x="38" y="3"/>
                      <a:pt x="38" y="8"/>
                    </a:cubicBezTo>
                    <a:cubicBezTo>
                      <a:pt x="38" y="203"/>
                      <a:pt x="38" y="203"/>
                      <a:pt x="38" y="203"/>
                    </a:cubicBezTo>
                    <a:cubicBezTo>
                      <a:pt x="38" y="207"/>
                      <a:pt x="34" y="211"/>
                      <a:pt x="30" y="211"/>
                    </a:cubicBezTo>
                    <a:moveTo>
                      <a:pt x="16" y="195"/>
                    </a:moveTo>
                    <a:cubicBezTo>
                      <a:pt x="22" y="195"/>
                      <a:pt x="22" y="195"/>
                      <a:pt x="22" y="195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95"/>
                      <a:pt x="16" y="195"/>
                      <a:pt x="16" y="195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6" name="Rectangle 25"/>
              <p:cNvSpPr>
                <a:spLocks noChangeArrowheads="1"/>
              </p:cNvSpPr>
              <p:nvPr/>
            </p:nvSpPr>
            <p:spPr bwMode="auto">
              <a:xfrm>
                <a:off x="2515" y="3501"/>
                <a:ext cx="52" cy="463"/>
              </a:xfrm>
              <a:prstGeom prst="rect">
                <a:avLst/>
              </a:pr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7" name="Rectangle 26"/>
              <p:cNvSpPr>
                <a:spLocks noChangeArrowheads="1"/>
              </p:cNvSpPr>
              <p:nvPr/>
            </p:nvSpPr>
            <p:spPr bwMode="auto">
              <a:xfrm>
                <a:off x="2515" y="3501"/>
                <a:ext cx="52" cy="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8" name="Freeform 27"/>
              <p:cNvSpPr>
                <a:spLocks noEditPoints="1"/>
              </p:cNvSpPr>
              <p:nvPr/>
            </p:nvSpPr>
            <p:spPr bwMode="auto">
              <a:xfrm>
                <a:off x="2496" y="3482"/>
                <a:ext cx="90" cy="501"/>
              </a:xfrm>
              <a:custGeom>
                <a:avLst/>
                <a:gdLst>
                  <a:gd name="T0" fmla="*/ 168 w 38"/>
                  <a:gd name="T1" fmla="*/ 1190 h 211"/>
                  <a:gd name="T2" fmla="*/ 45 w 38"/>
                  <a:gd name="T3" fmla="*/ 1190 h 211"/>
                  <a:gd name="T4" fmla="*/ 0 w 38"/>
                  <a:gd name="T5" fmla="*/ 1144 h 211"/>
                  <a:gd name="T6" fmla="*/ 0 w 38"/>
                  <a:gd name="T7" fmla="*/ 45 h 211"/>
                  <a:gd name="T8" fmla="*/ 45 w 38"/>
                  <a:gd name="T9" fmla="*/ 0 h 211"/>
                  <a:gd name="T10" fmla="*/ 168 w 38"/>
                  <a:gd name="T11" fmla="*/ 0 h 211"/>
                  <a:gd name="T12" fmla="*/ 213 w 38"/>
                  <a:gd name="T13" fmla="*/ 45 h 211"/>
                  <a:gd name="T14" fmla="*/ 213 w 38"/>
                  <a:gd name="T15" fmla="*/ 1144 h 211"/>
                  <a:gd name="T16" fmla="*/ 168 w 38"/>
                  <a:gd name="T17" fmla="*/ 1190 h 211"/>
                  <a:gd name="T18" fmla="*/ 90 w 38"/>
                  <a:gd name="T19" fmla="*/ 1099 h 211"/>
                  <a:gd name="T20" fmla="*/ 123 w 38"/>
                  <a:gd name="T21" fmla="*/ 1099 h 211"/>
                  <a:gd name="T22" fmla="*/ 123 w 38"/>
                  <a:gd name="T23" fmla="*/ 90 h 211"/>
                  <a:gd name="T24" fmla="*/ 90 w 38"/>
                  <a:gd name="T25" fmla="*/ 90 h 211"/>
                  <a:gd name="T26" fmla="*/ 90 w 38"/>
                  <a:gd name="T27" fmla="*/ 1099 h 2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8" h="211">
                    <a:moveTo>
                      <a:pt x="30" y="211"/>
                    </a:moveTo>
                    <a:cubicBezTo>
                      <a:pt x="8" y="211"/>
                      <a:pt x="8" y="211"/>
                      <a:pt x="8" y="211"/>
                    </a:cubicBezTo>
                    <a:cubicBezTo>
                      <a:pt x="4" y="211"/>
                      <a:pt x="0" y="207"/>
                      <a:pt x="0" y="20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4" y="0"/>
                      <a:pt x="38" y="3"/>
                      <a:pt x="38" y="8"/>
                    </a:cubicBezTo>
                    <a:cubicBezTo>
                      <a:pt x="38" y="203"/>
                      <a:pt x="38" y="203"/>
                      <a:pt x="38" y="203"/>
                    </a:cubicBezTo>
                    <a:cubicBezTo>
                      <a:pt x="38" y="207"/>
                      <a:pt x="34" y="211"/>
                      <a:pt x="30" y="211"/>
                    </a:cubicBezTo>
                    <a:moveTo>
                      <a:pt x="16" y="195"/>
                    </a:moveTo>
                    <a:cubicBezTo>
                      <a:pt x="22" y="195"/>
                      <a:pt x="22" y="195"/>
                      <a:pt x="22" y="195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95"/>
                      <a:pt x="16" y="195"/>
                      <a:pt x="16" y="195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9" name="Rectangle 28"/>
              <p:cNvSpPr>
                <a:spLocks noChangeArrowheads="1"/>
              </p:cNvSpPr>
              <p:nvPr/>
            </p:nvSpPr>
            <p:spPr bwMode="auto">
              <a:xfrm>
                <a:off x="1949" y="3617"/>
                <a:ext cx="749" cy="86"/>
              </a:xfrm>
              <a:prstGeom prst="rect">
                <a:avLst/>
              </a:pr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0" name="Rectangle 29"/>
              <p:cNvSpPr>
                <a:spLocks noChangeArrowheads="1"/>
              </p:cNvSpPr>
              <p:nvPr/>
            </p:nvSpPr>
            <p:spPr bwMode="auto">
              <a:xfrm>
                <a:off x="1949" y="3617"/>
                <a:ext cx="7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1" name="Freeform 30"/>
              <p:cNvSpPr>
                <a:spLocks noEditPoints="1"/>
              </p:cNvSpPr>
              <p:nvPr/>
            </p:nvSpPr>
            <p:spPr bwMode="auto">
              <a:xfrm>
                <a:off x="1930" y="3598"/>
                <a:ext cx="787" cy="124"/>
              </a:xfrm>
              <a:custGeom>
                <a:avLst/>
                <a:gdLst>
                  <a:gd name="T0" fmla="*/ 1821 w 332"/>
                  <a:gd name="T1" fmla="*/ 296 h 52"/>
                  <a:gd name="T2" fmla="*/ 45 w 332"/>
                  <a:gd name="T3" fmla="*/ 296 h 52"/>
                  <a:gd name="T4" fmla="*/ 0 w 332"/>
                  <a:gd name="T5" fmla="*/ 250 h 52"/>
                  <a:gd name="T6" fmla="*/ 0 w 332"/>
                  <a:gd name="T7" fmla="*/ 45 h 52"/>
                  <a:gd name="T8" fmla="*/ 45 w 332"/>
                  <a:gd name="T9" fmla="*/ 0 h 52"/>
                  <a:gd name="T10" fmla="*/ 1821 w 332"/>
                  <a:gd name="T11" fmla="*/ 0 h 52"/>
                  <a:gd name="T12" fmla="*/ 1866 w 332"/>
                  <a:gd name="T13" fmla="*/ 45 h 52"/>
                  <a:gd name="T14" fmla="*/ 1866 w 332"/>
                  <a:gd name="T15" fmla="*/ 250 h 52"/>
                  <a:gd name="T16" fmla="*/ 1821 w 332"/>
                  <a:gd name="T17" fmla="*/ 296 h 52"/>
                  <a:gd name="T18" fmla="*/ 90 w 332"/>
                  <a:gd name="T19" fmla="*/ 205 h 52"/>
                  <a:gd name="T20" fmla="*/ 1775 w 332"/>
                  <a:gd name="T21" fmla="*/ 205 h 52"/>
                  <a:gd name="T22" fmla="*/ 1775 w 332"/>
                  <a:gd name="T23" fmla="*/ 91 h 52"/>
                  <a:gd name="T24" fmla="*/ 90 w 332"/>
                  <a:gd name="T25" fmla="*/ 91 h 52"/>
                  <a:gd name="T26" fmla="*/ 90 w 332"/>
                  <a:gd name="T27" fmla="*/ 205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2" h="52">
                    <a:moveTo>
                      <a:pt x="324" y="52"/>
                    </a:moveTo>
                    <a:cubicBezTo>
                      <a:pt x="8" y="52"/>
                      <a:pt x="8" y="52"/>
                      <a:pt x="8" y="52"/>
                    </a:cubicBezTo>
                    <a:cubicBezTo>
                      <a:pt x="4" y="52"/>
                      <a:pt x="0" y="48"/>
                      <a:pt x="0" y="4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324" y="0"/>
                      <a:pt x="324" y="0"/>
                      <a:pt x="324" y="0"/>
                    </a:cubicBezTo>
                    <a:cubicBezTo>
                      <a:pt x="328" y="0"/>
                      <a:pt x="332" y="3"/>
                      <a:pt x="332" y="8"/>
                    </a:cubicBezTo>
                    <a:cubicBezTo>
                      <a:pt x="332" y="44"/>
                      <a:pt x="332" y="44"/>
                      <a:pt x="332" y="44"/>
                    </a:cubicBezTo>
                    <a:cubicBezTo>
                      <a:pt x="332" y="48"/>
                      <a:pt x="328" y="52"/>
                      <a:pt x="324" y="52"/>
                    </a:cubicBezTo>
                    <a:moveTo>
                      <a:pt x="16" y="36"/>
                    </a:moveTo>
                    <a:cubicBezTo>
                      <a:pt x="316" y="36"/>
                      <a:pt x="316" y="36"/>
                      <a:pt x="316" y="36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36"/>
                      <a:pt x="16" y="36"/>
                      <a:pt x="16" y="3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2" name="Rectangle 31"/>
              <p:cNvSpPr>
                <a:spLocks noChangeArrowheads="1"/>
              </p:cNvSpPr>
              <p:nvPr/>
            </p:nvSpPr>
            <p:spPr bwMode="auto">
              <a:xfrm>
                <a:off x="1968" y="3660"/>
                <a:ext cx="711" cy="24"/>
              </a:xfrm>
              <a:prstGeom prst="rect">
                <a:avLst/>
              </a:prstGeom>
              <a:solidFill>
                <a:srgbClr val="D24E55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3" name="Rectangle 32"/>
              <p:cNvSpPr>
                <a:spLocks noChangeArrowheads="1"/>
              </p:cNvSpPr>
              <p:nvPr/>
            </p:nvSpPr>
            <p:spPr bwMode="auto">
              <a:xfrm>
                <a:off x="1968" y="3660"/>
                <a:ext cx="711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4" name="Freeform 33"/>
              <p:cNvSpPr>
                <a:spLocks/>
              </p:cNvSpPr>
              <p:nvPr/>
            </p:nvSpPr>
            <p:spPr bwMode="auto">
              <a:xfrm>
                <a:off x="1949" y="3660"/>
                <a:ext cx="749" cy="43"/>
              </a:xfrm>
              <a:custGeom>
                <a:avLst/>
                <a:gdLst>
                  <a:gd name="T0" fmla="*/ 749 w 749"/>
                  <a:gd name="T1" fmla="*/ 0 h 43"/>
                  <a:gd name="T2" fmla="*/ 730 w 749"/>
                  <a:gd name="T3" fmla="*/ 0 h 43"/>
                  <a:gd name="T4" fmla="*/ 730 w 749"/>
                  <a:gd name="T5" fmla="*/ 24 h 43"/>
                  <a:gd name="T6" fmla="*/ 19 w 749"/>
                  <a:gd name="T7" fmla="*/ 24 h 43"/>
                  <a:gd name="T8" fmla="*/ 19 w 749"/>
                  <a:gd name="T9" fmla="*/ 0 h 43"/>
                  <a:gd name="T10" fmla="*/ 0 w 749"/>
                  <a:gd name="T11" fmla="*/ 0 h 43"/>
                  <a:gd name="T12" fmla="*/ 0 w 749"/>
                  <a:gd name="T13" fmla="*/ 43 h 43"/>
                  <a:gd name="T14" fmla="*/ 749 w 749"/>
                  <a:gd name="T15" fmla="*/ 43 h 43"/>
                  <a:gd name="T16" fmla="*/ 749 w 749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49" h="43">
                    <a:moveTo>
                      <a:pt x="749" y="0"/>
                    </a:moveTo>
                    <a:lnTo>
                      <a:pt x="730" y="0"/>
                    </a:lnTo>
                    <a:lnTo>
                      <a:pt x="730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749" y="43"/>
                    </a:lnTo>
                    <a:lnTo>
                      <a:pt x="749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5" name="Freeform 34"/>
              <p:cNvSpPr>
                <a:spLocks/>
              </p:cNvSpPr>
              <p:nvPr/>
            </p:nvSpPr>
            <p:spPr bwMode="auto">
              <a:xfrm>
                <a:off x="1949" y="3660"/>
                <a:ext cx="749" cy="43"/>
              </a:xfrm>
              <a:custGeom>
                <a:avLst/>
                <a:gdLst>
                  <a:gd name="T0" fmla="*/ 749 w 749"/>
                  <a:gd name="T1" fmla="*/ 0 h 43"/>
                  <a:gd name="T2" fmla="*/ 730 w 749"/>
                  <a:gd name="T3" fmla="*/ 0 h 43"/>
                  <a:gd name="T4" fmla="*/ 730 w 749"/>
                  <a:gd name="T5" fmla="*/ 24 h 43"/>
                  <a:gd name="T6" fmla="*/ 19 w 749"/>
                  <a:gd name="T7" fmla="*/ 24 h 43"/>
                  <a:gd name="T8" fmla="*/ 19 w 749"/>
                  <a:gd name="T9" fmla="*/ 0 h 43"/>
                  <a:gd name="T10" fmla="*/ 0 w 749"/>
                  <a:gd name="T11" fmla="*/ 0 h 43"/>
                  <a:gd name="T12" fmla="*/ 0 w 749"/>
                  <a:gd name="T13" fmla="*/ 43 h 43"/>
                  <a:gd name="T14" fmla="*/ 749 w 749"/>
                  <a:gd name="T15" fmla="*/ 43 h 43"/>
                  <a:gd name="T16" fmla="*/ 749 w 749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49" h="43">
                    <a:moveTo>
                      <a:pt x="749" y="0"/>
                    </a:moveTo>
                    <a:lnTo>
                      <a:pt x="730" y="0"/>
                    </a:lnTo>
                    <a:lnTo>
                      <a:pt x="730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749" y="43"/>
                    </a:lnTo>
                    <a:lnTo>
                      <a:pt x="7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6" name="Freeform 35"/>
              <p:cNvSpPr>
                <a:spLocks/>
              </p:cNvSpPr>
              <p:nvPr/>
            </p:nvSpPr>
            <p:spPr bwMode="auto">
              <a:xfrm>
                <a:off x="1951" y="3434"/>
                <a:ext cx="742" cy="67"/>
              </a:xfrm>
              <a:custGeom>
                <a:avLst/>
                <a:gdLst>
                  <a:gd name="T0" fmla="*/ 725 w 742"/>
                  <a:gd name="T1" fmla="*/ 67 h 67"/>
                  <a:gd name="T2" fmla="*/ 17 w 742"/>
                  <a:gd name="T3" fmla="*/ 67 h 67"/>
                  <a:gd name="T4" fmla="*/ 0 w 742"/>
                  <a:gd name="T5" fmla="*/ 0 h 67"/>
                  <a:gd name="T6" fmla="*/ 742 w 742"/>
                  <a:gd name="T7" fmla="*/ 0 h 67"/>
                  <a:gd name="T8" fmla="*/ 725 w 742"/>
                  <a:gd name="T9" fmla="*/ 67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2" h="67">
                    <a:moveTo>
                      <a:pt x="725" y="67"/>
                    </a:moveTo>
                    <a:lnTo>
                      <a:pt x="17" y="67"/>
                    </a:lnTo>
                    <a:lnTo>
                      <a:pt x="0" y="0"/>
                    </a:lnTo>
                    <a:lnTo>
                      <a:pt x="742" y="0"/>
                    </a:lnTo>
                    <a:lnTo>
                      <a:pt x="725" y="67"/>
                    </a:lnTo>
                    <a:close/>
                  </a:path>
                </a:pathLst>
              </a:cu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7" name="Freeform 36"/>
              <p:cNvSpPr>
                <a:spLocks/>
              </p:cNvSpPr>
              <p:nvPr/>
            </p:nvSpPr>
            <p:spPr bwMode="auto">
              <a:xfrm>
                <a:off x="1951" y="3434"/>
                <a:ext cx="742" cy="67"/>
              </a:xfrm>
              <a:custGeom>
                <a:avLst/>
                <a:gdLst>
                  <a:gd name="T0" fmla="*/ 725 w 742"/>
                  <a:gd name="T1" fmla="*/ 67 h 67"/>
                  <a:gd name="T2" fmla="*/ 17 w 742"/>
                  <a:gd name="T3" fmla="*/ 67 h 67"/>
                  <a:gd name="T4" fmla="*/ 0 w 742"/>
                  <a:gd name="T5" fmla="*/ 0 h 67"/>
                  <a:gd name="T6" fmla="*/ 742 w 742"/>
                  <a:gd name="T7" fmla="*/ 0 h 67"/>
                  <a:gd name="T8" fmla="*/ 725 w 742"/>
                  <a:gd name="T9" fmla="*/ 67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2" h="67">
                    <a:moveTo>
                      <a:pt x="725" y="67"/>
                    </a:moveTo>
                    <a:lnTo>
                      <a:pt x="17" y="67"/>
                    </a:lnTo>
                    <a:lnTo>
                      <a:pt x="0" y="0"/>
                    </a:lnTo>
                    <a:lnTo>
                      <a:pt x="742" y="0"/>
                    </a:lnTo>
                    <a:lnTo>
                      <a:pt x="725" y="6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8" name="Freeform 37"/>
              <p:cNvSpPr>
                <a:spLocks noEditPoints="1"/>
              </p:cNvSpPr>
              <p:nvPr/>
            </p:nvSpPr>
            <p:spPr bwMode="auto">
              <a:xfrm>
                <a:off x="1932" y="3415"/>
                <a:ext cx="782" cy="105"/>
              </a:xfrm>
              <a:custGeom>
                <a:avLst/>
                <a:gdLst>
                  <a:gd name="T0" fmla="*/ 1763 w 330"/>
                  <a:gd name="T1" fmla="*/ 251 h 44"/>
                  <a:gd name="T2" fmla="*/ 85 w 330"/>
                  <a:gd name="T3" fmla="*/ 251 h 44"/>
                  <a:gd name="T4" fmla="*/ 45 w 330"/>
                  <a:gd name="T5" fmla="*/ 217 h 44"/>
                  <a:gd name="T6" fmla="*/ 5 w 330"/>
                  <a:gd name="T7" fmla="*/ 50 h 44"/>
                  <a:gd name="T8" fmla="*/ 12 w 330"/>
                  <a:gd name="T9" fmla="*/ 17 h 44"/>
                  <a:gd name="T10" fmla="*/ 45 w 330"/>
                  <a:gd name="T11" fmla="*/ 0 h 44"/>
                  <a:gd name="T12" fmla="*/ 1803 w 330"/>
                  <a:gd name="T13" fmla="*/ 0 h 44"/>
                  <a:gd name="T14" fmla="*/ 1841 w 330"/>
                  <a:gd name="T15" fmla="*/ 17 h 44"/>
                  <a:gd name="T16" fmla="*/ 1848 w 330"/>
                  <a:gd name="T17" fmla="*/ 50 h 44"/>
                  <a:gd name="T18" fmla="*/ 1808 w 330"/>
                  <a:gd name="T19" fmla="*/ 217 h 44"/>
                  <a:gd name="T20" fmla="*/ 1763 w 330"/>
                  <a:gd name="T21" fmla="*/ 251 h 44"/>
                  <a:gd name="T22" fmla="*/ 123 w 330"/>
                  <a:gd name="T23" fmla="*/ 160 h 44"/>
                  <a:gd name="T24" fmla="*/ 1730 w 330"/>
                  <a:gd name="T25" fmla="*/ 160 h 44"/>
                  <a:gd name="T26" fmla="*/ 1746 w 330"/>
                  <a:gd name="T27" fmla="*/ 91 h 44"/>
                  <a:gd name="T28" fmla="*/ 107 w 330"/>
                  <a:gd name="T29" fmla="*/ 91 h 44"/>
                  <a:gd name="T30" fmla="*/ 123 w 330"/>
                  <a:gd name="T31" fmla="*/ 160 h 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30" h="44">
                    <a:moveTo>
                      <a:pt x="314" y="44"/>
                    </a:moveTo>
                    <a:cubicBezTo>
                      <a:pt x="15" y="44"/>
                      <a:pt x="15" y="44"/>
                      <a:pt x="15" y="44"/>
                    </a:cubicBezTo>
                    <a:cubicBezTo>
                      <a:pt x="12" y="44"/>
                      <a:pt x="8" y="41"/>
                      <a:pt x="8" y="3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7"/>
                      <a:pt x="1" y="4"/>
                      <a:pt x="2" y="3"/>
                    </a:cubicBezTo>
                    <a:cubicBezTo>
                      <a:pt x="4" y="1"/>
                      <a:pt x="6" y="0"/>
                      <a:pt x="8" y="0"/>
                    </a:cubicBezTo>
                    <a:cubicBezTo>
                      <a:pt x="321" y="0"/>
                      <a:pt x="321" y="0"/>
                      <a:pt x="321" y="0"/>
                    </a:cubicBezTo>
                    <a:cubicBezTo>
                      <a:pt x="324" y="0"/>
                      <a:pt x="326" y="1"/>
                      <a:pt x="328" y="3"/>
                    </a:cubicBezTo>
                    <a:cubicBezTo>
                      <a:pt x="329" y="4"/>
                      <a:pt x="330" y="7"/>
                      <a:pt x="329" y="9"/>
                    </a:cubicBezTo>
                    <a:cubicBezTo>
                      <a:pt x="322" y="38"/>
                      <a:pt x="322" y="38"/>
                      <a:pt x="322" y="38"/>
                    </a:cubicBezTo>
                    <a:cubicBezTo>
                      <a:pt x="321" y="41"/>
                      <a:pt x="318" y="44"/>
                      <a:pt x="314" y="44"/>
                    </a:cubicBezTo>
                    <a:moveTo>
                      <a:pt x="22" y="28"/>
                    </a:moveTo>
                    <a:cubicBezTo>
                      <a:pt x="308" y="28"/>
                      <a:pt x="308" y="28"/>
                      <a:pt x="308" y="28"/>
                    </a:cubicBezTo>
                    <a:cubicBezTo>
                      <a:pt x="311" y="16"/>
                      <a:pt x="311" y="16"/>
                      <a:pt x="311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2" y="28"/>
                      <a:pt x="22" y="28"/>
                      <a:pt x="22" y="2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9" name="Freeform 38"/>
              <p:cNvSpPr>
                <a:spLocks/>
              </p:cNvSpPr>
              <p:nvPr/>
            </p:nvSpPr>
            <p:spPr bwMode="auto">
              <a:xfrm>
                <a:off x="1878" y="3332"/>
                <a:ext cx="891" cy="102"/>
              </a:xfrm>
              <a:custGeom>
                <a:avLst/>
                <a:gdLst>
                  <a:gd name="T0" fmla="*/ 865 w 891"/>
                  <a:gd name="T1" fmla="*/ 102 h 102"/>
                  <a:gd name="T2" fmla="*/ 26 w 891"/>
                  <a:gd name="T3" fmla="*/ 102 h 102"/>
                  <a:gd name="T4" fmla="*/ 0 w 891"/>
                  <a:gd name="T5" fmla="*/ 0 h 102"/>
                  <a:gd name="T6" fmla="*/ 891 w 891"/>
                  <a:gd name="T7" fmla="*/ 0 h 102"/>
                  <a:gd name="T8" fmla="*/ 865 w 891"/>
                  <a:gd name="T9" fmla="*/ 10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1" h="102">
                    <a:moveTo>
                      <a:pt x="865" y="102"/>
                    </a:moveTo>
                    <a:lnTo>
                      <a:pt x="26" y="102"/>
                    </a:lnTo>
                    <a:lnTo>
                      <a:pt x="0" y="0"/>
                    </a:lnTo>
                    <a:lnTo>
                      <a:pt x="891" y="0"/>
                    </a:lnTo>
                    <a:lnTo>
                      <a:pt x="865" y="102"/>
                    </a:lnTo>
                    <a:close/>
                  </a:path>
                </a:pathLst>
              </a:custGeom>
              <a:solidFill>
                <a:srgbClr val="FF4E4A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0" name="Freeform 39"/>
              <p:cNvSpPr>
                <a:spLocks/>
              </p:cNvSpPr>
              <p:nvPr/>
            </p:nvSpPr>
            <p:spPr bwMode="auto">
              <a:xfrm>
                <a:off x="1878" y="3332"/>
                <a:ext cx="891" cy="102"/>
              </a:xfrm>
              <a:custGeom>
                <a:avLst/>
                <a:gdLst>
                  <a:gd name="T0" fmla="*/ 865 w 891"/>
                  <a:gd name="T1" fmla="*/ 102 h 102"/>
                  <a:gd name="T2" fmla="*/ 26 w 891"/>
                  <a:gd name="T3" fmla="*/ 102 h 102"/>
                  <a:gd name="T4" fmla="*/ 0 w 891"/>
                  <a:gd name="T5" fmla="*/ 0 h 102"/>
                  <a:gd name="T6" fmla="*/ 891 w 891"/>
                  <a:gd name="T7" fmla="*/ 0 h 102"/>
                  <a:gd name="T8" fmla="*/ 865 w 891"/>
                  <a:gd name="T9" fmla="*/ 10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1" h="102">
                    <a:moveTo>
                      <a:pt x="865" y="102"/>
                    </a:moveTo>
                    <a:lnTo>
                      <a:pt x="26" y="102"/>
                    </a:lnTo>
                    <a:lnTo>
                      <a:pt x="0" y="0"/>
                    </a:lnTo>
                    <a:lnTo>
                      <a:pt x="891" y="0"/>
                    </a:lnTo>
                    <a:lnTo>
                      <a:pt x="865" y="10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1" name="Freeform 40"/>
              <p:cNvSpPr>
                <a:spLocks noEditPoints="1"/>
              </p:cNvSpPr>
              <p:nvPr/>
            </p:nvSpPr>
            <p:spPr bwMode="auto">
              <a:xfrm>
                <a:off x="1859" y="3313"/>
                <a:ext cx="929" cy="140"/>
              </a:xfrm>
              <a:custGeom>
                <a:avLst/>
                <a:gdLst>
                  <a:gd name="T0" fmla="*/ 2095 w 392"/>
                  <a:gd name="T1" fmla="*/ 332 h 59"/>
                  <a:gd name="T2" fmla="*/ 107 w 392"/>
                  <a:gd name="T3" fmla="*/ 332 h 59"/>
                  <a:gd name="T4" fmla="*/ 62 w 392"/>
                  <a:gd name="T5" fmla="*/ 292 h 59"/>
                  <a:gd name="T6" fmla="*/ 0 w 392"/>
                  <a:gd name="T7" fmla="*/ 57 h 59"/>
                  <a:gd name="T8" fmla="*/ 12 w 392"/>
                  <a:gd name="T9" fmla="*/ 17 h 59"/>
                  <a:gd name="T10" fmla="*/ 45 w 392"/>
                  <a:gd name="T11" fmla="*/ 0 h 59"/>
                  <a:gd name="T12" fmla="*/ 2157 w 392"/>
                  <a:gd name="T13" fmla="*/ 0 h 59"/>
                  <a:gd name="T14" fmla="*/ 2190 w 392"/>
                  <a:gd name="T15" fmla="*/ 17 h 59"/>
                  <a:gd name="T16" fmla="*/ 2197 w 392"/>
                  <a:gd name="T17" fmla="*/ 57 h 59"/>
                  <a:gd name="T18" fmla="*/ 2140 w 392"/>
                  <a:gd name="T19" fmla="*/ 292 h 59"/>
                  <a:gd name="T20" fmla="*/ 2095 w 392"/>
                  <a:gd name="T21" fmla="*/ 332 h 59"/>
                  <a:gd name="T22" fmla="*/ 140 w 392"/>
                  <a:gd name="T23" fmla="*/ 242 h 59"/>
                  <a:gd name="T24" fmla="*/ 2062 w 392"/>
                  <a:gd name="T25" fmla="*/ 242 h 59"/>
                  <a:gd name="T26" fmla="*/ 2095 w 392"/>
                  <a:gd name="T27" fmla="*/ 90 h 59"/>
                  <a:gd name="T28" fmla="*/ 102 w 392"/>
                  <a:gd name="T29" fmla="*/ 90 h 59"/>
                  <a:gd name="T30" fmla="*/ 140 w 392"/>
                  <a:gd name="T31" fmla="*/ 242 h 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92" h="59">
                    <a:moveTo>
                      <a:pt x="373" y="59"/>
                    </a:moveTo>
                    <a:cubicBezTo>
                      <a:pt x="19" y="59"/>
                      <a:pt x="19" y="59"/>
                      <a:pt x="19" y="59"/>
                    </a:cubicBezTo>
                    <a:cubicBezTo>
                      <a:pt x="15" y="59"/>
                      <a:pt x="12" y="56"/>
                      <a:pt x="11" y="5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5"/>
                      <a:pt x="2" y="3"/>
                    </a:cubicBezTo>
                    <a:cubicBezTo>
                      <a:pt x="3" y="1"/>
                      <a:pt x="6" y="0"/>
                      <a:pt x="8" y="0"/>
                    </a:cubicBezTo>
                    <a:cubicBezTo>
                      <a:pt x="384" y="0"/>
                      <a:pt x="384" y="0"/>
                      <a:pt x="384" y="0"/>
                    </a:cubicBezTo>
                    <a:cubicBezTo>
                      <a:pt x="386" y="0"/>
                      <a:pt x="388" y="1"/>
                      <a:pt x="390" y="3"/>
                    </a:cubicBezTo>
                    <a:cubicBezTo>
                      <a:pt x="391" y="5"/>
                      <a:pt x="392" y="8"/>
                      <a:pt x="391" y="10"/>
                    </a:cubicBezTo>
                    <a:cubicBezTo>
                      <a:pt x="381" y="52"/>
                      <a:pt x="381" y="52"/>
                      <a:pt x="381" y="52"/>
                    </a:cubicBezTo>
                    <a:cubicBezTo>
                      <a:pt x="380" y="56"/>
                      <a:pt x="377" y="59"/>
                      <a:pt x="373" y="59"/>
                    </a:cubicBezTo>
                    <a:moveTo>
                      <a:pt x="25" y="43"/>
                    </a:moveTo>
                    <a:cubicBezTo>
                      <a:pt x="367" y="43"/>
                      <a:pt x="367" y="43"/>
                      <a:pt x="367" y="43"/>
                    </a:cubicBezTo>
                    <a:cubicBezTo>
                      <a:pt x="373" y="16"/>
                      <a:pt x="373" y="16"/>
                      <a:pt x="373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5" y="43"/>
                      <a:pt x="25" y="43"/>
                      <a:pt x="25" y="43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2" name="Freeform 41"/>
              <p:cNvSpPr>
                <a:spLocks/>
              </p:cNvSpPr>
              <p:nvPr/>
            </p:nvSpPr>
            <p:spPr bwMode="auto">
              <a:xfrm>
                <a:off x="1977" y="3453"/>
                <a:ext cx="692" cy="15"/>
              </a:xfrm>
              <a:custGeom>
                <a:avLst/>
                <a:gdLst>
                  <a:gd name="T0" fmla="*/ 692 w 692"/>
                  <a:gd name="T1" fmla="*/ 0 h 15"/>
                  <a:gd name="T2" fmla="*/ 0 w 692"/>
                  <a:gd name="T3" fmla="*/ 0 h 15"/>
                  <a:gd name="T4" fmla="*/ 3 w 692"/>
                  <a:gd name="T5" fmla="*/ 15 h 15"/>
                  <a:gd name="T6" fmla="*/ 690 w 692"/>
                  <a:gd name="T7" fmla="*/ 15 h 15"/>
                  <a:gd name="T8" fmla="*/ 692 w 692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2" h="15">
                    <a:moveTo>
                      <a:pt x="692" y="0"/>
                    </a:moveTo>
                    <a:lnTo>
                      <a:pt x="0" y="0"/>
                    </a:lnTo>
                    <a:lnTo>
                      <a:pt x="3" y="15"/>
                    </a:lnTo>
                    <a:lnTo>
                      <a:pt x="690" y="15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D24E55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3" name="Freeform 42"/>
              <p:cNvSpPr>
                <a:spLocks/>
              </p:cNvSpPr>
              <p:nvPr/>
            </p:nvSpPr>
            <p:spPr bwMode="auto">
              <a:xfrm>
                <a:off x="1977" y="3453"/>
                <a:ext cx="692" cy="15"/>
              </a:xfrm>
              <a:custGeom>
                <a:avLst/>
                <a:gdLst>
                  <a:gd name="T0" fmla="*/ 692 w 692"/>
                  <a:gd name="T1" fmla="*/ 0 h 15"/>
                  <a:gd name="T2" fmla="*/ 0 w 692"/>
                  <a:gd name="T3" fmla="*/ 0 h 15"/>
                  <a:gd name="T4" fmla="*/ 3 w 692"/>
                  <a:gd name="T5" fmla="*/ 15 h 15"/>
                  <a:gd name="T6" fmla="*/ 690 w 692"/>
                  <a:gd name="T7" fmla="*/ 15 h 15"/>
                  <a:gd name="T8" fmla="*/ 692 w 692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2" h="15">
                    <a:moveTo>
                      <a:pt x="692" y="0"/>
                    </a:moveTo>
                    <a:lnTo>
                      <a:pt x="0" y="0"/>
                    </a:lnTo>
                    <a:lnTo>
                      <a:pt x="3" y="15"/>
                    </a:lnTo>
                    <a:lnTo>
                      <a:pt x="690" y="15"/>
                    </a:lnTo>
                    <a:lnTo>
                      <a:pt x="6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4" name="Freeform 43"/>
              <p:cNvSpPr>
                <a:spLocks/>
              </p:cNvSpPr>
              <p:nvPr/>
            </p:nvSpPr>
            <p:spPr bwMode="auto">
              <a:xfrm>
                <a:off x="1956" y="3453"/>
                <a:ext cx="732" cy="15"/>
              </a:xfrm>
              <a:custGeom>
                <a:avLst/>
                <a:gdLst>
                  <a:gd name="T0" fmla="*/ 732 w 732"/>
                  <a:gd name="T1" fmla="*/ 0 h 15"/>
                  <a:gd name="T2" fmla="*/ 0 w 732"/>
                  <a:gd name="T3" fmla="*/ 0 h 15"/>
                  <a:gd name="T4" fmla="*/ 5 w 732"/>
                  <a:gd name="T5" fmla="*/ 15 h 15"/>
                  <a:gd name="T6" fmla="*/ 24 w 732"/>
                  <a:gd name="T7" fmla="*/ 15 h 15"/>
                  <a:gd name="T8" fmla="*/ 21 w 732"/>
                  <a:gd name="T9" fmla="*/ 0 h 15"/>
                  <a:gd name="T10" fmla="*/ 713 w 732"/>
                  <a:gd name="T11" fmla="*/ 0 h 15"/>
                  <a:gd name="T12" fmla="*/ 711 w 732"/>
                  <a:gd name="T13" fmla="*/ 15 h 15"/>
                  <a:gd name="T14" fmla="*/ 730 w 732"/>
                  <a:gd name="T15" fmla="*/ 15 h 15"/>
                  <a:gd name="T16" fmla="*/ 732 w 732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2" h="15">
                    <a:moveTo>
                      <a:pt x="732" y="0"/>
                    </a:moveTo>
                    <a:lnTo>
                      <a:pt x="0" y="0"/>
                    </a:lnTo>
                    <a:lnTo>
                      <a:pt x="5" y="15"/>
                    </a:lnTo>
                    <a:lnTo>
                      <a:pt x="24" y="15"/>
                    </a:lnTo>
                    <a:lnTo>
                      <a:pt x="21" y="0"/>
                    </a:lnTo>
                    <a:lnTo>
                      <a:pt x="713" y="0"/>
                    </a:lnTo>
                    <a:lnTo>
                      <a:pt x="711" y="15"/>
                    </a:lnTo>
                    <a:lnTo>
                      <a:pt x="730" y="15"/>
                    </a:lnTo>
                    <a:lnTo>
                      <a:pt x="732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5" name="Freeform 44"/>
              <p:cNvSpPr>
                <a:spLocks/>
              </p:cNvSpPr>
              <p:nvPr/>
            </p:nvSpPr>
            <p:spPr bwMode="auto">
              <a:xfrm>
                <a:off x="1956" y="3453"/>
                <a:ext cx="732" cy="15"/>
              </a:xfrm>
              <a:custGeom>
                <a:avLst/>
                <a:gdLst>
                  <a:gd name="T0" fmla="*/ 732 w 732"/>
                  <a:gd name="T1" fmla="*/ 0 h 15"/>
                  <a:gd name="T2" fmla="*/ 0 w 732"/>
                  <a:gd name="T3" fmla="*/ 0 h 15"/>
                  <a:gd name="T4" fmla="*/ 5 w 732"/>
                  <a:gd name="T5" fmla="*/ 15 h 15"/>
                  <a:gd name="T6" fmla="*/ 24 w 732"/>
                  <a:gd name="T7" fmla="*/ 15 h 15"/>
                  <a:gd name="T8" fmla="*/ 21 w 732"/>
                  <a:gd name="T9" fmla="*/ 0 h 15"/>
                  <a:gd name="T10" fmla="*/ 713 w 732"/>
                  <a:gd name="T11" fmla="*/ 0 h 15"/>
                  <a:gd name="T12" fmla="*/ 711 w 732"/>
                  <a:gd name="T13" fmla="*/ 15 h 15"/>
                  <a:gd name="T14" fmla="*/ 730 w 732"/>
                  <a:gd name="T15" fmla="*/ 15 h 15"/>
                  <a:gd name="T16" fmla="*/ 732 w 732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2" h="15">
                    <a:moveTo>
                      <a:pt x="732" y="0"/>
                    </a:moveTo>
                    <a:lnTo>
                      <a:pt x="0" y="0"/>
                    </a:lnTo>
                    <a:lnTo>
                      <a:pt x="5" y="15"/>
                    </a:lnTo>
                    <a:lnTo>
                      <a:pt x="24" y="15"/>
                    </a:lnTo>
                    <a:lnTo>
                      <a:pt x="21" y="0"/>
                    </a:lnTo>
                    <a:lnTo>
                      <a:pt x="713" y="0"/>
                    </a:lnTo>
                    <a:lnTo>
                      <a:pt x="711" y="15"/>
                    </a:lnTo>
                    <a:lnTo>
                      <a:pt x="730" y="15"/>
                    </a:lnTo>
                    <a:lnTo>
                      <a:pt x="7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6" name="Freeform 45"/>
              <p:cNvSpPr>
                <a:spLocks/>
              </p:cNvSpPr>
              <p:nvPr/>
            </p:nvSpPr>
            <p:spPr bwMode="auto">
              <a:xfrm>
                <a:off x="1951" y="3434"/>
                <a:ext cx="742" cy="19"/>
              </a:xfrm>
              <a:custGeom>
                <a:avLst/>
                <a:gdLst>
                  <a:gd name="T0" fmla="*/ 742 w 742"/>
                  <a:gd name="T1" fmla="*/ 0 h 19"/>
                  <a:gd name="T2" fmla="*/ 0 w 742"/>
                  <a:gd name="T3" fmla="*/ 0 h 19"/>
                  <a:gd name="T4" fmla="*/ 5 w 742"/>
                  <a:gd name="T5" fmla="*/ 19 h 19"/>
                  <a:gd name="T6" fmla="*/ 737 w 742"/>
                  <a:gd name="T7" fmla="*/ 19 h 19"/>
                  <a:gd name="T8" fmla="*/ 742 w 742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2" h="19">
                    <a:moveTo>
                      <a:pt x="742" y="0"/>
                    </a:moveTo>
                    <a:lnTo>
                      <a:pt x="0" y="0"/>
                    </a:lnTo>
                    <a:lnTo>
                      <a:pt x="5" y="19"/>
                    </a:lnTo>
                    <a:lnTo>
                      <a:pt x="737" y="19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7" name="Freeform 46"/>
              <p:cNvSpPr>
                <a:spLocks/>
              </p:cNvSpPr>
              <p:nvPr/>
            </p:nvSpPr>
            <p:spPr bwMode="auto">
              <a:xfrm>
                <a:off x="1951" y="3434"/>
                <a:ext cx="742" cy="19"/>
              </a:xfrm>
              <a:custGeom>
                <a:avLst/>
                <a:gdLst>
                  <a:gd name="T0" fmla="*/ 742 w 742"/>
                  <a:gd name="T1" fmla="*/ 0 h 19"/>
                  <a:gd name="T2" fmla="*/ 0 w 742"/>
                  <a:gd name="T3" fmla="*/ 0 h 19"/>
                  <a:gd name="T4" fmla="*/ 5 w 742"/>
                  <a:gd name="T5" fmla="*/ 19 h 19"/>
                  <a:gd name="T6" fmla="*/ 737 w 742"/>
                  <a:gd name="T7" fmla="*/ 19 h 19"/>
                  <a:gd name="T8" fmla="*/ 742 w 742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2" h="19">
                    <a:moveTo>
                      <a:pt x="742" y="0"/>
                    </a:moveTo>
                    <a:lnTo>
                      <a:pt x="0" y="0"/>
                    </a:lnTo>
                    <a:lnTo>
                      <a:pt x="5" y="19"/>
                    </a:lnTo>
                    <a:lnTo>
                      <a:pt x="737" y="19"/>
                    </a:lnTo>
                    <a:lnTo>
                      <a:pt x="7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8" name="Freeform 47"/>
              <p:cNvSpPr>
                <a:spLocks/>
              </p:cNvSpPr>
              <p:nvPr/>
            </p:nvSpPr>
            <p:spPr bwMode="auto">
              <a:xfrm>
                <a:off x="1902" y="3351"/>
                <a:ext cx="841" cy="17"/>
              </a:xfrm>
              <a:custGeom>
                <a:avLst/>
                <a:gdLst>
                  <a:gd name="T0" fmla="*/ 841 w 841"/>
                  <a:gd name="T1" fmla="*/ 0 h 17"/>
                  <a:gd name="T2" fmla="*/ 0 w 841"/>
                  <a:gd name="T3" fmla="*/ 0 h 17"/>
                  <a:gd name="T4" fmla="*/ 4 w 841"/>
                  <a:gd name="T5" fmla="*/ 17 h 17"/>
                  <a:gd name="T6" fmla="*/ 838 w 841"/>
                  <a:gd name="T7" fmla="*/ 17 h 17"/>
                  <a:gd name="T8" fmla="*/ 841 w 84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1" h="17">
                    <a:moveTo>
                      <a:pt x="841" y="0"/>
                    </a:moveTo>
                    <a:lnTo>
                      <a:pt x="0" y="0"/>
                    </a:lnTo>
                    <a:lnTo>
                      <a:pt x="4" y="17"/>
                    </a:lnTo>
                    <a:lnTo>
                      <a:pt x="838" y="17"/>
                    </a:lnTo>
                    <a:lnTo>
                      <a:pt x="841" y="0"/>
                    </a:lnTo>
                    <a:close/>
                  </a:path>
                </a:pathLst>
              </a:custGeom>
              <a:solidFill>
                <a:srgbClr val="D24E55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9" name="Freeform 48"/>
              <p:cNvSpPr>
                <a:spLocks/>
              </p:cNvSpPr>
              <p:nvPr/>
            </p:nvSpPr>
            <p:spPr bwMode="auto">
              <a:xfrm>
                <a:off x="1902" y="3351"/>
                <a:ext cx="841" cy="17"/>
              </a:xfrm>
              <a:custGeom>
                <a:avLst/>
                <a:gdLst>
                  <a:gd name="T0" fmla="*/ 841 w 841"/>
                  <a:gd name="T1" fmla="*/ 0 h 17"/>
                  <a:gd name="T2" fmla="*/ 0 w 841"/>
                  <a:gd name="T3" fmla="*/ 0 h 17"/>
                  <a:gd name="T4" fmla="*/ 4 w 841"/>
                  <a:gd name="T5" fmla="*/ 17 h 17"/>
                  <a:gd name="T6" fmla="*/ 838 w 841"/>
                  <a:gd name="T7" fmla="*/ 17 h 17"/>
                  <a:gd name="T8" fmla="*/ 841 w 84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1" h="17">
                    <a:moveTo>
                      <a:pt x="841" y="0"/>
                    </a:moveTo>
                    <a:lnTo>
                      <a:pt x="0" y="0"/>
                    </a:lnTo>
                    <a:lnTo>
                      <a:pt x="4" y="17"/>
                    </a:lnTo>
                    <a:lnTo>
                      <a:pt x="838" y="17"/>
                    </a:lnTo>
                    <a:lnTo>
                      <a:pt x="8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0" name="Freeform 49"/>
              <p:cNvSpPr>
                <a:spLocks/>
              </p:cNvSpPr>
              <p:nvPr/>
            </p:nvSpPr>
            <p:spPr bwMode="auto">
              <a:xfrm>
                <a:off x="1878" y="3332"/>
                <a:ext cx="891" cy="36"/>
              </a:xfrm>
              <a:custGeom>
                <a:avLst/>
                <a:gdLst>
                  <a:gd name="T0" fmla="*/ 891 w 891"/>
                  <a:gd name="T1" fmla="*/ 0 h 36"/>
                  <a:gd name="T2" fmla="*/ 0 w 891"/>
                  <a:gd name="T3" fmla="*/ 0 h 36"/>
                  <a:gd name="T4" fmla="*/ 0 w 891"/>
                  <a:gd name="T5" fmla="*/ 36 h 36"/>
                  <a:gd name="T6" fmla="*/ 28 w 891"/>
                  <a:gd name="T7" fmla="*/ 36 h 36"/>
                  <a:gd name="T8" fmla="*/ 24 w 891"/>
                  <a:gd name="T9" fmla="*/ 19 h 36"/>
                  <a:gd name="T10" fmla="*/ 865 w 891"/>
                  <a:gd name="T11" fmla="*/ 19 h 36"/>
                  <a:gd name="T12" fmla="*/ 862 w 891"/>
                  <a:gd name="T13" fmla="*/ 36 h 36"/>
                  <a:gd name="T14" fmla="*/ 891 w 891"/>
                  <a:gd name="T15" fmla="*/ 36 h 36"/>
                  <a:gd name="T16" fmla="*/ 891 w 891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91" h="36">
                    <a:moveTo>
                      <a:pt x="891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28" y="36"/>
                    </a:lnTo>
                    <a:lnTo>
                      <a:pt x="24" y="19"/>
                    </a:lnTo>
                    <a:lnTo>
                      <a:pt x="865" y="19"/>
                    </a:lnTo>
                    <a:lnTo>
                      <a:pt x="862" y="36"/>
                    </a:lnTo>
                    <a:lnTo>
                      <a:pt x="891" y="36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1" name="Freeform 50"/>
              <p:cNvSpPr>
                <a:spLocks/>
              </p:cNvSpPr>
              <p:nvPr/>
            </p:nvSpPr>
            <p:spPr bwMode="auto">
              <a:xfrm>
                <a:off x="1878" y="3332"/>
                <a:ext cx="891" cy="36"/>
              </a:xfrm>
              <a:custGeom>
                <a:avLst/>
                <a:gdLst>
                  <a:gd name="T0" fmla="*/ 891 w 891"/>
                  <a:gd name="T1" fmla="*/ 0 h 36"/>
                  <a:gd name="T2" fmla="*/ 0 w 891"/>
                  <a:gd name="T3" fmla="*/ 0 h 36"/>
                  <a:gd name="T4" fmla="*/ 0 w 891"/>
                  <a:gd name="T5" fmla="*/ 36 h 36"/>
                  <a:gd name="T6" fmla="*/ 28 w 891"/>
                  <a:gd name="T7" fmla="*/ 36 h 36"/>
                  <a:gd name="T8" fmla="*/ 24 w 891"/>
                  <a:gd name="T9" fmla="*/ 19 h 36"/>
                  <a:gd name="T10" fmla="*/ 865 w 891"/>
                  <a:gd name="T11" fmla="*/ 19 h 36"/>
                  <a:gd name="T12" fmla="*/ 862 w 891"/>
                  <a:gd name="T13" fmla="*/ 36 h 36"/>
                  <a:gd name="T14" fmla="*/ 891 w 891"/>
                  <a:gd name="T15" fmla="*/ 36 h 36"/>
                  <a:gd name="T16" fmla="*/ 891 w 891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91" h="36">
                    <a:moveTo>
                      <a:pt x="891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28" y="36"/>
                    </a:lnTo>
                    <a:lnTo>
                      <a:pt x="24" y="19"/>
                    </a:lnTo>
                    <a:lnTo>
                      <a:pt x="865" y="19"/>
                    </a:lnTo>
                    <a:lnTo>
                      <a:pt x="862" y="36"/>
                    </a:lnTo>
                    <a:lnTo>
                      <a:pt x="891" y="36"/>
                    </a:lnTo>
                    <a:lnTo>
                      <a:pt x="89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10" name="Group 59"/>
          <p:cNvGrpSpPr/>
          <p:nvPr/>
        </p:nvGrpSpPr>
        <p:grpSpPr>
          <a:xfrm>
            <a:off x="323528" y="4877953"/>
            <a:ext cx="1224136" cy="1216754"/>
            <a:chOff x="2514601" y="3733653"/>
            <a:chExt cx="3733800" cy="2936762"/>
          </a:xfrm>
        </p:grpSpPr>
        <p:sp>
          <p:nvSpPr>
            <p:cNvPr id="232" name="Freeform 668"/>
            <p:cNvSpPr>
              <a:spLocks/>
            </p:cNvSpPr>
            <p:nvPr/>
          </p:nvSpPr>
          <p:spPr bwMode="auto">
            <a:xfrm>
              <a:off x="2514601" y="4208468"/>
              <a:ext cx="3733800" cy="2451095"/>
            </a:xfrm>
            <a:custGeom>
              <a:avLst/>
              <a:gdLst>
                <a:gd name="T0" fmla="*/ 531 w 1062"/>
                <a:gd name="T1" fmla="*/ 0 h 696"/>
                <a:gd name="T2" fmla="*/ 0 w 1062"/>
                <a:gd name="T3" fmla="*/ 533 h 696"/>
                <a:gd name="T4" fmla="*/ 26 w 1062"/>
                <a:gd name="T5" fmla="*/ 696 h 696"/>
                <a:gd name="T6" fmla="*/ 1037 w 1062"/>
                <a:gd name="T7" fmla="*/ 696 h 696"/>
                <a:gd name="T8" fmla="*/ 1062 w 1062"/>
                <a:gd name="T9" fmla="*/ 533 h 696"/>
                <a:gd name="T10" fmla="*/ 531 w 1062"/>
                <a:gd name="T1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2" h="696">
                  <a:moveTo>
                    <a:pt x="531" y="0"/>
                  </a:moveTo>
                  <a:cubicBezTo>
                    <a:pt x="238" y="0"/>
                    <a:pt x="0" y="239"/>
                    <a:pt x="0" y="533"/>
                  </a:cubicBezTo>
                  <a:cubicBezTo>
                    <a:pt x="0" y="590"/>
                    <a:pt x="9" y="645"/>
                    <a:pt x="26" y="696"/>
                  </a:cubicBezTo>
                  <a:cubicBezTo>
                    <a:pt x="1037" y="696"/>
                    <a:pt x="1037" y="696"/>
                    <a:pt x="1037" y="696"/>
                  </a:cubicBezTo>
                  <a:cubicBezTo>
                    <a:pt x="1054" y="645"/>
                    <a:pt x="1062" y="590"/>
                    <a:pt x="1062" y="533"/>
                  </a:cubicBezTo>
                  <a:cubicBezTo>
                    <a:pt x="1062" y="239"/>
                    <a:pt x="825" y="0"/>
                    <a:pt x="531" y="0"/>
                  </a:cubicBezTo>
                </a:path>
              </a:pathLst>
            </a:custGeom>
            <a:solidFill>
              <a:srgbClr val="59ADDF">
                <a:alpha val="23137"/>
              </a:srgbClr>
            </a:solidFill>
            <a:ln>
              <a:noFill/>
            </a:ln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 kern="1200"/>
            </a:p>
          </p:txBody>
        </p:sp>
        <p:grpSp>
          <p:nvGrpSpPr>
            <p:cNvPr id="233" name="Group 669"/>
            <p:cNvGrpSpPr>
              <a:grpSpLocks noChangeAspect="1"/>
            </p:cNvGrpSpPr>
            <p:nvPr/>
          </p:nvGrpSpPr>
          <p:grpSpPr bwMode="auto">
            <a:xfrm>
              <a:off x="2538412" y="3733653"/>
              <a:ext cx="3703636" cy="2936762"/>
              <a:chOff x="1298" y="2112"/>
              <a:chExt cx="2067" cy="1639"/>
            </a:xfrm>
          </p:grpSpPr>
          <p:sp>
            <p:nvSpPr>
              <p:cNvPr id="234" name="Freeform 670"/>
              <p:cNvSpPr>
                <a:spLocks/>
              </p:cNvSpPr>
              <p:nvPr/>
            </p:nvSpPr>
            <p:spPr bwMode="auto">
              <a:xfrm>
                <a:off x="1495" y="3718"/>
                <a:ext cx="458" cy="5"/>
              </a:xfrm>
              <a:custGeom>
                <a:avLst/>
                <a:gdLst>
                  <a:gd name="T0" fmla="*/ 458 w 458"/>
                  <a:gd name="T1" fmla="*/ 0 h 5"/>
                  <a:gd name="T2" fmla="*/ 232 w 458"/>
                  <a:gd name="T3" fmla="*/ 0 h 5"/>
                  <a:gd name="T4" fmla="*/ 232 w 458"/>
                  <a:gd name="T5" fmla="*/ 0 h 5"/>
                  <a:gd name="T6" fmla="*/ 197 w 458"/>
                  <a:gd name="T7" fmla="*/ 0 h 5"/>
                  <a:gd name="T8" fmla="*/ 197 w 458"/>
                  <a:gd name="T9" fmla="*/ 2 h 5"/>
                  <a:gd name="T10" fmla="*/ 57 w 458"/>
                  <a:gd name="T11" fmla="*/ 2 h 5"/>
                  <a:gd name="T12" fmla="*/ 57 w 458"/>
                  <a:gd name="T13" fmla="*/ 0 h 5"/>
                  <a:gd name="T14" fmla="*/ 0 w 458"/>
                  <a:gd name="T15" fmla="*/ 0 h 5"/>
                  <a:gd name="T16" fmla="*/ 0 w 458"/>
                  <a:gd name="T17" fmla="*/ 5 h 5"/>
                  <a:gd name="T18" fmla="*/ 458 w 458"/>
                  <a:gd name="T19" fmla="*/ 5 h 5"/>
                  <a:gd name="T20" fmla="*/ 458 w 458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58" h="5">
                    <a:moveTo>
                      <a:pt x="458" y="0"/>
                    </a:moveTo>
                    <a:lnTo>
                      <a:pt x="232" y="0"/>
                    </a:lnTo>
                    <a:lnTo>
                      <a:pt x="197" y="0"/>
                    </a:lnTo>
                    <a:lnTo>
                      <a:pt x="197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58" y="5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35" name="Freeform 671"/>
              <p:cNvSpPr>
                <a:spLocks/>
              </p:cNvSpPr>
              <p:nvPr/>
            </p:nvSpPr>
            <p:spPr bwMode="auto">
              <a:xfrm>
                <a:off x="1495" y="3718"/>
                <a:ext cx="458" cy="5"/>
              </a:xfrm>
              <a:custGeom>
                <a:avLst/>
                <a:gdLst>
                  <a:gd name="T0" fmla="*/ 458 w 458"/>
                  <a:gd name="T1" fmla="*/ 0 h 5"/>
                  <a:gd name="T2" fmla="*/ 232 w 458"/>
                  <a:gd name="T3" fmla="*/ 0 h 5"/>
                  <a:gd name="T4" fmla="*/ 232 w 458"/>
                  <a:gd name="T5" fmla="*/ 0 h 5"/>
                  <a:gd name="T6" fmla="*/ 197 w 458"/>
                  <a:gd name="T7" fmla="*/ 0 h 5"/>
                  <a:gd name="T8" fmla="*/ 197 w 458"/>
                  <a:gd name="T9" fmla="*/ 2 h 5"/>
                  <a:gd name="T10" fmla="*/ 57 w 458"/>
                  <a:gd name="T11" fmla="*/ 2 h 5"/>
                  <a:gd name="T12" fmla="*/ 57 w 458"/>
                  <a:gd name="T13" fmla="*/ 0 h 5"/>
                  <a:gd name="T14" fmla="*/ 0 w 458"/>
                  <a:gd name="T15" fmla="*/ 0 h 5"/>
                  <a:gd name="T16" fmla="*/ 0 w 458"/>
                  <a:gd name="T17" fmla="*/ 5 h 5"/>
                  <a:gd name="T18" fmla="*/ 458 w 458"/>
                  <a:gd name="T19" fmla="*/ 5 h 5"/>
                  <a:gd name="T20" fmla="*/ 458 w 458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58" h="5">
                    <a:moveTo>
                      <a:pt x="458" y="0"/>
                    </a:moveTo>
                    <a:lnTo>
                      <a:pt x="232" y="0"/>
                    </a:lnTo>
                    <a:lnTo>
                      <a:pt x="197" y="0"/>
                    </a:lnTo>
                    <a:lnTo>
                      <a:pt x="197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58" y="5"/>
                    </a:lnTo>
                    <a:lnTo>
                      <a:pt x="4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36" name="Rectangle 672"/>
              <p:cNvSpPr>
                <a:spLocks noChangeArrowheads="1"/>
              </p:cNvSpPr>
              <p:nvPr/>
            </p:nvSpPr>
            <p:spPr bwMode="auto">
              <a:xfrm>
                <a:off x="1495" y="3346"/>
                <a:ext cx="194" cy="142"/>
              </a:xfrm>
              <a:prstGeom prst="rect">
                <a:avLst/>
              </a:prstGeom>
              <a:solidFill>
                <a:srgbClr val="B8CFE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37" name="Rectangle 673"/>
              <p:cNvSpPr>
                <a:spLocks noChangeArrowheads="1"/>
              </p:cNvSpPr>
              <p:nvPr/>
            </p:nvSpPr>
            <p:spPr bwMode="auto">
              <a:xfrm>
                <a:off x="1495" y="3346"/>
                <a:ext cx="19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38" name="Freeform 674"/>
              <p:cNvSpPr>
                <a:spLocks/>
              </p:cNvSpPr>
              <p:nvPr/>
            </p:nvSpPr>
            <p:spPr bwMode="auto">
              <a:xfrm>
                <a:off x="2661" y="3104"/>
                <a:ext cx="460" cy="384"/>
              </a:xfrm>
              <a:custGeom>
                <a:avLst/>
                <a:gdLst>
                  <a:gd name="T0" fmla="*/ 261 w 460"/>
                  <a:gd name="T1" fmla="*/ 0 h 384"/>
                  <a:gd name="T2" fmla="*/ 0 w 460"/>
                  <a:gd name="T3" fmla="*/ 0 h 384"/>
                  <a:gd name="T4" fmla="*/ 0 w 460"/>
                  <a:gd name="T5" fmla="*/ 374 h 384"/>
                  <a:gd name="T6" fmla="*/ 3 w 460"/>
                  <a:gd name="T7" fmla="*/ 384 h 384"/>
                  <a:gd name="T8" fmla="*/ 460 w 460"/>
                  <a:gd name="T9" fmla="*/ 384 h 384"/>
                  <a:gd name="T10" fmla="*/ 460 w 460"/>
                  <a:gd name="T11" fmla="*/ 133 h 384"/>
                  <a:gd name="T12" fmla="*/ 261 w 460"/>
                  <a:gd name="T13" fmla="*/ 133 h 384"/>
                  <a:gd name="T14" fmla="*/ 261 w 460"/>
                  <a:gd name="T15" fmla="*/ 0 h 3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0" h="384">
                    <a:moveTo>
                      <a:pt x="261" y="0"/>
                    </a:moveTo>
                    <a:lnTo>
                      <a:pt x="0" y="0"/>
                    </a:lnTo>
                    <a:lnTo>
                      <a:pt x="0" y="374"/>
                    </a:lnTo>
                    <a:lnTo>
                      <a:pt x="3" y="384"/>
                    </a:lnTo>
                    <a:lnTo>
                      <a:pt x="460" y="384"/>
                    </a:lnTo>
                    <a:lnTo>
                      <a:pt x="460" y="133"/>
                    </a:lnTo>
                    <a:lnTo>
                      <a:pt x="261" y="133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B8CFE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39" name="Freeform 675"/>
              <p:cNvSpPr>
                <a:spLocks/>
              </p:cNvSpPr>
              <p:nvPr/>
            </p:nvSpPr>
            <p:spPr bwMode="auto">
              <a:xfrm>
                <a:off x="2661" y="3104"/>
                <a:ext cx="460" cy="384"/>
              </a:xfrm>
              <a:custGeom>
                <a:avLst/>
                <a:gdLst>
                  <a:gd name="T0" fmla="*/ 261 w 460"/>
                  <a:gd name="T1" fmla="*/ 0 h 384"/>
                  <a:gd name="T2" fmla="*/ 0 w 460"/>
                  <a:gd name="T3" fmla="*/ 0 h 384"/>
                  <a:gd name="T4" fmla="*/ 0 w 460"/>
                  <a:gd name="T5" fmla="*/ 374 h 384"/>
                  <a:gd name="T6" fmla="*/ 3 w 460"/>
                  <a:gd name="T7" fmla="*/ 384 h 384"/>
                  <a:gd name="T8" fmla="*/ 460 w 460"/>
                  <a:gd name="T9" fmla="*/ 384 h 384"/>
                  <a:gd name="T10" fmla="*/ 460 w 460"/>
                  <a:gd name="T11" fmla="*/ 133 h 384"/>
                  <a:gd name="T12" fmla="*/ 261 w 460"/>
                  <a:gd name="T13" fmla="*/ 133 h 384"/>
                  <a:gd name="T14" fmla="*/ 261 w 460"/>
                  <a:gd name="T15" fmla="*/ 0 h 3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0" h="384">
                    <a:moveTo>
                      <a:pt x="261" y="0"/>
                    </a:moveTo>
                    <a:lnTo>
                      <a:pt x="0" y="0"/>
                    </a:lnTo>
                    <a:lnTo>
                      <a:pt x="0" y="374"/>
                    </a:lnTo>
                    <a:lnTo>
                      <a:pt x="3" y="384"/>
                    </a:lnTo>
                    <a:lnTo>
                      <a:pt x="460" y="384"/>
                    </a:lnTo>
                    <a:lnTo>
                      <a:pt x="460" y="133"/>
                    </a:lnTo>
                    <a:lnTo>
                      <a:pt x="261" y="133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40" name="Freeform 676"/>
              <p:cNvSpPr>
                <a:spLocks/>
              </p:cNvSpPr>
              <p:nvPr/>
            </p:nvSpPr>
            <p:spPr bwMode="auto">
              <a:xfrm>
                <a:off x="2716" y="3718"/>
                <a:ext cx="405" cy="7"/>
              </a:xfrm>
              <a:custGeom>
                <a:avLst/>
                <a:gdLst>
                  <a:gd name="T0" fmla="*/ 959 w 171"/>
                  <a:gd name="T1" fmla="*/ 0 h 3"/>
                  <a:gd name="T2" fmla="*/ 696 w 171"/>
                  <a:gd name="T3" fmla="*/ 0 h 3"/>
                  <a:gd name="T4" fmla="*/ 696 w 171"/>
                  <a:gd name="T5" fmla="*/ 16 h 3"/>
                  <a:gd name="T6" fmla="*/ 0 w 171"/>
                  <a:gd name="T7" fmla="*/ 16 h 3"/>
                  <a:gd name="T8" fmla="*/ 0 w 171"/>
                  <a:gd name="T9" fmla="*/ 16 h 3"/>
                  <a:gd name="T10" fmla="*/ 0 w 171"/>
                  <a:gd name="T11" fmla="*/ 16 h 3"/>
                  <a:gd name="T12" fmla="*/ 320 w 171"/>
                  <a:gd name="T13" fmla="*/ 16 h 3"/>
                  <a:gd name="T14" fmla="*/ 488 w 171"/>
                  <a:gd name="T15" fmla="*/ 16 h 3"/>
                  <a:gd name="T16" fmla="*/ 959 w 171"/>
                  <a:gd name="T17" fmla="*/ 16 h 3"/>
                  <a:gd name="T18" fmla="*/ 959 w 171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1" h="3">
                    <a:moveTo>
                      <a:pt x="171" y="0"/>
                    </a:move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171" y="3"/>
                      <a:pt x="171" y="3"/>
                      <a:pt x="171" y="3"/>
                    </a:cubicBezTo>
                    <a:cubicBezTo>
                      <a:pt x="171" y="0"/>
                      <a:pt x="171" y="0"/>
                      <a:pt x="171" y="0"/>
                    </a:cubicBezTo>
                  </a:path>
                </a:pathLst>
              </a:cu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41" name="Rectangle 677"/>
              <p:cNvSpPr>
                <a:spLocks noChangeArrowheads="1"/>
              </p:cNvSpPr>
              <p:nvPr/>
            </p:nvSpPr>
            <p:spPr bwMode="auto">
              <a:xfrm>
                <a:off x="1379" y="3507"/>
                <a:ext cx="1908" cy="211"/>
              </a:xfrm>
              <a:prstGeom prst="rect">
                <a:avLst/>
              </a:pr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42" name="Rectangle 678"/>
              <p:cNvSpPr>
                <a:spLocks noChangeArrowheads="1"/>
              </p:cNvSpPr>
              <p:nvPr/>
            </p:nvSpPr>
            <p:spPr bwMode="auto">
              <a:xfrm>
                <a:off x="1379" y="3507"/>
                <a:ext cx="1908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43" name="Freeform 679"/>
              <p:cNvSpPr>
                <a:spLocks/>
              </p:cNvSpPr>
              <p:nvPr/>
            </p:nvSpPr>
            <p:spPr bwMode="auto">
              <a:xfrm>
                <a:off x="1360" y="3488"/>
                <a:ext cx="1946" cy="230"/>
              </a:xfrm>
              <a:custGeom>
                <a:avLst/>
                <a:gdLst>
                  <a:gd name="T0" fmla="*/ 1946 w 1946"/>
                  <a:gd name="T1" fmla="*/ 230 h 230"/>
                  <a:gd name="T2" fmla="*/ 1908 w 1946"/>
                  <a:gd name="T3" fmla="*/ 230 h 230"/>
                  <a:gd name="T4" fmla="*/ 1908 w 1946"/>
                  <a:gd name="T5" fmla="*/ 38 h 230"/>
                  <a:gd name="T6" fmla="*/ 38 w 1946"/>
                  <a:gd name="T7" fmla="*/ 38 h 230"/>
                  <a:gd name="T8" fmla="*/ 38 w 1946"/>
                  <a:gd name="T9" fmla="*/ 230 h 230"/>
                  <a:gd name="T10" fmla="*/ 0 w 1946"/>
                  <a:gd name="T11" fmla="*/ 230 h 230"/>
                  <a:gd name="T12" fmla="*/ 0 w 1946"/>
                  <a:gd name="T13" fmla="*/ 0 h 230"/>
                  <a:gd name="T14" fmla="*/ 1946 w 1946"/>
                  <a:gd name="T15" fmla="*/ 0 h 230"/>
                  <a:gd name="T16" fmla="*/ 1946 w 1946"/>
                  <a:gd name="T17" fmla="*/ 230 h 2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6" h="230">
                    <a:moveTo>
                      <a:pt x="1946" y="230"/>
                    </a:moveTo>
                    <a:lnTo>
                      <a:pt x="1908" y="230"/>
                    </a:lnTo>
                    <a:lnTo>
                      <a:pt x="1908" y="38"/>
                    </a:lnTo>
                    <a:lnTo>
                      <a:pt x="38" y="38"/>
                    </a:lnTo>
                    <a:lnTo>
                      <a:pt x="38" y="230"/>
                    </a:lnTo>
                    <a:lnTo>
                      <a:pt x="0" y="230"/>
                    </a:lnTo>
                    <a:lnTo>
                      <a:pt x="0" y="0"/>
                    </a:lnTo>
                    <a:lnTo>
                      <a:pt x="1946" y="0"/>
                    </a:lnTo>
                    <a:lnTo>
                      <a:pt x="1946" y="23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44" name="Freeform 680"/>
              <p:cNvSpPr>
                <a:spLocks/>
              </p:cNvSpPr>
              <p:nvPr/>
            </p:nvSpPr>
            <p:spPr bwMode="auto">
              <a:xfrm>
                <a:off x="1360" y="3488"/>
                <a:ext cx="1946" cy="230"/>
              </a:xfrm>
              <a:custGeom>
                <a:avLst/>
                <a:gdLst>
                  <a:gd name="T0" fmla="*/ 1946 w 1946"/>
                  <a:gd name="T1" fmla="*/ 230 h 230"/>
                  <a:gd name="T2" fmla="*/ 1908 w 1946"/>
                  <a:gd name="T3" fmla="*/ 230 h 230"/>
                  <a:gd name="T4" fmla="*/ 1908 w 1946"/>
                  <a:gd name="T5" fmla="*/ 38 h 230"/>
                  <a:gd name="T6" fmla="*/ 38 w 1946"/>
                  <a:gd name="T7" fmla="*/ 38 h 230"/>
                  <a:gd name="T8" fmla="*/ 38 w 1946"/>
                  <a:gd name="T9" fmla="*/ 230 h 230"/>
                  <a:gd name="T10" fmla="*/ 0 w 1946"/>
                  <a:gd name="T11" fmla="*/ 230 h 230"/>
                  <a:gd name="T12" fmla="*/ 0 w 1946"/>
                  <a:gd name="T13" fmla="*/ 0 h 230"/>
                  <a:gd name="T14" fmla="*/ 1946 w 1946"/>
                  <a:gd name="T15" fmla="*/ 0 h 230"/>
                  <a:gd name="T16" fmla="*/ 1946 w 1946"/>
                  <a:gd name="T17" fmla="*/ 230 h 2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6" h="230">
                    <a:moveTo>
                      <a:pt x="1946" y="230"/>
                    </a:moveTo>
                    <a:lnTo>
                      <a:pt x="1908" y="230"/>
                    </a:lnTo>
                    <a:lnTo>
                      <a:pt x="1908" y="38"/>
                    </a:lnTo>
                    <a:lnTo>
                      <a:pt x="38" y="38"/>
                    </a:lnTo>
                    <a:lnTo>
                      <a:pt x="38" y="230"/>
                    </a:lnTo>
                    <a:lnTo>
                      <a:pt x="0" y="230"/>
                    </a:lnTo>
                    <a:lnTo>
                      <a:pt x="0" y="0"/>
                    </a:lnTo>
                    <a:lnTo>
                      <a:pt x="1946" y="0"/>
                    </a:lnTo>
                    <a:lnTo>
                      <a:pt x="1946" y="2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45" name="Rectangle 681"/>
              <p:cNvSpPr>
                <a:spLocks noChangeArrowheads="1"/>
              </p:cNvSpPr>
              <p:nvPr/>
            </p:nvSpPr>
            <p:spPr bwMode="auto">
              <a:xfrm>
                <a:off x="1782" y="3199"/>
                <a:ext cx="353" cy="121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46" name="Rectangle 682"/>
              <p:cNvSpPr>
                <a:spLocks noChangeArrowheads="1"/>
              </p:cNvSpPr>
              <p:nvPr/>
            </p:nvSpPr>
            <p:spPr bwMode="auto">
              <a:xfrm>
                <a:off x="1782" y="3199"/>
                <a:ext cx="353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47" name="Freeform 683"/>
              <p:cNvSpPr>
                <a:spLocks/>
              </p:cNvSpPr>
              <p:nvPr/>
            </p:nvSpPr>
            <p:spPr bwMode="auto">
              <a:xfrm>
                <a:off x="1763" y="3180"/>
                <a:ext cx="391" cy="140"/>
              </a:xfrm>
              <a:custGeom>
                <a:avLst/>
                <a:gdLst>
                  <a:gd name="T0" fmla="*/ 927 w 165"/>
                  <a:gd name="T1" fmla="*/ 332 h 59"/>
                  <a:gd name="T2" fmla="*/ 837 w 165"/>
                  <a:gd name="T3" fmla="*/ 332 h 59"/>
                  <a:gd name="T4" fmla="*/ 837 w 165"/>
                  <a:gd name="T5" fmla="*/ 90 h 59"/>
                  <a:gd name="T6" fmla="*/ 90 w 165"/>
                  <a:gd name="T7" fmla="*/ 90 h 59"/>
                  <a:gd name="T8" fmla="*/ 90 w 165"/>
                  <a:gd name="T9" fmla="*/ 332 h 59"/>
                  <a:gd name="T10" fmla="*/ 0 w 165"/>
                  <a:gd name="T11" fmla="*/ 332 h 59"/>
                  <a:gd name="T12" fmla="*/ 0 w 165"/>
                  <a:gd name="T13" fmla="*/ 45 h 59"/>
                  <a:gd name="T14" fmla="*/ 45 w 165"/>
                  <a:gd name="T15" fmla="*/ 0 h 59"/>
                  <a:gd name="T16" fmla="*/ 882 w 165"/>
                  <a:gd name="T17" fmla="*/ 0 h 59"/>
                  <a:gd name="T18" fmla="*/ 927 w 165"/>
                  <a:gd name="T19" fmla="*/ 45 h 59"/>
                  <a:gd name="T20" fmla="*/ 927 w 165"/>
                  <a:gd name="T21" fmla="*/ 332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5" h="59">
                    <a:moveTo>
                      <a:pt x="165" y="59"/>
                    </a:moveTo>
                    <a:cubicBezTo>
                      <a:pt x="149" y="59"/>
                      <a:pt x="149" y="59"/>
                      <a:pt x="149" y="59"/>
                    </a:cubicBezTo>
                    <a:cubicBezTo>
                      <a:pt x="149" y="16"/>
                      <a:pt x="149" y="16"/>
                      <a:pt x="149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62" y="0"/>
                      <a:pt x="165" y="4"/>
                      <a:pt x="165" y="8"/>
                    </a:cubicBezTo>
                    <a:cubicBezTo>
                      <a:pt x="165" y="59"/>
                      <a:pt x="165" y="59"/>
                      <a:pt x="165" y="59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48" name="Rectangle 684"/>
              <p:cNvSpPr>
                <a:spLocks noChangeArrowheads="1"/>
              </p:cNvSpPr>
              <p:nvPr/>
            </p:nvSpPr>
            <p:spPr bwMode="auto">
              <a:xfrm>
                <a:off x="1922" y="3218"/>
                <a:ext cx="83" cy="83"/>
              </a:xfrm>
              <a:prstGeom prst="rect">
                <a:avLst/>
              </a:pr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49" name="Rectangle 685"/>
              <p:cNvSpPr>
                <a:spLocks noChangeArrowheads="1"/>
              </p:cNvSpPr>
              <p:nvPr/>
            </p:nvSpPr>
            <p:spPr bwMode="auto">
              <a:xfrm>
                <a:off x="1922" y="3218"/>
                <a:ext cx="8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50" name="Rectangle 686"/>
              <p:cNvSpPr>
                <a:spLocks noChangeArrowheads="1"/>
              </p:cNvSpPr>
              <p:nvPr/>
            </p:nvSpPr>
            <p:spPr bwMode="auto">
              <a:xfrm>
                <a:off x="1922" y="3199"/>
                <a:ext cx="83" cy="19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51" name="Rectangle 687"/>
              <p:cNvSpPr>
                <a:spLocks noChangeArrowheads="1"/>
              </p:cNvSpPr>
              <p:nvPr/>
            </p:nvSpPr>
            <p:spPr bwMode="auto">
              <a:xfrm>
                <a:off x="1922" y="3199"/>
                <a:ext cx="83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52" name="Rectangle 688"/>
              <p:cNvSpPr>
                <a:spLocks noChangeArrowheads="1"/>
              </p:cNvSpPr>
              <p:nvPr/>
            </p:nvSpPr>
            <p:spPr bwMode="auto">
              <a:xfrm>
                <a:off x="1708" y="3320"/>
                <a:ext cx="427" cy="398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53" name="Rectangle 689"/>
              <p:cNvSpPr>
                <a:spLocks noChangeArrowheads="1"/>
              </p:cNvSpPr>
              <p:nvPr/>
            </p:nvSpPr>
            <p:spPr bwMode="auto">
              <a:xfrm>
                <a:off x="1708" y="3320"/>
                <a:ext cx="427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54" name="Freeform 690"/>
              <p:cNvSpPr>
                <a:spLocks/>
              </p:cNvSpPr>
              <p:nvPr/>
            </p:nvSpPr>
            <p:spPr bwMode="auto">
              <a:xfrm>
                <a:off x="1689" y="3301"/>
                <a:ext cx="465" cy="417"/>
              </a:xfrm>
              <a:custGeom>
                <a:avLst/>
                <a:gdLst>
                  <a:gd name="T0" fmla="*/ 1103 w 196"/>
                  <a:gd name="T1" fmla="*/ 988 h 176"/>
                  <a:gd name="T2" fmla="*/ 1013 w 196"/>
                  <a:gd name="T3" fmla="*/ 988 h 176"/>
                  <a:gd name="T4" fmla="*/ 1013 w 196"/>
                  <a:gd name="T5" fmla="*/ 90 h 176"/>
                  <a:gd name="T6" fmla="*/ 90 w 196"/>
                  <a:gd name="T7" fmla="*/ 90 h 176"/>
                  <a:gd name="T8" fmla="*/ 90 w 196"/>
                  <a:gd name="T9" fmla="*/ 988 h 176"/>
                  <a:gd name="T10" fmla="*/ 0 w 196"/>
                  <a:gd name="T11" fmla="*/ 988 h 176"/>
                  <a:gd name="T12" fmla="*/ 0 w 196"/>
                  <a:gd name="T13" fmla="*/ 45 h 176"/>
                  <a:gd name="T14" fmla="*/ 45 w 196"/>
                  <a:gd name="T15" fmla="*/ 0 h 176"/>
                  <a:gd name="T16" fmla="*/ 1058 w 196"/>
                  <a:gd name="T17" fmla="*/ 0 h 176"/>
                  <a:gd name="T18" fmla="*/ 1103 w 196"/>
                  <a:gd name="T19" fmla="*/ 45 h 176"/>
                  <a:gd name="T20" fmla="*/ 1103 w 196"/>
                  <a:gd name="T21" fmla="*/ 988 h 1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6" h="176">
                    <a:moveTo>
                      <a:pt x="196" y="176"/>
                    </a:moveTo>
                    <a:cubicBezTo>
                      <a:pt x="180" y="176"/>
                      <a:pt x="180" y="176"/>
                      <a:pt x="180" y="176"/>
                    </a:cubicBezTo>
                    <a:cubicBezTo>
                      <a:pt x="180" y="16"/>
                      <a:pt x="180" y="16"/>
                      <a:pt x="180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76"/>
                      <a:pt x="16" y="176"/>
                      <a:pt x="16" y="176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93" y="0"/>
                      <a:pt x="196" y="3"/>
                      <a:pt x="196" y="8"/>
                    </a:cubicBezTo>
                    <a:cubicBezTo>
                      <a:pt x="196" y="176"/>
                      <a:pt x="196" y="176"/>
                      <a:pt x="196" y="17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55" name="Freeform 691"/>
              <p:cNvSpPr>
                <a:spLocks/>
              </p:cNvSpPr>
              <p:nvPr/>
            </p:nvSpPr>
            <p:spPr bwMode="auto">
              <a:xfrm>
                <a:off x="1839" y="3339"/>
                <a:ext cx="166" cy="379"/>
              </a:xfrm>
              <a:custGeom>
                <a:avLst/>
                <a:gdLst>
                  <a:gd name="T0" fmla="*/ 166 w 166"/>
                  <a:gd name="T1" fmla="*/ 0 h 379"/>
                  <a:gd name="T2" fmla="*/ 87 w 166"/>
                  <a:gd name="T3" fmla="*/ 0 h 379"/>
                  <a:gd name="T4" fmla="*/ 0 w 166"/>
                  <a:gd name="T5" fmla="*/ 379 h 379"/>
                  <a:gd name="T6" fmla="*/ 114 w 166"/>
                  <a:gd name="T7" fmla="*/ 379 h 379"/>
                  <a:gd name="T8" fmla="*/ 166 w 166"/>
                  <a:gd name="T9" fmla="*/ 144 h 379"/>
                  <a:gd name="T10" fmla="*/ 166 w 166"/>
                  <a:gd name="T11" fmla="*/ 0 h 3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" h="379">
                    <a:moveTo>
                      <a:pt x="166" y="0"/>
                    </a:moveTo>
                    <a:lnTo>
                      <a:pt x="87" y="0"/>
                    </a:lnTo>
                    <a:lnTo>
                      <a:pt x="0" y="379"/>
                    </a:lnTo>
                    <a:lnTo>
                      <a:pt x="114" y="379"/>
                    </a:lnTo>
                    <a:lnTo>
                      <a:pt x="166" y="144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56" name="Freeform 692"/>
              <p:cNvSpPr>
                <a:spLocks/>
              </p:cNvSpPr>
              <p:nvPr/>
            </p:nvSpPr>
            <p:spPr bwMode="auto">
              <a:xfrm>
                <a:off x="1839" y="3339"/>
                <a:ext cx="166" cy="379"/>
              </a:xfrm>
              <a:custGeom>
                <a:avLst/>
                <a:gdLst>
                  <a:gd name="T0" fmla="*/ 166 w 166"/>
                  <a:gd name="T1" fmla="*/ 0 h 379"/>
                  <a:gd name="T2" fmla="*/ 87 w 166"/>
                  <a:gd name="T3" fmla="*/ 0 h 379"/>
                  <a:gd name="T4" fmla="*/ 0 w 166"/>
                  <a:gd name="T5" fmla="*/ 379 h 379"/>
                  <a:gd name="T6" fmla="*/ 114 w 166"/>
                  <a:gd name="T7" fmla="*/ 379 h 379"/>
                  <a:gd name="T8" fmla="*/ 166 w 166"/>
                  <a:gd name="T9" fmla="*/ 144 h 379"/>
                  <a:gd name="T10" fmla="*/ 166 w 166"/>
                  <a:gd name="T11" fmla="*/ 0 h 3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" h="379">
                    <a:moveTo>
                      <a:pt x="166" y="0"/>
                    </a:moveTo>
                    <a:lnTo>
                      <a:pt x="87" y="0"/>
                    </a:lnTo>
                    <a:lnTo>
                      <a:pt x="0" y="379"/>
                    </a:lnTo>
                    <a:lnTo>
                      <a:pt x="114" y="379"/>
                    </a:lnTo>
                    <a:lnTo>
                      <a:pt x="166" y="144"/>
                    </a:lnTo>
                    <a:lnTo>
                      <a:pt x="1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57" name="Freeform 693"/>
              <p:cNvSpPr>
                <a:spLocks/>
              </p:cNvSpPr>
              <p:nvPr/>
            </p:nvSpPr>
            <p:spPr bwMode="auto">
              <a:xfrm>
                <a:off x="1926" y="3320"/>
                <a:ext cx="79" cy="19"/>
              </a:xfrm>
              <a:custGeom>
                <a:avLst/>
                <a:gdLst>
                  <a:gd name="T0" fmla="*/ 79 w 79"/>
                  <a:gd name="T1" fmla="*/ 0 h 19"/>
                  <a:gd name="T2" fmla="*/ 3 w 79"/>
                  <a:gd name="T3" fmla="*/ 0 h 19"/>
                  <a:gd name="T4" fmla="*/ 0 w 79"/>
                  <a:gd name="T5" fmla="*/ 19 h 19"/>
                  <a:gd name="T6" fmla="*/ 79 w 79"/>
                  <a:gd name="T7" fmla="*/ 19 h 19"/>
                  <a:gd name="T8" fmla="*/ 79 w 7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79" y="0"/>
                    </a:moveTo>
                    <a:lnTo>
                      <a:pt x="3" y="0"/>
                    </a:lnTo>
                    <a:lnTo>
                      <a:pt x="0" y="19"/>
                    </a:lnTo>
                    <a:lnTo>
                      <a:pt x="79" y="19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58" name="Freeform 694"/>
              <p:cNvSpPr>
                <a:spLocks/>
              </p:cNvSpPr>
              <p:nvPr/>
            </p:nvSpPr>
            <p:spPr bwMode="auto">
              <a:xfrm>
                <a:off x="1926" y="3320"/>
                <a:ext cx="79" cy="19"/>
              </a:xfrm>
              <a:custGeom>
                <a:avLst/>
                <a:gdLst>
                  <a:gd name="T0" fmla="*/ 79 w 79"/>
                  <a:gd name="T1" fmla="*/ 0 h 19"/>
                  <a:gd name="T2" fmla="*/ 3 w 79"/>
                  <a:gd name="T3" fmla="*/ 0 h 19"/>
                  <a:gd name="T4" fmla="*/ 0 w 79"/>
                  <a:gd name="T5" fmla="*/ 19 h 19"/>
                  <a:gd name="T6" fmla="*/ 79 w 79"/>
                  <a:gd name="T7" fmla="*/ 19 h 19"/>
                  <a:gd name="T8" fmla="*/ 79 w 7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79" y="0"/>
                    </a:moveTo>
                    <a:lnTo>
                      <a:pt x="3" y="0"/>
                    </a:lnTo>
                    <a:lnTo>
                      <a:pt x="0" y="19"/>
                    </a:lnTo>
                    <a:lnTo>
                      <a:pt x="79" y="19"/>
                    </a:lnTo>
                    <a:lnTo>
                      <a:pt x="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59" name="Freeform 695"/>
              <p:cNvSpPr>
                <a:spLocks/>
              </p:cNvSpPr>
              <p:nvPr/>
            </p:nvSpPr>
            <p:spPr bwMode="auto">
              <a:xfrm>
                <a:off x="1552" y="3718"/>
                <a:ext cx="140" cy="2"/>
              </a:xfrm>
              <a:custGeom>
                <a:avLst/>
                <a:gdLst>
                  <a:gd name="T0" fmla="*/ 137 w 140"/>
                  <a:gd name="T1" fmla="*/ 0 h 2"/>
                  <a:gd name="T2" fmla="*/ 0 w 140"/>
                  <a:gd name="T3" fmla="*/ 0 h 2"/>
                  <a:gd name="T4" fmla="*/ 0 w 140"/>
                  <a:gd name="T5" fmla="*/ 2 h 2"/>
                  <a:gd name="T6" fmla="*/ 140 w 140"/>
                  <a:gd name="T7" fmla="*/ 2 h 2"/>
                  <a:gd name="T8" fmla="*/ 140 w 140"/>
                  <a:gd name="T9" fmla="*/ 0 h 2"/>
                  <a:gd name="T10" fmla="*/ 137 w 140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0" h="2">
                    <a:moveTo>
                      <a:pt x="13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40" y="2"/>
                    </a:lnTo>
                    <a:lnTo>
                      <a:pt x="140" y="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AFC0D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60" name="Freeform 696"/>
              <p:cNvSpPr>
                <a:spLocks/>
              </p:cNvSpPr>
              <p:nvPr/>
            </p:nvSpPr>
            <p:spPr bwMode="auto">
              <a:xfrm>
                <a:off x="1552" y="3718"/>
                <a:ext cx="140" cy="2"/>
              </a:xfrm>
              <a:custGeom>
                <a:avLst/>
                <a:gdLst>
                  <a:gd name="T0" fmla="*/ 137 w 140"/>
                  <a:gd name="T1" fmla="*/ 0 h 2"/>
                  <a:gd name="T2" fmla="*/ 0 w 140"/>
                  <a:gd name="T3" fmla="*/ 0 h 2"/>
                  <a:gd name="T4" fmla="*/ 0 w 140"/>
                  <a:gd name="T5" fmla="*/ 2 h 2"/>
                  <a:gd name="T6" fmla="*/ 140 w 140"/>
                  <a:gd name="T7" fmla="*/ 2 h 2"/>
                  <a:gd name="T8" fmla="*/ 140 w 140"/>
                  <a:gd name="T9" fmla="*/ 0 h 2"/>
                  <a:gd name="T10" fmla="*/ 137 w 140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0" h="2">
                    <a:moveTo>
                      <a:pt x="13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40" y="2"/>
                    </a:lnTo>
                    <a:lnTo>
                      <a:pt x="140" y="0"/>
                    </a:lnTo>
                    <a:lnTo>
                      <a:pt x="1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61" name="Rectangle 697"/>
              <p:cNvSpPr>
                <a:spLocks noChangeArrowheads="1"/>
              </p:cNvSpPr>
              <p:nvPr/>
            </p:nvSpPr>
            <p:spPr bwMode="auto">
              <a:xfrm>
                <a:off x="1552" y="3526"/>
                <a:ext cx="137" cy="192"/>
              </a:xfrm>
              <a:prstGeom prst="rect">
                <a:avLst/>
              </a:prstGeom>
              <a:solidFill>
                <a:srgbClr val="A1B2C3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62" name="Rectangle 698"/>
              <p:cNvSpPr>
                <a:spLocks noChangeArrowheads="1"/>
              </p:cNvSpPr>
              <p:nvPr/>
            </p:nvSpPr>
            <p:spPr bwMode="auto">
              <a:xfrm>
                <a:off x="1552" y="3526"/>
                <a:ext cx="1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63" name="Rectangle 699"/>
              <p:cNvSpPr>
                <a:spLocks noChangeArrowheads="1"/>
              </p:cNvSpPr>
              <p:nvPr/>
            </p:nvSpPr>
            <p:spPr bwMode="auto">
              <a:xfrm>
                <a:off x="1552" y="3505"/>
                <a:ext cx="137" cy="21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64" name="Rectangle 700"/>
              <p:cNvSpPr>
                <a:spLocks noChangeArrowheads="1"/>
              </p:cNvSpPr>
              <p:nvPr/>
            </p:nvSpPr>
            <p:spPr bwMode="auto">
              <a:xfrm>
                <a:off x="1552" y="3505"/>
                <a:ext cx="137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65" name="Freeform 701"/>
              <p:cNvSpPr>
                <a:spLocks/>
              </p:cNvSpPr>
              <p:nvPr/>
            </p:nvSpPr>
            <p:spPr bwMode="auto">
              <a:xfrm>
                <a:off x="1689" y="3505"/>
                <a:ext cx="3" cy="213"/>
              </a:xfrm>
              <a:custGeom>
                <a:avLst/>
                <a:gdLst>
                  <a:gd name="T0" fmla="*/ 3 w 3"/>
                  <a:gd name="T1" fmla="*/ 0 h 213"/>
                  <a:gd name="T2" fmla="*/ 0 w 3"/>
                  <a:gd name="T3" fmla="*/ 0 h 213"/>
                  <a:gd name="T4" fmla="*/ 0 w 3"/>
                  <a:gd name="T5" fmla="*/ 21 h 213"/>
                  <a:gd name="T6" fmla="*/ 0 w 3"/>
                  <a:gd name="T7" fmla="*/ 213 h 213"/>
                  <a:gd name="T8" fmla="*/ 3 w 3"/>
                  <a:gd name="T9" fmla="*/ 213 h 213"/>
                  <a:gd name="T10" fmla="*/ 3 w 3"/>
                  <a:gd name="T11" fmla="*/ 0 h 2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13">
                    <a:moveTo>
                      <a:pt x="3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0" y="213"/>
                    </a:lnTo>
                    <a:lnTo>
                      <a:pt x="3" y="2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66" name="Freeform 702"/>
              <p:cNvSpPr>
                <a:spLocks/>
              </p:cNvSpPr>
              <p:nvPr/>
            </p:nvSpPr>
            <p:spPr bwMode="auto">
              <a:xfrm>
                <a:off x="1689" y="3505"/>
                <a:ext cx="3" cy="213"/>
              </a:xfrm>
              <a:custGeom>
                <a:avLst/>
                <a:gdLst>
                  <a:gd name="T0" fmla="*/ 3 w 3"/>
                  <a:gd name="T1" fmla="*/ 0 h 213"/>
                  <a:gd name="T2" fmla="*/ 0 w 3"/>
                  <a:gd name="T3" fmla="*/ 0 h 213"/>
                  <a:gd name="T4" fmla="*/ 0 w 3"/>
                  <a:gd name="T5" fmla="*/ 21 h 213"/>
                  <a:gd name="T6" fmla="*/ 0 w 3"/>
                  <a:gd name="T7" fmla="*/ 213 h 213"/>
                  <a:gd name="T8" fmla="*/ 3 w 3"/>
                  <a:gd name="T9" fmla="*/ 213 h 213"/>
                  <a:gd name="T10" fmla="*/ 3 w 3"/>
                  <a:gd name="T11" fmla="*/ 0 h 2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13">
                    <a:moveTo>
                      <a:pt x="3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0" y="213"/>
                    </a:lnTo>
                    <a:lnTo>
                      <a:pt x="3" y="21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67" name="Freeform 703"/>
              <p:cNvSpPr>
                <a:spLocks/>
              </p:cNvSpPr>
              <p:nvPr/>
            </p:nvSpPr>
            <p:spPr bwMode="auto">
              <a:xfrm>
                <a:off x="2713" y="3718"/>
                <a:ext cx="297" cy="7"/>
              </a:xfrm>
              <a:custGeom>
                <a:avLst/>
                <a:gdLst>
                  <a:gd name="T0" fmla="*/ 297 w 297"/>
                  <a:gd name="T1" fmla="*/ 0 h 7"/>
                  <a:gd name="T2" fmla="*/ 0 w 297"/>
                  <a:gd name="T3" fmla="*/ 0 h 7"/>
                  <a:gd name="T4" fmla="*/ 3 w 297"/>
                  <a:gd name="T5" fmla="*/ 7 h 7"/>
                  <a:gd name="T6" fmla="*/ 297 w 297"/>
                  <a:gd name="T7" fmla="*/ 7 h 7"/>
                  <a:gd name="T8" fmla="*/ 297 w 29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7" h="7">
                    <a:moveTo>
                      <a:pt x="297" y="0"/>
                    </a:moveTo>
                    <a:lnTo>
                      <a:pt x="0" y="0"/>
                    </a:lnTo>
                    <a:lnTo>
                      <a:pt x="3" y="7"/>
                    </a:lnTo>
                    <a:lnTo>
                      <a:pt x="297" y="7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rgbClr val="AFC0D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68" name="Freeform 704"/>
              <p:cNvSpPr>
                <a:spLocks/>
              </p:cNvSpPr>
              <p:nvPr/>
            </p:nvSpPr>
            <p:spPr bwMode="auto">
              <a:xfrm>
                <a:off x="2713" y="3718"/>
                <a:ext cx="297" cy="7"/>
              </a:xfrm>
              <a:custGeom>
                <a:avLst/>
                <a:gdLst>
                  <a:gd name="T0" fmla="*/ 297 w 297"/>
                  <a:gd name="T1" fmla="*/ 0 h 7"/>
                  <a:gd name="T2" fmla="*/ 0 w 297"/>
                  <a:gd name="T3" fmla="*/ 0 h 7"/>
                  <a:gd name="T4" fmla="*/ 3 w 297"/>
                  <a:gd name="T5" fmla="*/ 7 h 7"/>
                  <a:gd name="T6" fmla="*/ 297 w 297"/>
                  <a:gd name="T7" fmla="*/ 7 h 7"/>
                  <a:gd name="T8" fmla="*/ 297 w 29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7" h="7">
                    <a:moveTo>
                      <a:pt x="297" y="0"/>
                    </a:moveTo>
                    <a:lnTo>
                      <a:pt x="0" y="0"/>
                    </a:lnTo>
                    <a:lnTo>
                      <a:pt x="3" y="7"/>
                    </a:lnTo>
                    <a:lnTo>
                      <a:pt x="297" y="7"/>
                    </a:lnTo>
                    <a:lnTo>
                      <a:pt x="2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69" name="Freeform 705"/>
              <p:cNvSpPr>
                <a:spLocks/>
              </p:cNvSpPr>
              <p:nvPr/>
            </p:nvSpPr>
            <p:spPr bwMode="auto">
              <a:xfrm>
                <a:off x="2671" y="3526"/>
                <a:ext cx="339" cy="192"/>
              </a:xfrm>
              <a:custGeom>
                <a:avLst/>
                <a:gdLst>
                  <a:gd name="T0" fmla="*/ 339 w 339"/>
                  <a:gd name="T1" fmla="*/ 0 h 192"/>
                  <a:gd name="T2" fmla="*/ 0 w 339"/>
                  <a:gd name="T3" fmla="*/ 0 h 192"/>
                  <a:gd name="T4" fmla="*/ 42 w 339"/>
                  <a:gd name="T5" fmla="*/ 192 h 192"/>
                  <a:gd name="T6" fmla="*/ 339 w 339"/>
                  <a:gd name="T7" fmla="*/ 192 h 192"/>
                  <a:gd name="T8" fmla="*/ 339 w 339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9" h="192">
                    <a:moveTo>
                      <a:pt x="339" y="0"/>
                    </a:moveTo>
                    <a:lnTo>
                      <a:pt x="0" y="0"/>
                    </a:lnTo>
                    <a:lnTo>
                      <a:pt x="42" y="192"/>
                    </a:lnTo>
                    <a:lnTo>
                      <a:pt x="339" y="192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A1B2C3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70" name="Freeform 706"/>
              <p:cNvSpPr>
                <a:spLocks/>
              </p:cNvSpPr>
              <p:nvPr/>
            </p:nvSpPr>
            <p:spPr bwMode="auto">
              <a:xfrm>
                <a:off x="2671" y="3526"/>
                <a:ext cx="339" cy="192"/>
              </a:xfrm>
              <a:custGeom>
                <a:avLst/>
                <a:gdLst>
                  <a:gd name="T0" fmla="*/ 339 w 339"/>
                  <a:gd name="T1" fmla="*/ 0 h 192"/>
                  <a:gd name="T2" fmla="*/ 0 w 339"/>
                  <a:gd name="T3" fmla="*/ 0 h 192"/>
                  <a:gd name="T4" fmla="*/ 42 w 339"/>
                  <a:gd name="T5" fmla="*/ 192 h 192"/>
                  <a:gd name="T6" fmla="*/ 339 w 339"/>
                  <a:gd name="T7" fmla="*/ 192 h 192"/>
                  <a:gd name="T8" fmla="*/ 339 w 339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9" h="192">
                    <a:moveTo>
                      <a:pt x="339" y="0"/>
                    </a:moveTo>
                    <a:lnTo>
                      <a:pt x="0" y="0"/>
                    </a:lnTo>
                    <a:lnTo>
                      <a:pt x="42" y="192"/>
                    </a:lnTo>
                    <a:lnTo>
                      <a:pt x="339" y="192"/>
                    </a:lnTo>
                    <a:lnTo>
                      <a:pt x="3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71" name="Freeform 707"/>
              <p:cNvSpPr>
                <a:spLocks/>
              </p:cNvSpPr>
              <p:nvPr/>
            </p:nvSpPr>
            <p:spPr bwMode="auto">
              <a:xfrm>
                <a:off x="2668" y="3507"/>
                <a:ext cx="342" cy="19"/>
              </a:xfrm>
              <a:custGeom>
                <a:avLst/>
                <a:gdLst>
                  <a:gd name="T0" fmla="*/ 342 w 342"/>
                  <a:gd name="T1" fmla="*/ 0 h 19"/>
                  <a:gd name="T2" fmla="*/ 0 w 342"/>
                  <a:gd name="T3" fmla="*/ 0 h 19"/>
                  <a:gd name="T4" fmla="*/ 3 w 342"/>
                  <a:gd name="T5" fmla="*/ 19 h 19"/>
                  <a:gd name="T6" fmla="*/ 342 w 342"/>
                  <a:gd name="T7" fmla="*/ 19 h 19"/>
                  <a:gd name="T8" fmla="*/ 342 w 342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2" h="19">
                    <a:moveTo>
                      <a:pt x="342" y="0"/>
                    </a:moveTo>
                    <a:lnTo>
                      <a:pt x="0" y="0"/>
                    </a:lnTo>
                    <a:lnTo>
                      <a:pt x="3" y="19"/>
                    </a:lnTo>
                    <a:lnTo>
                      <a:pt x="342" y="19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72" name="Freeform 708"/>
              <p:cNvSpPr>
                <a:spLocks/>
              </p:cNvSpPr>
              <p:nvPr/>
            </p:nvSpPr>
            <p:spPr bwMode="auto">
              <a:xfrm>
                <a:off x="2668" y="3507"/>
                <a:ext cx="342" cy="19"/>
              </a:xfrm>
              <a:custGeom>
                <a:avLst/>
                <a:gdLst>
                  <a:gd name="T0" fmla="*/ 342 w 342"/>
                  <a:gd name="T1" fmla="*/ 0 h 19"/>
                  <a:gd name="T2" fmla="*/ 0 w 342"/>
                  <a:gd name="T3" fmla="*/ 0 h 19"/>
                  <a:gd name="T4" fmla="*/ 3 w 342"/>
                  <a:gd name="T5" fmla="*/ 19 h 19"/>
                  <a:gd name="T6" fmla="*/ 342 w 342"/>
                  <a:gd name="T7" fmla="*/ 19 h 19"/>
                  <a:gd name="T8" fmla="*/ 342 w 342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2" h="19">
                    <a:moveTo>
                      <a:pt x="342" y="0"/>
                    </a:moveTo>
                    <a:lnTo>
                      <a:pt x="0" y="0"/>
                    </a:lnTo>
                    <a:lnTo>
                      <a:pt x="3" y="19"/>
                    </a:lnTo>
                    <a:lnTo>
                      <a:pt x="342" y="19"/>
                    </a:lnTo>
                    <a:lnTo>
                      <a:pt x="3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73" name="Rectangle 709"/>
              <p:cNvSpPr>
                <a:spLocks noChangeArrowheads="1"/>
              </p:cNvSpPr>
              <p:nvPr/>
            </p:nvSpPr>
            <p:spPr bwMode="auto">
              <a:xfrm>
                <a:off x="2024" y="2696"/>
                <a:ext cx="618" cy="949"/>
              </a:xfrm>
              <a:prstGeom prst="rect">
                <a:avLst/>
              </a:pr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74" name="Rectangle 710"/>
              <p:cNvSpPr>
                <a:spLocks noChangeArrowheads="1"/>
              </p:cNvSpPr>
              <p:nvPr/>
            </p:nvSpPr>
            <p:spPr bwMode="auto">
              <a:xfrm>
                <a:off x="2024" y="2696"/>
                <a:ext cx="618" cy="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75" name="Freeform 711"/>
              <p:cNvSpPr>
                <a:spLocks noEditPoints="1"/>
              </p:cNvSpPr>
              <p:nvPr/>
            </p:nvSpPr>
            <p:spPr bwMode="auto">
              <a:xfrm>
                <a:off x="2005" y="2677"/>
                <a:ext cx="656" cy="987"/>
              </a:xfrm>
              <a:custGeom>
                <a:avLst/>
                <a:gdLst>
                  <a:gd name="T0" fmla="*/ 1509 w 277"/>
                  <a:gd name="T1" fmla="*/ 2342 h 416"/>
                  <a:gd name="T2" fmla="*/ 45 w 277"/>
                  <a:gd name="T3" fmla="*/ 2342 h 416"/>
                  <a:gd name="T4" fmla="*/ 0 w 277"/>
                  <a:gd name="T5" fmla="*/ 2297 h 416"/>
                  <a:gd name="T6" fmla="*/ 0 w 277"/>
                  <a:gd name="T7" fmla="*/ 45 h 416"/>
                  <a:gd name="T8" fmla="*/ 45 w 277"/>
                  <a:gd name="T9" fmla="*/ 0 h 416"/>
                  <a:gd name="T10" fmla="*/ 1509 w 277"/>
                  <a:gd name="T11" fmla="*/ 0 h 416"/>
                  <a:gd name="T12" fmla="*/ 1554 w 277"/>
                  <a:gd name="T13" fmla="*/ 45 h 416"/>
                  <a:gd name="T14" fmla="*/ 1554 w 277"/>
                  <a:gd name="T15" fmla="*/ 2297 h 416"/>
                  <a:gd name="T16" fmla="*/ 1509 w 277"/>
                  <a:gd name="T17" fmla="*/ 2342 h 416"/>
                  <a:gd name="T18" fmla="*/ 90 w 277"/>
                  <a:gd name="T19" fmla="*/ 2252 h 416"/>
                  <a:gd name="T20" fmla="*/ 1464 w 277"/>
                  <a:gd name="T21" fmla="*/ 2252 h 416"/>
                  <a:gd name="T22" fmla="*/ 1464 w 277"/>
                  <a:gd name="T23" fmla="*/ 90 h 416"/>
                  <a:gd name="T24" fmla="*/ 90 w 277"/>
                  <a:gd name="T25" fmla="*/ 90 h 416"/>
                  <a:gd name="T26" fmla="*/ 90 w 277"/>
                  <a:gd name="T27" fmla="*/ 2252 h 4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7" h="416">
                    <a:moveTo>
                      <a:pt x="269" y="416"/>
                    </a:moveTo>
                    <a:cubicBezTo>
                      <a:pt x="8" y="416"/>
                      <a:pt x="8" y="416"/>
                      <a:pt x="8" y="416"/>
                    </a:cubicBezTo>
                    <a:cubicBezTo>
                      <a:pt x="4" y="416"/>
                      <a:pt x="0" y="413"/>
                      <a:pt x="0" y="40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69" y="0"/>
                      <a:pt x="269" y="0"/>
                      <a:pt x="269" y="0"/>
                    </a:cubicBezTo>
                    <a:cubicBezTo>
                      <a:pt x="273" y="0"/>
                      <a:pt x="277" y="4"/>
                      <a:pt x="277" y="8"/>
                    </a:cubicBezTo>
                    <a:cubicBezTo>
                      <a:pt x="277" y="408"/>
                      <a:pt x="277" y="408"/>
                      <a:pt x="277" y="408"/>
                    </a:cubicBezTo>
                    <a:cubicBezTo>
                      <a:pt x="277" y="413"/>
                      <a:pt x="273" y="416"/>
                      <a:pt x="269" y="416"/>
                    </a:cubicBezTo>
                    <a:moveTo>
                      <a:pt x="16" y="400"/>
                    </a:moveTo>
                    <a:cubicBezTo>
                      <a:pt x="261" y="400"/>
                      <a:pt x="261" y="400"/>
                      <a:pt x="261" y="400"/>
                    </a:cubicBezTo>
                    <a:cubicBezTo>
                      <a:pt x="261" y="16"/>
                      <a:pt x="261" y="16"/>
                      <a:pt x="261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400"/>
                      <a:pt x="16" y="400"/>
                      <a:pt x="16" y="40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76" name="Freeform 712"/>
              <p:cNvSpPr>
                <a:spLocks/>
              </p:cNvSpPr>
              <p:nvPr/>
            </p:nvSpPr>
            <p:spPr bwMode="auto">
              <a:xfrm>
                <a:off x="2502" y="2760"/>
                <a:ext cx="121" cy="548"/>
              </a:xfrm>
              <a:custGeom>
                <a:avLst/>
                <a:gdLst>
                  <a:gd name="T0" fmla="*/ 121 w 121"/>
                  <a:gd name="T1" fmla="*/ 0 h 548"/>
                  <a:gd name="T2" fmla="*/ 0 w 121"/>
                  <a:gd name="T3" fmla="*/ 0 h 548"/>
                  <a:gd name="T4" fmla="*/ 121 w 121"/>
                  <a:gd name="T5" fmla="*/ 548 h 548"/>
                  <a:gd name="T6" fmla="*/ 121 w 121"/>
                  <a:gd name="T7" fmla="*/ 0 h 5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1" h="548">
                    <a:moveTo>
                      <a:pt x="121" y="0"/>
                    </a:moveTo>
                    <a:lnTo>
                      <a:pt x="0" y="0"/>
                    </a:lnTo>
                    <a:lnTo>
                      <a:pt x="121" y="54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A1B2C3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77" name="Freeform 713"/>
              <p:cNvSpPr>
                <a:spLocks/>
              </p:cNvSpPr>
              <p:nvPr/>
            </p:nvSpPr>
            <p:spPr bwMode="auto">
              <a:xfrm>
                <a:off x="2502" y="2760"/>
                <a:ext cx="121" cy="548"/>
              </a:xfrm>
              <a:custGeom>
                <a:avLst/>
                <a:gdLst>
                  <a:gd name="T0" fmla="*/ 121 w 121"/>
                  <a:gd name="T1" fmla="*/ 0 h 548"/>
                  <a:gd name="T2" fmla="*/ 0 w 121"/>
                  <a:gd name="T3" fmla="*/ 0 h 548"/>
                  <a:gd name="T4" fmla="*/ 121 w 121"/>
                  <a:gd name="T5" fmla="*/ 548 h 548"/>
                  <a:gd name="T6" fmla="*/ 121 w 121"/>
                  <a:gd name="T7" fmla="*/ 0 h 5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1" h="548">
                    <a:moveTo>
                      <a:pt x="121" y="0"/>
                    </a:moveTo>
                    <a:lnTo>
                      <a:pt x="0" y="0"/>
                    </a:lnTo>
                    <a:lnTo>
                      <a:pt x="121" y="548"/>
                    </a:lnTo>
                    <a:lnTo>
                      <a:pt x="1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78" name="Freeform 714"/>
              <p:cNvSpPr>
                <a:spLocks/>
              </p:cNvSpPr>
              <p:nvPr/>
            </p:nvSpPr>
            <p:spPr bwMode="auto">
              <a:xfrm>
                <a:off x="2623" y="2760"/>
                <a:ext cx="19" cy="633"/>
              </a:xfrm>
              <a:custGeom>
                <a:avLst/>
                <a:gdLst>
                  <a:gd name="T0" fmla="*/ 19 w 19"/>
                  <a:gd name="T1" fmla="*/ 0 h 633"/>
                  <a:gd name="T2" fmla="*/ 0 w 19"/>
                  <a:gd name="T3" fmla="*/ 0 h 633"/>
                  <a:gd name="T4" fmla="*/ 0 w 19"/>
                  <a:gd name="T5" fmla="*/ 548 h 633"/>
                  <a:gd name="T6" fmla="*/ 19 w 19"/>
                  <a:gd name="T7" fmla="*/ 633 h 633"/>
                  <a:gd name="T8" fmla="*/ 19 w 19"/>
                  <a:gd name="T9" fmla="*/ 0 h 6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633">
                    <a:moveTo>
                      <a:pt x="19" y="0"/>
                    </a:moveTo>
                    <a:lnTo>
                      <a:pt x="0" y="0"/>
                    </a:lnTo>
                    <a:lnTo>
                      <a:pt x="0" y="548"/>
                    </a:lnTo>
                    <a:lnTo>
                      <a:pt x="19" y="63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79" name="Freeform 715"/>
              <p:cNvSpPr>
                <a:spLocks/>
              </p:cNvSpPr>
              <p:nvPr/>
            </p:nvSpPr>
            <p:spPr bwMode="auto">
              <a:xfrm>
                <a:off x="2623" y="2760"/>
                <a:ext cx="19" cy="633"/>
              </a:xfrm>
              <a:custGeom>
                <a:avLst/>
                <a:gdLst>
                  <a:gd name="T0" fmla="*/ 19 w 19"/>
                  <a:gd name="T1" fmla="*/ 0 h 633"/>
                  <a:gd name="T2" fmla="*/ 0 w 19"/>
                  <a:gd name="T3" fmla="*/ 0 h 633"/>
                  <a:gd name="T4" fmla="*/ 0 w 19"/>
                  <a:gd name="T5" fmla="*/ 548 h 633"/>
                  <a:gd name="T6" fmla="*/ 19 w 19"/>
                  <a:gd name="T7" fmla="*/ 633 h 633"/>
                  <a:gd name="T8" fmla="*/ 19 w 19"/>
                  <a:gd name="T9" fmla="*/ 0 h 6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633">
                    <a:moveTo>
                      <a:pt x="19" y="0"/>
                    </a:moveTo>
                    <a:lnTo>
                      <a:pt x="0" y="0"/>
                    </a:lnTo>
                    <a:lnTo>
                      <a:pt x="0" y="548"/>
                    </a:lnTo>
                    <a:lnTo>
                      <a:pt x="19" y="633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80" name="Freeform 716"/>
              <p:cNvSpPr>
                <a:spLocks/>
              </p:cNvSpPr>
              <p:nvPr/>
            </p:nvSpPr>
            <p:spPr bwMode="auto">
              <a:xfrm>
                <a:off x="2043" y="2715"/>
                <a:ext cx="130" cy="45"/>
              </a:xfrm>
              <a:custGeom>
                <a:avLst/>
                <a:gdLst>
                  <a:gd name="T0" fmla="*/ 130 w 130"/>
                  <a:gd name="T1" fmla="*/ 0 h 45"/>
                  <a:gd name="T2" fmla="*/ 0 w 130"/>
                  <a:gd name="T3" fmla="*/ 0 h 45"/>
                  <a:gd name="T4" fmla="*/ 0 w 130"/>
                  <a:gd name="T5" fmla="*/ 45 h 45"/>
                  <a:gd name="T6" fmla="*/ 120 w 130"/>
                  <a:gd name="T7" fmla="*/ 45 h 45"/>
                  <a:gd name="T8" fmla="*/ 130 w 130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0" h="45">
                    <a:moveTo>
                      <a:pt x="130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120" y="45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A1B2C3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81" name="Freeform 717"/>
              <p:cNvSpPr>
                <a:spLocks/>
              </p:cNvSpPr>
              <p:nvPr/>
            </p:nvSpPr>
            <p:spPr bwMode="auto">
              <a:xfrm>
                <a:off x="2043" y="2715"/>
                <a:ext cx="130" cy="45"/>
              </a:xfrm>
              <a:custGeom>
                <a:avLst/>
                <a:gdLst>
                  <a:gd name="T0" fmla="*/ 130 w 130"/>
                  <a:gd name="T1" fmla="*/ 0 h 45"/>
                  <a:gd name="T2" fmla="*/ 0 w 130"/>
                  <a:gd name="T3" fmla="*/ 0 h 45"/>
                  <a:gd name="T4" fmla="*/ 0 w 130"/>
                  <a:gd name="T5" fmla="*/ 45 h 45"/>
                  <a:gd name="T6" fmla="*/ 120 w 130"/>
                  <a:gd name="T7" fmla="*/ 45 h 45"/>
                  <a:gd name="T8" fmla="*/ 130 w 130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0" h="45">
                    <a:moveTo>
                      <a:pt x="130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120" y="45"/>
                    </a:lnTo>
                    <a:lnTo>
                      <a:pt x="1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82" name="Freeform 718"/>
              <p:cNvSpPr>
                <a:spLocks/>
              </p:cNvSpPr>
              <p:nvPr/>
            </p:nvSpPr>
            <p:spPr bwMode="auto">
              <a:xfrm>
                <a:off x="2024" y="2696"/>
                <a:ext cx="154" cy="64"/>
              </a:xfrm>
              <a:custGeom>
                <a:avLst/>
                <a:gdLst>
                  <a:gd name="T0" fmla="*/ 154 w 154"/>
                  <a:gd name="T1" fmla="*/ 0 h 64"/>
                  <a:gd name="T2" fmla="*/ 0 w 154"/>
                  <a:gd name="T3" fmla="*/ 0 h 64"/>
                  <a:gd name="T4" fmla="*/ 0 w 154"/>
                  <a:gd name="T5" fmla="*/ 64 h 64"/>
                  <a:gd name="T6" fmla="*/ 19 w 154"/>
                  <a:gd name="T7" fmla="*/ 64 h 64"/>
                  <a:gd name="T8" fmla="*/ 19 w 154"/>
                  <a:gd name="T9" fmla="*/ 19 h 64"/>
                  <a:gd name="T10" fmla="*/ 149 w 154"/>
                  <a:gd name="T11" fmla="*/ 19 h 64"/>
                  <a:gd name="T12" fmla="*/ 154 w 154"/>
                  <a:gd name="T13" fmla="*/ 0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4" h="64">
                    <a:moveTo>
                      <a:pt x="154" y="0"/>
                    </a:moveTo>
                    <a:lnTo>
                      <a:pt x="0" y="0"/>
                    </a:lnTo>
                    <a:lnTo>
                      <a:pt x="0" y="64"/>
                    </a:lnTo>
                    <a:lnTo>
                      <a:pt x="19" y="64"/>
                    </a:lnTo>
                    <a:lnTo>
                      <a:pt x="19" y="19"/>
                    </a:lnTo>
                    <a:lnTo>
                      <a:pt x="149" y="19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83" name="Freeform 719"/>
              <p:cNvSpPr>
                <a:spLocks/>
              </p:cNvSpPr>
              <p:nvPr/>
            </p:nvSpPr>
            <p:spPr bwMode="auto">
              <a:xfrm>
                <a:off x="2024" y="2696"/>
                <a:ext cx="154" cy="64"/>
              </a:xfrm>
              <a:custGeom>
                <a:avLst/>
                <a:gdLst>
                  <a:gd name="T0" fmla="*/ 154 w 154"/>
                  <a:gd name="T1" fmla="*/ 0 h 64"/>
                  <a:gd name="T2" fmla="*/ 0 w 154"/>
                  <a:gd name="T3" fmla="*/ 0 h 64"/>
                  <a:gd name="T4" fmla="*/ 0 w 154"/>
                  <a:gd name="T5" fmla="*/ 64 h 64"/>
                  <a:gd name="T6" fmla="*/ 19 w 154"/>
                  <a:gd name="T7" fmla="*/ 64 h 64"/>
                  <a:gd name="T8" fmla="*/ 19 w 154"/>
                  <a:gd name="T9" fmla="*/ 19 h 64"/>
                  <a:gd name="T10" fmla="*/ 149 w 154"/>
                  <a:gd name="T11" fmla="*/ 19 h 64"/>
                  <a:gd name="T12" fmla="*/ 154 w 154"/>
                  <a:gd name="T13" fmla="*/ 0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4" h="64">
                    <a:moveTo>
                      <a:pt x="154" y="0"/>
                    </a:moveTo>
                    <a:lnTo>
                      <a:pt x="0" y="0"/>
                    </a:lnTo>
                    <a:lnTo>
                      <a:pt x="0" y="64"/>
                    </a:lnTo>
                    <a:lnTo>
                      <a:pt x="19" y="64"/>
                    </a:lnTo>
                    <a:lnTo>
                      <a:pt x="19" y="19"/>
                    </a:lnTo>
                    <a:lnTo>
                      <a:pt x="149" y="19"/>
                    </a:lnTo>
                    <a:lnTo>
                      <a:pt x="1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84" name="Freeform 720"/>
              <p:cNvSpPr>
                <a:spLocks/>
              </p:cNvSpPr>
              <p:nvPr/>
            </p:nvSpPr>
            <p:spPr bwMode="auto">
              <a:xfrm>
                <a:off x="2493" y="2715"/>
                <a:ext cx="130" cy="45"/>
              </a:xfrm>
              <a:custGeom>
                <a:avLst/>
                <a:gdLst>
                  <a:gd name="T0" fmla="*/ 130 w 130"/>
                  <a:gd name="T1" fmla="*/ 0 h 45"/>
                  <a:gd name="T2" fmla="*/ 0 w 130"/>
                  <a:gd name="T3" fmla="*/ 0 h 45"/>
                  <a:gd name="T4" fmla="*/ 9 w 130"/>
                  <a:gd name="T5" fmla="*/ 45 h 45"/>
                  <a:gd name="T6" fmla="*/ 130 w 130"/>
                  <a:gd name="T7" fmla="*/ 45 h 45"/>
                  <a:gd name="T8" fmla="*/ 130 w 130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0" h="45">
                    <a:moveTo>
                      <a:pt x="130" y="0"/>
                    </a:moveTo>
                    <a:lnTo>
                      <a:pt x="0" y="0"/>
                    </a:lnTo>
                    <a:lnTo>
                      <a:pt x="9" y="45"/>
                    </a:lnTo>
                    <a:lnTo>
                      <a:pt x="130" y="45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879EB6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85" name="Freeform 721"/>
              <p:cNvSpPr>
                <a:spLocks/>
              </p:cNvSpPr>
              <p:nvPr/>
            </p:nvSpPr>
            <p:spPr bwMode="auto">
              <a:xfrm>
                <a:off x="2493" y="2715"/>
                <a:ext cx="130" cy="45"/>
              </a:xfrm>
              <a:custGeom>
                <a:avLst/>
                <a:gdLst>
                  <a:gd name="T0" fmla="*/ 130 w 130"/>
                  <a:gd name="T1" fmla="*/ 0 h 45"/>
                  <a:gd name="T2" fmla="*/ 0 w 130"/>
                  <a:gd name="T3" fmla="*/ 0 h 45"/>
                  <a:gd name="T4" fmla="*/ 9 w 130"/>
                  <a:gd name="T5" fmla="*/ 45 h 45"/>
                  <a:gd name="T6" fmla="*/ 130 w 130"/>
                  <a:gd name="T7" fmla="*/ 45 h 45"/>
                  <a:gd name="T8" fmla="*/ 130 w 130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0" h="45">
                    <a:moveTo>
                      <a:pt x="130" y="0"/>
                    </a:moveTo>
                    <a:lnTo>
                      <a:pt x="0" y="0"/>
                    </a:lnTo>
                    <a:lnTo>
                      <a:pt x="9" y="45"/>
                    </a:lnTo>
                    <a:lnTo>
                      <a:pt x="130" y="45"/>
                    </a:lnTo>
                    <a:lnTo>
                      <a:pt x="1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86" name="Freeform 722"/>
              <p:cNvSpPr>
                <a:spLocks/>
              </p:cNvSpPr>
              <p:nvPr/>
            </p:nvSpPr>
            <p:spPr bwMode="auto">
              <a:xfrm>
                <a:off x="2488" y="2696"/>
                <a:ext cx="154" cy="64"/>
              </a:xfrm>
              <a:custGeom>
                <a:avLst/>
                <a:gdLst>
                  <a:gd name="T0" fmla="*/ 154 w 154"/>
                  <a:gd name="T1" fmla="*/ 0 h 64"/>
                  <a:gd name="T2" fmla="*/ 0 w 154"/>
                  <a:gd name="T3" fmla="*/ 0 h 64"/>
                  <a:gd name="T4" fmla="*/ 5 w 154"/>
                  <a:gd name="T5" fmla="*/ 19 h 64"/>
                  <a:gd name="T6" fmla="*/ 135 w 154"/>
                  <a:gd name="T7" fmla="*/ 19 h 64"/>
                  <a:gd name="T8" fmla="*/ 135 w 154"/>
                  <a:gd name="T9" fmla="*/ 64 h 64"/>
                  <a:gd name="T10" fmla="*/ 154 w 154"/>
                  <a:gd name="T11" fmla="*/ 64 h 64"/>
                  <a:gd name="T12" fmla="*/ 154 w 154"/>
                  <a:gd name="T13" fmla="*/ 0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4" h="64">
                    <a:moveTo>
                      <a:pt x="154" y="0"/>
                    </a:moveTo>
                    <a:lnTo>
                      <a:pt x="0" y="0"/>
                    </a:lnTo>
                    <a:lnTo>
                      <a:pt x="5" y="19"/>
                    </a:lnTo>
                    <a:lnTo>
                      <a:pt x="135" y="19"/>
                    </a:lnTo>
                    <a:lnTo>
                      <a:pt x="135" y="64"/>
                    </a:lnTo>
                    <a:lnTo>
                      <a:pt x="154" y="6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87" name="Freeform 723"/>
              <p:cNvSpPr>
                <a:spLocks/>
              </p:cNvSpPr>
              <p:nvPr/>
            </p:nvSpPr>
            <p:spPr bwMode="auto">
              <a:xfrm>
                <a:off x="2488" y="2696"/>
                <a:ext cx="154" cy="64"/>
              </a:xfrm>
              <a:custGeom>
                <a:avLst/>
                <a:gdLst>
                  <a:gd name="T0" fmla="*/ 154 w 154"/>
                  <a:gd name="T1" fmla="*/ 0 h 64"/>
                  <a:gd name="T2" fmla="*/ 0 w 154"/>
                  <a:gd name="T3" fmla="*/ 0 h 64"/>
                  <a:gd name="T4" fmla="*/ 5 w 154"/>
                  <a:gd name="T5" fmla="*/ 19 h 64"/>
                  <a:gd name="T6" fmla="*/ 135 w 154"/>
                  <a:gd name="T7" fmla="*/ 19 h 64"/>
                  <a:gd name="T8" fmla="*/ 135 w 154"/>
                  <a:gd name="T9" fmla="*/ 64 h 64"/>
                  <a:gd name="T10" fmla="*/ 154 w 154"/>
                  <a:gd name="T11" fmla="*/ 64 h 64"/>
                  <a:gd name="T12" fmla="*/ 154 w 154"/>
                  <a:gd name="T13" fmla="*/ 0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4" h="64">
                    <a:moveTo>
                      <a:pt x="154" y="0"/>
                    </a:moveTo>
                    <a:lnTo>
                      <a:pt x="0" y="0"/>
                    </a:lnTo>
                    <a:lnTo>
                      <a:pt x="5" y="19"/>
                    </a:lnTo>
                    <a:lnTo>
                      <a:pt x="135" y="19"/>
                    </a:lnTo>
                    <a:lnTo>
                      <a:pt x="135" y="64"/>
                    </a:lnTo>
                    <a:lnTo>
                      <a:pt x="154" y="64"/>
                    </a:lnTo>
                    <a:lnTo>
                      <a:pt x="1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88" name="Freeform 724"/>
              <p:cNvSpPr>
                <a:spLocks/>
              </p:cNvSpPr>
              <p:nvPr/>
            </p:nvSpPr>
            <p:spPr bwMode="auto">
              <a:xfrm>
                <a:off x="1969" y="2131"/>
                <a:ext cx="728" cy="1601"/>
              </a:xfrm>
              <a:custGeom>
                <a:avLst/>
                <a:gdLst>
                  <a:gd name="T0" fmla="*/ 728 w 728"/>
                  <a:gd name="T1" fmla="*/ 1599 h 1601"/>
                  <a:gd name="T2" fmla="*/ 0 w 728"/>
                  <a:gd name="T3" fmla="*/ 1601 h 1601"/>
                  <a:gd name="T4" fmla="*/ 353 w 728"/>
                  <a:gd name="T5" fmla="*/ 0 h 1601"/>
                  <a:gd name="T6" fmla="*/ 375 w 728"/>
                  <a:gd name="T7" fmla="*/ 0 h 1601"/>
                  <a:gd name="T8" fmla="*/ 728 w 728"/>
                  <a:gd name="T9" fmla="*/ 1599 h 16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8" h="1601">
                    <a:moveTo>
                      <a:pt x="728" y="1599"/>
                    </a:moveTo>
                    <a:lnTo>
                      <a:pt x="0" y="1601"/>
                    </a:lnTo>
                    <a:lnTo>
                      <a:pt x="353" y="0"/>
                    </a:lnTo>
                    <a:lnTo>
                      <a:pt x="375" y="0"/>
                    </a:lnTo>
                    <a:lnTo>
                      <a:pt x="728" y="1599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89" name="Freeform 725"/>
              <p:cNvSpPr>
                <a:spLocks/>
              </p:cNvSpPr>
              <p:nvPr/>
            </p:nvSpPr>
            <p:spPr bwMode="auto">
              <a:xfrm>
                <a:off x="1969" y="2131"/>
                <a:ext cx="728" cy="1601"/>
              </a:xfrm>
              <a:custGeom>
                <a:avLst/>
                <a:gdLst>
                  <a:gd name="T0" fmla="*/ 728 w 728"/>
                  <a:gd name="T1" fmla="*/ 1599 h 1601"/>
                  <a:gd name="T2" fmla="*/ 0 w 728"/>
                  <a:gd name="T3" fmla="*/ 1601 h 1601"/>
                  <a:gd name="T4" fmla="*/ 353 w 728"/>
                  <a:gd name="T5" fmla="*/ 0 h 1601"/>
                  <a:gd name="T6" fmla="*/ 375 w 728"/>
                  <a:gd name="T7" fmla="*/ 0 h 1601"/>
                  <a:gd name="T8" fmla="*/ 728 w 728"/>
                  <a:gd name="T9" fmla="*/ 1599 h 16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8" h="1601">
                    <a:moveTo>
                      <a:pt x="728" y="1599"/>
                    </a:moveTo>
                    <a:lnTo>
                      <a:pt x="0" y="1601"/>
                    </a:lnTo>
                    <a:lnTo>
                      <a:pt x="353" y="0"/>
                    </a:lnTo>
                    <a:lnTo>
                      <a:pt x="375" y="0"/>
                    </a:lnTo>
                    <a:lnTo>
                      <a:pt x="728" y="159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90" name="Freeform 726"/>
              <p:cNvSpPr>
                <a:spLocks noEditPoints="1"/>
              </p:cNvSpPr>
              <p:nvPr/>
            </p:nvSpPr>
            <p:spPr bwMode="auto">
              <a:xfrm>
                <a:off x="1950" y="2112"/>
                <a:ext cx="766" cy="1639"/>
              </a:xfrm>
              <a:custGeom>
                <a:avLst/>
                <a:gdLst>
                  <a:gd name="T0" fmla="*/ 45 w 323"/>
                  <a:gd name="T1" fmla="*/ 3888 h 691"/>
                  <a:gd name="T2" fmla="*/ 12 w 323"/>
                  <a:gd name="T3" fmla="*/ 3871 h 691"/>
                  <a:gd name="T4" fmla="*/ 0 w 323"/>
                  <a:gd name="T5" fmla="*/ 3838 h 691"/>
                  <a:gd name="T6" fmla="*/ 837 w 323"/>
                  <a:gd name="T7" fmla="*/ 33 h 691"/>
                  <a:gd name="T8" fmla="*/ 882 w 323"/>
                  <a:gd name="T9" fmla="*/ 0 h 691"/>
                  <a:gd name="T10" fmla="*/ 934 w 323"/>
                  <a:gd name="T11" fmla="*/ 0 h 691"/>
                  <a:gd name="T12" fmla="*/ 979 w 323"/>
                  <a:gd name="T13" fmla="*/ 33 h 691"/>
                  <a:gd name="T14" fmla="*/ 1817 w 323"/>
                  <a:gd name="T15" fmla="*/ 3826 h 691"/>
                  <a:gd name="T16" fmla="*/ 1805 w 323"/>
                  <a:gd name="T17" fmla="*/ 3866 h 691"/>
                  <a:gd name="T18" fmla="*/ 1772 w 323"/>
                  <a:gd name="T19" fmla="*/ 3883 h 691"/>
                  <a:gd name="T20" fmla="*/ 45 w 323"/>
                  <a:gd name="T21" fmla="*/ 3888 h 691"/>
                  <a:gd name="T22" fmla="*/ 45 w 323"/>
                  <a:gd name="T23" fmla="*/ 3888 h 691"/>
                  <a:gd name="T24" fmla="*/ 911 w 323"/>
                  <a:gd name="T25" fmla="*/ 140 h 691"/>
                  <a:gd name="T26" fmla="*/ 102 w 323"/>
                  <a:gd name="T27" fmla="*/ 3797 h 691"/>
                  <a:gd name="T28" fmla="*/ 1715 w 323"/>
                  <a:gd name="T29" fmla="*/ 3793 h 691"/>
                  <a:gd name="T30" fmla="*/ 911 w 323"/>
                  <a:gd name="T31" fmla="*/ 140 h 69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23" h="691">
                    <a:moveTo>
                      <a:pt x="8" y="691"/>
                    </a:moveTo>
                    <a:cubicBezTo>
                      <a:pt x="6" y="691"/>
                      <a:pt x="3" y="690"/>
                      <a:pt x="2" y="688"/>
                    </a:cubicBezTo>
                    <a:cubicBezTo>
                      <a:pt x="0" y="686"/>
                      <a:pt x="0" y="684"/>
                      <a:pt x="0" y="682"/>
                    </a:cubicBezTo>
                    <a:cubicBezTo>
                      <a:pt x="149" y="6"/>
                      <a:pt x="149" y="6"/>
                      <a:pt x="149" y="6"/>
                    </a:cubicBezTo>
                    <a:cubicBezTo>
                      <a:pt x="150" y="3"/>
                      <a:pt x="153" y="0"/>
                      <a:pt x="157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70" y="0"/>
                      <a:pt x="173" y="3"/>
                      <a:pt x="174" y="6"/>
                    </a:cubicBezTo>
                    <a:cubicBezTo>
                      <a:pt x="323" y="680"/>
                      <a:pt x="323" y="680"/>
                      <a:pt x="323" y="680"/>
                    </a:cubicBezTo>
                    <a:cubicBezTo>
                      <a:pt x="323" y="682"/>
                      <a:pt x="323" y="685"/>
                      <a:pt x="321" y="687"/>
                    </a:cubicBezTo>
                    <a:cubicBezTo>
                      <a:pt x="320" y="689"/>
                      <a:pt x="317" y="690"/>
                      <a:pt x="315" y="690"/>
                    </a:cubicBezTo>
                    <a:cubicBezTo>
                      <a:pt x="8" y="691"/>
                      <a:pt x="8" y="691"/>
                      <a:pt x="8" y="691"/>
                    </a:cubicBezTo>
                    <a:cubicBezTo>
                      <a:pt x="8" y="691"/>
                      <a:pt x="8" y="691"/>
                      <a:pt x="8" y="691"/>
                    </a:cubicBezTo>
                    <a:moveTo>
                      <a:pt x="162" y="25"/>
                    </a:moveTo>
                    <a:cubicBezTo>
                      <a:pt x="18" y="675"/>
                      <a:pt x="18" y="675"/>
                      <a:pt x="18" y="675"/>
                    </a:cubicBezTo>
                    <a:cubicBezTo>
                      <a:pt x="305" y="674"/>
                      <a:pt x="305" y="674"/>
                      <a:pt x="305" y="674"/>
                    </a:cubicBezTo>
                    <a:cubicBezTo>
                      <a:pt x="162" y="25"/>
                      <a:pt x="162" y="25"/>
                      <a:pt x="162" y="25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91" name="Freeform 727"/>
              <p:cNvSpPr>
                <a:spLocks/>
              </p:cNvSpPr>
              <p:nvPr/>
            </p:nvSpPr>
            <p:spPr bwMode="auto">
              <a:xfrm>
                <a:off x="2329" y="2171"/>
                <a:ext cx="344" cy="1540"/>
              </a:xfrm>
              <a:custGeom>
                <a:avLst/>
                <a:gdLst>
                  <a:gd name="T0" fmla="*/ 5 w 344"/>
                  <a:gd name="T1" fmla="*/ 0 h 1540"/>
                  <a:gd name="T2" fmla="*/ 0 w 344"/>
                  <a:gd name="T3" fmla="*/ 17 h 1540"/>
                  <a:gd name="T4" fmla="*/ 190 w 344"/>
                  <a:gd name="T5" fmla="*/ 1540 h 1540"/>
                  <a:gd name="T6" fmla="*/ 344 w 344"/>
                  <a:gd name="T7" fmla="*/ 1540 h 1540"/>
                  <a:gd name="T8" fmla="*/ 5 w 344"/>
                  <a:gd name="T9" fmla="*/ 0 h 1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4" h="1540">
                    <a:moveTo>
                      <a:pt x="5" y="0"/>
                    </a:moveTo>
                    <a:lnTo>
                      <a:pt x="0" y="17"/>
                    </a:lnTo>
                    <a:lnTo>
                      <a:pt x="190" y="1540"/>
                    </a:lnTo>
                    <a:lnTo>
                      <a:pt x="344" y="154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92" name="Freeform 728"/>
              <p:cNvSpPr>
                <a:spLocks/>
              </p:cNvSpPr>
              <p:nvPr/>
            </p:nvSpPr>
            <p:spPr bwMode="auto">
              <a:xfrm>
                <a:off x="2329" y="2171"/>
                <a:ext cx="344" cy="1540"/>
              </a:xfrm>
              <a:custGeom>
                <a:avLst/>
                <a:gdLst>
                  <a:gd name="T0" fmla="*/ 5 w 344"/>
                  <a:gd name="T1" fmla="*/ 0 h 1540"/>
                  <a:gd name="T2" fmla="*/ 0 w 344"/>
                  <a:gd name="T3" fmla="*/ 17 h 1540"/>
                  <a:gd name="T4" fmla="*/ 190 w 344"/>
                  <a:gd name="T5" fmla="*/ 1540 h 1540"/>
                  <a:gd name="T6" fmla="*/ 344 w 344"/>
                  <a:gd name="T7" fmla="*/ 1540 h 1540"/>
                  <a:gd name="T8" fmla="*/ 5 w 344"/>
                  <a:gd name="T9" fmla="*/ 0 h 15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4" h="1540">
                    <a:moveTo>
                      <a:pt x="5" y="0"/>
                    </a:moveTo>
                    <a:lnTo>
                      <a:pt x="0" y="17"/>
                    </a:lnTo>
                    <a:lnTo>
                      <a:pt x="190" y="1540"/>
                    </a:lnTo>
                    <a:lnTo>
                      <a:pt x="344" y="154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93" name="Freeform 729"/>
              <p:cNvSpPr>
                <a:spLocks/>
              </p:cNvSpPr>
              <p:nvPr/>
            </p:nvSpPr>
            <p:spPr bwMode="auto">
              <a:xfrm>
                <a:off x="2322" y="2131"/>
                <a:ext cx="375" cy="1589"/>
              </a:xfrm>
              <a:custGeom>
                <a:avLst/>
                <a:gdLst>
                  <a:gd name="T0" fmla="*/ 22 w 375"/>
                  <a:gd name="T1" fmla="*/ 0 h 1589"/>
                  <a:gd name="T2" fmla="*/ 0 w 375"/>
                  <a:gd name="T3" fmla="*/ 0 h 1589"/>
                  <a:gd name="T4" fmla="*/ 7 w 375"/>
                  <a:gd name="T5" fmla="*/ 57 h 1589"/>
                  <a:gd name="T6" fmla="*/ 12 w 375"/>
                  <a:gd name="T7" fmla="*/ 40 h 1589"/>
                  <a:gd name="T8" fmla="*/ 351 w 375"/>
                  <a:gd name="T9" fmla="*/ 1580 h 1589"/>
                  <a:gd name="T10" fmla="*/ 197 w 375"/>
                  <a:gd name="T11" fmla="*/ 1580 h 1589"/>
                  <a:gd name="T12" fmla="*/ 199 w 375"/>
                  <a:gd name="T13" fmla="*/ 1589 h 1589"/>
                  <a:gd name="T14" fmla="*/ 375 w 375"/>
                  <a:gd name="T15" fmla="*/ 1589 h 1589"/>
                  <a:gd name="T16" fmla="*/ 22 w 375"/>
                  <a:gd name="T17" fmla="*/ 0 h 15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5" h="1589">
                    <a:moveTo>
                      <a:pt x="22" y="0"/>
                    </a:moveTo>
                    <a:lnTo>
                      <a:pt x="0" y="0"/>
                    </a:lnTo>
                    <a:lnTo>
                      <a:pt x="7" y="57"/>
                    </a:lnTo>
                    <a:lnTo>
                      <a:pt x="12" y="40"/>
                    </a:lnTo>
                    <a:lnTo>
                      <a:pt x="351" y="1580"/>
                    </a:lnTo>
                    <a:lnTo>
                      <a:pt x="197" y="1580"/>
                    </a:lnTo>
                    <a:lnTo>
                      <a:pt x="199" y="1589"/>
                    </a:lnTo>
                    <a:lnTo>
                      <a:pt x="375" y="158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94" name="Freeform 730"/>
              <p:cNvSpPr>
                <a:spLocks/>
              </p:cNvSpPr>
              <p:nvPr/>
            </p:nvSpPr>
            <p:spPr bwMode="auto">
              <a:xfrm>
                <a:off x="2322" y="2131"/>
                <a:ext cx="375" cy="1589"/>
              </a:xfrm>
              <a:custGeom>
                <a:avLst/>
                <a:gdLst>
                  <a:gd name="T0" fmla="*/ 22 w 375"/>
                  <a:gd name="T1" fmla="*/ 0 h 1589"/>
                  <a:gd name="T2" fmla="*/ 0 w 375"/>
                  <a:gd name="T3" fmla="*/ 0 h 1589"/>
                  <a:gd name="T4" fmla="*/ 7 w 375"/>
                  <a:gd name="T5" fmla="*/ 57 h 1589"/>
                  <a:gd name="T6" fmla="*/ 12 w 375"/>
                  <a:gd name="T7" fmla="*/ 40 h 1589"/>
                  <a:gd name="T8" fmla="*/ 351 w 375"/>
                  <a:gd name="T9" fmla="*/ 1580 h 1589"/>
                  <a:gd name="T10" fmla="*/ 197 w 375"/>
                  <a:gd name="T11" fmla="*/ 1580 h 1589"/>
                  <a:gd name="T12" fmla="*/ 199 w 375"/>
                  <a:gd name="T13" fmla="*/ 1589 h 1589"/>
                  <a:gd name="T14" fmla="*/ 375 w 375"/>
                  <a:gd name="T15" fmla="*/ 1589 h 1589"/>
                  <a:gd name="T16" fmla="*/ 22 w 375"/>
                  <a:gd name="T17" fmla="*/ 0 h 15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5" h="1589">
                    <a:moveTo>
                      <a:pt x="22" y="0"/>
                    </a:moveTo>
                    <a:lnTo>
                      <a:pt x="0" y="0"/>
                    </a:lnTo>
                    <a:lnTo>
                      <a:pt x="7" y="57"/>
                    </a:lnTo>
                    <a:lnTo>
                      <a:pt x="12" y="40"/>
                    </a:lnTo>
                    <a:lnTo>
                      <a:pt x="351" y="1580"/>
                    </a:lnTo>
                    <a:lnTo>
                      <a:pt x="197" y="1580"/>
                    </a:lnTo>
                    <a:lnTo>
                      <a:pt x="199" y="1589"/>
                    </a:lnTo>
                    <a:lnTo>
                      <a:pt x="375" y="1589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95" name="Freeform 731"/>
              <p:cNvSpPr>
                <a:spLocks/>
              </p:cNvSpPr>
              <p:nvPr/>
            </p:nvSpPr>
            <p:spPr bwMode="auto">
              <a:xfrm>
                <a:off x="2254" y="2131"/>
                <a:ext cx="158" cy="306"/>
              </a:xfrm>
              <a:custGeom>
                <a:avLst/>
                <a:gdLst>
                  <a:gd name="T0" fmla="*/ 90 w 158"/>
                  <a:gd name="T1" fmla="*/ 0 h 306"/>
                  <a:gd name="T2" fmla="*/ 68 w 158"/>
                  <a:gd name="T3" fmla="*/ 0 h 306"/>
                  <a:gd name="T4" fmla="*/ 0 w 158"/>
                  <a:gd name="T5" fmla="*/ 306 h 306"/>
                  <a:gd name="T6" fmla="*/ 158 w 158"/>
                  <a:gd name="T7" fmla="*/ 306 h 306"/>
                  <a:gd name="T8" fmla="*/ 90 w 158"/>
                  <a:gd name="T9" fmla="*/ 0 h 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8" h="306">
                    <a:moveTo>
                      <a:pt x="90" y="0"/>
                    </a:moveTo>
                    <a:lnTo>
                      <a:pt x="68" y="0"/>
                    </a:lnTo>
                    <a:lnTo>
                      <a:pt x="0" y="306"/>
                    </a:lnTo>
                    <a:lnTo>
                      <a:pt x="158" y="30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96" name="Freeform 732"/>
              <p:cNvSpPr>
                <a:spLocks noEditPoints="1"/>
              </p:cNvSpPr>
              <p:nvPr/>
            </p:nvSpPr>
            <p:spPr bwMode="auto">
              <a:xfrm>
                <a:off x="2230" y="2112"/>
                <a:ext cx="206" cy="344"/>
              </a:xfrm>
              <a:custGeom>
                <a:avLst/>
                <a:gdLst>
                  <a:gd name="T0" fmla="*/ 206 w 206"/>
                  <a:gd name="T1" fmla="*/ 344 h 344"/>
                  <a:gd name="T2" fmla="*/ 0 w 206"/>
                  <a:gd name="T3" fmla="*/ 344 h 344"/>
                  <a:gd name="T4" fmla="*/ 78 w 206"/>
                  <a:gd name="T5" fmla="*/ 0 h 344"/>
                  <a:gd name="T6" fmla="*/ 128 w 206"/>
                  <a:gd name="T7" fmla="*/ 0 h 344"/>
                  <a:gd name="T8" fmla="*/ 206 w 206"/>
                  <a:gd name="T9" fmla="*/ 344 h 344"/>
                  <a:gd name="T10" fmla="*/ 47 w 206"/>
                  <a:gd name="T11" fmla="*/ 306 h 344"/>
                  <a:gd name="T12" fmla="*/ 159 w 206"/>
                  <a:gd name="T13" fmla="*/ 306 h 344"/>
                  <a:gd name="T14" fmla="*/ 102 w 206"/>
                  <a:gd name="T15" fmla="*/ 59 h 344"/>
                  <a:gd name="T16" fmla="*/ 47 w 206"/>
                  <a:gd name="T17" fmla="*/ 306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6" h="344">
                    <a:moveTo>
                      <a:pt x="206" y="344"/>
                    </a:moveTo>
                    <a:lnTo>
                      <a:pt x="0" y="344"/>
                    </a:lnTo>
                    <a:lnTo>
                      <a:pt x="78" y="0"/>
                    </a:lnTo>
                    <a:lnTo>
                      <a:pt x="128" y="0"/>
                    </a:lnTo>
                    <a:lnTo>
                      <a:pt x="206" y="344"/>
                    </a:lnTo>
                    <a:close/>
                    <a:moveTo>
                      <a:pt x="47" y="306"/>
                    </a:moveTo>
                    <a:lnTo>
                      <a:pt x="159" y="306"/>
                    </a:lnTo>
                    <a:lnTo>
                      <a:pt x="102" y="59"/>
                    </a:lnTo>
                    <a:lnTo>
                      <a:pt x="47" y="306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97" name="Rectangle 733"/>
              <p:cNvSpPr>
                <a:spLocks noChangeArrowheads="1"/>
              </p:cNvSpPr>
              <p:nvPr/>
            </p:nvSpPr>
            <p:spPr bwMode="auto">
              <a:xfrm>
                <a:off x="2201" y="3543"/>
                <a:ext cx="244" cy="189"/>
              </a:xfrm>
              <a:prstGeom prst="rect">
                <a:avLst/>
              </a:prstGeom>
              <a:solidFill>
                <a:srgbClr val="59AFE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98" name="Rectangle 734"/>
              <p:cNvSpPr>
                <a:spLocks noChangeArrowheads="1"/>
              </p:cNvSpPr>
              <p:nvPr/>
            </p:nvSpPr>
            <p:spPr bwMode="auto">
              <a:xfrm>
                <a:off x="2201" y="3543"/>
                <a:ext cx="244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99" name="Freeform 735"/>
              <p:cNvSpPr>
                <a:spLocks noEditPoints="1"/>
              </p:cNvSpPr>
              <p:nvPr/>
            </p:nvSpPr>
            <p:spPr bwMode="auto">
              <a:xfrm>
                <a:off x="2182" y="3524"/>
                <a:ext cx="282" cy="227"/>
              </a:xfrm>
              <a:custGeom>
                <a:avLst/>
                <a:gdLst>
                  <a:gd name="T0" fmla="*/ 623 w 119"/>
                  <a:gd name="T1" fmla="*/ 537 h 96"/>
                  <a:gd name="T2" fmla="*/ 45 w 119"/>
                  <a:gd name="T3" fmla="*/ 537 h 96"/>
                  <a:gd name="T4" fmla="*/ 0 w 119"/>
                  <a:gd name="T5" fmla="*/ 492 h 96"/>
                  <a:gd name="T6" fmla="*/ 0 w 119"/>
                  <a:gd name="T7" fmla="*/ 45 h 96"/>
                  <a:gd name="T8" fmla="*/ 45 w 119"/>
                  <a:gd name="T9" fmla="*/ 0 h 96"/>
                  <a:gd name="T10" fmla="*/ 623 w 119"/>
                  <a:gd name="T11" fmla="*/ 0 h 96"/>
                  <a:gd name="T12" fmla="*/ 668 w 119"/>
                  <a:gd name="T13" fmla="*/ 45 h 96"/>
                  <a:gd name="T14" fmla="*/ 668 w 119"/>
                  <a:gd name="T15" fmla="*/ 492 h 96"/>
                  <a:gd name="T16" fmla="*/ 623 w 119"/>
                  <a:gd name="T17" fmla="*/ 537 h 96"/>
                  <a:gd name="T18" fmla="*/ 90 w 119"/>
                  <a:gd name="T19" fmla="*/ 447 h 96"/>
                  <a:gd name="T20" fmla="*/ 578 w 119"/>
                  <a:gd name="T21" fmla="*/ 447 h 96"/>
                  <a:gd name="T22" fmla="*/ 578 w 119"/>
                  <a:gd name="T23" fmla="*/ 90 h 96"/>
                  <a:gd name="T24" fmla="*/ 90 w 119"/>
                  <a:gd name="T25" fmla="*/ 90 h 96"/>
                  <a:gd name="T26" fmla="*/ 90 w 119"/>
                  <a:gd name="T27" fmla="*/ 447 h 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9" h="96">
                    <a:moveTo>
                      <a:pt x="111" y="96"/>
                    </a:moveTo>
                    <a:cubicBezTo>
                      <a:pt x="8" y="96"/>
                      <a:pt x="8" y="96"/>
                      <a:pt x="8" y="96"/>
                    </a:cubicBezTo>
                    <a:cubicBezTo>
                      <a:pt x="4" y="96"/>
                      <a:pt x="0" y="93"/>
                      <a:pt x="0" y="8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6" y="0"/>
                      <a:pt x="119" y="4"/>
                      <a:pt x="119" y="8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19" y="93"/>
                      <a:pt x="116" y="96"/>
                      <a:pt x="111" y="96"/>
                    </a:cubicBezTo>
                    <a:moveTo>
                      <a:pt x="16" y="80"/>
                    </a:moveTo>
                    <a:cubicBezTo>
                      <a:pt x="103" y="80"/>
                      <a:pt x="103" y="80"/>
                      <a:pt x="103" y="80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80"/>
                      <a:pt x="16" y="80"/>
                      <a:pt x="16" y="8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00" name="Rectangle 736"/>
              <p:cNvSpPr>
                <a:spLocks noChangeArrowheads="1"/>
              </p:cNvSpPr>
              <p:nvPr/>
            </p:nvSpPr>
            <p:spPr bwMode="auto">
              <a:xfrm>
                <a:off x="2325" y="3562"/>
                <a:ext cx="102" cy="151"/>
              </a:xfrm>
              <a:prstGeom prst="rect">
                <a:avLst/>
              </a:prstGeom>
              <a:solidFill>
                <a:srgbClr val="4E9CCE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01" name="Rectangle 737"/>
              <p:cNvSpPr>
                <a:spLocks noChangeArrowheads="1"/>
              </p:cNvSpPr>
              <p:nvPr/>
            </p:nvSpPr>
            <p:spPr bwMode="auto">
              <a:xfrm>
                <a:off x="2325" y="3562"/>
                <a:ext cx="102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02" name="Freeform 738"/>
              <p:cNvSpPr>
                <a:spLocks/>
              </p:cNvSpPr>
              <p:nvPr/>
            </p:nvSpPr>
            <p:spPr bwMode="auto">
              <a:xfrm>
                <a:off x="2325" y="3543"/>
                <a:ext cx="120" cy="189"/>
              </a:xfrm>
              <a:custGeom>
                <a:avLst/>
                <a:gdLst>
                  <a:gd name="T0" fmla="*/ 120 w 120"/>
                  <a:gd name="T1" fmla="*/ 0 h 189"/>
                  <a:gd name="T2" fmla="*/ 0 w 120"/>
                  <a:gd name="T3" fmla="*/ 0 h 189"/>
                  <a:gd name="T4" fmla="*/ 0 w 120"/>
                  <a:gd name="T5" fmla="*/ 19 h 189"/>
                  <a:gd name="T6" fmla="*/ 102 w 120"/>
                  <a:gd name="T7" fmla="*/ 19 h 189"/>
                  <a:gd name="T8" fmla="*/ 102 w 120"/>
                  <a:gd name="T9" fmla="*/ 170 h 189"/>
                  <a:gd name="T10" fmla="*/ 0 w 120"/>
                  <a:gd name="T11" fmla="*/ 170 h 189"/>
                  <a:gd name="T12" fmla="*/ 0 w 120"/>
                  <a:gd name="T13" fmla="*/ 189 h 189"/>
                  <a:gd name="T14" fmla="*/ 120 w 120"/>
                  <a:gd name="T15" fmla="*/ 189 h 189"/>
                  <a:gd name="T16" fmla="*/ 120 w 120"/>
                  <a:gd name="T17" fmla="*/ 0 h 1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0" h="189">
                    <a:moveTo>
                      <a:pt x="12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102" y="19"/>
                    </a:lnTo>
                    <a:lnTo>
                      <a:pt x="102" y="170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120" y="189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03" name="Freeform 739"/>
              <p:cNvSpPr>
                <a:spLocks/>
              </p:cNvSpPr>
              <p:nvPr/>
            </p:nvSpPr>
            <p:spPr bwMode="auto">
              <a:xfrm>
                <a:off x="2325" y="3543"/>
                <a:ext cx="120" cy="189"/>
              </a:xfrm>
              <a:custGeom>
                <a:avLst/>
                <a:gdLst>
                  <a:gd name="T0" fmla="*/ 120 w 120"/>
                  <a:gd name="T1" fmla="*/ 0 h 189"/>
                  <a:gd name="T2" fmla="*/ 0 w 120"/>
                  <a:gd name="T3" fmla="*/ 0 h 189"/>
                  <a:gd name="T4" fmla="*/ 0 w 120"/>
                  <a:gd name="T5" fmla="*/ 19 h 189"/>
                  <a:gd name="T6" fmla="*/ 102 w 120"/>
                  <a:gd name="T7" fmla="*/ 19 h 189"/>
                  <a:gd name="T8" fmla="*/ 102 w 120"/>
                  <a:gd name="T9" fmla="*/ 170 h 189"/>
                  <a:gd name="T10" fmla="*/ 0 w 120"/>
                  <a:gd name="T11" fmla="*/ 170 h 189"/>
                  <a:gd name="T12" fmla="*/ 0 w 120"/>
                  <a:gd name="T13" fmla="*/ 189 h 189"/>
                  <a:gd name="T14" fmla="*/ 120 w 120"/>
                  <a:gd name="T15" fmla="*/ 189 h 189"/>
                  <a:gd name="T16" fmla="*/ 120 w 120"/>
                  <a:gd name="T17" fmla="*/ 0 h 1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0" h="189">
                    <a:moveTo>
                      <a:pt x="12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102" y="19"/>
                    </a:lnTo>
                    <a:lnTo>
                      <a:pt x="102" y="170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120" y="189"/>
                    </a:lnTo>
                    <a:lnTo>
                      <a:pt x="1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04" name="Rectangle 740"/>
              <p:cNvSpPr>
                <a:spLocks noChangeArrowheads="1"/>
              </p:cNvSpPr>
              <p:nvPr/>
            </p:nvSpPr>
            <p:spPr bwMode="auto">
              <a:xfrm>
                <a:off x="2275" y="2560"/>
                <a:ext cx="109" cy="38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05" name="Freeform 741"/>
              <p:cNvSpPr>
                <a:spLocks/>
              </p:cNvSpPr>
              <p:nvPr/>
            </p:nvSpPr>
            <p:spPr bwMode="auto">
              <a:xfrm>
                <a:off x="2275" y="2560"/>
                <a:ext cx="109" cy="38"/>
              </a:xfrm>
              <a:custGeom>
                <a:avLst/>
                <a:gdLst>
                  <a:gd name="T0" fmla="*/ 109 w 109"/>
                  <a:gd name="T1" fmla="*/ 0 h 38"/>
                  <a:gd name="T2" fmla="*/ 0 w 109"/>
                  <a:gd name="T3" fmla="*/ 0 h 38"/>
                  <a:gd name="T4" fmla="*/ 0 w 109"/>
                  <a:gd name="T5" fmla="*/ 38 h 38"/>
                  <a:gd name="T6" fmla="*/ 109 w 109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9" h="38">
                    <a:moveTo>
                      <a:pt x="109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109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06" name="Rectangle 742"/>
              <p:cNvSpPr>
                <a:spLocks noChangeArrowheads="1"/>
              </p:cNvSpPr>
              <p:nvPr/>
            </p:nvSpPr>
            <p:spPr bwMode="auto">
              <a:xfrm>
                <a:off x="2258" y="2646"/>
                <a:ext cx="145" cy="38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07" name="Freeform 743"/>
              <p:cNvSpPr>
                <a:spLocks/>
              </p:cNvSpPr>
              <p:nvPr/>
            </p:nvSpPr>
            <p:spPr bwMode="auto">
              <a:xfrm>
                <a:off x="2258" y="2646"/>
                <a:ext cx="145" cy="38"/>
              </a:xfrm>
              <a:custGeom>
                <a:avLst/>
                <a:gdLst>
                  <a:gd name="T0" fmla="*/ 145 w 145"/>
                  <a:gd name="T1" fmla="*/ 0 h 38"/>
                  <a:gd name="T2" fmla="*/ 0 w 145"/>
                  <a:gd name="T3" fmla="*/ 0 h 38"/>
                  <a:gd name="T4" fmla="*/ 0 w 145"/>
                  <a:gd name="T5" fmla="*/ 38 h 38"/>
                  <a:gd name="T6" fmla="*/ 145 w 145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38">
                    <a:moveTo>
                      <a:pt x="145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145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08" name="Rectangle 744"/>
              <p:cNvSpPr>
                <a:spLocks noChangeArrowheads="1"/>
              </p:cNvSpPr>
              <p:nvPr/>
            </p:nvSpPr>
            <p:spPr bwMode="auto">
              <a:xfrm>
                <a:off x="2242" y="2729"/>
                <a:ext cx="177" cy="38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09" name="Freeform 745"/>
              <p:cNvSpPr>
                <a:spLocks/>
              </p:cNvSpPr>
              <p:nvPr/>
            </p:nvSpPr>
            <p:spPr bwMode="auto">
              <a:xfrm>
                <a:off x="2242" y="2729"/>
                <a:ext cx="177" cy="38"/>
              </a:xfrm>
              <a:custGeom>
                <a:avLst/>
                <a:gdLst>
                  <a:gd name="T0" fmla="*/ 177 w 177"/>
                  <a:gd name="T1" fmla="*/ 0 h 38"/>
                  <a:gd name="T2" fmla="*/ 0 w 177"/>
                  <a:gd name="T3" fmla="*/ 0 h 38"/>
                  <a:gd name="T4" fmla="*/ 0 w 177"/>
                  <a:gd name="T5" fmla="*/ 38 h 38"/>
                  <a:gd name="T6" fmla="*/ 177 w 177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" h="38">
                    <a:moveTo>
                      <a:pt x="177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177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10" name="Rectangle 746"/>
              <p:cNvSpPr>
                <a:spLocks noChangeArrowheads="1"/>
              </p:cNvSpPr>
              <p:nvPr/>
            </p:nvSpPr>
            <p:spPr bwMode="auto">
              <a:xfrm>
                <a:off x="2223" y="2814"/>
                <a:ext cx="213" cy="38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11" name="Freeform 747"/>
              <p:cNvSpPr>
                <a:spLocks/>
              </p:cNvSpPr>
              <p:nvPr/>
            </p:nvSpPr>
            <p:spPr bwMode="auto">
              <a:xfrm>
                <a:off x="2223" y="2814"/>
                <a:ext cx="213" cy="38"/>
              </a:xfrm>
              <a:custGeom>
                <a:avLst/>
                <a:gdLst>
                  <a:gd name="T0" fmla="*/ 213 w 213"/>
                  <a:gd name="T1" fmla="*/ 0 h 38"/>
                  <a:gd name="T2" fmla="*/ 0 w 213"/>
                  <a:gd name="T3" fmla="*/ 0 h 38"/>
                  <a:gd name="T4" fmla="*/ 0 w 213"/>
                  <a:gd name="T5" fmla="*/ 38 h 38"/>
                  <a:gd name="T6" fmla="*/ 213 w 213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" h="38">
                    <a:moveTo>
                      <a:pt x="213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213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12" name="Rectangle 748"/>
              <p:cNvSpPr>
                <a:spLocks noChangeArrowheads="1"/>
              </p:cNvSpPr>
              <p:nvPr/>
            </p:nvSpPr>
            <p:spPr bwMode="auto">
              <a:xfrm>
                <a:off x="2206" y="2900"/>
                <a:ext cx="249" cy="38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13" name="Freeform 749"/>
              <p:cNvSpPr>
                <a:spLocks/>
              </p:cNvSpPr>
              <p:nvPr/>
            </p:nvSpPr>
            <p:spPr bwMode="auto">
              <a:xfrm>
                <a:off x="2206" y="2900"/>
                <a:ext cx="249" cy="38"/>
              </a:xfrm>
              <a:custGeom>
                <a:avLst/>
                <a:gdLst>
                  <a:gd name="T0" fmla="*/ 249 w 249"/>
                  <a:gd name="T1" fmla="*/ 0 h 38"/>
                  <a:gd name="T2" fmla="*/ 0 w 249"/>
                  <a:gd name="T3" fmla="*/ 0 h 38"/>
                  <a:gd name="T4" fmla="*/ 0 w 249"/>
                  <a:gd name="T5" fmla="*/ 38 h 38"/>
                  <a:gd name="T6" fmla="*/ 249 w 249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9" h="38">
                    <a:moveTo>
                      <a:pt x="249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249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14" name="Rectangle 750"/>
              <p:cNvSpPr>
                <a:spLocks noChangeArrowheads="1"/>
              </p:cNvSpPr>
              <p:nvPr/>
            </p:nvSpPr>
            <p:spPr bwMode="auto">
              <a:xfrm>
                <a:off x="2187" y="2985"/>
                <a:ext cx="285" cy="38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15" name="Freeform 751"/>
              <p:cNvSpPr>
                <a:spLocks/>
              </p:cNvSpPr>
              <p:nvPr/>
            </p:nvSpPr>
            <p:spPr bwMode="auto">
              <a:xfrm>
                <a:off x="2187" y="2985"/>
                <a:ext cx="285" cy="38"/>
              </a:xfrm>
              <a:custGeom>
                <a:avLst/>
                <a:gdLst>
                  <a:gd name="T0" fmla="*/ 285 w 285"/>
                  <a:gd name="T1" fmla="*/ 0 h 38"/>
                  <a:gd name="T2" fmla="*/ 0 w 285"/>
                  <a:gd name="T3" fmla="*/ 0 h 38"/>
                  <a:gd name="T4" fmla="*/ 0 w 285"/>
                  <a:gd name="T5" fmla="*/ 38 h 38"/>
                  <a:gd name="T6" fmla="*/ 285 w 285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5" h="38">
                    <a:moveTo>
                      <a:pt x="285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285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16" name="Rectangle 752"/>
              <p:cNvSpPr>
                <a:spLocks noChangeArrowheads="1"/>
              </p:cNvSpPr>
              <p:nvPr/>
            </p:nvSpPr>
            <p:spPr bwMode="auto">
              <a:xfrm>
                <a:off x="2171" y="3070"/>
                <a:ext cx="319" cy="38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17" name="Freeform 753"/>
              <p:cNvSpPr>
                <a:spLocks/>
              </p:cNvSpPr>
              <p:nvPr/>
            </p:nvSpPr>
            <p:spPr bwMode="auto">
              <a:xfrm>
                <a:off x="2171" y="3070"/>
                <a:ext cx="319" cy="38"/>
              </a:xfrm>
              <a:custGeom>
                <a:avLst/>
                <a:gdLst>
                  <a:gd name="T0" fmla="*/ 319 w 319"/>
                  <a:gd name="T1" fmla="*/ 0 h 38"/>
                  <a:gd name="T2" fmla="*/ 0 w 319"/>
                  <a:gd name="T3" fmla="*/ 0 h 38"/>
                  <a:gd name="T4" fmla="*/ 0 w 319"/>
                  <a:gd name="T5" fmla="*/ 38 h 38"/>
                  <a:gd name="T6" fmla="*/ 319 w 319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9" h="38">
                    <a:moveTo>
                      <a:pt x="319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319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18" name="Rectangle 754"/>
              <p:cNvSpPr>
                <a:spLocks noChangeArrowheads="1"/>
              </p:cNvSpPr>
              <p:nvPr/>
            </p:nvSpPr>
            <p:spPr bwMode="auto">
              <a:xfrm>
                <a:off x="2154" y="3153"/>
                <a:ext cx="353" cy="38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19" name="Freeform 755"/>
              <p:cNvSpPr>
                <a:spLocks/>
              </p:cNvSpPr>
              <p:nvPr/>
            </p:nvSpPr>
            <p:spPr bwMode="auto">
              <a:xfrm>
                <a:off x="2154" y="3153"/>
                <a:ext cx="353" cy="38"/>
              </a:xfrm>
              <a:custGeom>
                <a:avLst/>
                <a:gdLst>
                  <a:gd name="T0" fmla="*/ 353 w 353"/>
                  <a:gd name="T1" fmla="*/ 0 h 38"/>
                  <a:gd name="T2" fmla="*/ 0 w 353"/>
                  <a:gd name="T3" fmla="*/ 0 h 38"/>
                  <a:gd name="T4" fmla="*/ 0 w 353"/>
                  <a:gd name="T5" fmla="*/ 38 h 38"/>
                  <a:gd name="T6" fmla="*/ 353 w 353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3" h="38">
                    <a:moveTo>
                      <a:pt x="353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353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20" name="Rectangle 756"/>
              <p:cNvSpPr>
                <a:spLocks noChangeArrowheads="1"/>
              </p:cNvSpPr>
              <p:nvPr/>
            </p:nvSpPr>
            <p:spPr bwMode="auto">
              <a:xfrm>
                <a:off x="2135" y="3239"/>
                <a:ext cx="389" cy="38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21" name="Freeform 757"/>
              <p:cNvSpPr>
                <a:spLocks/>
              </p:cNvSpPr>
              <p:nvPr/>
            </p:nvSpPr>
            <p:spPr bwMode="auto">
              <a:xfrm>
                <a:off x="2135" y="3239"/>
                <a:ext cx="389" cy="38"/>
              </a:xfrm>
              <a:custGeom>
                <a:avLst/>
                <a:gdLst>
                  <a:gd name="T0" fmla="*/ 389 w 389"/>
                  <a:gd name="T1" fmla="*/ 0 h 38"/>
                  <a:gd name="T2" fmla="*/ 0 w 389"/>
                  <a:gd name="T3" fmla="*/ 0 h 38"/>
                  <a:gd name="T4" fmla="*/ 0 w 389"/>
                  <a:gd name="T5" fmla="*/ 38 h 38"/>
                  <a:gd name="T6" fmla="*/ 389 w 389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9" h="38">
                    <a:moveTo>
                      <a:pt x="389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389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22" name="Rectangle 758"/>
              <p:cNvSpPr>
                <a:spLocks noChangeArrowheads="1"/>
              </p:cNvSpPr>
              <p:nvPr/>
            </p:nvSpPr>
            <p:spPr bwMode="auto">
              <a:xfrm>
                <a:off x="2118" y="3324"/>
                <a:ext cx="425" cy="38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23" name="Freeform 759"/>
              <p:cNvSpPr>
                <a:spLocks/>
              </p:cNvSpPr>
              <p:nvPr/>
            </p:nvSpPr>
            <p:spPr bwMode="auto">
              <a:xfrm>
                <a:off x="2118" y="3324"/>
                <a:ext cx="425" cy="38"/>
              </a:xfrm>
              <a:custGeom>
                <a:avLst/>
                <a:gdLst>
                  <a:gd name="T0" fmla="*/ 425 w 425"/>
                  <a:gd name="T1" fmla="*/ 0 h 38"/>
                  <a:gd name="T2" fmla="*/ 0 w 425"/>
                  <a:gd name="T3" fmla="*/ 0 h 38"/>
                  <a:gd name="T4" fmla="*/ 0 w 425"/>
                  <a:gd name="T5" fmla="*/ 38 h 38"/>
                  <a:gd name="T6" fmla="*/ 425 w 425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5" h="38">
                    <a:moveTo>
                      <a:pt x="425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425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24" name="Rectangle 760"/>
              <p:cNvSpPr>
                <a:spLocks noChangeArrowheads="1"/>
              </p:cNvSpPr>
              <p:nvPr/>
            </p:nvSpPr>
            <p:spPr bwMode="auto">
              <a:xfrm>
                <a:off x="2099" y="3410"/>
                <a:ext cx="460" cy="38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25" name="Freeform 761"/>
              <p:cNvSpPr>
                <a:spLocks/>
              </p:cNvSpPr>
              <p:nvPr/>
            </p:nvSpPr>
            <p:spPr bwMode="auto">
              <a:xfrm>
                <a:off x="2099" y="3410"/>
                <a:ext cx="460" cy="38"/>
              </a:xfrm>
              <a:custGeom>
                <a:avLst/>
                <a:gdLst>
                  <a:gd name="T0" fmla="*/ 460 w 460"/>
                  <a:gd name="T1" fmla="*/ 0 h 38"/>
                  <a:gd name="T2" fmla="*/ 0 w 460"/>
                  <a:gd name="T3" fmla="*/ 0 h 38"/>
                  <a:gd name="T4" fmla="*/ 0 w 460"/>
                  <a:gd name="T5" fmla="*/ 38 h 38"/>
                  <a:gd name="T6" fmla="*/ 460 w 460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0" h="38">
                    <a:moveTo>
                      <a:pt x="460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46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26" name="Rectangle 762"/>
              <p:cNvSpPr>
                <a:spLocks noChangeArrowheads="1"/>
              </p:cNvSpPr>
              <p:nvPr/>
            </p:nvSpPr>
            <p:spPr bwMode="auto">
              <a:xfrm>
                <a:off x="2794" y="3241"/>
                <a:ext cx="360" cy="491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27" name="Freeform 763"/>
              <p:cNvSpPr>
                <a:spLocks noEditPoints="1"/>
              </p:cNvSpPr>
              <p:nvPr/>
            </p:nvSpPr>
            <p:spPr bwMode="auto">
              <a:xfrm>
                <a:off x="2775" y="3222"/>
                <a:ext cx="398" cy="529"/>
              </a:xfrm>
              <a:custGeom>
                <a:avLst/>
                <a:gdLst>
                  <a:gd name="T0" fmla="*/ 898 w 168"/>
                  <a:gd name="T1" fmla="*/ 1255 h 223"/>
                  <a:gd name="T2" fmla="*/ 45 w 168"/>
                  <a:gd name="T3" fmla="*/ 1255 h 223"/>
                  <a:gd name="T4" fmla="*/ 0 w 168"/>
                  <a:gd name="T5" fmla="*/ 1210 h 223"/>
                  <a:gd name="T6" fmla="*/ 0 w 168"/>
                  <a:gd name="T7" fmla="*/ 45 h 223"/>
                  <a:gd name="T8" fmla="*/ 45 w 168"/>
                  <a:gd name="T9" fmla="*/ 0 h 223"/>
                  <a:gd name="T10" fmla="*/ 898 w 168"/>
                  <a:gd name="T11" fmla="*/ 0 h 223"/>
                  <a:gd name="T12" fmla="*/ 943 w 168"/>
                  <a:gd name="T13" fmla="*/ 45 h 223"/>
                  <a:gd name="T14" fmla="*/ 943 w 168"/>
                  <a:gd name="T15" fmla="*/ 1210 h 223"/>
                  <a:gd name="T16" fmla="*/ 898 w 168"/>
                  <a:gd name="T17" fmla="*/ 1255 h 223"/>
                  <a:gd name="T18" fmla="*/ 90 w 168"/>
                  <a:gd name="T19" fmla="*/ 1165 h 223"/>
                  <a:gd name="T20" fmla="*/ 853 w 168"/>
                  <a:gd name="T21" fmla="*/ 1165 h 223"/>
                  <a:gd name="T22" fmla="*/ 853 w 168"/>
                  <a:gd name="T23" fmla="*/ 90 h 223"/>
                  <a:gd name="T24" fmla="*/ 90 w 168"/>
                  <a:gd name="T25" fmla="*/ 90 h 223"/>
                  <a:gd name="T26" fmla="*/ 90 w 168"/>
                  <a:gd name="T27" fmla="*/ 1165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8" h="223">
                    <a:moveTo>
                      <a:pt x="160" y="223"/>
                    </a:moveTo>
                    <a:cubicBezTo>
                      <a:pt x="8" y="223"/>
                      <a:pt x="8" y="223"/>
                      <a:pt x="8" y="223"/>
                    </a:cubicBezTo>
                    <a:cubicBezTo>
                      <a:pt x="3" y="223"/>
                      <a:pt x="0" y="220"/>
                      <a:pt x="0" y="21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4" y="0"/>
                      <a:pt x="168" y="4"/>
                      <a:pt x="168" y="8"/>
                    </a:cubicBezTo>
                    <a:cubicBezTo>
                      <a:pt x="168" y="215"/>
                      <a:pt x="168" y="215"/>
                      <a:pt x="168" y="215"/>
                    </a:cubicBezTo>
                    <a:cubicBezTo>
                      <a:pt x="168" y="220"/>
                      <a:pt x="164" y="223"/>
                      <a:pt x="160" y="223"/>
                    </a:cubicBezTo>
                    <a:close/>
                    <a:moveTo>
                      <a:pt x="16" y="207"/>
                    </a:moveTo>
                    <a:cubicBezTo>
                      <a:pt x="152" y="207"/>
                      <a:pt x="152" y="207"/>
                      <a:pt x="152" y="207"/>
                    </a:cubicBezTo>
                    <a:cubicBezTo>
                      <a:pt x="152" y="16"/>
                      <a:pt x="152" y="16"/>
                      <a:pt x="152" y="16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16" y="207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28" name="Rectangle 764"/>
              <p:cNvSpPr>
                <a:spLocks noChangeArrowheads="1"/>
              </p:cNvSpPr>
              <p:nvPr/>
            </p:nvSpPr>
            <p:spPr bwMode="auto">
              <a:xfrm>
                <a:off x="2853" y="3331"/>
                <a:ext cx="38" cy="314"/>
              </a:xfrm>
              <a:prstGeom prst="rect">
                <a:avLst/>
              </a:prstGeom>
              <a:solidFill>
                <a:srgbClr val="59AFE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29" name="Rectangle 765"/>
              <p:cNvSpPr>
                <a:spLocks noChangeArrowheads="1"/>
              </p:cNvSpPr>
              <p:nvPr/>
            </p:nvSpPr>
            <p:spPr bwMode="auto">
              <a:xfrm>
                <a:off x="2919" y="3331"/>
                <a:ext cx="38" cy="314"/>
              </a:xfrm>
              <a:prstGeom prst="rect">
                <a:avLst/>
              </a:prstGeom>
              <a:solidFill>
                <a:srgbClr val="59AFE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30" name="Rectangle 766"/>
              <p:cNvSpPr>
                <a:spLocks noChangeArrowheads="1"/>
              </p:cNvSpPr>
              <p:nvPr/>
            </p:nvSpPr>
            <p:spPr bwMode="auto">
              <a:xfrm>
                <a:off x="3057" y="3331"/>
                <a:ext cx="38" cy="314"/>
              </a:xfrm>
              <a:prstGeom prst="rect">
                <a:avLst/>
              </a:prstGeom>
              <a:solidFill>
                <a:srgbClr val="59AFE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31" name="Rectangle 767"/>
              <p:cNvSpPr>
                <a:spLocks noChangeArrowheads="1"/>
              </p:cNvSpPr>
              <p:nvPr/>
            </p:nvSpPr>
            <p:spPr bwMode="auto">
              <a:xfrm>
                <a:off x="2988" y="3331"/>
                <a:ext cx="38" cy="314"/>
              </a:xfrm>
              <a:prstGeom prst="rect">
                <a:avLst/>
              </a:prstGeom>
              <a:solidFill>
                <a:srgbClr val="59AFE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32" name="Rectangle 768"/>
              <p:cNvSpPr>
                <a:spLocks noChangeArrowheads="1"/>
              </p:cNvSpPr>
              <p:nvPr/>
            </p:nvSpPr>
            <p:spPr bwMode="auto">
              <a:xfrm>
                <a:off x="2306" y="3543"/>
                <a:ext cx="38" cy="189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33" name="Rectangle 769"/>
              <p:cNvSpPr>
                <a:spLocks noChangeArrowheads="1"/>
              </p:cNvSpPr>
              <p:nvPr/>
            </p:nvSpPr>
            <p:spPr bwMode="auto">
              <a:xfrm>
                <a:off x="1298" y="3713"/>
                <a:ext cx="2067" cy="38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34" name="Freeform 770"/>
              <p:cNvSpPr>
                <a:spLocks/>
              </p:cNvSpPr>
              <p:nvPr/>
            </p:nvSpPr>
            <p:spPr bwMode="auto">
              <a:xfrm>
                <a:off x="1298" y="3713"/>
                <a:ext cx="2067" cy="38"/>
              </a:xfrm>
              <a:custGeom>
                <a:avLst/>
                <a:gdLst>
                  <a:gd name="T0" fmla="*/ 2067 w 2067"/>
                  <a:gd name="T1" fmla="*/ 0 h 38"/>
                  <a:gd name="T2" fmla="*/ 0 w 2067"/>
                  <a:gd name="T3" fmla="*/ 0 h 38"/>
                  <a:gd name="T4" fmla="*/ 0 w 2067"/>
                  <a:gd name="T5" fmla="*/ 38 h 38"/>
                  <a:gd name="T6" fmla="*/ 2067 w 2067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67" h="38">
                    <a:moveTo>
                      <a:pt x="2067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2067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</p:grpSp>
      </p:grpSp>
      <p:grpSp>
        <p:nvGrpSpPr>
          <p:cNvPr id="11" name="Group 61"/>
          <p:cNvGrpSpPr/>
          <p:nvPr/>
        </p:nvGrpSpPr>
        <p:grpSpPr>
          <a:xfrm>
            <a:off x="1690488" y="5206261"/>
            <a:ext cx="1369344" cy="895828"/>
            <a:chOff x="11906244" y="4495799"/>
            <a:chExt cx="4176710" cy="2162171"/>
          </a:xfrm>
        </p:grpSpPr>
        <p:sp>
          <p:nvSpPr>
            <p:cNvPr id="190" name="Freeform 464"/>
            <p:cNvSpPr>
              <a:spLocks/>
            </p:cNvSpPr>
            <p:nvPr/>
          </p:nvSpPr>
          <p:spPr bwMode="auto">
            <a:xfrm>
              <a:off x="12364777" y="4495799"/>
              <a:ext cx="3180024" cy="2087563"/>
            </a:xfrm>
            <a:custGeom>
              <a:avLst/>
              <a:gdLst>
                <a:gd name="T0" fmla="*/ 531 w 1062"/>
                <a:gd name="T1" fmla="*/ 0 h 696"/>
                <a:gd name="T2" fmla="*/ 0 w 1062"/>
                <a:gd name="T3" fmla="*/ 533 h 696"/>
                <a:gd name="T4" fmla="*/ 26 w 1062"/>
                <a:gd name="T5" fmla="*/ 696 h 696"/>
                <a:gd name="T6" fmla="*/ 1037 w 1062"/>
                <a:gd name="T7" fmla="*/ 696 h 696"/>
                <a:gd name="T8" fmla="*/ 1062 w 1062"/>
                <a:gd name="T9" fmla="*/ 533 h 696"/>
                <a:gd name="T10" fmla="*/ 531 w 1062"/>
                <a:gd name="T1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2" h="696">
                  <a:moveTo>
                    <a:pt x="531" y="0"/>
                  </a:moveTo>
                  <a:cubicBezTo>
                    <a:pt x="238" y="0"/>
                    <a:pt x="0" y="239"/>
                    <a:pt x="0" y="533"/>
                  </a:cubicBezTo>
                  <a:cubicBezTo>
                    <a:pt x="0" y="590"/>
                    <a:pt x="9" y="645"/>
                    <a:pt x="26" y="696"/>
                  </a:cubicBezTo>
                  <a:cubicBezTo>
                    <a:pt x="1037" y="696"/>
                    <a:pt x="1037" y="696"/>
                    <a:pt x="1037" y="696"/>
                  </a:cubicBezTo>
                  <a:cubicBezTo>
                    <a:pt x="1054" y="645"/>
                    <a:pt x="1062" y="590"/>
                    <a:pt x="1062" y="533"/>
                  </a:cubicBezTo>
                  <a:cubicBezTo>
                    <a:pt x="1062" y="239"/>
                    <a:pt x="825" y="0"/>
                    <a:pt x="531" y="0"/>
                  </a:cubicBezTo>
                </a:path>
              </a:pathLst>
            </a:custGeom>
            <a:solidFill>
              <a:srgbClr val="59ADDF">
                <a:alpha val="23137"/>
              </a:srgbClr>
            </a:solidFill>
            <a:ln>
              <a:noFill/>
            </a:ln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 kern="1200"/>
            </a:p>
          </p:txBody>
        </p:sp>
        <p:grpSp>
          <p:nvGrpSpPr>
            <p:cNvPr id="191" name="Group 465"/>
            <p:cNvGrpSpPr>
              <a:grpSpLocks noChangeAspect="1"/>
            </p:cNvGrpSpPr>
            <p:nvPr/>
          </p:nvGrpSpPr>
          <p:grpSpPr bwMode="auto">
            <a:xfrm>
              <a:off x="11906244" y="4605890"/>
              <a:ext cx="4176710" cy="2052080"/>
              <a:chOff x="6526" y="2599"/>
              <a:chExt cx="2331" cy="1145"/>
            </a:xfrm>
          </p:grpSpPr>
          <p:sp>
            <p:nvSpPr>
              <p:cNvPr id="192" name="Freeform 466"/>
              <p:cNvSpPr>
                <a:spLocks/>
              </p:cNvSpPr>
              <p:nvPr/>
            </p:nvSpPr>
            <p:spPr bwMode="auto">
              <a:xfrm>
                <a:off x="6886" y="2848"/>
                <a:ext cx="265" cy="404"/>
              </a:xfrm>
              <a:custGeom>
                <a:avLst/>
                <a:gdLst>
                  <a:gd name="T0" fmla="*/ 0 w 265"/>
                  <a:gd name="T1" fmla="*/ 0 h 404"/>
                  <a:gd name="T2" fmla="*/ 0 w 265"/>
                  <a:gd name="T3" fmla="*/ 404 h 404"/>
                  <a:gd name="T4" fmla="*/ 265 w 265"/>
                  <a:gd name="T5" fmla="*/ 404 h 404"/>
                  <a:gd name="T6" fmla="*/ 0 w 265"/>
                  <a:gd name="T7" fmla="*/ 0 h 4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5" h="404">
                    <a:moveTo>
                      <a:pt x="0" y="0"/>
                    </a:moveTo>
                    <a:lnTo>
                      <a:pt x="0" y="404"/>
                    </a:lnTo>
                    <a:lnTo>
                      <a:pt x="265" y="4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93" name="Freeform 467"/>
              <p:cNvSpPr>
                <a:spLocks/>
              </p:cNvSpPr>
              <p:nvPr/>
            </p:nvSpPr>
            <p:spPr bwMode="auto">
              <a:xfrm>
                <a:off x="6886" y="2848"/>
                <a:ext cx="265" cy="404"/>
              </a:xfrm>
              <a:custGeom>
                <a:avLst/>
                <a:gdLst>
                  <a:gd name="T0" fmla="*/ 0 w 265"/>
                  <a:gd name="T1" fmla="*/ 0 h 404"/>
                  <a:gd name="T2" fmla="*/ 0 w 265"/>
                  <a:gd name="T3" fmla="*/ 404 h 404"/>
                  <a:gd name="T4" fmla="*/ 265 w 265"/>
                  <a:gd name="T5" fmla="*/ 404 h 404"/>
                  <a:gd name="T6" fmla="*/ 0 w 265"/>
                  <a:gd name="T7" fmla="*/ 0 h 4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5" h="404">
                    <a:moveTo>
                      <a:pt x="0" y="0"/>
                    </a:moveTo>
                    <a:lnTo>
                      <a:pt x="0" y="404"/>
                    </a:lnTo>
                    <a:lnTo>
                      <a:pt x="265" y="40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94" name="Freeform 468"/>
              <p:cNvSpPr>
                <a:spLocks noEditPoints="1"/>
              </p:cNvSpPr>
              <p:nvPr/>
            </p:nvSpPr>
            <p:spPr bwMode="auto">
              <a:xfrm>
                <a:off x="6867" y="2827"/>
                <a:ext cx="303" cy="444"/>
              </a:xfrm>
              <a:custGeom>
                <a:avLst/>
                <a:gdLst>
                  <a:gd name="T0" fmla="*/ 672 w 128"/>
                  <a:gd name="T1" fmla="*/ 1054 h 187"/>
                  <a:gd name="T2" fmla="*/ 45 w 128"/>
                  <a:gd name="T3" fmla="*/ 1054 h 187"/>
                  <a:gd name="T4" fmla="*/ 0 w 128"/>
                  <a:gd name="T5" fmla="*/ 1009 h 187"/>
                  <a:gd name="T6" fmla="*/ 0 w 128"/>
                  <a:gd name="T7" fmla="*/ 50 h 187"/>
                  <a:gd name="T8" fmla="*/ 33 w 128"/>
                  <a:gd name="T9" fmla="*/ 5 h 187"/>
                  <a:gd name="T10" fmla="*/ 85 w 128"/>
                  <a:gd name="T11" fmla="*/ 21 h 187"/>
                  <a:gd name="T12" fmla="*/ 713 w 128"/>
                  <a:gd name="T13" fmla="*/ 981 h 187"/>
                  <a:gd name="T14" fmla="*/ 713 w 128"/>
                  <a:gd name="T15" fmla="*/ 1033 h 187"/>
                  <a:gd name="T16" fmla="*/ 672 w 128"/>
                  <a:gd name="T17" fmla="*/ 1054 h 187"/>
                  <a:gd name="T18" fmla="*/ 90 w 128"/>
                  <a:gd name="T19" fmla="*/ 964 h 187"/>
                  <a:gd name="T20" fmla="*/ 589 w 128"/>
                  <a:gd name="T21" fmla="*/ 964 h 187"/>
                  <a:gd name="T22" fmla="*/ 90 w 128"/>
                  <a:gd name="T23" fmla="*/ 197 h 187"/>
                  <a:gd name="T24" fmla="*/ 90 w 128"/>
                  <a:gd name="T25" fmla="*/ 964 h 1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8" h="187">
                    <a:moveTo>
                      <a:pt x="120" y="187"/>
                    </a:moveTo>
                    <a:cubicBezTo>
                      <a:pt x="8" y="187"/>
                      <a:pt x="8" y="187"/>
                      <a:pt x="8" y="187"/>
                    </a:cubicBezTo>
                    <a:cubicBezTo>
                      <a:pt x="4" y="187"/>
                      <a:pt x="0" y="183"/>
                      <a:pt x="0" y="17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2" y="2"/>
                      <a:pt x="6" y="1"/>
                    </a:cubicBezTo>
                    <a:cubicBezTo>
                      <a:pt x="9" y="0"/>
                      <a:pt x="13" y="1"/>
                      <a:pt x="15" y="4"/>
                    </a:cubicBezTo>
                    <a:cubicBezTo>
                      <a:pt x="127" y="174"/>
                      <a:pt x="127" y="174"/>
                      <a:pt x="127" y="174"/>
                    </a:cubicBezTo>
                    <a:cubicBezTo>
                      <a:pt x="128" y="177"/>
                      <a:pt x="128" y="180"/>
                      <a:pt x="127" y="183"/>
                    </a:cubicBezTo>
                    <a:cubicBezTo>
                      <a:pt x="126" y="185"/>
                      <a:pt x="123" y="187"/>
                      <a:pt x="120" y="187"/>
                    </a:cubicBezTo>
                    <a:moveTo>
                      <a:pt x="16" y="171"/>
                    </a:moveTo>
                    <a:cubicBezTo>
                      <a:pt x="105" y="171"/>
                      <a:pt x="105" y="171"/>
                      <a:pt x="105" y="171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71"/>
                      <a:pt x="16" y="171"/>
                      <a:pt x="16" y="171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95" name="Freeform 469"/>
              <p:cNvSpPr>
                <a:spLocks/>
              </p:cNvSpPr>
              <p:nvPr/>
            </p:nvSpPr>
            <p:spPr bwMode="auto">
              <a:xfrm>
                <a:off x="6971" y="2618"/>
                <a:ext cx="296" cy="520"/>
              </a:xfrm>
              <a:custGeom>
                <a:avLst/>
                <a:gdLst>
                  <a:gd name="T0" fmla="*/ 0 w 296"/>
                  <a:gd name="T1" fmla="*/ 0 h 520"/>
                  <a:gd name="T2" fmla="*/ 7 w 296"/>
                  <a:gd name="T3" fmla="*/ 442 h 520"/>
                  <a:gd name="T4" fmla="*/ 54 w 296"/>
                  <a:gd name="T5" fmla="*/ 520 h 520"/>
                  <a:gd name="T6" fmla="*/ 192 w 296"/>
                  <a:gd name="T7" fmla="*/ 520 h 520"/>
                  <a:gd name="T8" fmla="*/ 296 w 296"/>
                  <a:gd name="T9" fmla="*/ 485 h 520"/>
                  <a:gd name="T10" fmla="*/ 0 w 296"/>
                  <a:gd name="T11" fmla="*/ 0 h 5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6" h="520">
                    <a:moveTo>
                      <a:pt x="0" y="0"/>
                    </a:moveTo>
                    <a:lnTo>
                      <a:pt x="7" y="442"/>
                    </a:lnTo>
                    <a:lnTo>
                      <a:pt x="54" y="520"/>
                    </a:lnTo>
                    <a:lnTo>
                      <a:pt x="192" y="520"/>
                    </a:lnTo>
                    <a:lnTo>
                      <a:pt x="296" y="4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96" name="Freeform 470"/>
              <p:cNvSpPr>
                <a:spLocks/>
              </p:cNvSpPr>
              <p:nvPr/>
            </p:nvSpPr>
            <p:spPr bwMode="auto">
              <a:xfrm>
                <a:off x="6971" y="2618"/>
                <a:ext cx="296" cy="520"/>
              </a:xfrm>
              <a:custGeom>
                <a:avLst/>
                <a:gdLst>
                  <a:gd name="T0" fmla="*/ 0 w 296"/>
                  <a:gd name="T1" fmla="*/ 0 h 520"/>
                  <a:gd name="T2" fmla="*/ 7 w 296"/>
                  <a:gd name="T3" fmla="*/ 442 h 520"/>
                  <a:gd name="T4" fmla="*/ 54 w 296"/>
                  <a:gd name="T5" fmla="*/ 520 h 520"/>
                  <a:gd name="T6" fmla="*/ 192 w 296"/>
                  <a:gd name="T7" fmla="*/ 520 h 520"/>
                  <a:gd name="T8" fmla="*/ 296 w 296"/>
                  <a:gd name="T9" fmla="*/ 485 h 520"/>
                  <a:gd name="T10" fmla="*/ 0 w 296"/>
                  <a:gd name="T11" fmla="*/ 0 h 5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6" h="520">
                    <a:moveTo>
                      <a:pt x="0" y="0"/>
                    </a:moveTo>
                    <a:lnTo>
                      <a:pt x="7" y="442"/>
                    </a:lnTo>
                    <a:lnTo>
                      <a:pt x="54" y="520"/>
                    </a:lnTo>
                    <a:lnTo>
                      <a:pt x="192" y="520"/>
                    </a:lnTo>
                    <a:lnTo>
                      <a:pt x="296" y="48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97" name="Freeform 471"/>
              <p:cNvSpPr>
                <a:spLocks noEditPoints="1"/>
              </p:cNvSpPr>
              <p:nvPr/>
            </p:nvSpPr>
            <p:spPr bwMode="auto">
              <a:xfrm>
                <a:off x="6952" y="2599"/>
                <a:ext cx="334" cy="558"/>
              </a:xfrm>
              <a:custGeom>
                <a:avLst/>
                <a:gdLst>
                  <a:gd name="T0" fmla="*/ 500 w 141"/>
                  <a:gd name="T1" fmla="*/ 1325 h 235"/>
                  <a:gd name="T2" fmla="*/ 173 w 141"/>
                  <a:gd name="T3" fmla="*/ 1325 h 235"/>
                  <a:gd name="T4" fmla="*/ 135 w 141"/>
                  <a:gd name="T5" fmla="*/ 1304 h 235"/>
                  <a:gd name="T6" fmla="*/ 21 w 141"/>
                  <a:gd name="T7" fmla="*/ 1116 h 235"/>
                  <a:gd name="T8" fmla="*/ 17 w 141"/>
                  <a:gd name="T9" fmla="*/ 1095 h 235"/>
                  <a:gd name="T10" fmla="*/ 0 w 141"/>
                  <a:gd name="T11" fmla="*/ 45 h 235"/>
                  <a:gd name="T12" fmla="*/ 33 w 141"/>
                  <a:gd name="T13" fmla="*/ 5 h 235"/>
                  <a:gd name="T14" fmla="*/ 85 w 141"/>
                  <a:gd name="T15" fmla="*/ 21 h 235"/>
                  <a:gd name="T16" fmla="*/ 786 w 141"/>
                  <a:gd name="T17" fmla="*/ 1173 h 235"/>
                  <a:gd name="T18" fmla="*/ 791 w 141"/>
                  <a:gd name="T19" fmla="*/ 1213 h 235"/>
                  <a:gd name="T20" fmla="*/ 763 w 141"/>
                  <a:gd name="T21" fmla="*/ 1239 h 235"/>
                  <a:gd name="T22" fmla="*/ 512 w 141"/>
                  <a:gd name="T23" fmla="*/ 1325 h 235"/>
                  <a:gd name="T24" fmla="*/ 500 w 141"/>
                  <a:gd name="T25" fmla="*/ 1325 h 235"/>
                  <a:gd name="T26" fmla="*/ 197 w 141"/>
                  <a:gd name="T27" fmla="*/ 1235 h 235"/>
                  <a:gd name="T28" fmla="*/ 493 w 141"/>
                  <a:gd name="T29" fmla="*/ 1235 h 235"/>
                  <a:gd name="T30" fmla="*/ 680 w 141"/>
                  <a:gd name="T31" fmla="*/ 1173 h 235"/>
                  <a:gd name="T32" fmla="*/ 90 w 141"/>
                  <a:gd name="T33" fmla="*/ 209 h 235"/>
                  <a:gd name="T34" fmla="*/ 107 w 141"/>
                  <a:gd name="T35" fmla="*/ 1078 h 235"/>
                  <a:gd name="T36" fmla="*/ 197 w 141"/>
                  <a:gd name="T37" fmla="*/ 1235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1" h="235">
                    <a:moveTo>
                      <a:pt x="89" y="235"/>
                    </a:moveTo>
                    <a:cubicBezTo>
                      <a:pt x="31" y="235"/>
                      <a:pt x="31" y="235"/>
                      <a:pt x="31" y="235"/>
                    </a:cubicBezTo>
                    <a:cubicBezTo>
                      <a:pt x="28" y="235"/>
                      <a:pt x="25" y="234"/>
                      <a:pt x="24" y="231"/>
                    </a:cubicBezTo>
                    <a:cubicBezTo>
                      <a:pt x="4" y="198"/>
                      <a:pt x="4" y="198"/>
                      <a:pt x="4" y="198"/>
                    </a:cubicBezTo>
                    <a:cubicBezTo>
                      <a:pt x="3" y="197"/>
                      <a:pt x="3" y="195"/>
                      <a:pt x="3" y="19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2" y="2"/>
                      <a:pt x="6" y="1"/>
                    </a:cubicBezTo>
                    <a:cubicBezTo>
                      <a:pt x="9" y="0"/>
                      <a:pt x="13" y="1"/>
                      <a:pt x="15" y="4"/>
                    </a:cubicBezTo>
                    <a:cubicBezTo>
                      <a:pt x="140" y="208"/>
                      <a:pt x="140" y="208"/>
                      <a:pt x="140" y="208"/>
                    </a:cubicBezTo>
                    <a:cubicBezTo>
                      <a:pt x="141" y="210"/>
                      <a:pt x="141" y="212"/>
                      <a:pt x="141" y="215"/>
                    </a:cubicBezTo>
                    <a:cubicBezTo>
                      <a:pt x="140" y="217"/>
                      <a:pt x="138" y="219"/>
                      <a:pt x="136" y="220"/>
                    </a:cubicBezTo>
                    <a:cubicBezTo>
                      <a:pt x="91" y="235"/>
                      <a:pt x="91" y="235"/>
                      <a:pt x="91" y="235"/>
                    </a:cubicBezTo>
                    <a:cubicBezTo>
                      <a:pt x="91" y="235"/>
                      <a:pt x="90" y="235"/>
                      <a:pt x="89" y="235"/>
                    </a:cubicBezTo>
                    <a:moveTo>
                      <a:pt x="35" y="219"/>
                    </a:moveTo>
                    <a:cubicBezTo>
                      <a:pt x="88" y="219"/>
                      <a:pt x="88" y="219"/>
                      <a:pt x="88" y="219"/>
                    </a:cubicBezTo>
                    <a:cubicBezTo>
                      <a:pt x="121" y="208"/>
                      <a:pt x="121" y="208"/>
                      <a:pt x="121" y="208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9" y="191"/>
                      <a:pt x="19" y="191"/>
                      <a:pt x="19" y="191"/>
                    </a:cubicBezTo>
                    <a:cubicBezTo>
                      <a:pt x="35" y="219"/>
                      <a:pt x="35" y="219"/>
                      <a:pt x="35" y="219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98" name="Freeform 472"/>
              <p:cNvSpPr>
                <a:spLocks/>
              </p:cNvSpPr>
              <p:nvPr/>
            </p:nvSpPr>
            <p:spPr bwMode="auto">
              <a:xfrm>
                <a:off x="6826" y="3065"/>
                <a:ext cx="247" cy="408"/>
              </a:xfrm>
              <a:custGeom>
                <a:avLst/>
                <a:gdLst>
                  <a:gd name="T0" fmla="*/ 40 w 104"/>
                  <a:gd name="T1" fmla="*/ 0 h 172"/>
                  <a:gd name="T2" fmla="*/ 90 w 104"/>
                  <a:gd name="T3" fmla="*/ 636 h 172"/>
                  <a:gd name="T4" fmla="*/ 0 w 104"/>
                  <a:gd name="T5" fmla="*/ 968 h 172"/>
                  <a:gd name="T6" fmla="*/ 587 w 104"/>
                  <a:gd name="T7" fmla="*/ 968 h 172"/>
                  <a:gd name="T8" fmla="*/ 40 w 104"/>
                  <a:gd name="T9" fmla="*/ 0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4" h="172">
                    <a:moveTo>
                      <a:pt x="7" y="0"/>
                    </a:moveTo>
                    <a:cubicBezTo>
                      <a:pt x="7" y="0"/>
                      <a:pt x="16" y="82"/>
                      <a:pt x="16" y="113"/>
                    </a:cubicBezTo>
                    <a:cubicBezTo>
                      <a:pt x="16" y="143"/>
                      <a:pt x="0" y="172"/>
                      <a:pt x="0" y="172"/>
                    </a:cubicBezTo>
                    <a:cubicBezTo>
                      <a:pt x="104" y="172"/>
                      <a:pt x="104" y="172"/>
                      <a:pt x="104" y="172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99" name="Freeform 473"/>
              <p:cNvSpPr>
                <a:spLocks noEditPoints="1"/>
              </p:cNvSpPr>
              <p:nvPr/>
            </p:nvSpPr>
            <p:spPr bwMode="auto">
              <a:xfrm>
                <a:off x="6808" y="3043"/>
                <a:ext cx="284" cy="449"/>
              </a:xfrm>
              <a:custGeom>
                <a:avLst/>
                <a:gdLst>
                  <a:gd name="T0" fmla="*/ 627 w 120"/>
                  <a:gd name="T1" fmla="*/ 1067 h 189"/>
                  <a:gd name="T2" fmla="*/ 45 w 120"/>
                  <a:gd name="T3" fmla="*/ 1067 h 189"/>
                  <a:gd name="T4" fmla="*/ 5 w 120"/>
                  <a:gd name="T5" fmla="*/ 1043 h 189"/>
                  <a:gd name="T6" fmla="*/ 5 w 120"/>
                  <a:gd name="T7" fmla="*/ 998 h 189"/>
                  <a:gd name="T8" fmla="*/ 90 w 120"/>
                  <a:gd name="T9" fmla="*/ 689 h 189"/>
                  <a:gd name="T10" fmla="*/ 40 w 120"/>
                  <a:gd name="T11" fmla="*/ 57 h 189"/>
                  <a:gd name="T12" fmla="*/ 73 w 120"/>
                  <a:gd name="T13" fmla="*/ 12 h 189"/>
                  <a:gd name="T14" fmla="*/ 123 w 120"/>
                  <a:gd name="T15" fmla="*/ 29 h 189"/>
                  <a:gd name="T16" fmla="*/ 667 w 120"/>
                  <a:gd name="T17" fmla="*/ 998 h 189"/>
                  <a:gd name="T18" fmla="*/ 667 w 120"/>
                  <a:gd name="T19" fmla="*/ 1043 h 189"/>
                  <a:gd name="T20" fmla="*/ 627 w 120"/>
                  <a:gd name="T21" fmla="*/ 1067 h 189"/>
                  <a:gd name="T22" fmla="*/ 118 w 120"/>
                  <a:gd name="T23" fmla="*/ 976 h 189"/>
                  <a:gd name="T24" fmla="*/ 549 w 120"/>
                  <a:gd name="T25" fmla="*/ 976 h 189"/>
                  <a:gd name="T26" fmla="*/ 151 w 120"/>
                  <a:gd name="T27" fmla="*/ 259 h 189"/>
                  <a:gd name="T28" fmla="*/ 180 w 120"/>
                  <a:gd name="T29" fmla="*/ 689 h 189"/>
                  <a:gd name="T30" fmla="*/ 118 w 120"/>
                  <a:gd name="T31" fmla="*/ 976 h 18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0" h="189">
                    <a:moveTo>
                      <a:pt x="112" y="189"/>
                    </a:moveTo>
                    <a:cubicBezTo>
                      <a:pt x="8" y="189"/>
                      <a:pt x="8" y="189"/>
                      <a:pt x="8" y="189"/>
                    </a:cubicBezTo>
                    <a:cubicBezTo>
                      <a:pt x="5" y="189"/>
                      <a:pt x="3" y="188"/>
                      <a:pt x="1" y="185"/>
                    </a:cubicBezTo>
                    <a:cubicBezTo>
                      <a:pt x="0" y="183"/>
                      <a:pt x="0" y="180"/>
                      <a:pt x="1" y="177"/>
                    </a:cubicBezTo>
                    <a:cubicBezTo>
                      <a:pt x="1" y="177"/>
                      <a:pt x="16" y="149"/>
                      <a:pt x="16" y="122"/>
                    </a:cubicBezTo>
                    <a:cubicBezTo>
                      <a:pt x="16" y="92"/>
                      <a:pt x="7" y="11"/>
                      <a:pt x="7" y="10"/>
                    </a:cubicBezTo>
                    <a:cubicBezTo>
                      <a:pt x="7" y="6"/>
                      <a:pt x="9" y="3"/>
                      <a:pt x="13" y="2"/>
                    </a:cubicBezTo>
                    <a:cubicBezTo>
                      <a:pt x="17" y="0"/>
                      <a:pt x="20" y="2"/>
                      <a:pt x="22" y="5"/>
                    </a:cubicBezTo>
                    <a:cubicBezTo>
                      <a:pt x="119" y="177"/>
                      <a:pt x="119" y="177"/>
                      <a:pt x="119" y="177"/>
                    </a:cubicBezTo>
                    <a:cubicBezTo>
                      <a:pt x="120" y="180"/>
                      <a:pt x="120" y="183"/>
                      <a:pt x="119" y="185"/>
                    </a:cubicBezTo>
                    <a:cubicBezTo>
                      <a:pt x="117" y="188"/>
                      <a:pt x="115" y="189"/>
                      <a:pt x="112" y="189"/>
                    </a:cubicBezTo>
                    <a:close/>
                    <a:moveTo>
                      <a:pt x="21" y="173"/>
                    </a:moveTo>
                    <a:cubicBezTo>
                      <a:pt x="98" y="173"/>
                      <a:pt x="98" y="173"/>
                      <a:pt x="98" y="173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9" y="72"/>
                      <a:pt x="32" y="105"/>
                      <a:pt x="32" y="122"/>
                    </a:cubicBezTo>
                    <a:cubicBezTo>
                      <a:pt x="32" y="142"/>
                      <a:pt x="25" y="161"/>
                      <a:pt x="21" y="173"/>
                    </a:cubicBez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00" name="Freeform 474"/>
              <p:cNvSpPr>
                <a:spLocks/>
              </p:cNvSpPr>
              <p:nvPr/>
            </p:nvSpPr>
            <p:spPr bwMode="auto">
              <a:xfrm>
                <a:off x="6843" y="3043"/>
                <a:ext cx="531" cy="430"/>
              </a:xfrm>
              <a:custGeom>
                <a:avLst/>
                <a:gdLst>
                  <a:gd name="T0" fmla="*/ 0 w 224"/>
                  <a:gd name="T1" fmla="*/ 50 h 181"/>
                  <a:gd name="T2" fmla="*/ 218 w 224"/>
                  <a:gd name="T3" fmla="*/ 1022 h 181"/>
                  <a:gd name="T4" fmla="*/ 1259 w 224"/>
                  <a:gd name="T5" fmla="*/ 1022 h 181"/>
                  <a:gd name="T6" fmla="*/ 1112 w 224"/>
                  <a:gd name="T7" fmla="*/ 124 h 181"/>
                  <a:gd name="T8" fmla="*/ 0 w 224"/>
                  <a:gd name="T9" fmla="*/ 50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4" h="181">
                    <a:moveTo>
                      <a:pt x="0" y="9"/>
                    </a:moveTo>
                    <a:cubicBezTo>
                      <a:pt x="37" y="98"/>
                      <a:pt x="39" y="181"/>
                      <a:pt x="39" y="181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24" y="127"/>
                      <a:pt x="211" y="67"/>
                      <a:pt x="198" y="22"/>
                    </a:cubicBezTo>
                    <a:cubicBezTo>
                      <a:pt x="198" y="22"/>
                      <a:pt x="73" y="0"/>
                      <a:pt x="0" y="9"/>
                    </a:cubicBezTo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01" name="Freeform 475"/>
              <p:cNvSpPr>
                <a:spLocks noEditPoints="1"/>
              </p:cNvSpPr>
              <p:nvPr/>
            </p:nvSpPr>
            <p:spPr bwMode="auto">
              <a:xfrm>
                <a:off x="6824" y="3041"/>
                <a:ext cx="569" cy="451"/>
              </a:xfrm>
              <a:custGeom>
                <a:avLst/>
                <a:gdLst>
                  <a:gd name="T0" fmla="*/ 1304 w 240"/>
                  <a:gd name="T1" fmla="*/ 1071 h 190"/>
                  <a:gd name="T2" fmla="*/ 263 w 240"/>
                  <a:gd name="T3" fmla="*/ 1071 h 190"/>
                  <a:gd name="T4" fmla="*/ 218 w 240"/>
                  <a:gd name="T5" fmla="*/ 1025 h 190"/>
                  <a:gd name="T6" fmla="*/ 5 w 240"/>
                  <a:gd name="T7" fmla="*/ 74 h 190"/>
                  <a:gd name="T8" fmla="*/ 5 w 240"/>
                  <a:gd name="T9" fmla="*/ 33 h 190"/>
                  <a:gd name="T10" fmla="*/ 40 w 240"/>
                  <a:gd name="T11" fmla="*/ 12 h 190"/>
                  <a:gd name="T12" fmla="*/ 275 w 240"/>
                  <a:gd name="T13" fmla="*/ 0 h 190"/>
                  <a:gd name="T14" fmla="*/ 1164 w 240"/>
                  <a:gd name="T15" fmla="*/ 85 h 190"/>
                  <a:gd name="T16" fmla="*/ 1197 w 240"/>
                  <a:gd name="T17" fmla="*/ 119 h 190"/>
                  <a:gd name="T18" fmla="*/ 1349 w 240"/>
                  <a:gd name="T19" fmla="*/ 1025 h 190"/>
                  <a:gd name="T20" fmla="*/ 1304 w 240"/>
                  <a:gd name="T21" fmla="*/ 1071 h 190"/>
                  <a:gd name="T22" fmla="*/ 308 w 240"/>
                  <a:gd name="T23" fmla="*/ 980 h 190"/>
                  <a:gd name="T24" fmla="*/ 1259 w 240"/>
                  <a:gd name="T25" fmla="*/ 980 h 190"/>
                  <a:gd name="T26" fmla="*/ 1119 w 240"/>
                  <a:gd name="T27" fmla="*/ 169 h 190"/>
                  <a:gd name="T28" fmla="*/ 275 w 240"/>
                  <a:gd name="T29" fmla="*/ 90 h 190"/>
                  <a:gd name="T30" fmla="*/ 111 w 240"/>
                  <a:gd name="T31" fmla="*/ 95 h 190"/>
                  <a:gd name="T32" fmla="*/ 308 w 240"/>
                  <a:gd name="T33" fmla="*/ 980 h 1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0" h="190">
                    <a:moveTo>
                      <a:pt x="232" y="190"/>
                    </a:moveTo>
                    <a:cubicBezTo>
                      <a:pt x="47" y="190"/>
                      <a:pt x="47" y="190"/>
                      <a:pt x="47" y="190"/>
                    </a:cubicBezTo>
                    <a:cubicBezTo>
                      <a:pt x="43" y="190"/>
                      <a:pt x="39" y="187"/>
                      <a:pt x="39" y="182"/>
                    </a:cubicBezTo>
                    <a:cubicBezTo>
                      <a:pt x="39" y="182"/>
                      <a:pt x="36" y="99"/>
                      <a:pt x="1" y="13"/>
                    </a:cubicBezTo>
                    <a:cubicBezTo>
                      <a:pt x="0" y="11"/>
                      <a:pt x="0" y="8"/>
                      <a:pt x="1" y="6"/>
                    </a:cubicBezTo>
                    <a:cubicBezTo>
                      <a:pt x="3" y="4"/>
                      <a:pt x="5" y="2"/>
                      <a:pt x="7" y="2"/>
                    </a:cubicBezTo>
                    <a:cubicBezTo>
                      <a:pt x="19" y="0"/>
                      <a:pt x="33" y="0"/>
                      <a:pt x="49" y="0"/>
                    </a:cubicBezTo>
                    <a:cubicBezTo>
                      <a:pt x="119" y="0"/>
                      <a:pt x="203" y="14"/>
                      <a:pt x="207" y="15"/>
                    </a:cubicBezTo>
                    <a:cubicBezTo>
                      <a:pt x="210" y="16"/>
                      <a:pt x="213" y="18"/>
                      <a:pt x="213" y="21"/>
                    </a:cubicBezTo>
                    <a:cubicBezTo>
                      <a:pt x="226" y="63"/>
                      <a:pt x="240" y="125"/>
                      <a:pt x="240" y="182"/>
                    </a:cubicBezTo>
                    <a:cubicBezTo>
                      <a:pt x="240" y="187"/>
                      <a:pt x="237" y="190"/>
                      <a:pt x="232" y="190"/>
                    </a:cubicBezTo>
                    <a:moveTo>
                      <a:pt x="55" y="174"/>
                    </a:moveTo>
                    <a:cubicBezTo>
                      <a:pt x="224" y="174"/>
                      <a:pt x="224" y="174"/>
                      <a:pt x="224" y="174"/>
                    </a:cubicBezTo>
                    <a:cubicBezTo>
                      <a:pt x="223" y="123"/>
                      <a:pt x="211" y="69"/>
                      <a:pt x="199" y="30"/>
                    </a:cubicBezTo>
                    <a:cubicBezTo>
                      <a:pt x="180" y="27"/>
                      <a:pt x="109" y="16"/>
                      <a:pt x="49" y="16"/>
                    </a:cubicBezTo>
                    <a:cubicBezTo>
                      <a:pt x="38" y="16"/>
                      <a:pt x="28" y="16"/>
                      <a:pt x="20" y="17"/>
                    </a:cubicBezTo>
                    <a:cubicBezTo>
                      <a:pt x="47" y="88"/>
                      <a:pt x="53" y="152"/>
                      <a:pt x="55" y="174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02" name="Freeform 476"/>
              <p:cNvSpPr>
                <a:spLocks/>
              </p:cNvSpPr>
              <p:nvPr/>
            </p:nvSpPr>
            <p:spPr bwMode="auto">
              <a:xfrm>
                <a:off x="6886" y="2848"/>
                <a:ext cx="713" cy="625"/>
              </a:xfrm>
              <a:custGeom>
                <a:avLst/>
                <a:gdLst>
                  <a:gd name="T0" fmla="*/ 1026 w 301"/>
                  <a:gd name="T1" fmla="*/ 276 h 263"/>
                  <a:gd name="T2" fmla="*/ 0 w 301"/>
                  <a:gd name="T3" fmla="*/ 0 h 263"/>
                  <a:gd name="T4" fmla="*/ 443 w 301"/>
                  <a:gd name="T5" fmla="*/ 1485 h 263"/>
                  <a:gd name="T6" fmla="*/ 1390 w 301"/>
                  <a:gd name="T7" fmla="*/ 1485 h 263"/>
                  <a:gd name="T8" fmla="*/ 1689 w 301"/>
                  <a:gd name="T9" fmla="*/ 981 h 263"/>
                  <a:gd name="T10" fmla="*/ 1026 w 301"/>
                  <a:gd name="T11" fmla="*/ 276 h 2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1" h="263">
                    <a:moveTo>
                      <a:pt x="183" y="4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59" y="122"/>
                      <a:pt x="79" y="263"/>
                    </a:cubicBezTo>
                    <a:cubicBezTo>
                      <a:pt x="166" y="263"/>
                      <a:pt x="248" y="263"/>
                      <a:pt x="248" y="263"/>
                    </a:cubicBezTo>
                    <a:cubicBezTo>
                      <a:pt x="301" y="174"/>
                      <a:pt x="301" y="174"/>
                      <a:pt x="301" y="174"/>
                    </a:cubicBezTo>
                    <a:cubicBezTo>
                      <a:pt x="183" y="49"/>
                      <a:pt x="183" y="49"/>
                      <a:pt x="183" y="49"/>
                    </a:cubicBezTo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03" name="Freeform 477"/>
              <p:cNvSpPr>
                <a:spLocks noEditPoints="1"/>
              </p:cNvSpPr>
              <p:nvPr/>
            </p:nvSpPr>
            <p:spPr bwMode="auto">
              <a:xfrm>
                <a:off x="6867" y="2827"/>
                <a:ext cx="751" cy="665"/>
              </a:xfrm>
              <a:custGeom>
                <a:avLst/>
                <a:gdLst>
                  <a:gd name="T0" fmla="*/ 1436 w 317"/>
                  <a:gd name="T1" fmla="*/ 1579 h 280"/>
                  <a:gd name="T2" fmla="*/ 488 w 317"/>
                  <a:gd name="T3" fmla="*/ 1579 h 280"/>
                  <a:gd name="T4" fmla="*/ 443 w 317"/>
                  <a:gd name="T5" fmla="*/ 1539 h 280"/>
                  <a:gd name="T6" fmla="*/ 5 w 317"/>
                  <a:gd name="T7" fmla="*/ 69 h 280"/>
                  <a:gd name="T8" fmla="*/ 12 w 317"/>
                  <a:gd name="T9" fmla="*/ 17 h 280"/>
                  <a:gd name="T10" fmla="*/ 57 w 317"/>
                  <a:gd name="T11" fmla="*/ 5 h 280"/>
                  <a:gd name="T12" fmla="*/ 1083 w 317"/>
                  <a:gd name="T13" fmla="*/ 283 h 280"/>
                  <a:gd name="T14" fmla="*/ 1106 w 317"/>
                  <a:gd name="T15" fmla="*/ 299 h 280"/>
                  <a:gd name="T16" fmla="*/ 1767 w 317"/>
                  <a:gd name="T17" fmla="*/ 998 h 280"/>
                  <a:gd name="T18" fmla="*/ 1774 w 317"/>
                  <a:gd name="T19" fmla="*/ 1055 h 280"/>
                  <a:gd name="T20" fmla="*/ 1471 w 317"/>
                  <a:gd name="T21" fmla="*/ 1558 h 280"/>
                  <a:gd name="T22" fmla="*/ 1436 w 317"/>
                  <a:gd name="T23" fmla="*/ 1579 h 280"/>
                  <a:gd name="T24" fmla="*/ 528 w 317"/>
                  <a:gd name="T25" fmla="*/ 1489 h 280"/>
                  <a:gd name="T26" fmla="*/ 1410 w 317"/>
                  <a:gd name="T27" fmla="*/ 1489 h 280"/>
                  <a:gd name="T28" fmla="*/ 1677 w 317"/>
                  <a:gd name="T29" fmla="*/ 1038 h 280"/>
                  <a:gd name="T30" fmla="*/ 1050 w 317"/>
                  <a:gd name="T31" fmla="*/ 366 h 280"/>
                  <a:gd name="T32" fmla="*/ 123 w 317"/>
                  <a:gd name="T33" fmla="*/ 119 h 280"/>
                  <a:gd name="T34" fmla="*/ 528 w 317"/>
                  <a:gd name="T35" fmla="*/ 1489 h 2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17" h="280">
                    <a:moveTo>
                      <a:pt x="256" y="280"/>
                    </a:moveTo>
                    <a:cubicBezTo>
                      <a:pt x="87" y="280"/>
                      <a:pt x="87" y="280"/>
                      <a:pt x="87" y="280"/>
                    </a:cubicBezTo>
                    <a:cubicBezTo>
                      <a:pt x="83" y="280"/>
                      <a:pt x="79" y="277"/>
                      <a:pt x="79" y="273"/>
                    </a:cubicBezTo>
                    <a:cubicBezTo>
                      <a:pt x="59" y="135"/>
                      <a:pt x="2" y="13"/>
                      <a:pt x="1" y="12"/>
                    </a:cubicBezTo>
                    <a:cubicBezTo>
                      <a:pt x="0" y="9"/>
                      <a:pt x="0" y="6"/>
                      <a:pt x="2" y="3"/>
                    </a:cubicBezTo>
                    <a:cubicBezTo>
                      <a:pt x="4" y="1"/>
                      <a:pt x="7" y="0"/>
                      <a:pt x="10" y="1"/>
                    </a:cubicBezTo>
                    <a:cubicBezTo>
                      <a:pt x="193" y="50"/>
                      <a:pt x="193" y="50"/>
                      <a:pt x="193" y="50"/>
                    </a:cubicBezTo>
                    <a:cubicBezTo>
                      <a:pt x="194" y="51"/>
                      <a:pt x="196" y="52"/>
                      <a:pt x="197" y="53"/>
                    </a:cubicBezTo>
                    <a:cubicBezTo>
                      <a:pt x="315" y="177"/>
                      <a:pt x="315" y="177"/>
                      <a:pt x="315" y="177"/>
                    </a:cubicBezTo>
                    <a:cubicBezTo>
                      <a:pt x="317" y="180"/>
                      <a:pt x="317" y="184"/>
                      <a:pt x="316" y="187"/>
                    </a:cubicBezTo>
                    <a:cubicBezTo>
                      <a:pt x="262" y="276"/>
                      <a:pt x="262" y="276"/>
                      <a:pt x="262" y="276"/>
                    </a:cubicBezTo>
                    <a:cubicBezTo>
                      <a:pt x="261" y="279"/>
                      <a:pt x="258" y="280"/>
                      <a:pt x="256" y="280"/>
                    </a:cubicBezTo>
                    <a:moveTo>
                      <a:pt x="94" y="264"/>
                    </a:moveTo>
                    <a:cubicBezTo>
                      <a:pt x="251" y="264"/>
                      <a:pt x="251" y="264"/>
                      <a:pt x="251" y="264"/>
                    </a:cubicBezTo>
                    <a:cubicBezTo>
                      <a:pt x="299" y="184"/>
                      <a:pt x="299" y="184"/>
                      <a:pt x="299" y="184"/>
                    </a:cubicBezTo>
                    <a:cubicBezTo>
                      <a:pt x="187" y="65"/>
                      <a:pt x="187" y="65"/>
                      <a:pt x="187" y="65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38" y="58"/>
                      <a:pt x="77" y="155"/>
                      <a:pt x="94" y="264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04" name="Freeform 478"/>
              <p:cNvSpPr>
                <a:spLocks/>
              </p:cNvSpPr>
              <p:nvPr/>
            </p:nvSpPr>
            <p:spPr bwMode="auto">
              <a:xfrm>
                <a:off x="8039" y="2922"/>
                <a:ext cx="424" cy="551"/>
              </a:xfrm>
              <a:custGeom>
                <a:avLst/>
                <a:gdLst>
                  <a:gd name="T0" fmla="*/ 370 w 179"/>
                  <a:gd name="T1" fmla="*/ 656 h 232"/>
                  <a:gd name="T2" fmla="*/ 0 w 179"/>
                  <a:gd name="T3" fmla="*/ 1309 h 232"/>
                  <a:gd name="T4" fmla="*/ 393 w 179"/>
                  <a:gd name="T5" fmla="*/ 1309 h 232"/>
                  <a:gd name="T6" fmla="*/ 1004 w 179"/>
                  <a:gd name="T7" fmla="*/ 0 h 232"/>
                  <a:gd name="T8" fmla="*/ 370 w 179"/>
                  <a:gd name="T9" fmla="*/ 656 h 2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232">
                    <a:moveTo>
                      <a:pt x="66" y="116"/>
                    </a:moveTo>
                    <a:cubicBezTo>
                      <a:pt x="27" y="176"/>
                      <a:pt x="0" y="232"/>
                      <a:pt x="0" y="232"/>
                    </a:cubicBezTo>
                    <a:cubicBezTo>
                      <a:pt x="70" y="232"/>
                      <a:pt x="70" y="232"/>
                      <a:pt x="70" y="232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9" y="0"/>
                      <a:pt x="106" y="57"/>
                      <a:pt x="66" y="11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05" name="Freeform 479"/>
              <p:cNvSpPr>
                <a:spLocks noEditPoints="1"/>
              </p:cNvSpPr>
              <p:nvPr/>
            </p:nvSpPr>
            <p:spPr bwMode="auto">
              <a:xfrm>
                <a:off x="8020" y="2903"/>
                <a:ext cx="465" cy="589"/>
              </a:xfrm>
              <a:custGeom>
                <a:avLst/>
                <a:gdLst>
                  <a:gd name="T0" fmla="*/ 439 w 196"/>
                  <a:gd name="T1" fmla="*/ 1399 h 248"/>
                  <a:gd name="T2" fmla="*/ 45 w 196"/>
                  <a:gd name="T3" fmla="*/ 1399 h 248"/>
                  <a:gd name="T4" fmla="*/ 5 w 196"/>
                  <a:gd name="T5" fmla="*/ 1378 h 248"/>
                  <a:gd name="T6" fmla="*/ 5 w 196"/>
                  <a:gd name="T7" fmla="*/ 1337 h 248"/>
                  <a:gd name="T8" fmla="*/ 382 w 196"/>
                  <a:gd name="T9" fmla="*/ 677 h 248"/>
                  <a:gd name="T10" fmla="*/ 1025 w 196"/>
                  <a:gd name="T11" fmla="*/ 12 h 248"/>
                  <a:gd name="T12" fmla="*/ 1082 w 196"/>
                  <a:gd name="T13" fmla="*/ 12 h 248"/>
                  <a:gd name="T14" fmla="*/ 1091 w 196"/>
                  <a:gd name="T15" fmla="*/ 69 h 248"/>
                  <a:gd name="T16" fmla="*/ 479 w 196"/>
                  <a:gd name="T17" fmla="*/ 1378 h 248"/>
                  <a:gd name="T18" fmla="*/ 439 w 196"/>
                  <a:gd name="T19" fmla="*/ 1399 h 248"/>
                  <a:gd name="T20" fmla="*/ 119 w 196"/>
                  <a:gd name="T21" fmla="*/ 1309 h 248"/>
                  <a:gd name="T22" fmla="*/ 410 w 196"/>
                  <a:gd name="T23" fmla="*/ 1309 h 248"/>
                  <a:gd name="T24" fmla="*/ 923 w 196"/>
                  <a:gd name="T25" fmla="*/ 214 h 248"/>
                  <a:gd name="T26" fmla="*/ 456 w 196"/>
                  <a:gd name="T27" fmla="*/ 727 h 248"/>
                  <a:gd name="T28" fmla="*/ 119 w 196"/>
                  <a:gd name="T29" fmla="*/ 1309 h 2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96" h="248">
                    <a:moveTo>
                      <a:pt x="78" y="248"/>
                    </a:moveTo>
                    <a:cubicBezTo>
                      <a:pt x="8" y="248"/>
                      <a:pt x="8" y="248"/>
                      <a:pt x="8" y="248"/>
                    </a:cubicBezTo>
                    <a:cubicBezTo>
                      <a:pt x="5" y="248"/>
                      <a:pt x="3" y="247"/>
                      <a:pt x="1" y="244"/>
                    </a:cubicBezTo>
                    <a:cubicBezTo>
                      <a:pt x="0" y="242"/>
                      <a:pt x="0" y="239"/>
                      <a:pt x="1" y="237"/>
                    </a:cubicBezTo>
                    <a:cubicBezTo>
                      <a:pt x="1" y="236"/>
                      <a:pt x="28" y="179"/>
                      <a:pt x="68" y="120"/>
                    </a:cubicBezTo>
                    <a:cubicBezTo>
                      <a:pt x="107" y="60"/>
                      <a:pt x="179" y="5"/>
                      <a:pt x="182" y="2"/>
                    </a:cubicBezTo>
                    <a:cubicBezTo>
                      <a:pt x="185" y="0"/>
                      <a:pt x="189" y="0"/>
                      <a:pt x="192" y="2"/>
                    </a:cubicBezTo>
                    <a:cubicBezTo>
                      <a:pt x="195" y="5"/>
                      <a:pt x="196" y="9"/>
                      <a:pt x="194" y="12"/>
                    </a:cubicBezTo>
                    <a:cubicBezTo>
                      <a:pt x="85" y="244"/>
                      <a:pt x="85" y="244"/>
                      <a:pt x="85" y="244"/>
                    </a:cubicBezTo>
                    <a:cubicBezTo>
                      <a:pt x="84" y="246"/>
                      <a:pt x="81" y="248"/>
                      <a:pt x="78" y="248"/>
                    </a:cubicBezTo>
                    <a:moveTo>
                      <a:pt x="21" y="232"/>
                    </a:moveTo>
                    <a:cubicBezTo>
                      <a:pt x="73" y="232"/>
                      <a:pt x="73" y="232"/>
                      <a:pt x="73" y="232"/>
                    </a:cubicBezTo>
                    <a:cubicBezTo>
                      <a:pt x="164" y="38"/>
                      <a:pt x="164" y="38"/>
                      <a:pt x="164" y="38"/>
                    </a:cubicBezTo>
                    <a:cubicBezTo>
                      <a:pt x="140" y="60"/>
                      <a:pt x="104" y="94"/>
                      <a:pt x="81" y="129"/>
                    </a:cubicBezTo>
                    <a:cubicBezTo>
                      <a:pt x="52" y="171"/>
                      <a:pt x="31" y="213"/>
                      <a:pt x="21" y="232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06" name="Freeform 480"/>
              <p:cNvSpPr>
                <a:spLocks/>
              </p:cNvSpPr>
              <p:nvPr/>
            </p:nvSpPr>
            <p:spPr bwMode="auto">
              <a:xfrm>
                <a:off x="8120" y="3169"/>
                <a:ext cx="478" cy="304"/>
              </a:xfrm>
              <a:custGeom>
                <a:avLst/>
                <a:gdLst>
                  <a:gd name="T0" fmla="*/ 717 w 202"/>
                  <a:gd name="T1" fmla="*/ 447 h 128"/>
                  <a:gd name="T2" fmla="*/ 1131 w 202"/>
                  <a:gd name="T3" fmla="*/ 0 h 128"/>
                  <a:gd name="T4" fmla="*/ 0 w 202"/>
                  <a:gd name="T5" fmla="*/ 722 h 128"/>
                  <a:gd name="T6" fmla="*/ 1086 w 202"/>
                  <a:gd name="T7" fmla="*/ 722 h 128"/>
                  <a:gd name="T8" fmla="*/ 717 w 202"/>
                  <a:gd name="T9" fmla="*/ 447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2" h="128">
                    <a:moveTo>
                      <a:pt x="128" y="79"/>
                    </a:moveTo>
                    <a:cubicBezTo>
                      <a:pt x="129" y="71"/>
                      <a:pt x="202" y="0"/>
                      <a:pt x="202" y="0"/>
                    </a:cubicBezTo>
                    <a:cubicBezTo>
                      <a:pt x="66" y="44"/>
                      <a:pt x="0" y="128"/>
                      <a:pt x="0" y="128"/>
                    </a:cubicBezTo>
                    <a:cubicBezTo>
                      <a:pt x="194" y="128"/>
                      <a:pt x="194" y="128"/>
                      <a:pt x="194" y="128"/>
                    </a:cubicBezTo>
                    <a:cubicBezTo>
                      <a:pt x="194" y="128"/>
                      <a:pt x="127" y="86"/>
                      <a:pt x="128" y="79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07" name="Freeform 481"/>
              <p:cNvSpPr>
                <a:spLocks noEditPoints="1"/>
              </p:cNvSpPr>
              <p:nvPr/>
            </p:nvSpPr>
            <p:spPr bwMode="auto">
              <a:xfrm>
                <a:off x="8099" y="3148"/>
                <a:ext cx="521" cy="344"/>
              </a:xfrm>
              <a:custGeom>
                <a:avLst/>
                <a:gdLst>
                  <a:gd name="T0" fmla="*/ 1139 w 220"/>
                  <a:gd name="T1" fmla="*/ 816 h 145"/>
                  <a:gd name="T2" fmla="*/ 50 w 220"/>
                  <a:gd name="T3" fmla="*/ 816 h 145"/>
                  <a:gd name="T4" fmla="*/ 12 w 220"/>
                  <a:gd name="T5" fmla="*/ 795 h 145"/>
                  <a:gd name="T6" fmla="*/ 17 w 220"/>
                  <a:gd name="T7" fmla="*/ 743 h 145"/>
                  <a:gd name="T8" fmla="*/ 1172 w 220"/>
                  <a:gd name="T9" fmla="*/ 5 h 145"/>
                  <a:gd name="T10" fmla="*/ 1222 w 220"/>
                  <a:gd name="T11" fmla="*/ 28 h 145"/>
                  <a:gd name="T12" fmla="*/ 1217 w 220"/>
                  <a:gd name="T13" fmla="*/ 85 h 145"/>
                  <a:gd name="T14" fmla="*/ 819 w 220"/>
                  <a:gd name="T15" fmla="*/ 496 h 145"/>
                  <a:gd name="T16" fmla="*/ 1160 w 220"/>
                  <a:gd name="T17" fmla="*/ 731 h 145"/>
                  <a:gd name="T18" fmla="*/ 1184 w 220"/>
                  <a:gd name="T19" fmla="*/ 783 h 145"/>
                  <a:gd name="T20" fmla="*/ 1139 w 220"/>
                  <a:gd name="T21" fmla="*/ 816 h 145"/>
                  <a:gd name="T22" fmla="*/ 152 w 220"/>
                  <a:gd name="T23" fmla="*/ 726 h 145"/>
                  <a:gd name="T24" fmla="*/ 988 w 220"/>
                  <a:gd name="T25" fmla="*/ 726 h 145"/>
                  <a:gd name="T26" fmla="*/ 722 w 220"/>
                  <a:gd name="T27" fmla="*/ 489 h 145"/>
                  <a:gd name="T28" fmla="*/ 1009 w 220"/>
                  <a:gd name="T29" fmla="*/ 164 h 145"/>
                  <a:gd name="T30" fmla="*/ 152 w 220"/>
                  <a:gd name="T31" fmla="*/ 726 h 14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0" h="145">
                    <a:moveTo>
                      <a:pt x="203" y="145"/>
                    </a:moveTo>
                    <a:cubicBezTo>
                      <a:pt x="9" y="145"/>
                      <a:pt x="9" y="145"/>
                      <a:pt x="9" y="145"/>
                    </a:cubicBezTo>
                    <a:cubicBezTo>
                      <a:pt x="6" y="145"/>
                      <a:pt x="3" y="143"/>
                      <a:pt x="2" y="141"/>
                    </a:cubicBezTo>
                    <a:cubicBezTo>
                      <a:pt x="0" y="138"/>
                      <a:pt x="1" y="135"/>
                      <a:pt x="3" y="132"/>
                    </a:cubicBezTo>
                    <a:cubicBezTo>
                      <a:pt x="5" y="129"/>
                      <a:pt x="72" y="46"/>
                      <a:pt x="209" y="1"/>
                    </a:cubicBezTo>
                    <a:cubicBezTo>
                      <a:pt x="212" y="0"/>
                      <a:pt x="216" y="2"/>
                      <a:pt x="218" y="5"/>
                    </a:cubicBezTo>
                    <a:cubicBezTo>
                      <a:pt x="220" y="8"/>
                      <a:pt x="220" y="12"/>
                      <a:pt x="217" y="15"/>
                    </a:cubicBezTo>
                    <a:cubicBezTo>
                      <a:pt x="187" y="44"/>
                      <a:pt x="155" y="77"/>
                      <a:pt x="146" y="88"/>
                    </a:cubicBezTo>
                    <a:cubicBezTo>
                      <a:pt x="155" y="96"/>
                      <a:pt x="183" y="115"/>
                      <a:pt x="207" y="130"/>
                    </a:cubicBezTo>
                    <a:cubicBezTo>
                      <a:pt x="210" y="132"/>
                      <a:pt x="212" y="136"/>
                      <a:pt x="211" y="139"/>
                    </a:cubicBezTo>
                    <a:cubicBezTo>
                      <a:pt x="210" y="143"/>
                      <a:pt x="207" y="145"/>
                      <a:pt x="203" y="145"/>
                    </a:cubicBezTo>
                    <a:moveTo>
                      <a:pt x="27" y="129"/>
                    </a:moveTo>
                    <a:cubicBezTo>
                      <a:pt x="176" y="129"/>
                      <a:pt x="176" y="129"/>
                      <a:pt x="176" y="129"/>
                    </a:cubicBezTo>
                    <a:cubicBezTo>
                      <a:pt x="128" y="98"/>
                      <a:pt x="129" y="91"/>
                      <a:pt x="129" y="87"/>
                    </a:cubicBezTo>
                    <a:cubicBezTo>
                      <a:pt x="130" y="84"/>
                      <a:pt x="130" y="78"/>
                      <a:pt x="180" y="29"/>
                    </a:cubicBezTo>
                    <a:cubicBezTo>
                      <a:pt x="99" y="62"/>
                      <a:pt x="48" y="107"/>
                      <a:pt x="27" y="129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08" name="Freeform 482"/>
              <p:cNvSpPr>
                <a:spLocks/>
              </p:cNvSpPr>
              <p:nvPr/>
            </p:nvSpPr>
            <p:spPr bwMode="auto">
              <a:xfrm>
                <a:off x="7857" y="3169"/>
                <a:ext cx="741" cy="304"/>
              </a:xfrm>
              <a:custGeom>
                <a:avLst/>
                <a:gdLst>
                  <a:gd name="T0" fmla="*/ 324 w 313"/>
                  <a:gd name="T1" fmla="*/ 159 h 128"/>
                  <a:gd name="T2" fmla="*/ 303 w 313"/>
                  <a:gd name="T3" fmla="*/ 192 h 128"/>
                  <a:gd name="T4" fmla="*/ 0 w 313"/>
                  <a:gd name="T5" fmla="*/ 722 h 128"/>
                  <a:gd name="T6" fmla="*/ 623 w 313"/>
                  <a:gd name="T7" fmla="*/ 722 h 128"/>
                  <a:gd name="T8" fmla="*/ 1754 w 313"/>
                  <a:gd name="T9" fmla="*/ 0 h 128"/>
                  <a:gd name="T10" fmla="*/ 324 w 313"/>
                  <a:gd name="T11" fmla="*/ 159 h 1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3" h="128">
                    <a:moveTo>
                      <a:pt x="58" y="28"/>
                    </a:moveTo>
                    <a:cubicBezTo>
                      <a:pt x="57" y="30"/>
                      <a:pt x="55" y="32"/>
                      <a:pt x="54" y="34"/>
                    </a:cubicBezTo>
                    <a:cubicBezTo>
                      <a:pt x="23" y="80"/>
                      <a:pt x="2" y="124"/>
                      <a:pt x="0" y="128"/>
                    </a:cubicBezTo>
                    <a:cubicBezTo>
                      <a:pt x="111" y="128"/>
                      <a:pt x="111" y="128"/>
                      <a:pt x="111" y="128"/>
                    </a:cubicBezTo>
                    <a:cubicBezTo>
                      <a:pt x="111" y="128"/>
                      <a:pt x="177" y="44"/>
                      <a:pt x="313" y="0"/>
                    </a:cubicBezTo>
                    <a:cubicBezTo>
                      <a:pt x="204" y="0"/>
                      <a:pt x="106" y="17"/>
                      <a:pt x="58" y="28"/>
                    </a:cubicBezTo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09" name="Freeform 483"/>
              <p:cNvSpPr>
                <a:spLocks noEditPoints="1"/>
              </p:cNvSpPr>
              <p:nvPr/>
            </p:nvSpPr>
            <p:spPr bwMode="auto">
              <a:xfrm>
                <a:off x="7838" y="3150"/>
                <a:ext cx="782" cy="342"/>
              </a:xfrm>
              <a:custGeom>
                <a:avLst/>
                <a:gdLst>
                  <a:gd name="T0" fmla="*/ 668 w 330"/>
                  <a:gd name="T1" fmla="*/ 812 h 144"/>
                  <a:gd name="T2" fmla="*/ 45 w 330"/>
                  <a:gd name="T3" fmla="*/ 812 h 144"/>
                  <a:gd name="T4" fmla="*/ 5 w 330"/>
                  <a:gd name="T5" fmla="*/ 791 h 144"/>
                  <a:gd name="T6" fmla="*/ 5 w 330"/>
                  <a:gd name="T7" fmla="*/ 751 h 144"/>
                  <a:gd name="T8" fmla="*/ 308 w 330"/>
                  <a:gd name="T9" fmla="*/ 209 h 144"/>
                  <a:gd name="T10" fmla="*/ 336 w 330"/>
                  <a:gd name="T11" fmla="*/ 176 h 144"/>
                  <a:gd name="T12" fmla="*/ 365 w 330"/>
                  <a:gd name="T13" fmla="*/ 159 h 144"/>
                  <a:gd name="T14" fmla="*/ 1803 w 330"/>
                  <a:gd name="T15" fmla="*/ 0 h 144"/>
                  <a:gd name="T16" fmla="*/ 1848 w 330"/>
                  <a:gd name="T17" fmla="*/ 40 h 144"/>
                  <a:gd name="T18" fmla="*/ 1820 w 330"/>
                  <a:gd name="T19" fmla="*/ 86 h 144"/>
                  <a:gd name="T20" fmla="*/ 701 w 330"/>
                  <a:gd name="T21" fmla="*/ 796 h 144"/>
                  <a:gd name="T22" fmla="*/ 668 w 330"/>
                  <a:gd name="T23" fmla="*/ 812 h 144"/>
                  <a:gd name="T24" fmla="*/ 118 w 330"/>
                  <a:gd name="T25" fmla="*/ 722 h 144"/>
                  <a:gd name="T26" fmla="*/ 647 w 330"/>
                  <a:gd name="T27" fmla="*/ 722 h 144"/>
                  <a:gd name="T28" fmla="*/ 1545 w 330"/>
                  <a:gd name="T29" fmla="*/ 95 h 144"/>
                  <a:gd name="T30" fmla="*/ 398 w 330"/>
                  <a:gd name="T31" fmla="*/ 242 h 144"/>
                  <a:gd name="T32" fmla="*/ 389 w 330"/>
                  <a:gd name="T33" fmla="*/ 259 h 144"/>
                  <a:gd name="T34" fmla="*/ 118 w 330"/>
                  <a:gd name="T35" fmla="*/ 72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30" h="144">
                    <a:moveTo>
                      <a:pt x="119" y="144"/>
                    </a:moveTo>
                    <a:cubicBezTo>
                      <a:pt x="8" y="144"/>
                      <a:pt x="8" y="144"/>
                      <a:pt x="8" y="144"/>
                    </a:cubicBezTo>
                    <a:cubicBezTo>
                      <a:pt x="5" y="144"/>
                      <a:pt x="3" y="143"/>
                      <a:pt x="1" y="140"/>
                    </a:cubicBezTo>
                    <a:cubicBezTo>
                      <a:pt x="0" y="138"/>
                      <a:pt x="0" y="135"/>
                      <a:pt x="1" y="133"/>
                    </a:cubicBezTo>
                    <a:cubicBezTo>
                      <a:pt x="3" y="128"/>
                      <a:pt x="24" y="84"/>
                      <a:pt x="55" y="37"/>
                    </a:cubicBezTo>
                    <a:cubicBezTo>
                      <a:pt x="57" y="35"/>
                      <a:pt x="58" y="33"/>
                      <a:pt x="60" y="31"/>
                    </a:cubicBezTo>
                    <a:cubicBezTo>
                      <a:pt x="61" y="29"/>
                      <a:pt x="63" y="28"/>
                      <a:pt x="65" y="28"/>
                    </a:cubicBezTo>
                    <a:cubicBezTo>
                      <a:pt x="113" y="17"/>
                      <a:pt x="212" y="0"/>
                      <a:pt x="321" y="0"/>
                    </a:cubicBezTo>
                    <a:cubicBezTo>
                      <a:pt x="325" y="0"/>
                      <a:pt x="329" y="3"/>
                      <a:pt x="329" y="7"/>
                    </a:cubicBezTo>
                    <a:cubicBezTo>
                      <a:pt x="330" y="11"/>
                      <a:pt x="328" y="14"/>
                      <a:pt x="324" y="15"/>
                    </a:cubicBezTo>
                    <a:cubicBezTo>
                      <a:pt x="192" y="58"/>
                      <a:pt x="126" y="140"/>
                      <a:pt x="125" y="141"/>
                    </a:cubicBezTo>
                    <a:cubicBezTo>
                      <a:pt x="124" y="143"/>
                      <a:pt x="121" y="144"/>
                      <a:pt x="119" y="144"/>
                    </a:cubicBezTo>
                    <a:moveTo>
                      <a:pt x="21" y="128"/>
                    </a:moveTo>
                    <a:cubicBezTo>
                      <a:pt x="115" y="128"/>
                      <a:pt x="115" y="128"/>
                      <a:pt x="115" y="128"/>
                    </a:cubicBezTo>
                    <a:cubicBezTo>
                      <a:pt x="127" y="114"/>
                      <a:pt x="179" y="58"/>
                      <a:pt x="275" y="17"/>
                    </a:cubicBezTo>
                    <a:cubicBezTo>
                      <a:pt x="188" y="21"/>
                      <a:pt x="113" y="34"/>
                      <a:pt x="71" y="43"/>
                    </a:cubicBezTo>
                    <a:cubicBezTo>
                      <a:pt x="70" y="44"/>
                      <a:pt x="69" y="45"/>
                      <a:pt x="69" y="46"/>
                    </a:cubicBezTo>
                    <a:cubicBezTo>
                      <a:pt x="46" y="79"/>
                      <a:pt x="29" y="111"/>
                      <a:pt x="21" y="128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10" name="Freeform 484"/>
              <p:cNvSpPr>
                <a:spLocks/>
              </p:cNvSpPr>
              <p:nvPr/>
            </p:nvSpPr>
            <p:spPr bwMode="auto">
              <a:xfrm>
                <a:off x="7011" y="2900"/>
                <a:ext cx="197" cy="554"/>
              </a:xfrm>
              <a:custGeom>
                <a:avLst/>
                <a:gdLst>
                  <a:gd name="T0" fmla="*/ 0 w 83"/>
                  <a:gd name="T1" fmla="*/ 0 h 233"/>
                  <a:gd name="T2" fmla="*/ 366 w 83"/>
                  <a:gd name="T3" fmla="*/ 1317 h 233"/>
                  <a:gd name="T4" fmla="*/ 468 w 83"/>
                  <a:gd name="T5" fmla="*/ 1317 h 233"/>
                  <a:gd name="T6" fmla="*/ 135 w 83"/>
                  <a:gd name="T7" fmla="*/ 40 h 233"/>
                  <a:gd name="T8" fmla="*/ 0 w 83"/>
                  <a:gd name="T9" fmla="*/ 0 h 2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233">
                    <a:moveTo>
                      <a:pt x="0" y="0"/>
                    </a:moveTo>
                    <a:cubicBezTo>
                      <a:pt x="22" y="57"/>
                      <a:pt x="52" y="144"/>
                      <a:pt x="65" y="233"/>
                    </a:cubicBezTo>
                    <a:cubicBezTo>
                      <a:pt x="83" y="233"/>
                      <a:pt x="83" y="233"/>
                      <a:pt x="83" y="233"/>
                    </a:cubicBezTo>
                    <a:cubicBezTo>
                      <a:pt x="71" y="152"/>
                      <a:pt x="47" y="70"/>
                      <a:pt x="24" y="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11" name="Freeform 485"/>
              <p:cNvSpPr>
                <a:spLocks noEditPoints="1"/>
              </p:cNvSpPr>
              <p:nvPr/>
            </p:nvSpPr>
            <p:spPr bwMode="auto">
              <a:xfrm>
                <a:off x="7006" y="2891"/>
                <a:ext cx="204" cy="582"/>
              </a:xfrm>
              <a:custGeom>
                <a:avLst/>
                <a:gdLst>
                  <a:gd name="T0" fmla="*/ 479 w 86"/>
                  <a:gd name="T1" fmla="*/ 1337 h 245"/>
                  <a:gd name="T2" fmla="*/ 377 w 86"/>
                  <a:gd name="T3" fmla="*/ 1337 h 245"/>
                  <a:gd name="T4" fmla="*/ 382 w 86"/>
                  <a:gd name="T5" fmla="*/ 1383 h 245"/>
                  <a:gd name="T6" fmla="*/ 484 w 86"/>
                  <a:gd name="T7" fmla="*/ 1383 h 245"/>
                  <a:gd name="T8" fmla="*/ 479 w 86"/>
                  <a:gd name="T9" fmla="*/ 1337 h 245"/>
                  <a:gd name="T10" fmla="*/ 0 w 86"/>
                  <a:gd name="T11" fmla="*/ 0 h 245"/>
                  <a:gd name="T12" fmla="*/ 12 w 86"/>
                  <a:gd name="T13" fmla="*/ 24 h 245"/>
                  <a:gd name="T14" fmla="*/ 147 w 86"/>
                  <a:gd name="T15" fmla="*/ 62 h 245"/>
                  <a:gd name="T16" fmla="*/ 140 w 86"/>
                  <a:gd name="T17" fmla="*/ 33 h 245"/>
                  <a:gd name="T18" fmla="*/ 0 w 86"/>
                  <a:gd name="T19" fmla="*/ 0 h 2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" h="245">
                    <a:moveTo>
                      <a:pt x="85" y="237"/>
                    </a:moveTo>
                    <a:cubicBezTo>
                      <a:pt x="67" y="237"/>
                      <a:pt x="67" y="237"/>
                      <a:pt x="67" y="237"/>
                    </a:cubicBezTo>
                    <a:cubicBezTo>
                      <a:pt x="67" y="240"/>
                      <a:pt x="67" y="242"/>
                      <a:pt x="68" y="245"/>
                    </a:cubicBezTo>
                    <a:cubicBezTo>
                      <a:pt x="74" y="245"/>
                      <a:pt x="80" y="245"/>
                      <a:pt x="86" y="245"/>
                    </a:cubicBezTo>
                    <a:cubicBezTo>
                      <a:pt x="85" y="242"/>
                      <a:pt x="85" y="240"/>
                      <a:pt x="85" y="237"/>
                    </a:cubicBezTo>
                    <a:moveTo>
                      <a:pt x="0" y="0"/>
                    </a:moveTo>
                    <a:cubicBezTo>
                      <a:pt x="1" y="1"/>
                      <a:pt x="1" y="3"/>
                      <a:pt x="2" y="4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9"/>
                      <a:pt x="25" y="7"/>
                      <a:pt x="25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12" name="Freeform 486"/>
              <p:cNvSpPr>
                <a:spLocks/>
              </p:cNvSpPr>
              <p:nvPr/>
            </p:nvSpPr>
            <p:spPr bwMode="auto">
              <a:xfrm>
                <a:off x="7390" y="2798"/>
                <a:ext cx="1073" cy="675"/>
              </a:xfrm>
              <a:custGeom>
                <a:avLst/>
                <a:gdLst>
                  <a:gd name="T0" fmla="*/ 1537 w 453"/>
                  <a:gd name="T1" fmla="*/ 1604 h 284"/>
                  <a:gd name="T2" fmla="*/ 1907 w 453"/>
                  <a:gd name="T3" fmla="*/ 948 h 284"/>
                  <a:gd name="T4" fmla="*/ 2542 w 453"/>
                  <a:gd name="T5" fmla="*/ 295 h 284"/>
                  <a:gd name="T6" fmla="*/ 0 w 453"/>
                  <a:gd name="T7" fmla="*/ 665 h 284"/>
                  <a:gd name="T8" fmla="*/ 173 w 453"/>
                  <a:gd name="T9" fmla="*/ 1604 h 284"/>
                  <a:gd name="T10" fmla="*/ 1537 w 453"/>
                  <a:gd name="T11" fmla="*/ 1604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3" h="284">
                    <a:moveTo>
                      <a:pt x="274" y="284"/>
                    </a:moveTo>
                    <a:cubicBezTo>
                      <a:pt x="274" y="284"/>
                      <a:pt x="301" y="228"/>
                      <a:pt x="340" y="168"/>
                    </a:cubicBezTo>
                    <a:cubicBezTo>
                      <a:pt x="380" y="109"/>
                      <a:pt x="453" y="52"/>
                      <a:pt x="453" y="52"/>
                    </a:cubicBezTo>
                    <a:cubicBezTo>
                      <a:pt x="453" y="52"/>
                      <a:pt x="214" y="0"/>
                      <a:pt x="0" y="118"/>
                    </a:cubicBezTo>
                    <a:cubicBezTo>
                      <a:pt x="23" y="223"/>
                      <a:pt x="31" y="284"/>
                      <a:pt x="31" y="284"/>
                    </a:cubicBezTo>
                    <a:cubicBezTo>
                      <a:pt x="274" y="284"/>
                      <a:pt x="274" y="284"/>
                      <a:pt x="274" y="284"/>
                    </a:cubicBezTo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13" name="Freeform 487"/>
              <p:cNvSpPr>
                <a:spLocks noEditPoints="1"/>
              </p:cNvSpPr>
              <p:nvPr/>
            </p:nvSpPr>
            <p:spPr bwMode="auto">
              <a:xfrm>
                <a:off x="7369" y="2877"/>
                <a:ext cx="1113" cy="615"/>
              </a:xfrm>
              <a:custGeom>
                <a:avLst/>
                <a:gdLst>
                  <a:gd name="T0" fmla="*/ 1587 w 470"/>
                  <a:gd name="T1" fmla="*/ 1460 h 259"/>
                  <a:gd name="T2" fmla="*/ 225 w 470"/>
                  <a:gd name="T3" fmla="*/ 1460 h 259"/>
                  <a:gd name="T4" fmla="*/ 180 w 470"/>
                  <a:gd name="T5" fmla="*/ 1420 h 259"/>
                  <a:gd name="T6" fmla="*/ 5 w 470"/>
                  <a:gd name="T7" fmla="*/ 492 h 259"/>
                  <a:gd name="T8" fmla="*/ 28 w 470"/>
                  <a:gd name="T9" fmla="*/ 439 h 259"/>
                  <a:gd name="T10" fmla="*/ 1849 w 470"/>
                  <a:gd name="T11" fmla="*/ 0 h 259"/>
                  <a:gd name="T12" fmla="*/ 2603 w 470"/>
                  <a:gd name="T13" fmla="*/ 66 h 259"/>
                  <a:gd name="T14" fmla="*/ 2636 w 470"/>
                  <a:gd name="T15" fmla="*/ 102 h 259"/>
                  <a:gd name="T16" fmla="*/ 2619 w 470"/>
                  <a:gd name="T17" fmla="*/ 147 h 259"/>
                  <a:gd name="T18" fmla="*/ 1996 w 470"/>
                  <a:gd name="T19" fmla="*/ 788 h 259"/>
                  <a:gd name="T20" fmla="*/ 1627 w 470"/>
                  <a:gd name="T21" fmla="*/ 1439 h 259"/>
                  <a:gd name="T22" fmla="*/ 1587 w 470"/>
                  <a:gd name="T23" fmla="*/ 1460 h 259"/>
                  <a:gd name="T24" fmla="*/ 263 w 470"/>
                  <a:gd name="T25" fmla="*/ 1370 h 259"/>
                  <a:gd name="T26" fmla="*/ 1558 w 470"/>
                  <a:gd name="T27" fmla="*/ 1370 h 259"/>
                  <a:gd name="T28" fmla="*/ 1923 w 470"/>
                  <a:gd name="T29" fmla="*/ 738 h 259"/>
                  <a:gd name="T30" fmla="*/ 2484 w 470"/>
                  <a:gd name="T31" fmla="*/ 135 h 259"/>
                  <a:gd name="T32" fmla="*/ 1849 w 470"/>
                  <a:gd name="T33" fmla="*/ 90 h 259"/>
                  <a:gd name="T34" fmla="*/ 102 w 470"/>
                  <a:gd name="T35" fmla="*/ 501 h 259"/>
                  <a:gd name="T36" fmla="*/ 263 w 470"/>
                  <a:gd name="T37" fmla="*/ 1370 h 2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70" h="259">
                    <a:moveTo>
                      <a:pt x="283" y="259"/>
                    </a:moveTo>
                    <a:cubicBezTo>
                      <a:pt x="40" y="259"/>
                      <a:pt x="40" y="259"/>
                      <a:pt x="40" y="259"/>
                    </a:cubicBezTo>
                    <a:cubicBezTo>
                      <a:pt x="36" y="259"/>
                      <a:pt x="33" y="256"/>
                      <a:pt x="32" y="252"/>
                    </a:cubicBezTo>
                    <a:cubicBezTo>
                      <a:pt x="32" y="252"/>
                      <a:pt x="24" y="191"/>
                      <a:pt x="1" y="87"/>
                    </a:cubicBezTo>
                    <a:cubicBezTo>
                      <a:pt x="0" y="83"/>
                      <a:pt x="2" y="80"/>
                      <a:pt x="5" y="78"/>
                    </a:cubicBezTo>
                    <a:cubicBezTo>
                      <a:pt x="122" y="13"/>
                      <a:pt x="246" y="0"/>
                      <a:pt x="330" y="0"/>
                    </a:cubicBezTo>
                    <a:cubicBezTo>
                      <a:pt x="409" y="0"/>
                      <a:pt x="461" y="11"/>
                      <a:pt x="464" y="12"/>
                    </a:cubicBezTo>
                    <a:cubicBezTo>
                      <a:pt x="467" y="12"/>
                      <a:pt x="469" y="15"/>
                      <a:pt x="470" y="18"/>
                    </a:cubicBezTo>
                    <a:cubicBezTo>
                      <a:pt x="470" y="21"/>
                      <a:pt x="469" y="24"/>
                      <a:pt x="467" y="26"/>
                    </a:cubicBezTo>
                    <a:cubicBezTo>
                      <a:pt x="466" y="26"/>
                      <a:pt x="394" y="82"/>
                      <a:pt x="356" y="140"/>
                    </a:cubicBezTo>
                    <a:cubicBezTo>
                      <a:pt x="317" y="198"/>
                      <a:pt x="291" y="254"/>
                      <a:pt x="290" y="255"/>
                    </a:cubicBezTo>
                    <a:cubicBezTo>
                      <a:pt x="289" y="257"/>
                      <a:pt x="286" y="259"/>
                      <a:pt x="283" y="259"/>
                    </a:cubicBezTo>
                    <a:moveTo>
                      <a:pt x="47" y="243"/>
                    </a:moveTo>
                    <a:cubicBezTo>
                      <a:pt x="278" y="243"/>
                      <a:pt x="278" y="243"/>
                      <a:pt x="278" y="243"/>
                    </a:cubicBezTo>
                    <a:cubicBezTo>
                      <a:pt x="285" y="228"/>
                      <a:pt x="309" y="180"/>
                      <a:pt x="343" y="131"/>
                    </a:cubicBezTo>
                    <a:cubicBezTo>
                      <a:pt x="372" y="86"/>
                      <a:pt x="420" y="44"/>
                      <a:pt x="443" y="24"/>
                    </a:cubicBezTo>
                    <a:cubicBezTo>
                      <a:pt x="422" y="21"/>
                      <a:pt x="381" y="16"/>
                      <a:pt x="330" y="16"/>
                    </a:cubicBezTo>
                    <a:cubicBezTo>
                      <a:pt x="249" y="16"/>
                      <a:pt x="130" y="29"/>
                      <a:pt x="18" y="89"/>
                    </a:cubicBezTo>
                    <a:cubicBezTo>
                      <a:pt x="36" y="170"/>
                      <a:pt x="44" y="225"/>
                      <a:pt x="47" y="243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14" name="Freeform 488"/>
              <p:cNvSpPr>
                <a:spLocks/>
              </p:cNvSpPr>
              <p:nvPr/>
            </p:nvSpPr>
            <p:spPr bwMode="auto">
              <a:xfrm>
                <a:off x="7940" y="2991"/>
                <a:ext cx="414" cy="347"/>
              </a:xfrm>
              <a:custGeom>
                <a:avLst/>
                <a:gdLst>
                  <a:gd name="T0" fmla="*/ 979 w 175"/>
                  <a:gd name="T1" fmla="*/ 0 h 146"/>
                  <a:gd name="T2" fmla="*/ 0 w 175"/>
                  <a:gd name="T3" fmla="*/ 250 h 146"/>
                  <a:gd name="T4" fmla="*/ 352 w 175"/>
                  <a:gd name="T5" fmla="*/ 825 h 146"/>
                  <a:gd name="T6" fmla="*/ 570 w 175"/>
                  <a:gd name="T7" fmla="*/ 468 h 146"/>
                  <a:gd name="T8" fmla="*/ 979 w 175"/>
                  <a:gd name="T9" fmla="*/ 0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46">
                    <a:moveTo>
                      <a:pt x="175" y="0"/>
                    </a:moveTo>
                    <a:cubicBezTo>
                      <a:pt x="121" y="6"/>
                      <a:pt x="60" y="19"/>
                      <a:pt x="0" y="44"/>
                    </a:cubicBezTo>
                    <a:cubicBezTo>
                      <a:pt x="24" y="73"/>
                      <a:pt x="45" y="107"/>
                      <a:pt x="63" y="146"/>
                    </a:cubicBezTo>
                    <a:cubicBezTo>
                      <a:pt x="73" y="127"/>
                      <a:pt x="87" y="105"/>
                      <a:pt x="102" y="83"/>
                    </a:cubicBezTo>
                    <a:cubicBezTo>
                      <a:pt x="122" y="52"/>
                      <a:pt x="152" y="22"/>
                      <a:pt x="175" y="0"/>
                    </a:cubicBezTo>
                  </a:path>
                </a:pathLst>
              </a:custGeom>
              <a:solidFill>
                <a:srgbClr val="A1B2C3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15" name="Freeform 489"/>
              <p:cNvSpPr>
                <a:spLocks/>
              </p:cNvSpPr>
              <p:nvPr/>
            </p:nvSpPr>
            <p:spPr bwMode="auto">
              <a:xfrm>
                <a:off x="8089" y="2988"/>
                <a:ext cx="299" cy="371"/>
              </a:xfrm>
              <a:custGeom>
                <a:avLst/>
                <a:gdLst>
                  <a:gd name="T0" fmla="*/ 710 w 126"/>
                  <a:gd name="T1" fmla="*/ 0 h 156"/>
                  <a:gd name="T2" fmla="*/ 631 w 126"/>
                  <a:gd name="T3" fmla="*/ 5 h 156"/>
                  <a:gd name="T4" fmla="*/ 221 w 126"/>
                  <a:gd name="T5" fmla="*/ 476 h 156"/>
                  <a:gd name="T6" fmla="*/ 0 w 126"/>
                  <a:gd name="T7" fmla="*/ 832 h 156"/>
                  <a:gd name="T8" fmla="*/ 21 w 126"/>
                  <a:gd name="T9" fmla="*/ 882 h 156"/>
                  <a:gd name="T10" fmla="*/ 254 w 126"/>
                  <a:gd name="T11" fmla="*/ 497 h 156"/>
                  <a:gd name="T12" fmla="*/ 710 w 126"/>
                  <a:gd name="T13" fmla="*/ 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" h="156">
                    <a:moveTo>
                      <a:pt x="126" y="0"/>
                    </a:moveTo>
                    <a:cubicBezTo>
                      <a:pt x="121" y="0"/>
                      <a:pt x="117" y="0"/>
                      <a:pt x="112" y="1"/>
                    </a:cubicBezTo>
                    <a:cubicBezTo>
                      <a:pt x="89" y="23"/>
                      <a:pt x="59" y="53"/>
                      <a:pt x="39" y="84"/>
                    </a:cubicBezTo>
                    <a:cubicBezTo>
                      <a:pt x="24" y="106"/>
                      <a:pt x="10" y="128"/>
                      <a:pt x="0" y="147"/>
                    </a:cubicBezTo>
                    <a:cubicBezTo>
                      <a:pt x="1" y="150"/>
                      <a:pt x="3" y="153"/>
                      <a:pt x="4" y="156"/>
                    </a:cubicBezTo>
                    <a:cubicBezTo>
                      <a:pt x="15" y="137"/>
                      <a:pt x="29" y="113"/>
                      <a:pt x="45" y="88"/>
                    </a:cubicBezTo>
                    <a:cubicBezTo>
                      <a:pt x="68" y="55"/>
                      <a:pt x="101" y="22"/>
                      <a:pt x="126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16" name="Freeform 490"/>
              <p:cNvSpPr>
                <a:spLocks/>
              </p:cNvSpPr>
              <p:nvPr/>
            </p:nvSpPr>
            <p:spPr bwMode="auto">
              <a:xfrm>
                <a:off x="6971" y="2618"/>
                <a:ext cx="1149" cy="855"/>
              </a:xfrm>
              <a:custGeom>
                <a:avLst/>
                <a:gdLst>
                  <a:gd name="T0" fmla="*/ 2722 w 485"/>
                  <a:gd name="T1" fmla="*/ 2031 h 360"/>
                  <a:gd name="T2" fmla="*/ 611 w 485"/>
                  <a:gd name="T3" fmla="*/ 2031 h 360"/>
                  <a:gd name="T4" fmla="*/ 0 w 485"/>
                  <a:gd name="T5" fmla="*/ 0 h 360"/>
                  <a:gd name="T6" fmla="*/ 2722 w 485"/>
                  <a:gd name="T7" fmla="*/ 2031 h 3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5" h="360">
                    <a:moveTo>
                      <a:pt x="485" y="360"/>
                    </a:moveTo>
                    <a:cubicBezTo>
                      <a:pt x="453" y="360"/>
                      <a:pt x="165" y="360"/>
                      <a:pt x="109" y="360"/>
                    </a:cubicBezTo>
                    <a:cubicBezTo>
                      <a:pt x="85" y="180"/>
                      <a:pt x="0" y="0"/>
                      <a:pt x="0" y="0"/>
                    </a:cubicBezTo>
                    <a:cubicBezTo>
                      <a:pt x="0" y="0"/>
                      <a:pt x="384" y="34"/>
                      <a:pt x="485" y="36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17" name="Freeform 491"/>
              <p:cNvSpPr>
                <a:spLocks noEditPoints="1"/>
              </p:cNvSpPr>
              <p:nvPr/>
            </p:nvSpPr>
            <p:spPr bwMode="auto">
              <a:xfrm>
                <a:off x="6950" y="2599"/>
                <a:ext cx="1189" cy="893"/>
              </a:xfrm>
              <a:custGeom>
                <a:avLst/>
                <a:gdLst>
                  <a:gd name="T0" fmla="*/ 2771 w 502"/>
                  <a:gd name="T1" fmla="*/ 2121 h 376"/>
                  <a:gd name="T2" fmla="*/ 661 w 502"/>
                  <a:gd name="T3" fmla="*/ 2121 h 376"/>
                  <a:gd name="T4" fmla="*/ 618 w 502"/>
                  <a:gd name="T5" fmla="*/ 2081 h 376"/>
                  <a:gd name="T6" fmla="*/ 12 w 502"/>
                  <a:gd name="T7" fmla="*/ 69 h 376"/>
                  <a:gd name="T8" fmla="*/ 12 w 502"/>
                  <a:gd name="T9" fmla="*/ 24 h 376"/>
                  <a:gd name="T10" fmla="*/ 57 w 502"/>
                  <a:gd name="T11" fmla="*/ 0 h 376"/>
                  <a:gd name="T12" fmla="*/ 1217 w 502"/>
                  <a:gd name="T13" fmla="*/ 333 h 376"/>
                  <a:gd name="T14" fmla="*/ 2816 w 502"/>
                  <a:gd name="T15" fmla="*/ 2064 h 376"/>
                  <a:gd name="T16" fmla="*/ 2804 w 502"/>
                  <a:gd name="T17" fmla="*/ 2104 h 376"/>
                  <a:gd name="T18" fmla="*/ 2771 w 502"/>
                  <a:gd name="T19" fmla="*/ 2121 h 376"/>
                  <a:gd name="T20" fmla="*/ 701 w 502"/>
                  <a:gd name="T21" fmla="*/ 2031 h 376"/>
                  <a:gd name="T22" fmla="*/ 2710 w 502"/>
                  <a:gd name="T23" fmla="*/ 2031 h 376"/>
                  <a:gd name="T24" fmla="*/ 1184 w 502"/>
                  <a:gd name="T25" fmla="*/ 411 h 376"/>
                  <a:gd name="T26" fmla="*/ 123 w 502"/>
                  <a:gd name="T27" fmla="*/ 102 h 376"/>
                  <a:gd name="T28" fmla="*/ 701 w 502"/>
                  <a:gd name="T29" fmla="*/ 2031 h 37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2" h="376">
                    <a:moveTo>
                      <a:pt x="494" y="376"/>
                    </a:moveTo>
                    <a:cubicBezTo>
                      <a:pt x="118" y="376"/>
                      <a:pt x="118" y="376"/>
                      <a:pt x="118" y="376"/>
                    </a:cubicBezTo>
                    <a:cubicBezTo>
                      <a:pt x="114" y="376"/>
                      <a:pt x="110" y="373"/>
                      <a:pt x="110" y="369"/>
                    </a:cubicBezTo>
                    <a:cubicBezTo>
                      <a:pt x="86" y="193"/>
                      <a:pt x="3" y="14"/>
                      <a:pt x="2" y="12"/>
                    </a:cubicBezTo>
                    <a:cubicBezTo>
                      <a:pt x="0" y="9"/>
                      <a:pt x="1" y="6"/>
                      <a:pt x="2" y="4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4" y="1"/>
                      <a:pt x="108" y="9"/>
                      <a:pt x="217" y="59"/>
                    </a:cubicBezTo>
                    <a:cubicBezTo>
                      <a:pt x="318" y="104"/>
                      <a:pt x="449" y="194"/>
                      <a:pt x="502" y="366"/>
                    </a:cubicBezTo>
                    <a:cubicBezTo>
                      <a:pt x="502" y="368"/>
                      <a:pt x="502" y="371"/>
                      <a:pt x="500" y="373"/>
                    </a:cubicBezTo>
                    <a:cubicBezTo>
                      <a:pt x="499" y="375"/>
                      <a:pt x="496" y="376"/>
                      <a:pt x="494" y="376"/>
                    </a:cubicBezTo>
                    <a:moveTo>
                      <a:pt x="125" y="360"/>
                    </a:moveTo>
                    <a:cubicBezTo>
                      <a:pt x="483" y="360"/>
                      <a:pt x="483" y="360"/>
                      <a:pt x="483" y="360"/>
                    </a:cubicBezTo>
                    <a:cubicBezTo>
                      <a:pt x="430" y="201"/>
                      <a:pt x="306" y="117"/>
                      <a:pt x="211" y="73"/>
                    </a:cubicBezTo>
                    <a:cubicBezTo>
                      <a:pt x="128" y="36"/>
                      <a:pt x="52" y="22"/>
                      <a:pt x="22" y="18"/>
                    </a:cubicBezTo>
                    <a:cubicBezTo>
                      <a:pt x="42" y="62"/>
                      <a:pt x="104" y="211"/>
                      <a:pt x="125" y="36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18" name="Freeform 492"/>
              <p:cNvSpPr>
                <a:spLocks/>
              </p:cNvSpPr>
              <p:nvPr/>
            </p:nvSpPr>
            <p:spPr bwMode="auto">
              <a:xfrm>
                <a:off x="7234" y="2808"/>
                <a:ext cx="860" cy="646"/>
              </a:xfrm>
              <a:custGeom>
                <a:avLst/>
                <a:gdLst>
                  <a:gd name="T0" fmla="*/ 673 w 363"/>
                  <a:gd name="T1" fmla="*/ 0 h 272"/>
                  <a:gd name="T2" fmla="*/ 1661 w 363"/>
                  <a:gd name="T3" fmla="*/ 1366 h 272"/>
                  <a:gd name="T4" fmla="*/ 0 w 363"/>
                  <a:gd name="T5" fmla="*/ 1366 h 272"/>
                  <a:gd name="T6" fmla="*/ 28 w 363"/>
                  <a:gd name="T7" fmla="*/ 1534 h 272"/>
                  <a:gd name="T8" fmla="*/ 2037 w 363"/>
                  <a:gd name="T9" fmla="*/ 1534 h 272"/>
                  <a:gd name="T10" fmla="*/ 673 w 363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3" h="272">
                    <a:moveTo>
                      <a:pt x="120" y="0"/>
                    </a:moveTo>
                    <a:cubicBezTo>
                      <a:pt x="194" y="53"/>
                      <a:pt x="262" y="130"/>
                      <a:pt x="296" y="242"/>
                    </a:cubicBezTo>
                    <a:cubicBezTo>
                      <a:pt x="272" y="242"/>
                      <a:pt x="106" y="242"/>
                      <a:pt x="0" y="242"/>
                    </a:cubicBezTo>
                    <a:cubicBezTo>
                      <a:pt x="2" y="252"/>
                      <a:pt x="3" y="262"/>
                      <a:pt x="5" y="272"/>
                    </a:cubicBezTo>
                    <a:cubicBezTo>
                      <a:pt x="363" y="272"/>
                      <a:pt x="363" y="272"/>
                      <a:pt x="363" y="272"/>
                    </a:cubicBezTo>
                    <a:cubicBezTo>
                      <a:pt x="315" y="129"/>
                      <a:pt x="210" y="46"/>
                      <a:pt x="120" y="0"/>
                    </a:cubicBezTo>
                  </a:path>
                </a:pathLst>
              </a:custGeom>
              <a:solidFill>
                <a:srgbClr val="E8EDF2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19" name="Freeform 493"/>
              <p:cNvSpPr>
                <a:spLocks/>
              </p:cNvSpPr>
              <p:nvPr/>
            </p:nvSpPr>
            <p:spPr bwMode="auto">
              <a:xfrm>
                <a:off x="7215" y="2734"/>
                <a:ext cx="905" cy="739"/>
              </a:xfrm>
              <a:custGeom>
                <a:avLst/>
                <a:gdLst>
                  <a:gd name="T0" fmla="*/ 455 w 382"/>
                  <a:gd name="T1" fmla="*/ 0 h 311"/>
                  <a:gd name="T2" fmla="*/ 718 w 382"/>
                  <a:gd name="T3" fmla="*/ 176 h 311"/>
                  <a:gd name="T4" fmla="*/ 2082 w 382"/>
                  <a:gd name="T5" fmla="*/ 1711 h 311"/>
                  <a:gd name="T6" fmla="*/ 73 w 382"/>
                  <a:gd name="T7" fmla="*/ 1711 h 311"/>
                  <a:gd name="T8" fmla="*/ 45 w 382"/>
                  <a:gd name="T9" fmla="*/ 1542 h 311"/>
                  <a:gd name="T10" fmla="*/ 0 w 382"/>
                  <a:gd name="T11" fmla="*/ 1542 h 311"/>
                  <a:gd name="T12" fmla="*/ 33 w 382"/>
                  <a:gd name="T13" fmla="*/ 1756 h 311"/>
                  <a:gd name="T14" fmla="*/ 2144 w 382"/>
                  <a:gd name="T15" fmla="*/ 1756 h 311"/>
                  <a:gd name="T16" fmla="*/ 455 w 382"/>
                  <a:gd name="T17" fmla="*/ 0 h 3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2" h="311">
                    <a:moveTo>
                      <a:pt x="81" y="0"/>
                    </a:moveTo>
                    <a:cubicBezTo>
                      <a:pt x="97" y="9"/>
                      <a:pt x="113" y="19"/>
                      <a:pt x="128" y="31"/>
                    </a:cubicBezTo>
                    <a:cubicBezTo>
                      <a:pt x="218" y="77"/>
                      <a:pt x="323" y="160"/>
                      <a:pt x="371" y="303"/>
                    </a:cubicBezTo>
                    <a:cubicBezTo>
                      <a:pt x="13" y="303"/>
                      <a:pt x="13" y="303"/>
                      <a:pt x="13" y="303"/>
                    </a:cubicBezTo>
                    <a:cubicBezTo>
                      <a:pt x="11" y="293"/>
                      <a:pt x="10" y="283"/>
                      <a:pt x="8" y="273"/>
                    </a:cubicBezTo>
                    <a:cubicBezTo>
                      <a:pt x="5" y="273"/>
                      <a:pt x="2" y="273"/>
                      <a:pt x="0" y="273"/>
                    </a:cubicBezTo>
                    <a:cubicBezTo>
                      <a:pt x="2" y="286"/>
                      <a:pt x="4" y="298"/>
                      <a:pt x="6" y="311"/>
                    </a:cubicBezTo>
                    <a:cubicBezTo>
                      <a:pt x="62" y="311"/>
                      <a:pt x="350" y="311"/>
                      <a:pt x="382" y="311"/>
                    </a:cubicBezTo>
                    <a:cubicBezTo>
                      <a:pt x="328" y="138"/>
                      <a:pt x="194" y="47"/>
                      <a:pt x="81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20" name="Rectangle 494"/>
              <p:cNvSpPr>
                <a:spLocks noChangeArrowheads="1"/>
              </p:cNvSpPr>
              <p:nvPr/>
            </p:nvSpPr>
            <p:spPr bwMode="auto">
              <a:xfrm>
                <a:off x="6725" y="3485"/>
                <a:ext cx="1933" cy="74"/>
              </a:xfrm>
              <a:prstGeom prst="rect">
                <a:avLst/>
              </a:pr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21" name="Freeform 495"/>
              <p:cNvSpPr>
                <a:spLocks noEditPoints="1"/>
              </p:cNvSpPr>
              <p:nvPr/>
            </p:nvSpPr>
            <p:spPr bwMode="auto">
              <a:xfrm>
                <a:off x="6706" y="3466"/>
                <a:ext cx="1971" cy="112"/>
              </a:xfrm>
              <a:custGeom>
                <a:avLst/>
                <a:gdLst>
                  <a:gd name="T0" fmla="*/ 4624 w 832"/>
                  <a:gd name="T1" fmla="*/ 267 h 47"/>
                  <a:gd name="T2" fmla="*/ 45 w 832"/>
                  <a:gd name="T3" fmla="*/ 267 h 47"/>
                  <a:gd name="T4" fmla="*/ 0 w 832"/>
                  <a:gd name="T5" fmla="*/ 222 h 47"/>
                  <a:gd name="T6" fmla="*/ 0 w 832"/>
                  <a:gd name="T7" fmla="*/ 45 h 47"/>
                  <a:gd name="T8" fmla="*/ 45 w 832"/>
                  <a:gd name="T9" fmla="*/ 0 h 47"/>
                  <a:gd name="T10" fmla="*/ 4624 w 832"/>
                  <a:gd name="T11" fmla="*/ 0 h 47"/>
                  <a:gd name="T12" fmla="*/ 4669 w 832"/>
                  <a:gd name="T13" fmla="*/ 45 h 47"/>
                  <a:gd name="T14" fmla="*/ 4669 w 832"/>
                  <a:gd name="T15" fmla="*/ 222 h 47"/>
                  <a:gd name="T16" fmla="*/ 4624 w 832"/>
                  <a:gd name="T17" fmla="*/ 267 h 47"/>
                  <a:gd name="T18" fmla="*/ 90 w 832"/>
                  <a:gd name="T19" fmla="*/ 176 h 47"/>
                  <a:gd name="T20" fmla="*/ 4579 w 832"/>
                  <a:gd name="T21" fmla="*/ 176 h 47"/>
                  <a:gd name="T22" fmla="*/ 4579 w 832"/>
                  <a:gd name="T23" fmla="*/ 91 h 47"/>
                  <a:gd name="T24" fmla="*/ 90 w 832"/>
                  <a:gd name="T25" fmla="*/ 91 h 47"/>
                  <a:gd name="T26" fmla="*/ 90 w 832"/>
                  <a:gd name="T27" fmla="*/ 176 h 4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32" h="47">
                    <a:moveTo>
                      <a:pt x="824" y="47"/>
                    </a:moveTo>
                    <a:cubicBezTo>
                      <a:pt x="8" y="47"/>
                      <a:pt x="8" y="47"/>
                      <a:pt x="8" y="47"/>
                    </a:cubicBezTo>
                    <a:cubicBezTo>
                      <a:pt x="4" y="47"/>
                      <a:pt x="0" y="43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8" y="0"/>
                      <a:pt x="832" y="3"/>
                      <a:pt x="832" y="8"/>
                    </a:cubicBezTo>
                    <a:cubicBezTo>
                      <a:pt x="832" y="39"/>
                      <a:pt x="832" y="39"/>
                      <a:pt x="832" y="39"/>
                    </a:cubicBezTo>
                    <a:cubicBezTo>
                      <a:pt x="832" y="43"/>
                      <a:pt x="828" y="47"/>
                      <a:pt x="824" y="47"/>
                    </a:cubicBezTo>
                    <a:close/>
                    <a:moveTo>
                      <a:pt x="16" y="31"/>
                    </a:moveTo>
                    <a:cubicBezTo>
                      <a:pt x="816" y="31"/>
                      <a:pt x="816" y="31"/>
                      <a:pt x="816" y="31"/>
                    </a:cubicBezTo>
                    <a:cubicBezTo>
                      <a:pt x="816" y="16"/>
                      <a:pt x="816" y="16"/>
                      <a:pt x="816" y="16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16" y="31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22" name="Rectangle 496"/>
              <p:cNvSpPr>
                <a:spLocks noChangeArrowheads="1"/>
              </p:cNvSpPr>
              <p:nvPr/>
            </p:nvSpPr>
            <p:spPr bwMode="auto">
              <a:xfrm>
                <a:off x="6677" y="3549"/>
                <a:ext cx="2028" cy="169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23" name="Rectangle 497"/>
              <p:cNvSpPr>
                <a:spLocks noChangeArrowheads="1"/>
              </p:cNvSpPr>
              <p:nvPr/>
            </p:nvSpPr>
            <p:spPr bwMode="auto">
              <a:xfrm>
                <a:off x="6677" y="3549"/>
                <a:ext cx="2028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24" name="Freeform 498"/>
              <p:cNvSpPr>
                <a:spLocks noEditPoints="1"/>
              </p:cNvSpPr>
              <p:nvPr/>
            </p:nvSpPr>
            <p:spPr bwMode="auto">
              <a:xfrm>
                <a:off x="6658" y="3530"/>
                <a:ext cx="2066" cy="207"/>
              </a:xfrm>
              <a:custGeom>
                <a:avLst/>
                <a:gdLst>
                  <a:gd name="T0" fmla="*/ 4850 w 872"/>
                  <a:gd name="T1" fmla="*/ 493 h 87"/>
                  <a:gd name="T2" fmla="*/ 45 w 872"/>
                  <a:gd name="T3" fmla="*/ 493 h 87"/>
                  <a:gd name="T4" fmla="*/ 0 w 872"/>
                  <a:gd name="T5" fmla="*/ 447 h 87"/>
                  <a:gd name="T6" fmla="*/ 0 w 872"/>
                  <a:gd name="T7" fmla="*/ 45 h 87"/>
                  <a:gd name="T8" fmla="*/ 45 w 872"/>
                  <a:gd name="T9" fmla="*/ 0 h 87"/>
                  <a:gd name="T10" fmla="*/ 4850 w 872"/>
                  <a:gd name="T11" fmla="*/ 0 h 87"/>
                  <a:gd name="T12" fmla="*/ 4895 w 872"/>
                  <a:gd name="T13" fmla="*/ 45 h 87"/>
                  <a:gd name="T14" fmla="*/ 4895 w 872"/>
                  <a:gd name="T15" fmla="*/ 447 h 87"/>
                  <a:gd name="T16" fmla="*/ 4850 w 872"/>
                  <a:gd name="T17" fmla="*/ 493 h 87"/>
                  <a:gd name="T18" fmla="*/ 90 w 872"/>
                  <a:gd name="T19" fmla="*/ 402 h 87"/>
                  <a:gd name="T20" fmla="*/ 4805 w 872"/>
                  <a:gd name="T21" fmla="*/ 402 h 87"/>
                  <a:gd name="T22" fmla="*/ 4805 w 872"/>
                  <a:gd name="T23" fmla="*/ 90 h 87"/>
                  <a:gd name="T24" fmla="*/ 90 w 872"/>
                  <a:gd name="T25" fmla="*/ 90 h 87"/>
                  <a:gd name="T26" fmla="*/ 90 w 872"/>
                  <a:gd name="T27" fmla="*/ 402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72" h="87">
                    <a:moveTo>
                      <a:pt x="864" y="87"/>
                    </a:moveTo>
                    <a:cubicBezTo>
                      <a:pt x="8" y="87"/>
                      <a:pt x="8" y="87"/>
                      <a:pt x="8" y="87"/>
                    </a:cubicBezTo>
                    <a:cubicBezTo>
                      <a:pt x="3" y="87"/>
                      <a:pt x="0" y="84"/>
                      <a:pt x="0" y="7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864" y="0"/>
                      <a:pt x="864" y="0"/>
                      <a:pt x="864" y="0"/>
                    </a:cubicBezTo>
                    <a:cubicBezTo>
                      <a:pt x="869" y="0"/>
                      <a:pt x="872" y="4"/>
                      <a:pt x="872" y="8"/>
                    </a:cubicBezTo>
                    <a:cubicBezTo>
                      <a:pt x="872" y="79"/>
                      <a:pt x="872" y="79"/>
                      <a:pt x="872" y="79"/>
                    </a:cubicBezTo>
                    <a:cubicBezTo>
                      <a:pt x="872" y="84"/>
                      <a:pt x="869" y="87"/>
                      <a:pt x="864" y="87"/>
                    </a:cubicBezTo>
                    <a:moveTo>
                      <a:pt x="16" y="71"/>
                    </a:moveTo>
                    <a:cubicBezTo>
                      <a:pt x="856" y="71"/>
                      <a:pt x="856" y="71"/>
                      <a:pt x="856" y="71"/>
                    </a:cubicBezTo>
                    <a:cubicBezTo>
                      <a:pt x="856" y="16"/>
                      <a:pt x="856" y="16"/>
                      <a:pt x="85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71"/>
                      <a:pt x="16" y="71"/>
                      <a:pt x="16" y="71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25" name="Freeform 499"/>
              <p:cNvSpPr>
                <a:spLocks/>
              </p:cNvSpPr>
              <p:nvPr/>
            </p:nvSpPr>
            <p:spPr bwMode="auto">
              <a:xfrm>
                <a:off x="6696" y="3606"/>
                <a:ext cx="1990" cy="93"/>
              </a:xfrm>
              <a:custGeom>
                <a:avLst/>
                <a:gdLst>
                  <a:gd name="T0" fmla="*/ 590 w 1990"/>
                  <a:gd name="T1" fmla="*/ 0 h 93"/>
                  <a:gd name="T2" fmla="*/ 0 w 1990"/>
                  <a:gd name="T3" fmla="*/ 0 h 93"/>
                  <a:gd name="T4" fmla="*/ 0 w 1990"/>
                  <a:gd name="T5" fmla="*/ 93 h 93"/>
                  <a:gd name="T6" fmla="*/ 1990 w 1990"/>
                  <a:gd name="T7" fmla="*/ 93 h 93"/>
                  <a:gd name="T8" fmla="*/ 1990 w 1990"/>
                  <a:gd name="T9" fmla="*/ 50 h 93"/>
                  <a:gd name="T10" fmla="*/ 661 w 1990"/>
                  <a:gd name="T11" fmla="*/ 48 h 93"/>
                  <a:gd name="T12" fmla="*/ 590 w 1990"/>
                  <a:gd name="T13" fmla="*/ 0 h 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0" h="93">
                    <a:moveTo>
                      <a:pt x="590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1990" y="93"/>
                    </a:lnTo>
                    <a:lnTo>
                      <a:pt x="1990" y="50"/>
                    </a:lnTo>
                    <a:lnTo>
                      <a:pt x="661" y="48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26" name="Freeform 500"/>
              <p:cNvSpPr>
                <a:spLocks/>
              </p:cNvSpPr>
              <p:nvPr/>
            </p:nvSpPr>
            <p:spPr bwMode="auto">
              <a:xfrm>
                <a:off x="6696" y="3606"/>
                <a:ext cx="1990" cy="93"/>
              </a:xfrm>
              <a:custGeom>
                <a:avLst/>
                <a:gdLst>
                  <a:gd name="T0" fmla="*/ 590 w 1990"/>
                  <a:gd name="T1" fmla="*/ 0 h 93"/>
                  <a:gd name="T2" fmla="*/ 0 w 1990"/>
                  <a:gd name="T3" fmla="*/ 0 h 93"/>
                  <a:gd name="T4" fmla="*/ 0 w 1990"/>
                  <a:gd name="T5" fmla="*/ 93 h 93"/>
                  <a:gd name="T6" fmla="*/ 1990 w 1990"/>
                  <a:gd name="T7" fmla="*/ 93 h 93"/>
                  <a:gd name="T8" fmla="*/ 1990 w 1990"/>
                  <a:gd name="T9" fmla="*/ 50 h 93"/>
                  <a:gd name="T10" fmla="*/ 661 w 1990"/>
                  <a:gd name="T11" fmla="*/ 48 h 93"/>
                  <a:gd name="T12" fmla="*/ 590 w 1990"/>
                  <a:gd name="T13" fmla="*/ 0 h 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0" h="93">
                    <a:moveTo>
                      <a:pt x="590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1990" y="93"/>
                    </a:lnTo>
                    <a:lnTo>
                      <a:pt x="1990" y="50"/>
                    </a:lnTo>
                    <a:lnTo>
                      <a:pt x="661" y="48"/>
                    </a:lnTo>
                    <a:lnTo>
                      <a:pt x="5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27" name="Rectangle 501"/>
              <p:cNvSpPr>
                <a:spLocks noChangeArrowheads="1"/>
              </p:cNvSpPr>
              <p:nvPr/>
            </p:nvSpPr>
            <p:spPr bwMode="auto">
              <a:xfrm>
                <a:off x="6677" y="3737"/>
                <a:ext cx="2028" cy="3"/>
              </a:xfrm>
              <a:prstGeom prst="rect">
                <a:avLst/>
              </a:pr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28" name="Rectangle 502"/>
              <p:cNvSpPr>
                <a:spLocks noChangeArrowheads="1"/>
              </p:cNvSpPr>
              <p:nvPr/>
            </p:nvSpPr>
            <p:spPr bwMode="auto">
              <a:xfrm>
                <a:off x="6677" y="3737"/>
                <a:ext cx="2028" cy="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29" name="Freeform 503"/>
              <p:cNvSpPr>
                <a:spLocks/>
              </p:cNvSpPr>
              <p:nvPr/>
            </p:nvSpPr>
            <p:spPr bwMode="auto">
              <a:xfrm>
                <a:off x="6677" y="3606"/>
                <a:ext cx="2028" cy="131"/>
              </a:xfrm>
              <a:custGeom>
                <a:avLst/>
                <a:gdLst>
                  <a:gd name="T0" fmla="*/ 19 w 2028"/>
                  <a:gd name="T1" fmla="*/ 0 h 131"/>
                  <a:gd name="T2" fmla="*/ 0 w 2028"/>
                  <a:gd name="T3" fmla="*/ 0 h 131"/>
                  <a:gd name="T4" fmla="*/ 0 w 2028"/>
                  <a:gd name="T5" fmla="*/ 48 h 131"/>
                  <a:gd name="T6" fmla="*/ 0 w 2028"/>
                  <a:gd name="T7" fmla="*/ 112 h 131"/>
                  <a:gd name="T8" fmla="*/ 0 w 2028"/>
                  <a:gd name="T9" fmla="*/ 131 h 131"/>
                  <a:gd name="T10" fmla="*/ 2028 w 2028"/>
                  <a:gd name="T11" fmla="*/ 131 h 131"/>
                  <a:gd name="T12" fmla="*/ 2028 w 2028"/>
                  <a:gd name="T13" fmla="*/ 50 h 131"/>
                  <a:gd name="T14" fmla="*/ 2009 w 2028"/>
                  <a:gd name="T15" fmla="*/ 50 h 131"/>
                  <a:gd name="T16" fmla="*/ 2009 w 2028"/>
                  <a:gd name="T17" fmla="*/ 93 h 131"/>
                  <a:gd name="T18" fmla="*/ 19 w 2028"/>
                  <a:gd name="T19" fmla="*/ 93 h 131"/>
                  <a:gd name="T20" fmla="*/ 19 w 2028"/>
                  <a:gd name="T21" fmla="*/ 0 h 1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28" h="131">
                    <a:moveTo>
                      <a:pt x="1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112"/>
                    </a:lnTo>
                    <a:lnTo>
                      <a:pt x="0" y="131"/>
                    </a:lnTo>
                    <a:lnTo>
                      <a:pt x="2028" y="131"/>
                    </a:lnTo>
                    <a:lnTo>
                      <a:pt x="2028" y="50"/>
                    </a:lnTo>
                    <a:lnTo>
                      <a:pt x="2009" y="50"/>
                    </a:lnTo>
                    <a:lnTo>
                      <a:pt x="2009" y="93"/>
                    </a:lnTo>
                    <a:lnTo>
                      <a:pt x="19" y="9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30" name="Freeform 504"/>
              <p:cNvSpPr>
                <a:spLocks/>
              </p:cNvSpPr>
              <p:nvPr/>
            </p:nvSpPr>
            <p:spPr bwMode="auto">
              <a:xfrm>
                <a:off x="6677" y="3606"/>
                <a:ext cx="2028" cy="131"/>
              </a:xfrm>
              <a:custGeom>
                <a:avLst/>
                <a:gdLst>
                  <a:gd name="T0" fmla="*/ 19 w 2028"/>
                  <a:gd name="T1" fmla="*/ 0 h 131"/>
                  <a:gd name="T2" fmla="*/ 0 w 2028"/>
                  <a:gd name="T3" fmla="*/ 0 h 131"/>
                  <a:gd name="T4" fmla="*/ 0 w 2028"/>
                  <a:gd name="T5" fmla="*/ 48 h 131"/>
                  <a:gd name="T6" fmla="*/ 0 w 2028"/>
                  <a:gd name="T7" fmla="*/ 112 h 131"/>
                  <a:gd name="T8" fmla="*/ 0 w 2028"/>
                  <a:gd name="T9" fmla="*/ 131 h 131"/>
                  <a:gd name="T10" fmla="*/ 2028 w 2028"/>
                  <a:gd name="T11" fmla="*/ 131 h 131"/>
                  <a:gd name="T12" fmla="*/ 2028 w 2028"/>
                  <a:gd name="T13" fmla="*/ 50 h 131"/>
                  <a:gd name="T14" fmla="*/ 2009 w 2028"/>
                  <a:gd name="T15" fmla="*/ 50 h 131"/>
                  <a:gd name="T16" fmla="*/ 2009 w 2028"/>
                  <a:gd name="T17" fmla="*/ 93 h 131"/>
                  <a:gd name="T18" fmla="*/ 19 w 2028"/>
                  <a:gd name="T19" fmla="*/ 93 h 131"/>
                  <a:gd name="T20" fmla="*/ 19 w 2028"/>
                  <a:gd name="T21" fmla="*/ 0 h 1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28" h="131">
                    <a:moveTo>
                      <a:pt x="1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112"/>
                    </a:lnTo>
                    <a:lnTo>
                      <a:pt x="0" y="131"/>
                    </a:lnTo>
                    <a:lnTo>
                      <a:pt x="2028" y="131"/>
                    </a:lnTo>
                    <a:lnTo>
                      <a:pt x="2028" y="50"/>
                    </a:lnTo>
                    <a:lnTo>
                      <a:pt x="2009" y="50"/>
                    </a:lnTo>
                    <a:lnTo>
                      <a:pt x="2009" y="93"/>
                    </a:lnTo>
                    <a:lnTo>
                      <a:pt x="19" y="93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31" name="Rectangle 505"/>
              <p:cNvSpPr>
                <a:spLocks noChangeArrowheads="1"/>
              </p:cNvSpPr>
              <p:nvPr/>
            </p:nvSpPr>
            <p:spPr bwMode="auto">
              <a:xfrm>
                <a:off x="6526" y="3706"/>
                <a:ext cx="2331" cy="38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</p:grpSp>
      </p:grpSp>
      <p:grpSp>
        <p:nvGrpSpPr>
          <p:cNvPr id="12" name="Group 62"/>
          <p:cNvGrpSpPr/>
          <p:nvPr/>
        </p:nvGrpSpPr>
        <p:grpSpPr>
          <a:xfrm>
            <a:off x="7378596" y="4915541"/>
            <a:ext cx="1369868" cy="1186548"/>
            <a:chOff x="16897353" y="3819535"/>
            <a:chExt cx="4178302" cy="2863853"/>
          </a:xfrm>
        </p:grpSpPr>
        <p:sp>
          <p:nvSpPr>
            <p:cNvPr id="133" name="Freeform 407"/>
            <p:cNvSpPr>
              <a:spLocks/>
            </p:cNvSpPr>
            <p:nvPr/>
          </p:nvSpPr>
          <p:spPr bwMode="auto">
            <a:xfrm>
              <a:off x="17373600" y="4445778"/>
              <a:ext cx="3256224" cy="2137585"/>
            </a:xfrm>
            <a:custGeom>
              <a:avLst/>
              <a:gdLst>
                <a:gd name="T0" fmla="*/ 531 w 1062"/>
                <a:gd name="T1" fmla="*/ 0 h 696"/>
                <a:gd name="T2" fmla="*/ 0 w 1062"/>
                <a:gd name="T3" fmla="*/ 533 h 696"/>
                <a:gd name="T4" fmla="*/ 26 w 1062"/>
                <a:gd name="T5" fmla="*/ 696 h 696"/>
                <a:gd name="T6" fmla="*/ 1037 w 1062"/>
                <a:gd name="T7" fmla="*/ 696 h 696"/>
                <a:gd name="T8" fmla="*/ 1062 w 1062"/>
                <a:gd name="T9" fmla="*/ 533 h 696"/>
                <a:gd name="T10" fmla="*/ 531 w 1062"/>
                <a:gd name="T1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2" h="696">
                  <a:moveTo>
                    <a:pt x="531" y="0"/>
                  </a:moveTo>
                  <a:cubicBezTo>
                    <a:pt x="238" y="0"/>
                    <a:pt x="0" y="239"/>
                    <a:pt x="0" y="533"/>
                  </a:cubicBezTo>
                  <a:cubicBezTo>
                    <a:pt x="0" y="590"/>
                    <a:pt x="9" y="645"/>
                    <a:pt x="26" y="696"/>
                  </a:cubicBezTo>
                  <a:cubicBezTo>
                    <a:pt x="1037" y="696"/>
                    <a:pt x="1037" y="696"/>
                    <a:pt x="1037" y="696"/>
                  </a:cubicBezTo>
                  <a:cubicBezTo>
                    <a:pt x="1054" y="645"/>
                    <a:pt x="1062" y="590"/>
                    <a:pt x="1062" y="533"/>
                  </a:cubicBezTo>
                  <a:cubicBezTo>
                    <a:pt x="1062" y="239"/>
                    <a:pt x="825" y="0"/>
                    <a:pt x="531" y="0"/>
                  </a:cubicBezTo>
                </a:path>
              </a:pathLst>
            </a:custGeom>
            <a:solidFill>
              <a:srgbClr val="59ADDF">
                <a:alpha val="23137"/>
              </a:srgbClr>
            </a:solidFill>
            <a:ln>
              <a:noFill/>
            </a:ln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 kern="1200"/>
            </a:p>
          </p:txBody>
        </p:sp>
        <p:grpSp>
          <p:nvGrpSpPr>
            <p:cNvPr id="134" name="Group 408"/>
            <p:cNvGrpSpPr>
              <a:grpSpLocks noChangeAspect="1"/>
            </p:cNvGrpSpPr>
            <p:nvPr/>
          </p:nvGrpSpPr>
          <p:grpSpPr bwMode="auto">
            <a:xfrm>
              <a:off x="16897353" y="3819535"/>
              <a:ext cx="4178302" cy="2863853"/>
              <a:chOff x="3838" y="4942"/>
              <a:chExt cx="2331" cy="1598"/>
            </a:xfrm>
          </p:grpSpPr>
          <p:sp>
            <p:nvSpPr>
              <p:cNvPr id="135" name="Rectangle 409"/>
              <p:cNvSpPr>
                <a:spLocks noChangeArrowheads="1"/>
              </p:cNvSpPr>
              <p:nvPr/>
            </p:nvSpPr>
            <p:spPr bwMode="auto">
              <a:xfrm>
                <a:off x="4015" y="6237"/>
                <a:ext cx="1976" cy="284"/>
              </a:xfrm>
              <a:prstGeom prst="rect">
                <a:avLst/>
              </a:pr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36" name="Rectangle 410"/>
              <p:cNvSpPr>
                <a:spLocks noChangeArrowheads="1"/>
              </p:cNvSpPr>
              <p:nvPr/>
            </p:nvSpPr>
            <p:spPr bwMode="auto">
              <a:xfrm>
                <a:off x="4015" y="6237"/>
                <a:ext cx="1976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37" name="Freeform 411"/>
              <p:cNvSpPr>
                <a:spLocks noEditPoints="1"/>
              </p:cNvSpPr>
              <p:nvPr/>
            </p:nvSpPr>
            <p:spPr bwMode="auto">
              <a:xfrm>
                <a:off x="3996" y="6218"/>
                <a:ext cx="2014" cy="322"/>
              </a:xfrm>
              <a:custGeom>
                <a:avLst/>
                <a:gdLst>
                  <a:gd name="T0" fmla="*/ 2014 w 2014"/>
                  <a:gd name="T1" fmla="*/ 322 h 322"/>
                  <a:gd name="T2" fmla="*/ 0 w 2014"/>
                  <a:gd name="T3" fmla="*/ 322 h 322"/>
                  <a:gd name="T4" fmla="*/ 0 w 2014"/>
                  <a:gd name="T5" fmla="*/ 0 h 322"/>
                  <a:gd name="T6" fmla="*/ 2014 w 2014"/>
                  <a:gd name="T7" fmla="*/ 0 h 322"/>
                  <a:gd name="T8" fmla="*/ 2014 w 2014"/>
                  <a:gd name="T9" fmla="*/ 322 h 322"/>
                  <a:gd name="T10" fmla="*/ 38 w 2014"/>
                  <a:gd name="T11" fmla="*/ 284 h 322"/>
                  <a:gd name="T12" fmla="*/ 1976 w 2014"/>
                  <a:gd name="T13" fmla="*/ 284 h 322"/>
                  <a:gd name="T14" fmla="*/ 1976 w 2014"/>
                  <a:gd name="T15" fmla="*/ 38 h 322"/>
                  <a:gd name="T16" fmla="*/ 38 w 2014"/>
                  <a:gd name="T17" fmla="*/ 38 h 322"/>
                  <a:gd name="T18" fmla="*/ 38 w 2014"/>
                  <a:gd name="T19" fmla="*/ 284 h 3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14" h="322">
                    <a:moveTo>
                      <a:pt x="2014" y="322"/>
                    </a:moveTo>
                    <a:lnTo>
                      <a:pt x="0" y="322"/>
                    </a:lnTo>
                    <a:lnTo>
                      <a:pt x="0" y="0"/>
                    </a:lnTo>
                    <a:lnTo>
                      <a:pt x="2014" y="0"/>
                    </a:lnTo>
                    <a:lnTo>
                      <a:pt x="2014" y="322"/>
                    </a:lnTo>
                    <a:close/>
                    <a:moveTo>
                      <a:pt x="38" y="284"/>
                    </a:moveTo>
                    <a:lnTo>
                      <a:pt x="1976" y="284"/>
                    </a:lnTo>
                    <a:lnTo>
                      <a:pt x="1976" y="38"/>
                    </a:lnTo>
                    <a:lnTo>
                      <a:pt x="38" y="38"/>
                    </a:lnTo>
                    <a:lnTo>
                      <a:pt x="38" y="284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38" name="Freeform 412"/>
              <p:cNvSpPr>
                <a:spLocks noEditPoints="1"/>
              </p:cNvSpPr>
              <p:nvPr/>
            </p:nvSpPr>
            <p:spPr bwMode="auto">
              <a:xfrm>
                <a:off x="3996" y="6218"/>
                <a:ext cx="2014" cy="322"/>
              </a:xfrm>
              <a:custGeom>
                <a:avLst/>
                <a:gdLst>
                  <a:gd name="T0" fmla="*/ 2014 w 2014"/>
                  <a:gd name="T1" fmla="*/ 322 h 322"/>
                  <a:gd name="T2" fmla="*/ 0 w 2014"/>
                  <a:gd name="T3" fmla="*/ 322 h 322"/>
                  <a:gd name="T4" fmla="*/ 0 w 2014"/>
                  <a:gd name="T5" fmla="*/ 0 h 322"/>
                  <a:gd name="T6" fmla="*/ 2014 w 2014"/>
                  <a:gd name="T7" fmla="*/ 0 h 322"/>
                  <a:gd name="T8" fmla="*/ 2014 w 2014"/>
                  <a:gd name="T9" fmla="*/ 322 h 322"/>
                  <a:gd name="T10" fmla="*/ 38 w 2014"/>
                  <a:gd name="T11" fmla="*/ 284 h 322"/>
                  <a:gd name="T12" fmla="*/ 1976 w 2014"/>
                  <a:gd name="T13" fmla="*/ 284 h 322"/>
                  <a:gd name="T14" fmla="*/ 1976 w 2014"/>
                  <a:gd name="T15" fmla="*/ 38 h 322"/>
                  <a:gd name="T16" fmla="*/ 38 w 2014"/>
                  <a:gd name="T17" fmla="*/ 38 h 322"/>
                  <a:gd name="T18" fmla="*/ 38 w 2014"/>
                  <a:gd name="T19" fmla="*/ 284 h 3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14" h="322">
                    <a:moveTo>
                      <a:pt x="2014" y="322"/>
                    </a:moveTo>
                    <a:lnTo>
                      <a:pt x="0" y="322"/>
                    </a:lnTo>
                    <a:lnTo>
                      <a:pt x="0" y="0"/>
                    </a:lnTo>
                    <a:lnTo>
                      <a:pt x="2014" y="0"/>
                    </a:lnTo>
                    <a:lnTo>
                      <a:pt x="2014" y="322"/>
                    </a:lnTo>
                    <a:moveTo>
                      <a:pt x="38" y="284"/>
                    </a:moveTo>
                    <a:lnTo>
                      <a:pt x="1976" y="284"/>
                    </a:lnTo>
                    <a:lnTo>
                      <a:pt x="1976" y="38"/>
                    </a:lnTo>
                    <a:lnTo>
                      <a:pt x="38" y="38"/>
                    </a:lnTo>
                    <a:lnTo>
                      <a:pt x="38" y="2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39" name="Rectangle 413"/>
              <p:cNvSpPr>
                <a:spLocks noChangeArrowheads="1"/>
              </p:cNvSpPr>
              <p:nvPr/>
            </p:nvSpPr>
            <p:spPr bwMode="auto">
              <a:xfrm>
                <a:off x="3970" y="6168"/>
                <a:ext cx="2066" cy="69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40" name="Rectangle 414"/>
              <p:cNvSpPr>
                <a:spLocks noChangeArrowheads="1"/>
              </p:cNvSpPr>
              <p:nvPr/>
            </p:nvSpPr>
            <p:spPr bwMode="auto">
              <a:xfrm>
                <a:off x="3970" y="6168"/>
                <a:ext cx="2066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41" name="Freeform 415"/>
              <p:cNvSpPr>
                <a:spLocks noEditPoints="1"/>
              </p:cNvSpPr>
              <p:nvPr/>
            </p:nvSpPr>
            <p:spPr bwMode="auto">
              <a:xfrm>
                <a:off x="3951" y="6149"/>
                <a:ext cx="2104" cy="107"/>
              </a:xfrm>
              <a:custGeom>
                <a:avLst/>
                <a:gdLst>
                  <a:gd name="T0" fmla="*/ 4940 w 888"/>
                  <a:gd name="T1" fmla="*/ 254 h 45"/>
                  <a:gd name="T2" fmla="*/ 45 w 888"/>
                  <a:gd name="T3" fmla="*/ 254 h 45"/>
                  <a:gd name="T4" fmla="*/ 0 w 888"/>
                  <a:gd name="T5" fmla="*/ 209 h 45"/>
                  <a:gd name="T6" fmla="*/ 0 w 888"/>
                  <a:gd name="T7" fmla="*/ 45 h 45"/>
                  <a:gd name="T8" fmla="*/ 45 w 888"/>
                  <a:gd name="T9" fmla="*/ 0 h 45"/>
                  <a:gd name="T10" fmla="*/ 4940 w 888"/>
                  <a:gd name="T11" fmla="*/ 0 h 45"/>
                  <a:gd name="T12" fmla="*/ 4985 w 888"/>
                  <a:gd name="T13" fmla="*/ 45 h 45"/>
                  <a:gd name="T14" fmla="*/ 4985 w 888"/>
                  <a:gd name="T15" fmla="*/ 209 h 45"/>
                  <a:gd name="T16" fmla="*/ 4940 w 888"/>
                  <a:gd name="T17" fmla="*/ 254 h 45"/>
                  <a:gd name="T18" fmla="*/ 90 w 888"/>
                  <a:gd name="T19" fmla="*/ 164 h 45"/>
                  <a:gd name="T20" fmla="*/ 4895 w 888"/>
                  <a:gd name="T21" fmla="*/ 164 h 45"/>
                  <a:gd name="T22" fmla="*/ 4895 w 888"/>
                  <a:gd name="T23" fmla="*/ 90 h 45"/>
                  <a:gd name="T24" fmla="*/ 90 w 888"/>
                  <a:gd name="T25" fmla="*/ 90 h 45"/>
                  <a:gd name="T26" fmla="*/ 90 w 888"/>
                  <a:gd name="T27" fmla="*/ 164 h 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88" h="45">
                    <a:moveTo>
                      <a:pt x="880" y="45"/>
                    </a:moveTo>
                    <a:cubicBezTo>
                      <a:pt x="8" y="45"/>
                      <a:pt x="8" y="45"/>
                      <a:pt x="8" y="45"/>
                    </a:cubicBezTo>
                    <a:cubicBezTo>
                      <a:pt x="3" y="45"/>
                      <a:pt x="0" y="41"/>
                      <a:pt x="0" y="3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5" y="0"/>
                      <a:pt x="888" y="4"/>
                      <a:pt x="888" y="8"/>
                    </a:cubicBezTo>
                    <a:cubicBezTo>
                      <a:pt x="888" y="37"/>
                      <a:pt x="888" y="37"/>
                      <a:pt x="888" y="37"/>
                    </a:cubicBezTo>
                    <a:cubicBezTo>
                      <a:pt x="888" y="41"/>
                      <a:pt x="885" y="45"/>
                      <a:pt x="880" y="45"/>
                    </a:cubicBezTo>
                    <a:moveTo>
                      <a:pt x="16" y="29"/>
                    </a:moveTo>
                    <a:cubicBezTo>
                      <a:pt x="872" y="29"/>
                      <a:pt x="872" y="29"/>
                      <a:pt x="872" y="29"/>
                    </a:cubicBezTo>
                    <a:cubicBezTo>
                      <a:pt x="872" y="16"/>
                      <a:pt x="872" y="16"/>
                      <a:pt x="872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9"/>
                      <a:pt x="16" y="29"/>
                      <a:pt x="16" y="29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42" name="Freeform 416"/>
              <p:cNvSpPr>
                <a:spLocks noEditPoints="1"/>
              </p:cNvSpPr>
              <p:nvPr/>
            </p:nvSpPr>
            <p:spPr bwMode="auto">
              <a:xfrm>
                <a:off x="4034" y="6256"/>
                <a:ext cx="1938" cy="246"/>
              </a:xfrm>
              <a:custGeom>
                <a:avLst/>
                <a:gdLst>
                  <a:gd name="T0" fmla="*/ 1268 w 818"/>
                  <a:gd name="T1" fmla="*/ 0 h 104"/>
                  <a:gd name="T2" fmla="*/ 0 w 818"/>
                  <a:gd name="T3" fmla="*/ 0 h 104"/>
                  <a:gd name="T4" fmla="*/ 0 w 818"/>
                  <a:gd name="T5" fmla="*/ 73 h 104"/>
                  <a:gd name="T6" fmla="*/ 730 w 818"/>
                  <a:gd name="T7" fmla="*/ 73 h 104"/>
                  <a:gd name="T8" fmla="*/ 730 w 818"/>
                  <a:gd name="T9" fmla="*/ 364 h 104"/>
                  <a:gd name="T10" fmla="*/ 467 w 818"/>
                  <a:gd name="T11" fmla="*/ 364 h 104"/>
                  <a:gd name="T12" fmla="*/ 467 w 818"/>
                  <a:gd name="T13" fmla="*/ 582 h 104"/>
                  <a:gd name="T14" fmla="*/ 988 w 818"/>
                  <a:gd name="T15" fmla="*/ 582 h 104"/>
                  <a:gd name="T16" fmla="*/ 988 w 818"/>
                  <a:gd name="T17" fmla="*/ 525 h 104"/>
                  <a:gd name="T18" fmla="*/ 1021 w 818"/>
                  <a:gd name="T19" fmla="*/ 492 h 104"/>
                  <a:gd name="T20" fmla="*/ 1106 w 818"/>
                  <a:gd name="T21" fmla="*/ 492 h 104"/>
                  <a:gd name="T22" fmla="*/ 1268 w 818"/>
                  <a:gd name="T23" fmla="*/ 0 h 104"/>
                  <a:gd name="T24" fmla="*/ 4591 w 818"/>
                  <a:gd name="T25" fmla="*/ 0 h 104"/>
                  <a:gd name="T26" fmla="*/ 3284 w 818"/>
                  <a:gd name="T27" fmla="*/ 0 h 104"/>
                  <a:gd name="T28" fmla="*/ 3447 w 818"/>
                  <a:gd name="T29" fmla="*/ 492 h 104"/>
                  <a:gd name="T30" fmla="*/ 3502 w 818"/>
                  <a:gd name="T31" fmla="*/ 492 h 104"/>
                  <a:gd name="T32" fmla="*/ 3537 w 818"/>
                  <a:gd name="T33" fmla="*/ 525 h 104"/>
                  <a:gd name="T34" fmla="*/ 3537 w 818"/>
                  <a:gd name="T35" fmla="*/ 582 h 104"/>
                  <a:gd name="T36" fmla="*/ 4125 w 818"/>
                  <a:gd name="T37" fmla="*/ 582 h 104"/>
                  <a:gd name="T38" fmla="*/ 4125 w 818"/>
                  <a:gd name="T39" fmla="*/ 364 h 104"/>
                  <a:gd name="T40" fmla="*/ 3862 w 818"/>
                  <a:gd name="T41" fmla="*/ 364 h 104"/>
                  <a:gd name="T42" fmla="*/ 3862 w 818"/>
                  <a:gd name="T43" fmla="*/ 73 h 104"/>
                  <a:gd name="T44" fmla="*/ 4591 w 818"/>
                  <a:gd name="T45" fmla="*/ 73 h 104"/>
                  <a:gd name="T46" fmla="*/ 4591 w 818"/>
                  <a:gd name="T47" fmla="*/ 0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18" h="104">
                    <a:moveTo>
                      <a:pt x="2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0" y="13"/>
                      <a:pt x="130" y="13"/>
                      <a:pt x="130" y="13"/>
                    </a:cubicBezTo>
                    <a:cubicBezTo>
                      <a:pt x="130" y="65"/>
                      <a:pt x="130" y="65"/>
                      <a:pt x="130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176" y="104"/>
                      <a:pt x="176" y="104"/>
                      <a:pt x="176" y="104"/>
                    </a:cubicBezTo>
                    <a:cubicBezTo>
                      <a:pt x="176" y="94"/>
                      <a:pt x="176" y="94"/>
                      <a:pt x="176" y="94"/>
                    </a:cubicBezTo>
                    <a:cubicBezTo>
                      <a:pt x="176" y="90"/>
                      <a:pt x="179" y="88"/>
                      <a:pt x="182" y="88"/>
                    </a:cubicBezTo>
                    <a:cubicBezTo>
                      <a:pt x="197" y="88"/>
                      <a:pt x="197" y="88"/>
                      <a:pt x="197" y="88"/>
                    </a:cubicBezTo>
                    <a:cubicBezTo>
                      <a:pt x="226" y="0"/>
                      <a:pt x="226" y="0"/>
                      <a:pt x="226" y="0"/>
                    </a:cubicBezTo>
                    <a:moveTo>
                      <a:pt x="818" y="0"/>
                    </a:moveTo>
                    <a:cubicBezTo>
                      <a:pt x="585" y="0"/>
                      <a:pt x="585" y="0"/>
                      <a:pt x="585" y="0"/>
                    </a:cubicBezTo>
                    <a:cubicBezTo>
                      <a:pt x="614" y="88"/>
                      <a:pt x="614" y="88"/>
                      <a:pt x="614" y="88"/>
                    </a:cubicBezTo>
                    <a:cubicBezTo>
                      <a:pt x="624" y="88"/>
                      <a:pt x="624" y="88"/>
                      <a:pt x="624" y="88"/>
                    </a:cubicBezTo>
                    <a:cubicBezTo>
                      <a:pt x="627" y="88"/>
                      <a:pt x="630" y="90"/>
                      <a:pt x="630" y="94"/>
                    </a:cubicBezTo>
                    <a:cubicBezTo>
                      <a:pt x="630" y="104"/>
                      <a:pt x="630" y="104"/>
                      <a:pt x="630" y="104"/>
                    </a:cubicBezTo>
                    <a:cubicBezTo>
                      <a:pt x="735" y="104"/>
                      <a:pt x="735" y="104"/>
                      <a:pt x="735" y="104"/>
                    </a:cubicBezTo>
                    <a:cubicBezTo>
                      <a:pt x="735" y="65"/>
                      <a:pt x="735" y="65"/>
                      <a:pt x="735" y="65"/>
                    </a:cubicBezTo>
                    <a:cubicBezTo>
                      <a:pt x="688" y="65"/>
                      <a:pt x="688" y="65"/>
                      <a:pt x="688" y="65"/>
                    </a:cubicBezTo>
                    <a:cubicBezTo>
                      <a:pt x="688" y="13"/>
                      <a:pt x="688" y="13"/>
                      <a:pt x="688" y="13"/>
                    </a:cubicBezTo>
                    <a:cubicBezTo>
                      <a:pt x="818" y="13"/>
                      <a:pt x="818" y="13"/>
                      <a:pt x="818" y="13"/>
                    </a:cubicBezTo>
                    <a:cubicBezTo>
                      <a:pt x="818" y="0"/>
                      <a:pt x="818" y="0"/>
                      <a:pt x="818" y="0"/>
                    </a:cubicBezTo>
                  </a:path>
                </a:pathLst>
              </a:custGeom>
              <a:solidFill>
                <a:srgbClr val="A1B2C3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43" name="Freeform 417"/>
              <p:cNvSpPr>
                <a:spLocks noEditPoints="1"/>
              </p:cNvSpPr>
              <p:nvPr/>
            </p:nvSpPr>
            <p:spPr bwMode="auto">
              <a:xfrm>
                <a:off x="4015" y="6256"/>
                <a:ext cx="1976" cy="265"/>
              </a:xfrm>
              <a:custGeom>
                <a:avLst/>
                <a:gdLst>
                  <a:gd name="T0" fmla="*/ 436 w 1976"/>
                  <a:gd name="T1" fmla="*/ 246 h 265"/>
                  <a:gd name="T2" fmla="*/ 216 w 1976"/>
                  <a:gd name="T3" fmla="*/ 246 h 265"/>
                  <a:gd name="T4" fmla="*/ 216 w 1976"/>
                  <a:gd name="T5" fmla="*/ 265 h 265"/>
                  <a:gd name="T6" fmla="*/ 327 w 1976"/>
                  <a:gd name="T7" fmla="*/ 265 h 265"/>
                  <a:gd name="T8" fmla="*/ 436 w 1976"/>
                  <a:gd name="T9" fmla="*/ 265 h 265"/>
                  <a:gd name="T10" fmla="*/ 436 w 1976"/>
                  <a:gd name="T11" fmla="*/ 246 h 265"/>
                  <a:gd name="T12" fmla="*/ 1760 w 1976"/>
                  <a:gd name="T13" fmla="*/ 246 h 265"/>
                  <a:gd name="T14" fmla="*/ 1512 w 1976"/>
                  <a:gd name="T15" fmla="*/ 246 h 265"/>
                  <a:gd name="T16" fmla="*/ 1512 w 1976"/>
                  <a:gd name="T17" fmla="*/ 265 h 265"/>
                  <a:gd name="T18" fmla="*/ 1649 w 1976"/>
                  <a:gd name="T19" fmla="*/ 265 h 265"/>
                  <a:gd name="T20" fmla="*/ 1760 w 1976"/>
                  <a:gd name="T21" fmla="*/ 265 h 265"/>
                  <a:gd name="T22" fmla="*/ 1760 w 1976"/>
                  <a:gd name="T23" fmla="*/ 246 h 265"/>
                  <a:gd name="T24" fmla="*/ 555 w 1976"/>
                  <a:gd name="T25" fmla="*/ 0 h 265"/>
                  <a:gd name="T26" fmla="*/ 0 w 1976"/>
                  <a:gd name="T27" fmla="*/ 0 h 265"/>
                  <a:gd name="T28" fmla="*/ 0 w 1976"/>
                  <a:gd name="T29" fmla="*/ 31 h 265"/>
                  <a:gd name="T30" fmla="*/ 19 w 1976"/>
                  <a:gd name="T31" fmla="*/ 31 h 265"/>
                  <a:gd name="T32" fmla="*/ 19 w 1976"/>
                  <a:gd name="T33" fmla="*/ 0 h 265"/>
                  <a:gd name="T34" fmla="*/ 555 w 1976"/>
                  <a:gd name="T35" fmla="*/ 0 h 265"/>
                  <a:gd name="T36" fmla="*/ 1976 w 1976"/>
                  <a:gd name="T37" fmla="*/ 0 h 265"/>
                  <a:gd name="T38" fmla="*/ 1405 w 1976"/>
                  <a:gd name="T39" fmla="*/ 0 h 265"/>
                  <a:gd name="T40" fmla="*/ 1957 w 1976"/>
                  <a:gd name="T41" fmla="*/ 0 h 265"/>
                  <a:gd name="T42" fmla="*/ 1957 w 1976"/>
                  <a:gd name="T43" fmla="*/ 31 h 265"/>
                  <a:gd name="T44" fmla="*/ 1976 w 1976"/>
                  <a:gd name="T45" fmla="*/ 31 h 265"/>
                  <a:gd name="T46" fmla="*/ 1976 w 1976"/>
                  <a:gd name="T47" fmla="*/ 0 h 2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976" h="265">
                    <a:moveTo>
                      <a:pt x="436" y="246"/>
                    </a:moveTo>
                    <a:lnTo>
                      <a:pt x="216" y="246"/>
                    </a:lnTo>
                    <a:lnTo>
                      <a:pt x="216" y="265"/>
                    </a:lnTo>
                    <a:lnTo>
                      <a:pt x="327" y="265"/>
                    </a:lnTo>
                    <a:lnTo>
                      <a:pt x="436" y="265"/>
                    </a:lnTo>
                    <a:lnTo>
                      <a:pt x="436" y="246"/>
                    </a:lnTo>
                    <a:close/>
                    <a:moveTo>
                      <a:pt x="1760" y="246"/>
                    </a:moveTo>
                    <a:lnTo>
                      <a:pt x="1512" y="246"/>
                    </a:lnTo>
                    <a:lnTo>
                      <a:pt x="1512" y="265"/>
                    </a:lnTo>
                    <a:lnTo>
                      <a:pt x="1649" y="265"/>
                    </a:lnTo>
                    <a:lnTo>
                      <a:pt x="1760" y="265"/>
                    </a:lnTo>
                    <a:lnTo>
                      <a:pt x="1760" y="246"/>
                    </a:lnTo>
                    <a:close/>
                    <a:moveTo>
                      <a:pt x="555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19" y="31"/>
                    </a:lnTo>
                    <a:lnTo>
                      <a:pt x="19" y="0"/>
                    </a:lnTo>
                    <a:lnTo>
                      <a:pt x="555" y="0"/>
                    </a:lnTo>
                    <a:close/>
                    <a:moveTo>
                      <a:pt x="1976" y="0"/>
                    </a:moveTo>
                    <a:lnTo>
                      <a:pt x="1405" y="0"/>
                    </a:lnTo>
                    <a:lnTo>
                      <a:pt x="1957" y="0"/>
                    </a:lnTo>
                    <a:lnTo>
                      <a:pt x="1957" y="31"/>
                    </a:lnTo>
                    <a:lnTo>
                      <a:pt x="1976" y="31"/>
                    </a:lnTo>
                    <a:lnTo>
                      <a:pt x="1976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44" name="Freeform 418"/>
              <p:cNvSpPr>
                <a:spLocks noEditPoints="1"/>
              </p:cNvSpPr>
              <p:nvPr/>
            </p:nvSpPr>
            <p:spPr bwMode="auto">
              <a:xfrm>
                <a:off x="4015" y="6256"/>
                <a:ext cx="1976" cy="265"/>
              </a:xfrm>
              <a:custGeom>
                <a:avLst/>
                <a:gdLst>
                  <a:gd name="T0" fmla="*/ 436 w 1976"/>
                  <a:gd name="T1" fmla="*/ 246 h 265"/>
                  <a:gd name="T2" fmla="*/ 216 w 1976"/>
                  <a:gd name="T3" fmla="*/ 246 h 265"/>
                  <a:gd name="T4" fmla="*/ 216 w 1976"/>
                  <a:gd name="T5" fmla="*/ 265 h 265"/>
                  <a:gd name="T6" fmla="*/ 327 w 1976"/>
                  <a:gd name="T7" fmla="*/ 265 h 265"/>
                  <a:gd name="T8" fmla="*/ 436 w 1976"/>
                  <a:gd name="T9" fmla="*/ 265 h 265"/>
                  <a:gd name="T10" fmla="*/ 436 w 1976"/>
                  <a:gd name="T11" fmla="*/ 246 h 265"/>
                  <a:gd name="T12" fmla="*/ 1760 w 1976"/>
                  <a:gd name="T13" fmla="*/ 246 h 265"/>
                  <a:gd name="T14" fmla="*/ 1512 w 1976"/>
                  <a:gd name="T15" fmla="*/ 246 h 265"/>
                  <a:gd name="T16" fmla="*/ 1512 w 1976"/>
                  <a:gd name="T17" fmla="*/ 265 h 265"/>
                  <a:gd name="T18" fmla="*/ 1649 w 1976"/>
                  <a:gd name="T19" fmla="*/ 265 h 265"/>
                  <a:gd name="T20" fmla="*/ 1760 w 1976"/>
                  <a:gd name="T21" fmla="*/ 265 h 265"/>
                  <a:gd name="T22" fmla="*/ 1760 w 1976"/>
                  <a:gd name="T23" fmla="*/ 246 h 265"/>
                  <a:gd name="T24" fmla="*/ 555 w 1976"/>
                  <a:gd name="T25" fmla="*/ 0 h 265"/>
                  <a:gd name="T26" fmla="*/ 0 w 1976"/>
                  <a:gd name="T27" fmla="*/ 0 h 265"/>
                  <a:gd name="T28" fmla="*/ 0 w 1976"/>
                  <a:gd name="T29" fmla="*/ 31 h 265"/>
                  <a:gd name="T30" fmla="*/ 19 w 1976"/>
                  <a:gd name="T31" fmla="*/ 31 h 265"/>
                  <a:gd name="T32" fmla="*/ 19 w 1976"/>
                  <a:gd name="T33" fmla="*/ 0 h 265"/>
                  <a:gd name="T34" fmla="*/ 555 w 1976"/>
                  <a:gd name="T35" fmla="*/ 0 h 265"/>
                  <a:gd name="T36" fmla="*/ 1976 w 1976"/>
                  <a:gd name="T37" fmla="*/ 0 h 265"/>
                  <a:gd name="T38" fmla="*/ 1405 w 1976"/>
                  <a:gd name="T39" fmla="*/ 0 h 265"/>
                  <a:gd name="T40" fmla="*/ 1957 w 1976"/>
                  <a:gd name="T41" fmla="*/ 0 h 265"/>
                  <a:gd name="T42" fmla="*/ 1957 w 1976"/>
                  <a:gd name="T43" fmla="*/ 31 h 265"/>
                  <a:gd name="T44" fmla="*/ 1976 w 1976"/>
                  <a:gd name="T45" fmla="*/ 31 h 265"/>
                  <a:gd name="T46" fmla="*/ 1976 w 1976"/>
                  <a:gd name="T47" fmla="*/ 0 h 2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976" h="265">
                    <a:moveTo>
                      <a:pt x="436" y="246"/>
                    </a:moveTo>
                    <a:lnTo>
                      <a:pt x="216" y="246"/>
                    </a:lnTo>
                    <a:lnTo>
                      <a:pt x="216" y="265"/>
                    </a:lnTo>
                    <a:lnTo>
                      <a:pt x="327" y="265"/>
                    </a:lnTo>
                    <a:lnTo>
                      <a:pt x="436" y="265"/>
                    </a:lnTo>
                    <a:lnTo>
                      <a:pt x="436" y="246"/>
                    </a:lnTo>
                    <a:moveTo>
                      <a:pt x="1760" y="246"/>
                    </a:moveTo>
                    <a:lnTo>
                      <a:pt x="1512" y="246"/>
                    </a:lnTo>
                    <a:lnTo>
                      <a:pt x="1512" y="265"/>
                    </a:lnTo>
                    <a:lnTo>
                      <a:pt x="1649" y="265"/>
                    </a:lnTo>
                    <a:lnTo>
                      <a:pt x="1760" y="265"/>
                    </a:lnTo>
                    <a:lnTo>
                      <a:pt x="1760" y="246"/>
                    </a:lnTo>
                    <a:moveTo>
                      <a:pt x="555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19" y="31"/>
                    </a:lnTo>
                    <a:lnTo>
                      <a:pt x="19" y="0"/>
                    </a:lnTo>
                    <a:lnTo>
                      <a:pt x="555" y="0"/>
                    </a:lnTo>
                    <a:moveTo>
                      <a:pt x="1976" y="0"/>
                    </a:moveTo>
                    <a:lnTo>
                      <a:pt x="1405" y="0"/>
                    </a:lnTo>
                    <a:lnTo>
                      <a:pt x="1957" y="0"/>
                    </a:lnTo>
                    <a:lnTo>
                      <a:pt x="1957" y="31"/>
                    </a:lnTo>
                    <a:lnTo>
                      <a:pt x="1976" y="31"/>
                    </a:lnTo>
                    <a:lnTo>
                      <a:pt x="19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45" name="Freeform 419"/>
              <p:cNvSpPr>
                <a:spLocks noEditPoints="1"/>
              </p:cNvSpPr>
              <p:nvPr/>
            </p:nvSpPr>
            <p:spPr bwMode="auto">
              <a:xfrm>
                <a:off x="4015" y="6237"/>
                <a:ext cx="1976" cy="19"/>
              </a:xfrm>
              <a:custGeom>
                <a:avLst/>
                <a:gdLst>
                  <a:gd name="T0" fmla="*/ 562 w 1976"/>
                  <a:gd name="T1" fmla="*/ 0 h 19"/>
                  <a:gd name="T2" fmla="*/ 327 w 1976"/>
                  <a:gd name="T3" fmla="*/ 0 h 19"/>
                  <a:gd name="T4" fmla="*/ 0 w 1976"/>
                  <a:gd name="T5" fmla="*/ 0 h 19"/>
                  <a:gd name="T6" fmla="*/ 0 w 1976"/>
                  <a:gd name="T7" fmla="*/ 19 h 19"/>
                  <a:gd name="T8" fmla="*/ 555 w 1976"/>
                  <a:gd name="T9" fmla="*/ 19 h 19"/>
                  <a:gd name="T10" fmla="*/ 562 w 1976"/>
                  <a:gd name="T11" fmla="*/ 0 h 19"/>
                  <a:gd name="T12" fmla="*/ 1976 w 1976"/>
                  <a:gd name="T13" fmla="*/ 0 h 19"/>
                  <a:gd name="T14" fmla="*/ 1649 w 1976"/>
                  <a:gd name="T15" fmla="*/ 0 h 19"/>
                  <a:gd name="T16" fmla="*/ 1398 w 1976"/>
                  <a:gd name="T17" fmla="*/ 0 h 19"/>
                  <a:gd name="T18" fmla="*/ 1405 w 1976"/>
                  <a:gd name="T19" fmla="*/ 19 h 19"/>
                  <a:gd name="T20" fmla="*/ 1976 w 1976"/>
                  <a:gd name="T21" fmla="*/ 19 h 19"/>
                  <a:gd name="T22" fmla="*/ 1976 w 1976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76" h="19">
                    <a:moveTo>
                      <a:pt x="562" y="0"/>
                    </a:moveTo>
                    <a:lnTo>
                      <a:pt x="327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555" y="19"/>
                    </a:lnTo>
                    <a:lnTo>
                      <a:pt x="562" y="0"/>
                    </a:lnTo>
                    <a:close/>
                    <a:moveTo>
                      <a:pt x="1976" y="0"/>
                    </a:moveTo>
                    <a:lnTo>
                      <a:pt x="1649" y="0"/>
                    </a:lnTo>
                    <a:lnTo>
                      <a:pt x="1398" y="0"/>
                    </a:lnTo>
                    <a:lnTo>
                      <a:pt x="1405" y="19"/>
                    </a:lnTo>
                    <a:lnTo>
                      <a:pt x="1976" y="19"/>
                    </a:lnTo>
                    <a:lnTo>
                      <a:pt x="1976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46" name="Freeform 420"/>
              <p:cNvSpPr>
                <a:spLocks noEditPoints="1"/>
              </p:cNvSpPr>
              <p:nvPr/>
            </p:nvSpPr>
            <p:spPr bwMode="auto">
              <a:xfrm>
                <a:off x="4015" y="6237"/>
                <a:ext cx="1976" cy="19"/>
              </a:xfrm>
              <a:custGeom>
                <a:avLst/>
                <a:gdLst>
                  <a:gd name="T0" fmla="*/ 562 w 1976"/>
                  <a:gd name="T1" fmla="*/ 0 h 19"/>
                  <a:gd name="T2" fmla="*/ 327 w 1976"/>
                  <a:gd name="T3" fmla="*/ 0 h 19"/>
                  <a:gd name="T4" fmla="*/ 0 w 1976"/>
                  <a:gd name="T5" fmla="*/ 0 h 19"/>
                  <a:gd name="T6" fmla="*/ 0 w 1976"/>
                  <a:gd name="T7" fmla="*/ 19 h 19"/>
                  <a:gd name="T8" fmla="*/ 555 w 1976"/>
                  <a:gd name="T9" fmla="*/ 19 h 19"/>
                  <a:gd name="T10" fmla="*/ 562 w 1976"/>
                  <a:gd name="T11" fmla="*/ 0 h 19"/>
                  <a:gd name="T12" fmla="*/ 1976 w 1976"/>
                  <a:gd name="T13" fmla="*/ 0 h 19"/>
                  <a:gd name="T14" fmla="*/ 1649 w 1976"/>
                  <a:gd name="T15" fmla="*/ 0 h 19"/>
                  <a:gd name="T16" fmla="*/ 1398 w 1976"/>
                  <a:gd name="T17" fmla="*/ 0 h 19"/>
                  <a:gd name="T18" fmla="*/ 1405 w 1976"/>
                  <a:gd name="T19" fmla="*/ 19 h 19"/>
                  <a:gd name="T20" fmla="*/ 1976 w 1976"/>
                  <a:gd name="T21" fmla="*/ 19 h 19"/>
                  <a:gd name="T22" fmla="*/ 1976 w 1976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76" h="19">
                    <a:moveTo>
                      <a:pt x="562" y="0"/>
                    </a:moveTo>
                    <a:lnTo>
                      <a:pt x="327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555" y="19"/>
                    </a:lnTo>
                    <a:lnTo>
                      <a:pt x="562" y="0"/>
                    </a:lnTo>
                    <a:moveTo>
                      <a:pt x="1976" y="0"/>
                    </a:moveTo>
                    <a:lnTo>
                      <a:pt x="1649" y="0"/>
                    </a:lnTo>
                    <a:lnTo>
                      <a:pt x="1398" y="0"/>
                    </a:lnTo>
                    <a:lnTo>
                      <a:pt x="1405" y="19"/>
                    </a:lnTo>
                    <a:lnTo>
                      <a:pt x="1976" y="19"/>
                    </a:lnTo>
                    <a:lnTo>
                      <a:pt x="19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47" name="Freeform 421"/>
              <p:cNvSpPr>
                <a:spLocks/>
              </p:cNvSpPr>
              <p:nvPr/>
            </p:nvSpPr>
            <p:spPr bwMode="auto">
              <a:xfrm>
                <a:off x="5157" y="5677"/>
                <a:ext cx="133" cy="249"/>
              </a:xfrm>
              <a:custGeom>
                <a:avLst/>
                <a:gdLst>
                  <a:gd name="T0" fmla="*/ 152 w 56"/>
                  <a:gd name="T1" fmla="*/ 0 h 105"/>
                  <a:gd name="T2" fmla="*/ 69 w 56"/>
                  <a:gd name="T3" fmla="*/ 78 h 105"/>
                  <a:gd name="T4" fmla="*/ 50 w 56"/>
                  <a:gd name="T5" fmla="*/ 119 h 105"/>
                  <a:gd name="T6" fmla="*/ 0 w 56"/>
                  <a:gd name="T7" fmla="*/ 152 h 105"/>
                  <a:gd name="T8" fmla="*/ 17 w 56"/>
                  <a:gd name="T9" fmla="*/ 496 h 105"/>
                  <a:gd name="T10" fmla="*/ 164 w 56"/>
                  <a:gd name="T11" fmla="*/ 496 h 105"/>
                  <a:gd name="T12" fmla="*/ 164 w 56"/>
                  <a:gd name="T13" fmla="*/ 574 h 105"/>
                  <a:gd name="T14" fmla="*/ 295 w 56"/>
                  <a:gd name="T15" fmla="*/ 590 h 105"/>
                  <a:gd name="T16" fmla="*/ 295 w 56"/>
                  <a:gd name="T17" fmla="*/ 579 h 105"/>
                  <a:gd name="T18" fmla="*/ 316 w 56"/>
                  <a:gd name="T19" fmla="*/ 415 h 105"/>
                  <a:gd name="T20" fmla="*/ 295 w 56"/>
                  <a:gd name="T21" fmla="*/ 372 h 105"/>
                  <a:gd name="T22" fmla="*/ 259 w 56"/>
                  <a:gd name="T23" fmla="*/ 353 h 105"/>
                  <a:gd name="T24" fmla="*/ 242 w 56"/>
                  <a:gd name="T25" fmla="*/ 337 h 105"/>
                  <a:gd name="T26" fmla="*/ 181 w 56"/>
                  <a:gd name="T27" fmla="*/ 230 h 105"/>
                  <a:gd name="T28" fmla="*/ 181 w 56"/>
                  <a:gd name="T29" fmla="*/ 225 h 105"/>
                  <a:gd name="T30" fmla="*/ 164 w 56"/>
                  <a:gd name="T31" fmla="*/ 180 h 105"/>
                  <a:gd name="T32" fmla="*/ 169 w 56"/>
                  <a:gd name="T33" fmla="*/ 147 h 105"/>
                  <a:gd name="T34" fmla="*/ 152 w 56"/>
                  <a:gd name="T35" fmla="*/ 0 h 1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6" h="105">
                    <a:moveTo>
                      <a:pt x="27" y="0"/>
                    </a:moveTo>
                    <a:cubicBezTo>
                      <a:pt x="14" y="0"/>
                      <a:pt x="12" y="9"/>
                      <a:pt x="12" y="14"/>
                    </a:cubicBezTo>
                    <a:cubicBezTo>
                      <a:pt x="12" y="17"/>
                      <a:pt x="11" y="19"/>
                      <a:pt x="9" y="21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2"/>
                      <a:pt x="29" y="102"/>
                      <a:pt x="29" y="102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2" y="105"/>
                      <a:pt x="52" y="104"/>
                      <a:pt x="52" y="103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6" y="71"/>
                      <a:pt x="54" y="68"/>
                      <a:pt x="52" y="66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4" y="62"/>
                      <a:pt x="43" y="61"/>
                      <a:pt x="43" y="60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8" y="30"/>
                      <a:pt x="29" y="28"/>
                      <a:pt x="30" y="26"/>
                    </a:cubicBezTo>
                    <a:cubicBezTo>
                      <a:pt x="33" y="19"/>
                      <a:pt x="42" y="0"/>
                      <a:pt x="27" y="0"/>
                    </a:cubicBezTo>
                  </a:path>
                </a:pathLst>
              </a:custGeom>
              <a:solidFill>
                <a:srgbClr val="91AFC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48" name="Freeform 422"/>
              <p:cNvSpPr>
                <a:spLocks/>
              </p:cNvSpPr>
              <p:nvPr/>
            </p:nvSpPr>
            <p:spPr bwMode="auto">
              <a:xfrm>
                <a:off x="4705" y="5677"/>
                <a:ext cx="113" cy="249"/>
              </a:xfrm>
              <a:custGeom>
                <a:avLst/>
                <a:gdLst>
                  <a:gd name="T0" fmla="*/ 188 w 48"/>
                  <a:gd name="T1" fmla="*/ 0 h 105"/>
                  <a:gd name="T2" fmla="*/ 188 w 48"/>
                  <a:gd name="T3" fmla="*/ 0 h 105"/>
                  <a:gd name="T4" fmla="*/ 151 w 48"/>
                  <a:gd name="T5" fmla="*/ 21 h 105"/>
                  <a:gd name="T6" fmla="*/ 139 w 48"/>
                  <a:gd name="T7" fmla="*/ 50 h 105"/>
                  <a:gd name="T8" fmla="*/ 134 w 48"/>
                  <a:gd name="T9" fmla="*/ 85 h 105"/>
                  <a:gd name="T10" fmla="*/ 151 w 48"/>
                  <a:gd name="T11" fmla="*/ 152 h 105"/>
                  <a:gd name="T12" fmla="*/ 151 w 48"/>
                  <a:gd name="T13" fmla="*/ 180 h 105"/>
                  <a:gd name="T14" fmla="*/ 134 w 48"/>
                  <a:gd name="T15" fmla="*/ 225 h 105"/>
                  <a:gd name="T16" fmla="*/ 134 w 48"/>
                  <a:gd name="T17" fmla="*/ 230 h 105"/>
                  <a:gd name="T18" fmla="*/ 78 w 48"/>
                  <a:gd name="T19" fmla="*/ 337 h 105"/>
                  <a:gd name="T20" fmla="*/ 61 w 48"/>
                  <a:gd name="T21" fmla="*/ 353 h 105"/>
                  <a:gd name="T22" fmla="*/ 28 w 48"/>
                  <a:gd name="T23" fmla="*/ 372 h 105"/>
                  <a:gd name="T24" fmla="*/ 5 w 48"/>
                  <a:gd name="T25" fmla="*/ 415 h 105"/>
                  <a:gd name="T26" fmla="*/ 21 w 48"/>
                  <a:gd name="T27" fmla="*/ 579 h 105"/>
                  <a:gd name="T28" fmla="*/ 21 w 48"/>
                  <a:gd name="T29" fmla="*/ 590 h 105"/>
                  <a:gd name="T30" fmla="*/ 144 w 48"/>
                  <a:gd name="T31" fmla="*/ 574 h 105"/>
                  <a:gd name="T32" fmla="*/ 144 w 48"/>
                  <a:gd name="T33" fmla="*/ 496 h 105"/>
                  <a:gd name="T34" fmla="*/ 250 w 48"/>
                  <a:gd name="T35" fmla="*/ 496 h 105"/>
                  <a:gd name="T36" fmla="*/ 266 w 48"/>
                  <a:gd name="T37" fmla="*/ 123 h 105"/>
                  <a:gd name="T38" fmla="*/ 254 w 48"/>
                  <a:gd name="T39" fmla="*/ 111 h 105"/>
                  <a:gd name="T40" fmla="*/ 238 w 48"/>
                  <a:gd name="T41" fmla="*/ 85 h 105"/>
                  <a:gd name="T42" fmla="*/ 233 w 48"/>
                  <a:gd name="T43" fmla="*/ 40 h 105"/>
                  <a:gd name="T44" fmla="*/ 188 w 48"/>
                  <a:gd name="T45" fmla="*/ 0 h 10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8" h="105">
                    <a:moveTo>
                      <a:pt x="34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1" y="0"/>
                      <a:pt x="29" y="2"/>
                      <a:pt x="27" y="4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11"/>
                      <a:pt x="23" y="13"/>
                      <a:pt x="24" y="15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8"/>
                      <a:pt x="28" y="30"/>
                      <a:pt x="27" y="32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1"/>
                      <a:pt x="12" y="62"/>
                      <a:pt x="11" y="63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2" y="68"/>
                      <a:pt x="0" y="71"/>
                      <a:pt x="1" y="74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104"/>
                      <a:pt x="4" y="104"/>
                      <a:pt x="4" y="105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4" y="19"/>
                      <a:pt x="43" y="17"/>
                      <a:pt x="43" y="15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3"/>
                      <a:pt x="38" y="0"/>
                      <a:pt x="34" y="0"/>
                    </a:cubicBezTo>
                  </a:path>
                </a:pathLst>
              </a:custGeom>
              <a:solidFill>
                <a:srgbClr val="91AFC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49" name="Freeform 423"/>
              <p:cNvSpPr>
                <a:spLocks/>
              </p:cNvSpPr>
              <p:nvPr/>
            </p:nvSpPr>
            <p:spPr bwMode="auto">
              <a:xfrm>
                <a:off x="4828" y="4963"/>
                <a:ext cx="322" cy="982"/>
              </a:xfrm>
              <a:custGeom>
                <a:avLst/>
                <a:gdLst>
                  <a:gd name="T0" fmla="*/ 279 w 322"/>
                  <a:gd name="T1" fmla="*/ 156 h 982"/>
                  <a:gd name="T2" fmla="*/ 161 w 322"/>
                  <a:gd name="T3" fmla="*/ 0 h 982"/>
                  <a:gd name="T4" fmla="*/ 42 w 322"/>
                  <a:gd name="T5" fmla="*/ 156 h 982"/>
                  <a:gd name="T6" fmla="*/ 0 w 322"/>
                  <a:gd name="T7" fmla="*/ 982 h 982"/>
                  <a:gd name="T8" fmla="*/ 156 w 322"/>
                  <a:gd name="T9" fmla="*/ 982 h 982"/>
                  <a:gd name="T10" fmla="*/ 166 w 322"/>
                  <a:gd name="T11" fmla="*/ 982 h 982"/>
                  <a:gd name="T12" fmla="*/ 322 w 322"/>
                  <a:gd name="T13" fmla="*/ 982 h 982"/>
                  <a:gd name="T14" fmla="*/ 279 w 322"/>
                  <a:gd name="T15" fmla="*/ 156 h 9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2" h="982">
                    <a:moveTo>
                      <a:pt x="279" y="156"/>
                    </a:moveTo>
                    <a:lnTo>
                      <a:pt x="161" y="0"/>
                    </a:lnTo>
                    <a:lnTo>
                      <a:pt x="42" y="156"/>
                    </a:lnTo>
                    <a:lnTo>
                      <a:pt x="0" y="982"/>
                    </a:lnTo>
                    <a:lnTo>
                      <a:pt x="156" y="982"/>
                    </a:lnTo>
                    <a:lnTo>
                      <a:pt x="166" y="982"/>
                    </a:lnTo>
                    <a:lnTo>
                      <a:pt x="322" y="982"/>
                    </a:lnTo>
                    <a:lnTo>
                      <a:pt x="279" y="156"/>
                    </a:lnTo>
                    <a:close/>
                  </a:path>
                </a:pathLst>
              </a:custGeom>
              <a:solidFill>
                <a:srgbClr val="59AFE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50" name="Freeform 424"/>
              <p:cNvSpPr>
                <a:spLocks/>
              </p:cNvSpPr>
              <p:nvPr/>
            </p:nvSpPr>
            <p:spPr bwMode="auto">
              <a:xfrm>
                <a:off x="4828" y="4963"/>
                <a:ext cx="322" cy="982"/>
              </a:xfrm>
              <a:custGeom>
                <a:avLst/>
                <a:gdLst>
                  <a:gd name="T0" fmla="*/ 279 w 322"/>
                  <a:gd name="T1" fmla="*/ 156 h 982"/>
                  <a:gd name="T2" fmla="*/ 161 w 322"/>
                  <a:gd name="T3" fmla="*/ 0 h 982"/>
                  <a:gd name="T4" fmla="*/ 42 w 322"/>
                  <a:gd name="T5" fmla="*/ 156 h 982"/>
                  <a:gd name="T6" fmla="*/ 0 w 322"/>
                  <a:gd name="T7" fmla="*/ 982 h 982"/>
                  <a:gd name="T8" fmla="*/ 156 w 322"/>
                  <a:gd name="T9" fmla="*/ 982 h 982"/>
                  <a:gd name="T10" fmla="*/ 166 w 322"/>
                  <a:gd name="T11" fmla="*/ 982 h 982"/>
                  <a:gd name="T12" fmla="*/ 322 w 322"/>
                  <a:gd name="T13" fmla="*/ 982 h 982"/>
                  <a:gd name="T14" fmla="*/ 279 w 322"/>
                  <a:gd name="T15" fmla="*/ 156 h 9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2" h="982">
                    <a:moveTo>
                      <a:pt x="279" y="156"/>
                    </a:moveTo>
                    <a:lnTo>
                      <a:pt x="161" y="0"/>
                    </a:lnTo>
                    <a:lnTo>
                      <a:pt x="42" y="156"/>
                    </a:lnTo>
                    <a:lnTo>
                      <a:pt x="0" y="982"/>
                    </a:lnTo>
                    <a:lnTo>
                      <a:pt x="156" y="982"/>
                    </a:lnTo>
                    <a:lnTo>
                      <a:pt x="166" y="982"/>
                    </a:lnTo>
                    <a:lnTo>
                      <a:pt x="322" y="982"/>
                    </a:lnTo>
                    <a:lnTo>
                      <a:pt x="279" y="1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51" name="Freeform 425"/>
              <p:cNvSpPr>
                <a:spLocks noEditPoints="1"/>
              </p:cNvSpPr>
              <p:nvPr/>
            </p:nvSpPr>
            <p:spPr bwMode="auto">
              <a:xfrm>
                <a:off x="4809" y="4942"/>
                <a:ext cx="360" cy="1022"/>
              </a:xfrm>
              <a:custGeom>
                <a:avLst/>
                <a:gdLst>
                  <a:gd name="T0" fmla="*/ 808 w 152"/>
                  <a:gd name="T1" fmla="*/ 2423 h 431"/>
                  <a:gd name="T2" fmla="*/ 45 w 152"/>
                  <a:gd name="T3" fmla="*/ 2423 h 431"/>
                  <a:gd name="T4" fmla="*/ 12 w 152"/>
                  <a:gd name="T5" fmla="*/ 2412 h 431"/>
                  <a:gd name="T6" fmla="*/ 0 w 152"/>
                  <a:gd name="T7" fmla="*/ 2378 h 431"/>
                  <a:gd name="T8" fmla="*/ 102 w 152"/>
                  <a:gd name="T9" fmla="*/ 422 h 431"/>
                  <a:gd name="T10" fmla="*/ 107 w 152"/>
                  <a:gd name="T11" fmla="*/ 398 h 431"/>
                  <a:gd name="T12" fmla="*/ 386 w 152"/>
                  <a:gd name="T13" fmla="*/ 21 h 431"/>
                  <a:gd name="T14" fmla="*/ 459 w 152"/>
                  <a:gd name="T15" fmla="*/ 21 h 431"/>
                  <a:gd name="T16" fmla="*/ 741 w 152"/>
                  <a:gd name="T17" fmla="*/ 398 h 431"/>
                  <a:gd name="T18" fmla="*/ 751 w 152"/>
                  <a:gd name="T19" fmla="*/ 422 h 431"/>
                  <a:gd name="T20" fmla="*/ 853 w 152"/>
                  <a:gd name="T21" fmla="*/ 2378 h 431"/>
                  <a:gd name="T22" fmla="*/ 841 w 152"/>
                  <a:gd name="T23" fmla="*/ 2412 h 431"/>
                  <a:gd name="T24" fmla="*/ 808 w 152"/>
                  <a:gd name="T25" fmla="*/ 2423 h 431"/>
                  <a:gd name="T26" fmla="*/ 90 w 152"/>
                  <a:gd name="T27" fmla="*/ 2333 h 431"/>
                  <a:gd name="T28" fmla="*/ 758 w 152"/>
                  <a:gd name="T29" fmla="*/ 2333 h 431"/>
                  <a:gd name="T30" fmla="*/ 661 w 152"/>
                  <a:gd name="T31" fmla="*/ 439 h 431"/>
                  <a:gd name="T32" fmla="*/ 426 w 152"/>
                  <a:gd name="T33" fmla="*/ 123 h 431"/>
                  <a:gd name="T34" fmla="*/ 192 w 152"/>
                  <a:gd name="T35" fmla="*/ 439 h 431"/>
                  <a:gd name="T36" fmla="*/ 90 w 152"/>
                  <a:gd name="T37" fmla="*/ 2333 h 4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2" h="431">
                    <a:moveTo>
                      <a:pt x="144" y="431"/>
                    </a:moveTo>
                    <a:cubicBezTo>
                      <a:pt x="8" y="431"/>
                      <a:pt x="8" y="431"/>
                      <a:pt x="8" y="431"/>
                    </a:cubicBezTo>
                    <a:cubicBezTo>
                      <a:pt x="6" y="431"/>
                      <a:pt x="3" y="430"/>
                      <a:pt x="2" y="429"/>
                    </a:cubicBezTo>
                    <a:cubicBezTo>
                      <a:pt x="0" y="427"/>
                      <a:pt x="0" y="425"/>
                      <a:pt x="0" y="423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3"/>
                      <a:pt x="18" y="72"/>
                      <a:pt x="19" y="71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2" y="0"/>
                      <a:pt x="79" y="0"/>
                      <a:pt x="82" y="4"/>
                    </a:cubicBezTo>
                    <a:cubicBezTo>
                      <a:pt x="132" y="71"/>
                      <a:pt x="132" y="71"/>
                      <a:pt x="132" y="71"/>
                    </a:cubicBezTo>
                    <a:cubicBezTo>
                      <a:pt x="133" y="72"/>
                      <a:pt x="134" y="73"/>
                      <a:pt x="134" y="75"/>
                    </a:cubicBezTo>
                    <a:cubicBezTo>
                      <a:pt x="152" y="423"/>
                      <a:pt x="152" y="423"/>
                      <a:pt x="152" y="423"/>
                    </a:cubicBezTo>
                    <a:cubicBezTo>
                      <a:pt x="152" y="425"/>
                      <a:pt x="151" y="427"/>
                      <a:pt x="150" y="429"/>
                    </a:cubicBezTo>
                    <a:cubicBezTo>
                      <a:pt x="148" y="430"/>
                      <a:pt x="146" y="431"/>
                      <a:pt x="144" y="431"/>
                    </a:cubicBezTo>
                    <a:moveTo>
                      <a:pt x="16" y="415"/>
                    </a:moveTo>
                    <a:cubicBezTo>
                      <a:pt x="135" y="415"/>
                      <a:pt x="135" y="415"/>
                      <a:pt x="135" y="415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16" y="415"/>
                      <a:pt x="16" y="415"/>
                      <a:pt x="16" y="415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52" name="Freeform 426"/>
              <p:cNvSpPr>
                <a:spLocks/>
              </p:cNvSpPr>
              <p:nvPr/>
            </p:nvSpPr>
            <p:spPr bwMode="auto">
              <a:xfrm>
                <a:off x="4958" y="4994"/>
                <a:ext cx="168" cy="892"/>
              </a:xfrm>
              <a:custGeom>
                <a:avLst/>
                <a:gdLst>
                  <a:gd name="T0" fmla="*/ 31 w 168"/>
                  <a:gd name="T1" fmla="*/ 0 h 892"/>
                  <a:gd name="T2" fmla="*/ 0 w 168"/>
                  <a:gd name="T3" fmla="*/ 40 h 892"/>
                  <a:gd name="T4" fmla="*/ 66 w 168"/>
                  <a:gd name="T5" fmla="*/ 125 h 892"/>
                  <a:gd name="T6" fmla="*/ 107 w 168"/>
                  <a:gd name="T7" fmla="*/ 892 h 892"/>
                  <a:gd name="T8" fmla="*/ 168 w 168"/>
                  <a:gd name="T9" fmla="*/ 892 h 892"/>
                  <a:gd name="T10" fmla="*/ 130 w 168"/>
                  <a:gd name="T11" fmla="*/ 133 h 892"/>
                  <a:gd name="T12" fmla="*/ 31 w 168"/>
                  <a:gd name="T13" fmla="*/ 0 h 8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892">
                    <a:moveTo>
                      <a:pt x="31" y="0"/>
                    </a:moveTo>
                    <a:lnTo>
                      <a:pt x="0" y="40"/>
                    </a:lnTo>
                    <a:lnTo>
                      <a:pt x="66" y="125"/>
                    </a:lnTo>
                    <a:lnTo>
                      <a:pt x="107" y="892"/>
                    </a:lnTo>
                    <a:lnTo>
                      <a:pt x="168" y="892"/>
                    </a:lnTo>
                    <a:lnTo>
                      <a:pt x="130" y="13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E9CCE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53" name="Freeform 427"/>
              <p:cNvSpPr>
                <a:spLocks/>
              </p:cNvSpPr>
              <p:nvPr/>
            </p:nvSpPr>
            <p:spPr bwMode="auto">
              <a:xfrm>
                <a:off x="4958" y="4994"/>
                <a:ext cx="168" cy="892"/>
              </a:xfrm>
              <a:custGeom>
                <a:avLst/>
                <a:gdLst>
                  <a:gd name="T0" fmla="*/ 31 w 168"/>
                  <a:gd name="T1" fmla="*/ 0 h 892"/>
                  <a:gd name="T2" fmla="*/ 0 w 168"/>
                  <a:gd name="T3" fmla="*/ 40 h 892"/>
                  <a:gd name="T4" fmla="*/ 66 w 168"/>
                  <a:gd name="T5" fmla="*/ 125 h 892"/>
                  <a:gd name="T6" fmla="*/ 107 w 168"/>
                  <a:gd name="T7" fmla="*/ 892 h 892"/>
                  <a:gd name="T8" fmla="*/ 168 w 168"/>
                  <a:gd name="T9" fmla="*/ 892 h 892"/>
                  <a:gd name="T10" fmla="*/ 130 w 168"/>
                  <a:gd name="T11" fmla="*/ 133 h 892"/>
                  <a:gd name="T12" fmla="*/ 31 w 168"/>
                  <a:gd name="T13" fmla="*/ 0 h 8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892">
                    <a:moveTo>
                      <a:pt x="31" y="0"/>
                    </a:moveTo>
                    <a:lnTo>
                      <a:pt x="0" y="40"/>
                    </a:lnTo>
                    <a:lnTo>
                      <a:pt x="66" y="125"/>
                    </a:lnTo>
                    <a:lnTo>
                      <a:pt x="107" y="892"/>
                    </a:lnTo>
                    <a:lnTo>
                      <a:pt x="168" y="892"/>
                    </a:lnTo>
                    <a:lnTo>
                      <a:pt x="130" y="133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54" name="Freeform 428"/>
              <p:cNvSpPr>
                <a:spLocks/>
              </p:cNvSpPr>
              <p:nvPr/>
            </p:nvSpPr>
            <p:spPr bwMode="auto">
              <a:xfrm>
                <a:off x="4946" y="4963"/>
                <a:ext cx="199" cy="923"/>
              </a:xfrm>
              <a:custGeom>
                <a:avLst/>
                <a:gdLst>
                  <a:gd name="T0" fmla="*/ 43 w 199"/>
                  <a:gd name="T1" fmla="*/ 0 h 923"/>
                  <a:gd name="T2" fmla="*/ 0 w 199"/>
                  <a:gd name="T3" fmla="*/ 54 h 923"/>
                  <a:gd name="T4" fmla="*/ 12 w 199"/>
                  <a:gd name="T5" fmla="*/ 71 h 923"/>
                  <a:gd name="T6" fmla="*/ 43 w 199"/>
                  <a:gd name="T7" fmla="*/ 31 h 923"/>
                  <a:gd name="T8" fmla="*/ 142 w 199"/>
                  <a:gd name="T9" fmla="*/ 164 h 923"/>
                  <a:gd name="T10" fmla="*/ 180 w 199"/>
                  <a:gd name="T11" fmla="*/ 923 h 923"/>
                  <a:gd name="T12" fmla="*/ 199 w 199"/>
                  <a:gd name="T13" fmla="*/ 923 h 923"/>
                  <a:gd name="T14" fmla="*/ 161 w 199"/>
                  <a:gd name="T15" fmla="*/ 156 h 923"/>
                  <a:gd name="T16" fmla="*/ 43 w 199"/>
                  <a:gd name="T17" fmla="*/ 0 h 9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9" h="923">
                    <a:moveTo>
                      <a:pt x="43" y="0"/>
                    </a:moveTo>
                    <a:lnTo>
                      <a:pt x="0" y="54"/>
                    </a:lnTo>
                    <a:lnTo>
                      <a:pt x="12" y="71"/>
                    </a:lnTo>
                    <a:lnTo>
                      <a:pt x="43" y="31"/>
                    </a:lnTo>
                    <a:lnTo>
                      <a:pt x="142" y="164"/>
                    </a:lnTo>
                    <a:lnTo>
                      <a:pt x="180" y="923"/>
                    </a:lnTo>
                    <a:lnTo>
                      <a:pt x="199" y="923"/>
                    </a:lnTo>
                    <a:lnTo>
                      <a:pt x="161" y="156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55" name="Freeform 429"/>
              <p:cNvSpPr>
                <a:spLocks/>
              </p:cNvSpPr>
              <p:nvPr/>
            </p:nvSpPr>
            <p:spPr bwMode="auto">
              <a:xfrm>
                <a:off x="4946" y="4963"/>
                <a:ext cx="199" cy="923"/>
              </a:xfrm>
              <a:custGeom>
                <a:avLst/>
                <a:gdLst>
                  <a:gd name="T0" fmla="*/ 43 w 199"/>
                  <a:gd name="T1" fmla="*/ 0 h 923"/>
                  <a:gd name="T2" fmla="*/ 0 w 199"/>
                  <a:gd name="T3" fmla="*/ 54 h 923"/>
                  <a:gd name="T4" fmla="*/ 12 w 199"/>
                  <a:gd name="T5" fmla="*/ 71 h 923"/>
                  <a:gd name="T6" fmla="*/ 43 w 199"/>
                  <a:gd name="T7" fmla="*/ 31 h 923"/>
                  <a:gd name="T8" fmla="*/ 142 w 199"/>
                  <a:gd name="T9" fmla="*/ 164 h 923"/>
                  <a:gd name="T10" fmla="*/ 180 w 199"/>
                  <a:gd name="T11" fmla="*/ 923 h 923"/>
                  <a:gd name="T12" fmla="*/ 199 w 199"/>
                  <a:gd name="T13" fmla="*/ 923 h 923"/>
                  <a:gd name="T14" fmla="*/ 161 w 199"/>
                  <a:gd name="T15" fmla="*/ 156 h 923"/>
                  <a:gd name="T16" fmla="*/ 43 w 199"/>
                  <a:gd name="T17" fmla="*/ 0 h 9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9" h="923">
                    <a:moveTo>
                      <a:pt x="43" y="0"/>
                    </a:moveTo>
                    <a:lnTo>
                      <a:pt x="0" y="54"/>
                    </a:lnTo>
                    <a:lnTo>
                      <a:pt x="12" y="71"/>
                    </a:lnTo>
                    <a:lnTo>
                      <a:pt x="43" y="31"/>
                    </a:lnTo>
                    <a:lnTo>
                      <a:pt x="142" y="164"/>
                    </a:lnTo>
                    <a:lnTo>
                      <a:pt x="180" y="923"/>
                    </a:lnTo>
                    <a:lnTo>
                      <a:pt x="199" y="923"/>
                    </a:lnTo>
                    <a:lnTo>
                      <a:pt x="161" y="156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56" name="Freeform 430"/>
              <p:cNvSpPr>
                <a:spLocks/>
              </p:cNvSpPr>
              <p:nvPr/>
            </p:nvSpPr>
            <p:spPr bwMode="auto">
              <a:xfrm>
                <a:off x="4873" y="5319"/>
                <a:ext cx="227" cy="602"/>
              </a:xfrm>
              <a:custGeom>
                <a:avLst/>
                <a:gdLst>
                  <a:gd name="T0" fmla="*/ 225 w 96"/>
                  <a:gd name="T1" fmla="*/ 180 h 254"/>
                  <a:gd name="T2" fmla="*/ 225 w 96"/>
                  <a:gd name="T3" fmla="*/ 201 h 254"/>
                  <a:gd name="T4" fmla="*/ 156 w 96"/>
                  <a:gd name="T5" fmla="*/ 242 h 254"/>
                  <a:gd name="T6" fmla="*/ 144 w 96"/>
                  <a:gd name="T7" fmla="*/ 242 h 254"/>
                  <a:gd name="T8" fmla="*/ 102 w 96"/>
                  <a:gd name="T9" fmla="*/ 258 h 254"/>
                  <a:gd name="T10" fmla="*/ 73 w 96"/>
                  <a:gd name="T11" fmla="*/ 287 h 254"/>
                  <a:gd name="T12" fmla="*/ 0 w 96"/>
                  <a:gd name="T13" fmla="*/ 664 h 254"/>
                  <a:gd name="T14" fmla="*/ 0 w 96"/>
                  <a:gd name="T15" fmla="*/ 680 h 254"/>
                  <a:gd name="T16" fmla="*/ 17 w 96"/>
                  <a:gd name="T17" fmla="*/ 718 h 254"/>
                  <a:gd name="T18" fmla="*/ 17 w 96"/>
                  <a:gd name="T19" fmla="*/ 730 h 254"/>
                  <a:gd name="T20" fmla="*/ 57 w 96"/>
                  <a:gd name="T21" fmla="*/ 803 h 254"/>
                  <a:gd name="T22" fmla="*/ 57 w 96"/>
                  <a:gd name="T23" fmla="*/ 820 h 254"/>
                  <a:gd name="T24" fmla="*/ 57 w 96"/>
                  <a:gd name="T25" fmla="*/ 960 h 254"/>
                  <a:gd name="T26" fmla="*/ 111 w 96"/>
                  <a:gd name="T27" fmla="*/ 960 h 254"/>
                  <a:gd name="T28" fmla="*/ 151 w 96"/>
                  <a:gd name="T29" fmla="*/ 1341 h 254"/>
                  <a:gd name="T30" fmla="*/ 151 w 96"/>
                  <a:gd name="T31" fmla="*/ 1394 h 254"/>
                  <a:gd name="T32" fmla="*/ 135 w 96"/>
                  <a:gd name="T33" fmla="*/ 1427 h 254"/>
                  <a:gd name="T34" fmla="*/ 189 w 96"/>
                  <a:gd name="T35" fmla="*/ 1427 h 254"/>
                  <a:gd name="T36" fmla="*/ 225 w 96"/>
                  <a:gd name="T37" fmla="*/ 1410 h 254"/>
                  <a:gd name="T38" fmla="*/ 234 w 96"/>
                  <a:gd name="T39" fmla="*/ 1398 h 254"/>
                  <a:gd name="T40" fmla="*/ 246 w 96"/>
                  <a:gd name="T41" fmla="*/ 1370 h 254"/>
                  <a:gd name="T42" fmla="*/ 246 w 96"/>
                  <a:gd name="T43" fmla="*/ 972 h 254"/>
                  <a:gd name="T44" fmla="*/ 274 w 96"/>
                  <a:gd name="T45" fmla="*/ 950 h 254"/>
                  <a:gd name="T46" fmla="*/ 336 w 96"/>
                  <a:gd name="T47" fmla="*/ 939 h 254"/>
                  <a:gd name="T48" fmla="*/ 402 w 96"/>
                  <a:gd name="T49" fmla="*/ 1386 h 254"/>
                  <a:gd name="T50" fmla="*/ 442 w 96"/>
                  <a:gd name="T51" fmla="*/ 1427 h 254"/>
                  <a:gd name="T52" fmla="*/ 471 w 96"/>
                  <a:gd name="T53" fmla="*/ 1427 h 254"/>
                  <a:gd name="T54" fmla="*/ 504 w 96"/>
                  <a:gd name="T55" fmla="*/ 1360 h 254"/>
                  <a:gd name="T56" fmla="*/ 504 w 96"/>
                  <a:gd name="T57" fmla="*/ 1360 h 254"/>
                  <a:gd name="T58" fmla="*/ 497 w 96"/>
                  <a:gd name="T59" fmla="*/ 1341 h 254"/>
                  <a:gd name="T60" fmla="*/ 480 w 96"/>
                  <a:gd name="T61" fmla="*/ 967 h 254"/>
                  <a:gd name="T62" fmla="*/ 487 w 96"/>
                  <a:gd name="T63" fmla="*/ 950 h 254"/>
                  <a:gd name="T64" fmla="*/ 492 w 96"/>
                  <a:gd name="T65" fmla="*/ 915 h 254"/>
                  <a:gd name="T66" fmla="*/ 447 w 96"/>
                  <a:gd name="T67" fmla="*/ 640 h 254"/>
                  <a:gd name="T68" fmla="*/ 459 w 96"/>
                  <a:gd name="T69" fmla="*/ 595 h 254"/>
                  <a:gd name="T70" fmla="*/ 520 w 96"/>
                  <a:gd name="T71" fmla="*/ 550 h 254"/>
                  <a:gd name="T72" fmla="*/ 537 w 96"/>
                  <a:gd name="T73" fmla="*/ 505 h 254"/>
                  <a:gd name="T74" fmla="*/ 475 w 96"/>
                  <a:gd name="T75" fmla="*/ 292 h 254"/>
                  <a:gd name="T76" fmla="*/ 454 w 96"/>
                  <a:gd name="T77" fmla="*/ 263 h 254"/>
                  <a:gd name="T78" fmla="*/ 324 w 96"/>
                  <a:gd name="T79" fmla="*/ 201 h 254"/>
                  <a:gd name="T80" fmla="*/ 324 w 96"/>
                  <a:gd name="T81" fmla="*/ 168 h 254"/>
                  <a:gd name="T82" fmla="*/ 307 w 96"/>
                  <a:gd name="T83" fmla="*/ 12 h 254"/>
                  <a:gd name="T84" fmla="*/ 201 w 96"/>
                  <a:gd name="T85" fmla="*/ 107 h 254"/>
                  <a:gd name="T86" fmla="*/ 201 w 96"/>
                  <a:gd name="T87" fmla="*/ 123 h 254"/>
                  <a:gd name="T88" fmla="*/ 225 w 96"/>
                  <a:gd name="T89" fmla="*/ 180 h 25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6" h="254">
                    <a:moveTo>
                      <a:pt x="40" y="32"/>
                    </a:moveTo>
                    <a:cubicBezTo>
                      <a:pt x="40" y="36"/>
                      <a:pt x="40" y="36"/>
                      <a:pt x="40" y="36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6" y="43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6" y="46"/>
                      <a:pt x="14" y="49"/>
                      <a:pt x="13" y="51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19"/>
                      <a:pt x="0" y="120"/>
                      <a:pt x="0" y="121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9"/>
                      <a:pt x="3" y="129"/>
                      <a:pt x="3" y="130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10" y="144"/>
                      <a:pt x="10" y="145"/>
                      <a:pt x="10" y="146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20" y="171"/>
                      <a:pt x="20" y="171"/>
                      <a:pt x="20" y="171"/>
                    </a:cubicBezTo>
                    <a:cubicBezTo>
                      <a:pt x="27" y="239"/>
                      <a:pt x="27" y="239"/>
                      <a:pt x="27" y="239"/>
                    </a:cubicBezTo>
                    <a:cubicBezTo>
                      <a:pt x="27" y="248"/>
                      <a:pt x="27" y="248"/>
                      <a:pt x="27" y="248"/>
                    </a:cubicBezTo>
                    <a:cubicBezTo>
                      <a:pt x="24" y="254"/>
                      <a:pt x="24" y="254"/>
                      <a:pt x="24" y="254"/>
                    </a:cubicBezTo>
                    <a:cubicBezTo>
                      <a:pt x="34" y="254"/>
                      <a:pt x="34" y="254"/>
                      <a:pt x="34" y="254"/>
                    </a:cubicBezTo>
                    <a:cubicBezTo>
                      <a:pt x="37" y="254"/>
                      <a:pt x="39" y="253"/>
                      <a:pt x="40" y="251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3" y="248"/>
                      <a:pt x="44" y="246"/>
                      <a:pt x="44" y="244"/>
                    </a:cubicBezTo>
                    <a:cubicBezTo>
                      <a:pt x="44" y="173"/>
                      <a:pt x="44" y="173"/>
                      <a:pt x="44" y="173"/>
                    </a:cubicBezTo>
                    <a:cubicBezTo>
                      <a:pt x="49" y="169"/>
                      <a:pt x="49" y="169"/>
                      <a:pt x="49" y="169"/>
                    </a:cubicBezTo>
                    <a:cubicBezTo>
                      <a:pt x="49" y="169"/>
                      <a:pt x="60" y="164"/>
                      <a:pt x="60" y="167"/>
                    </a:cubicBezTo>
                    <a:cubicBezTo>
                      <a:pt x="61" y="169"/>
                      <a:pt x="69" y="228"/>
                      <a:pt x="72" y="247"/>
                    </a:cubicBezTo>
                    <a:cubicBezTo>
                      <a:pt x="72" y="251"/>
                      <a:pt x="76" y="254"/>
                      <a:pt x="79" y="254"/>
                    </a:cubicBezTo>
                    <a:cubicBezTo>
                      <a:pt x="84" y="254"/>
                      <a:pt x="84" y="254"/>
                      <a:pt x="84" y="254"/>
                    </a:cubicBezTo>
                    <a:cubicBezTo>
                      <a:pt x="90" y="254"/>
                      <a:pt x="93" y="248"/>
                      <a:pt x="90" y="242"/>
                    </a:cubicBezTo>
                    <a:cubicBezTo>
                      <a:pt x="90" y="242"/>
                      <a:pt x="90" y="242"/>
                      <a:pt x="90" y="242"/>
                    </a:cubicBezTo>
                    <a:cubicBezTo>
                      <a:pt x="90" y="241"/>
                      <a:pt x="89" y="240"/>
                      <a:pt x="89" y="239"/>
                    </a:cubicBezTo>
                    <a:cubicBezTo>
                      <a:pt x="86" y="172"/>
                      <a:pt x="86" y="172"/>
                      <a:pt x="86" y="172"/>
                    </a:cubicBezTo>
                    <a:cubicBezTo>
                      <a:pt x="86" y="171"/>
                      <a:pt x="86" y="170"/>
                      <a:pt x="87" y="169"/>
                    </a:cubicBezTo>
                    <a:cubicBezTo>
                      <a:pt x="88" y="163"/>
                      <a:pt x="88" y="163"/>
                      <a:pt x="88" y="163"/>
                    </a:cubicBezTo>
                    <a:cubicBezTo>
                      <a:pt x="80" y="114"/>
                      <a:pt x="80" y="114"/>
                      <a:pt x="80" y="114"/>
                    </a:cubicBezTo>
                    <a:cubicBezTo>
                      <a:pt x="79" y="111"/>
                      <a:pt x="80" y="108"/>
                      <a:pt x="82" y="106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6" y="96"/>
                      <a:pt x="96" y="93"/>
                      <a:pt x="96" y="90"/>
                    </a:cubicBezTo>
                    <a:cubicBezTo>
                      <a:pt x="85" y="52"/>
                      <a:pt x="85" y="52"/>
                      <a:pt x="85" y="52"/>
                    </a:cubicBezTo>
                    <a:cubicBezTo>
                      <a:pt x="85" y="50"/>
                      <a:pt x="83" y="48"/>
                      <a:pt x="81" y="47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8" y="30"/>
                      <a:pt x="58" y="30"/>
                      <a:pt x="58" y="30"/>
                    </a:cubicBezTo>
                    <a:cubicBezTo>
                      <a:pt x="58" y="30"/>
                      <a:pt x="74" y="5"/>
                      <a:pt x="55" y="2"/>
                    </a:cubicBezTo>
                    <a:cubicBezTo>
                      <a:pt x="39" y="0"/>
                      <a:pt x="36" y="14"/>
                      <a:pt x="36" y="19"/>
                    </a:cubicBezTo>
                    <a:cubicBezTo>
                      <a:pt x="36" y="20"/>
                      <a:pt x="36" y="21"/>
                      <a:pt x="36" y="22"/>
                    </a:cubicBezTo>
                    <a:lnTo>
                      <a:pt x="40" y="32"/>
                    </a:lnTo>
                    <a:close/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57" name="Freeform 431"/>
              <p:cNvSpPr>
                <a:spLocks noEditPoints="1"/>
              </p:cNvSpPr>
              <p:nvPr/>
            </p:nvSpPr>
            <p:spPr bwMode="auto">
              <a:xfrm>
                <a:off x="4854" y="5300"/>
                <a:ext cx="268" cy="640"/>
              </a:xfrm>
              <a:custGeom>
                <a:avLst/>
                <a:gdLst>
                  <a:gd name="T0" fmla="*/ 489 w 113"/>
                  <a:gd name="T1" fmla="*/ 1517 h 270"/>
                  <a:gd name="T2" fmla="*/ 344 w 113"/>
                  <a:gd name="T3" fmla="*/ 1033 h 270"/>
                  <a:gd name="T4" fmla="*/ 337 w 113"/>
                  <a:gd name="T5" fmla="*/ 1041 h 270"/>
                  <a:gd name="T6" fmla="*/ 315 w 113"/>
                  <a:gd name="T7" fmla="*/ 1477 h 270"/>
                  <a:gd name="T8" fmla="*/ 237 w 113"/>
                  <a:gd name="T9" fmla="*/ 1517 h 270"/>
                  <a:gd name="T10" fmla="*/ 140 w 113"/>
                  <a:gd name="T11" fmla="*/ 1496 h 270"/>
                  <a:gd name="T12" fmla="*/ 152 w 113"/>
                  <a:gd name="T13" fmla="*/ 1427 h 270"/>
                  <a:gd name="T14" fmla="*/ 119 w 113"/>
                  <a:gd name="T15" fmla="*/ 1050 h 270"/>
                  <a:gd name="T16" fmla="*/ 57 w 113"/>
                  <a:gd name="T17" fmla="*/ 1005 h 270"/>
                  <a:gd name="T18" fmla="*/ 21 w 113"/>
                  <a:gd name="T19" fmla="*/ 792 h 270"/>
                  <a:gd name="T20" fmla="*/ 5 w 113"/>
                  <a:gd name="T21" fmla="*/ 742 h 270"/>
                  <a:gd name="T22" fmla="*/ 74 w 113"/>
                  <a:gd name="T23" fmla="*/ 325 h 270"/>
                  <a:gd name="T24" fmla="*/ 180 w 113"/>
                  <a:gd name="T25" fmla="*/ 247 h 270"/>
                  <a:gd name="T26" fmla="*/ 209 w 113"/>
                  <a:gd name="T27" fmla="*/ 185 h 270"/>
                  <a:gd name="T28" fmla="*/ 360 w 113"/>
                  <a:gd name="T29" fmla="*/ 12 h 270"/>
                  <a:gd name="T30" fmla="*/ 417 w 113"/>
                  <a:gd name="T31" fmla="*/ 218 h 270"/>
                  <a:gd name="T32" fmla="*/ 569 w 113"/>
                  <a:gd name="T33" fmla="*/ 325 h 270"/>
                  <a:gd name="T34" fmla="*/ 595 w 113"/>
                  <a:gd name="T35" fmla="*/ 628 h 270"/>
                  <a:gd name="T36" fmla="*/ 586 w 113"/>
                  <a:gd name="T37" fmla="*/ 955 h 270"/>
                  <a:gd name="T38" fmla="*/ 574 w 113"/>
                  <a:gd name="T39" fmla="*/ 1005 h 270"/>
                  <a:gd name="T40" fmla="*/ 591 w 113"/>
                  <a:gd name="T41" fmla="*/ 1472 h 270"/>
                  <a:gd name="T42" fmla="*/ 517 w 113"/>
                  <a:gd name="T43" fmla="*/ 1427 h 270"/>
                  <a:gd name="T44" fmla="*/ 517 w 113"/>
                  <a:gd name="T45" fmla="*/ 1427 h 270"/>
                  <a:gd name="T46" fmla="*/ 512 w 113"/>
                  <a:gd name="T47" fmla="*/ 1427 h 270"/>
                  <a:gd name="T48" fmla="*/ 484 w 113"/>
                  <a:gd name="T49" fmla="*/ 1012 h 270"/>
                  <a:gd name="T50" fmla="*/ 496 w 113"/>
                  <a:gd name="T51" fmla="*/ 960 h 270"/>
                  <a:gd name="T52" fmla="*/ 479 w 113"/>
                  <a:gd name="T53" fmla="*/ 607 h 270"/>
                  <a:gd name="T54" fmla="*/ 484 w 113"/>
                  <a:gd name="T55" fmla="*/ 348 h 270"/>
                  <a:gd name="T56" fmla="*/ 327 w 113"/>
                  <a:gd name="T57" fmla="*/ 247 h 270"/>
                  <a:gd name="T58" fmla="*/ 332 w 113"/>
                  <a:gd name="T59" fmla="*/ 185 h 270"/>
                  <a:gd name="T60" fmla="*/ 349 w 113"/>
                  <a:gd name="T61" fmla="*/ 102 h 270"/>
                  <a:gd name="T62" fmla="*/ 292 w 113"/>
                  <a:gd name="T63" fmla="*/ 152 h 270"/>
                  <a:gd name="T64" fmla="*/ 315 w 113"/>
                  <a:gd name="T65" fmla="*/ 225 h 270"/>
                  <a:gd name="T66" fmla="*/ 292 w 113"/>
                  <a:gd name="T67" fmla="*/ 287 h 270"/>
                  <a:gd name="T68" fmla="*/ 202 w 113"/>
                  <a:gd name="T69" fmla="*/ 332 h 270"/>
                  <a:gd name="T70" fmla="*/ 90 w 113"/>
                  <a:gd name="T71" fmla="*/ 713 h 270"/>
                  <a:gd name="T72" fmla="*/ 140 w 113"/>
                  <a:gd name="T73" fmla="*/ 825 h 270"/>
                  <a:gd name="T74" fmla="*/ 147 w 113"/>
                  <a:gd name="T75" fmla="*/ 960 h 270"/>
                  <a:gd name="T76" fmla="*/ 202 w 113"/>
                  <a:gd name="T77" fmla="*/ 1000 h 270"/>
                  <a:gd name="T78" fmla="*/ 242 w 113"/>
                  <a:gd name="T79" fmla="*/ 1422 h 270"/>
                  <a:gd name="T80" fmla="*/ 247 w 113"/>
                  <a:gd name="T81" fmla="*/ 1017 h 270"/>
                  <a:gd name="T82" fmla="*/ 292 w 113"/>
                  <a:gd name="T83" fmla="*/ 960 h 270"/>
                  <a:gd name="T84" fmla="*/ 377 w 113"/>
                  <a:gd name="T85" fmla="*/ 932 h 270"/>
                  <a:gd name="T86" fmla="*/ 496 w 113"/>
                  <a:gd name="T87" fmla="*/ 1427 h 2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3" h="270">
                    <a:moveTo>
                      <a:pt x="92" y="270"/>
                    </a:moveTo>
                    <a:cubicBezTo>
                      <a:pt x="87" y="270"/>
                      <a:pt x="87" y="270"/>
                      <a:pt x="87" y="270"/>
                    </a:cubicBezTo>
                    <a:cubicBezTo>
                      <a:pt x="80" y="270"/>
                      <a:pt x="73" y="264"/>
                      <a:pt x="72" y="257"/>
                    </a:cubicBezTo>
                    <a:cubicBezTo>
                      <a:pt x="68" y="228"/>
                      <a:pt x="63" y="198"/>
                      <a:pt x="61" y="184"/>
                    </a:cubicBezTo>
                    <a:cubicBezTo>
                      <a:pt x="61" y="184"/>
                      <a:pt x="61" y="184"/>
                      <a:pt x="61" y="184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252"/>
                      <a:pt x="60" y="252"/>
                      <a:pt x="60" y="252"/>
                    </a:cubicBezTo>
                    <a:cubicBezTo>
                      <a:pt x="60" y="256"/>
                      <a:pt x="59" y="260"/>
                      <a:pt x="56" y="263"/>
                    </a:cubicBezTo>
                    <a:cubicBezTo>
                      <a:pt x="54" y="265"/>
                      <a:pt x="54" y="265"/>
                      <a:pt x="54" y="265"/>
                    </a:cubicBezTo>
                    <a:cubicBezTo>
                      <a:pt x="51" y="268"/>
                      <a:pt x="47" y="270"/>
                      <a:pt x="42" y="270"/>
                    </a:cubicBezTo>
                    <a:cubicBezTo>
                      <a:pt x="32" y="270"/>
                      <a:pt x="32" y="270"/>
                      <a:pt x="32" y="270"/>
                    </a:cubicBezTo>
                    <a:cubicBezTo>
                      <a:pt x="29" y="270"/>
                      <a:pt x="26" y="268"/>
                      <a:pt x="25" y="266"/>
                    </a:cubicBezTo>
                    <a:cubicBezTo>
                      <a:pt x="23" y="264"/>
                      <a:pt x="23" y="261"/>
                      <a:pt x="25" y="258"/>
                    </a:cubicBezTo>
                    <a:cubicBezTo>
                      <a:pt x="27" y="254"/>
                      <a:pt x="27" y="254"/>
                      <a:pt x="27" y="254"/>
                    </a:cubicBezTo>
                    <a:cubicBezTo>
                      <a:pt x="27" y="248"/>
                      <a:pt x="27" y="248"/>
                      <a:pt x="27" y="248"/>
                    </a:cubicBezTo>
                    <a:cubicBezTo>
                      <a:pt x="21" y="187"/>
                      <a:pt x="21" y="187"/>
                      <a:pt x="21" y="187"/>
                    </a:cubicBezTo>
                    <a:cubicBezTo>
                      <a:pt x="18" y="187"/>
                      <a:pt x="18" y="187"/>
                      <a:pt x="18" y="187"/>
                    </a:cubicBezTo>
                    <a:cubicBezTo>
                      <a:pt x="14" y="187"/>
                      <a:pt x="10" y="184"/>
                      <a:pt x="10" y="179"/>
                    </a:cubicBezTo>
                    <a:cubicBezTo>
                      <a:pt x="10" y="154"/>
                      <a:pt x="10" y="154"/>
                      <a:pt x="10" y="154"/>
                    </a:cubicBezTo>
                    <a:cubicBezTo>
                      <a:pt x="4" y="141"/>
                      <a:pt x="4" y="141"/>
                      <a:pt x="4" y="141"/>
                    </a:cubicBezTo>
                    <a:cubicBezTo>
                      <a:pt x="3" y="140"/>
                      <a:pt x="3" y="139"/>
                      <a:pt x="3" y="139"/>
                    </a:cubicBezTo>
                    <a:cubicBezTo>
                      <a:pt x="1" y="132"/>
                      <a:pt x="1" y="132"/>
                      <a:pt x="1" y="132"/>
                    </a:cubicBezTo>
                    <a:cubicBezTo>
                      <a:pt x="0" y="129"/>
                      <a:pt x="0" y="127"/>
                      <a:pt x="0" y="12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4" y="52"/>
                      <a:pt x="19" y="47"/>
                      <a:pt x="24" y="46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6" y="31"/>
                      <a:pt x="36" y="28"/>
                      <a:pt x="36" y="26"/>
                    </a:cubicBezTo>
                    <a:cubicBezTo>
                      <a:pt x="37" y="10"/>
                      <a:pt x="48" y="0"/>
                      <a:pt x="64" y="2"/>
                    </a:cubicBezTo>
                    <a:cubicBezTo>
                      <a:pt x="73" y="3"/>
                      <a:pt x="77" y="8"/>
                      <a:pt x="79" y="12"/>
                    </a:cubicBezTo>
                    <a:cubicBezTo>
                      <a:pt x="83" y="21"/>
                      <a:pt x="78" y="33"/>
                      <a:pt x="74" y="39"/>
                    </a:cubicBezTo>
                    <a:cubicBezTo>
                      <a:pt x="93" y="48"/>
                      <a:pt x="93" y="48"/>
                      <a:pt x="93" y="48"/>
                    </a:cubicBezTo>
                    <a:cubicBezTo>
                      <a:pt x="97" y="50"/>
                      <a:pt x="100" y="53"/>
                      <a:pt x="101" y="58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3" y="102"/>
                      <a:pt x="111" y="108"/>
                      <a:pt x="106" y="112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104" y="170"/>
                      <a:pt x="104" y="170"/>
                      <a:pt x="104" y="170"/>
                    </a:cubicBezTo>
                    <a:cubicBezTo>
                      <a:pt x="105" y="171"/>
                      <a:pt x="104" y="172"/>
                      <a:pt x="104" y="174"/>
                    </a:cubicBezTo>
                    <a:cubicBezTo>
                      <a:pt x="102" y="179"/>
                      <a:pt x="102" y="179"/>
                      <a:pt x="102" y="179"/>
                    </a:cubicBezTo>
                    <a:cubicBezTo>
                      <a:pt x="105" y="247"/>
                      <a:pt x="105" y="247"/>
                      <a:pt x="105" y="247"/>
                    </a:cubicBezTo>
                    <a:cubicBezTo>
                      <a:pt x="108" y="251"/>
                      <a:pt x="108" y="257"/>
                      <a:pt x="105" y="262"/>
                    </a:cubicBezTo>
                    <a:cubicBezTo>
                      <a:pt x="102" y="267"/>
                      <a:pt x="97" y="270"/>
                      <a:pt x="92" y="270"/>
                    </a:cubicBezTo>
                    <a:close/>
                    <a:moveTo>
                      <a:pt x="92" y="254"/>
                    </a:moveTo>
                    <a:cubicBezTo>
                      <a:pt x="92" y="262"/>
                      <a:pt x="92" y="262"/>
                      <a:pt x="92" y="262"/>
                    </a:cubicBezTo>
                    <a:lnTo>
                      <a:pt x="92" y="254"/>
                    </a:lnTo>
                    <a:close/>
                    <a:moveTo>
                      <a:pt x="88" y="254"/>
                    </a:moveTo>
                    <a:cubicBezTo>
                      <a:pt x="91" y="254"/>
                      <a:pt x="91" y="254"/>
                      <a:pt x="91" y="254"/>
                    </a:cubicBezTo>
                    <a:cubicBezTo>
                      <a:pt x="90" y="252"/>
                      <a:pt x="89" y="250"/>
                      <a:pt x="89" y="247"/>
                    </a:cubicBezTo>
                    <a:cubicBezTo>
                      <a:pt x="86" y="180"/>
                      <a:pt x="86" y="180"/>
                      <a:pt x="86" y="180"/>
                    </a:cubicBezTo>
                    <a:cubicBezTo>
                      <a:pt x="86" y="178"/>
                      <a:pt x="86" y="176"/>
                      <a:pt x="87" y="175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0" y="123"/>
                      <a:pt x="80" y="123"/>
                      <a:pt x="80" y="123"/>
                    </a:cubicBezTo>
                    <a:cubicBezTo>
                      <a:pt x="79" y="117"/>
                      <a:pt x="81" y="112"/>
                      <a:pt x="85" y="108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86" y="62"/>
                      <a:pt x="86" y="62"/>
                      <a:pt x="86" y="62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0" y="50"/>
                      <a:pt x="58" y="47"/>
                      <a:pt x="58" y="44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36"/>
                      <a:pt x="58" y="35"/>
                      <a:pt x="59" y="33"/>
                    </a:cubicBezTo>
                    <a:cubicBezTo>
                      <a:pt x="63" y="28"/>
                      <a:pt x="65" y="20"/>
                      <a:pt x="64" y="19"/>
                    </a:cubicBezTo>
                    <a:cubicBezTo>
                      <a:pt x="64" y="18"/>
                      <a:pt x="63" y="18"/>
                      <a:pt x="62" y="18"/>
                    </a:cubicBezTo>
                    <a:cubicBezTo>
                      <a:pt x="61" y="18"/>
                      <a:pt x="60" y="18"/>
                      <a:pt x="60" y="18"/>
                    </a:cubicBezTo>
                    <a:cubicBezTo>
                      <a:pt x="58" y="18"/>
                      <a:pt x="53" y="18"/>
                      <a:pt x="52" y="2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8"/>
                      <a:pt x="56" y="39"/>
                      <a:pt x="56" y="40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6" y="47"/>
                      <a:pt x="55" y="50"/>
                      <a:pt x="52" y="51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8" y="58"/>
                      <a:pt x="37" y="59"/>
                      <a:pt x="36" y="59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26" y="149"/>
                      <a:pt x="26" y="152"/>
                      <a:pt x="26" y="154"/>
                    </a:cubicBezTo>
                    <a:cubicBezTo>
                      <a:pt x="26" y="171"/>
                      <a:pt x="26" y="171"/>
                      <a:pt x="26" y="171"/>
                    </a:cubicBezTo>
                    <a:cubicBezTo>
                      <a:pt x="28" y="171"/>
                      <a:pt x="28" y="171"/>
                      <a:pt x="28" y="171"/>
                    </a:cubicBezTo>
                    <a:cubicBezTo>
                      <a:pt x="32" y="171"/>
                      <a:pt x="35" y="174"/>
                      <a:pt x="36" y="178"/>
                    </a:cubicBezTo>
                    <a:cubicBezTo>
                      <a:pt x="42" y="247"/>
                      <a:pt x="42" y="247"/>
                      <a:pt x="42" y="247"/>
                    </a:cubicBezTo>
                    <a:cubicBezTo>
                      <a:pt x="43" y="253"/>
                      <a:pt x="43" y="253"/>
                      <a:pt x="43" y="253"/>
                    </a:cubicBezTo>
                    <a:cubicBezTo>
                      <a:pt x="44" y="252"/>
                      <a:pt x="44" y="252"/>
                      <a:pt x="44" y="252"/>
                    </a:cubicBezTo>
                    <a:cubicBezTo>
                      <a:pt x="44" y="181"/>
                      <a:pt x="44" y="181"/>
                      <a:pt x="44" y="181"/>
                    </a:cubicBezTo>
                    <a:cubicBezTo>
                      <a:pt x="44" y="178"/>
                      <a:pt x="45" y="176"/>
                      <a:pt x="47" y="174"/>
                    </a:cubicBezTo>
                    <a:cubicBezTo>
                      <a:pt x="52" y="171"/>
                      <a:pt x="52" y="171"/>
                      <a:pt x="52" y="171"/>
                    </a:cubicBezTo>
                    <a:cubicBezTo>
                      <a:pt x="52" y="171"/>
                      <a:pt x="53" y="170"/>
                      <a:pt x="53" y="170"/>
                    </a:cubicBezTo>
                    <a:cubicBezTo>
                      <a:pt x="56" y="169"/>
                      <a:pt x="63" y="166"/>
                      <a:pt x="67" y="166"/>
                    </a:cubicBezTo>
                    <a:cubicBezTo>
                      <a:pt x="72" y="166"/>
                      <a:pt x="75" y="170"/>
                      <a:pt x="76" y="173"/>
                    </a:cubicBezTo>
                    <a:cubicBezTo>
                      <a:pt x="76" y="176"/>
                      <a:pt x="86" y="240"/>
                      <a:pt x="88" y="254"/>
                    </a:cubicBez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58" name="Rectangle 432"/>
              <p:cNvSpPr>
                <a:spLocks noChangeArrowheads="1"/>
              </p:cNvSpPr>
              <p:nvPr/>
            </p:nvSpPr>
            <p:spPr bwMode="auto">
              <a:xfrm>
                <a:off x="4766" y="5886"/>
                <a:ext cx="460" cy="66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59" name="Rectangle 433"/>
              <p:cNvSpPr>
                <a:spLocks noChangeArrowheads="1"/>
              </p:cNvSpPr>
              <p:nvPr/>
            </p:nvSpPr>
            <p:spPr bwMode="auto">
              <a:xfrm>
                <a:off x="4766" y="5886"/>
                <a:ext cx="460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60" name="Freeform 434"/>
              <p:cNvSpPr>
                <a:spLocks/>
              </p:cNvSpPr>
              <p:nvPr/>
            </p:nvSpPr>
            <p:spPr bwMode="auto">
              <a:xfrm>
                <a:off x="4517" y="5926"/>
                <a:ext cx="955" cy="546"/>
              </a:xfrm>
              <a:custGeom>
                <a:avLst/>
                <a:gdLst>
                  <a:gd name="T0" fmla="*/ 830 w 955"/>
                  <a:gd name="T1" fmla="*/ 168 h 546"/>
                  <a:gd name="T2" fmla="*/ 801 w 955"/>
                  <a:gd name="T3" fmla="*/ 168 h 546"/>
                  <a:gd name="T4" fmla="*/ 801 w 955"/>
                  <a:gd name="T5" fmla="*/ 133 h 546"/>
                  <a:gd name="T6" fmla="*/ 768 w 955"/>
                  <a:gd name="T7" fmla="*/ 133 h 546"/>
                  <a:gd name="T8" fmla="*/ 768 w 955"/>
                  <a:gd name="T9" fmla="*/ 19 h 546"/>
                  <a:gd name="T10" fmla="*/ 626 w 955"/>
                  <a:gd name="T11" fmla="*/ 0 h 546"/>
                  <a:gd name="T12" fmla="*/ 479 w 955"/>
                  <a:gd name="T13" fmla="*/ 0 h 546"/>
                  <a:gd name="T14" fmla="*/ 332 w 955"/>
                  <a:gd name="T15" fmla="*/ 0 h 546"/>
                  <a:gd name="T16" fmla="*/ 190 w 955"/>
                  <a:gd name="T17" fmla="*/ 19 h 546"/>
                  <a:gd name="T18" fmla="*/ 190 w 955"/>
                  <a:gd name="T19" fmla="*/ 133 h 546"/>
                  <a:gd name="T20" fmla="*/ 154 w 955"/>
                  <a:gd name="T21" fmla="*/ 133 h 546"/>
                  <a:gd name="T22" fmla="*/ 154 w 955"/>
                  <a:gd name="T23" fmla="*/ 168 h 546"/>
                  <a:gd name="T24" fmla="*/ 126 w 955"/>
                  <a:gd name="T25" fmla="*/ 168 h 546"/>
                  <a:gd name="T26" fmla="*/ 0 w 955"/>
                  <a:gd name="T27" fmla="*/ 546 h 546"/>
                  <a:gd name="T28" fmla="*/ 479 w 955"/>
                  <a:gd name="T29" fmla="*/ 546 h 546"/>
                  <a:gd name="T30" fmla="*/ 955 w 955"/>
                  <a:gd name="T31" fmla="*/ 546 h 546"/>
                  <a:gd name="T32" fmla="*/ 830 w 955"/>
                  <a:gd name="T33" fmla="*/ 168 h 5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55" h="546">
                    <a:moveTo>
                      <a:pt x="830" y="168"/>
                    </a:moveTo>
                    <a:lnTo>
                      <a:pt x="801" y="168"/>
                    </a:lnTo>
                    <a:lnTo>
                      <a:pt x="801" y="133"/>
                    </a:lnTo>
                    <a:lnTo>
                      <a:pt x="768" y="133"/>
                    </a:lnTo>
                    <a:lnTo>
                      <a:pt x="768" y="19"/>
                    </a:lnTo>
                    <a:lnTo>
                      <a:pt x="626" y="0"/>
                    </a:lnTo>
                    <a:lnTo>
                      <a:pt x="479" y="0"/>
                    </a:lnTo>
                    <a:lnTo>
                      <a:pt x="332" y="0"/>
                    </a:lnTo>
                    <a:lnTo>
                      <a:pt x="190" y="19"/>
                    </a:lnTo>
                    <a:lnTo>
                      <a:pt x="190" y="133"/>
                    </a:lnTo>
                    <a:lnTo>
                      <a:pt x="154" y="133"/>
                    </a:lnTo>
                    <a:lnTo>
                      <a:pt x="154" y="168"/>
                    </a:lnTo>
                    <a:lnTo>
                      <a:pt x="126" y="168"/>
                    </a:lnTo>
                    <a:lnTo>
                      <a:pt x="0" y="546"/>
                    </a:lnTo>
                    <a:lnTo>
                      <a:pt x="479" y="546"/>
                    </a:lnTo>
                    <a:lnTo>
                      <a:pt x="955" y="546"/>
                    </a:lnTo>
                    <a:lnTo>
                      <a:pt x="830" y="168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61" name="Freeform 435"/>
              <p:cNvSpPr>
                <a:spLocks/>
              </p:cNvSpPr>
              <p:nvPr/>
            </p:nvSpPr>
            <p:spPr bwMode="auto">
              <a:xfrm>
                <a:off x="4517" y="5926"/>
                <a:ext cx="955" cy="546"/>
              </a:xfrm>
              <a:custGeom>
                <a:avLst/>
                <a:gdLst>
                  <a:gd name="T0" fmla="*/ 830 w 955"/>
                  <a:gd name="T1" fmla="*/ 168 h 546"/>
                  <a:gd name="T2" fmla="*/ 801 w 955"/>
                  <a:gd name="T3" fmla="*/ 168 h 546"/>
                  <a:gd name="T4" fmla="*/ 801 w 955"/>
                  <a:gd name="T5" fmla="*/ 133 h 546"/>
                  <a:gd name="T6" fmla="*/ 768 w 955"/>
                  <a:gd name="T7" fmla="*/ 133 h 546"/>
                  <a:gd name="T8" fmla="*/ 768 w 955"/>
                  <a:gd name="T9" fmla="*/ 19 h 546"/>
                  <a:gd name="T10" fmla="*/ 626 w 955"/>
                  <a:gd name="T11" fmla="*/ 0 h 546"/>
                  <a:gd name="T12" fmla="*/ 479 w 955"/>
                  <a:gd name="T13" fmla="*/ 0 h 546"/>
                  <a:gd name="T14" fmla="*/ 332 w 955"/>
                  <a:gd name="T15" fmla="*/ 0 h 546"/>
                  <a:gd name="T16" fmla="*/ 190 w 955"/>
                  <a:gd name="T17" fmla="*/ 19 h 546"/>
                  <a:gd name="T18" fmla="*/ 190 w 955"/>
                  <a:gd name="T19" fmla="*/ 133 h 546"/>
                  <a:gd name="T20" fmla="*/ 154 w 955"/>
                  <a:gd name="T21" fmla="*/ 133 h 546"/>
                  <a:gd name="T22" fmla="*/ 154 w 955"/>
                  <a:gd name="T23" fmla="*/ 168 h 546"/>
                  <a:gd name="T24" fmla="*/ 126 w 955"/>
                  <a:gd name="T25" fmla="*/ 168 h 546"/>
                  <a:gd name="T26" fmla="*/ 0 w 955"/>
                  <a:gd name="T27" fmla="*/ 546 h 546"/>
                  <a:gd name="T28" fmla="*/ 479 w 955"/>
                  <a:gd name="T29" fmla="*/ 546 h 546"/>
                  <a:gd name="T30" fmla="*/ 955 w 955"/>
                  <a:gd name="T31" fmla="*/ 546 h 546"/>
                  <a:gd name="T32" fmla="*/ 830 w 955"/>
                  <a:gd name="T33" fmla="*/ 168 h 5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55" h="546">
                    <a:moveTo>
                      <a:pt x="830" y="168"/>
                    </a:moveTo>
                    <a:lnTo>
                      <a:pt x="801" y="168"/>
                    </a:lnTo>
                    <a:lnTo>
                      <a:pt x="801" y="133"/>
                    </a:lnTo>
                    <a:lnTo>
                      <a:pt x="768" y="133"/>
                    </a:lnTo>
                    <a:lnTo>
                      <a:pt x="768" y="19"/>
                    </a:lnTo>
                    <a:lnTo>
                      <a:pt x="626" y="0"/>
                    </a:lnTo>
                    <a:lnTo>
                      <a:pt x="479" y="0"/>
                    </a:lnTo>
                    <a:lnTo>
                      <a:pt x="332" y="0"/>
                    </a:lnTo>
                    <a:lnTo>
                      <a:pt x="190" y="19"/>
                    </a:lnTo>
                    <a:lnTo>
                      <a:pt x="190" y="133"/>
                    </a:lnTo>
                    <a:lnTo>
                      <a:pt x="154" y="133"/>
                    </a:lnTo>
                    <a:lnTo>
                      <a:pt x="154" y="168"/>
                    </a:lnTo>
                    <a:lnTo>
                      <a:pt x="126" y="168"/>
                    </a:lnTo>
                    <a:lnTo>
                      <a:pt x="0" y="546"/>
                    </a:lnTo>
                    <a:lnTo>
                      <a:pt x="479" y="546"/>
                    </a:lnTo>
                    <a:lnTo>
                      <a:pt x="955" y="546"/>
                    </a:lnTo>
                    <a:lnTo>
                      <a:pt x="830" y="1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62" name="Freeform 436"/>
              <p:cNvSpPr>
                <a:spLocks noEditPoints="1"/>
              </p:cNvSpPr>
              <p:nvPr/>
            </p:nvSpPr>
            <p:spPr bwMode="auto">
              <a:xfrm>
                <a:off x="4498" y="5907"/>
                <a:ext cx="993" cy="584"/>
              </a:xfrm>
              <a:custGeom>
                <a:avLst/>
                <a:gdLst>
                  <a:gd name="T0" fmla="*/ 2308 w 419"/>
                  <a:gd name="T1" fmla="*/ 1386 h 246"/>
                  <a:gd name="T2" fmla="*/ 45 w 419"/>
                  <a:gd name="T3" fmla="*/ 1386 h 246"/>
                  <a:gd name="T4" fmla="*/ 12 w 419"/>
                  <a:gd name="T5" fmla="*/ 1370 h 246"/>
                  <a:gd name="T6" fmla="*/ 5 w 419"/>
                  <a:gd name="T7" fmla="*/ 1329 h 246"/>
                  <a:gd name="T8" fmla="*/ 303 w 419"/>
                  <a:gd name="T9" fmla="*/ 434 h 246"/>
                  <a:gd name="T10" fmla="*/ 344 w 419"/>
                  <a:gd name="T11" fmla="*/ 401 h 246"/>
                  <a:gd name="T12" fmla="*/ 365 w 419"/>
                  <a:gd name="T13" fmla="*/ 401 h 246"/>
                  <a:gd name="T14" fmla="*/ 365 w 419"/>
                  <a:gd name="T15" fmla="*/ 361 h 246"/>
                  <a:gd name="T16" fmla="*/ 410 w 419"/>
                  <a:gd name="T17" fmla="*/ 316 h 246"/>
                  <a:gd name="T18" fmla="*/ 450 w 419"/>
                  <a:gd name="T19" fmla="*/ 316 h 246"/>
                  <a:gd name="T20" fmla="*/ 450 w 419"/>
                  <a:gd name="T21" fmla="*/ 90 h 246"/>
                  <a:gd name="T22" fmla="*/ 488 w 419"/>
                  <a:gd name="T23" fmla="*/ 50 h 246"/>
                  <a:gd name="T24" fmla="*/ 825 w 419"/>
                  <a:gd name="T25" fmla="*/ 0 h 246"/>
                  <a:gd name="T26" fmla="*/ 832 w 419"/>
                  <a:gd name="T27" fmla="*/ 0 h 246"/>
                  <a:gd name="T28" fmla="*/ 1529 w 419"/>
                  <a:gd name="T29" fmla="*/ 0 h 246"/>
                  <a:gd name="T30" fmla="*/ 1533 w 419"/>
                  <a:gd name="T31" fmla="*/ 0 h 246"/>
                  <a:gd name="T32" fmla="*/ 1870 w 419"/>
                  <a:gd name="T33" fmla="*/ 50 h 246"/>
                  <a:gd name="T34" fmla="*/ 1910 w 419"/>
                  <a:gd name="T35" fmla="*/ 90 h 246"/>
                  <a:gd name="T36" fmla="*/ 1910 w 419"/>
                  <a:gd name="T37" fmla="*/ 316 h 246"/>
                  <a:gd name="T38" fmla="*/ 1943 w 419"/>
                  <a:gd name="T39" fmla="*/ 316 h 246"/>
                  <a:gd name="T40" fmla="*/ 1988 w 419"/>
                  <a:gd name="T41" fmla="*/ 361 h 246"/>
                  <a:gd name="T42" fmla="*/ 1988 w 419"/>
                  <a:gd name="T43" fmla="*/ 401 h 246"/>
                  <a:gd name="T44" fmla="*/ 2010 w 419"/>
                  <a:gd name="T45" fmla="*/ 401 h 246"/>
                  <a:gd name="T46" fmla="*/ 2055 w 419"/>
                  <a:gd name="T47" fmla="*/ 434 h 246"/>
                  <a:gd name="T48" fmla="*/ 2353 w 419"/>
                  <a:gd name="T49" fmla="*/ 1329 h 246"/>
                  <a:gd name="T50" fmla="*/ 2341 w 419"/>
                  <a:gd name="T51" fmla="*/ 1370 h 246"/>
                  <a:gd name="T52" fmla="*/ 2308 w 419"/>
                  <a:gd name="T53" fmla="*/ 1386 h 246"/>
                  <a:gd name="T54" fmla="*/ 107 w 419"/>
                  <a:gd name="T55" fmla="*/ 1296 h 246"/>
                  <a:gd name="T56" fmla="*/ 2247 w 419"/>
                  <a:gd name="T57" fmla="*/ 1296 h 246"/>
                  <a:gd name="T58" fmla="*/ 1977 w 419"/>
                  <a:gd name="T59" fmla="*/ 491 h 246"/>
                  <a:gd name="T60" fmla="*/ 1943 w 419"/>
                  <a:gd name="T61" fmla="*/ 491 h 246"/>
                  <a:gd name="T62" fmla="*/ 1898 w 419"/>
                  <a:gd name="T63" fmla="*/ 446 h 246"/>
                  <a:gd name="T64" fmla="*/ 1898 w 419"/>
                  <a:gd name="T65" fmla="*/ 406 h 246"/>
                  <a:gd name="T66" fmla="*/ 1865 w 419"/>
                  <a:gd name="T67" fmla="*/ 406 h 246"/>
                  <a:gd name="T68" fmla="*/ 1820 w 419"/>
                  <a:gd name="T69" fmla="*/ 361 h 246"/>
                  <a:gd name="T70" fmla="*/ 1820 w 419"/>
                  <a:gd name="T71" fmla="*/ 131 h 246"/>
                  <a:gd name="T72" fmla="*/ 1521 w 419"/>
                  <a:gd name="T73" fmla="*/ 90 h 246"/>
                  <a:gd name="T74" fmla="*/ 832 w 419"/>
                  <a:gd name="T75" fmla="*/ 90 h 246"/>
                  <a:gd name="T76" fmla="*/ 540 w 419"/>
                  <a:gd name="T77" fmla="*/ 131 h 246"/>
                  <a:gd name="T78" fmla="*/ 540 w 419"/>
                  <a:gd name="T79" fmla="*/ 361 h 246"/>
                  <a:gd name="T80" fmla="*/ 495 w 419"/>
                  <a:gd name="T81" fmla="*/ 406 h 246"/>
                  <a:gd name="T82" fmla="*/ 455 w 419"/>
                  <a:gd name="T83" fmla="*/ 406 h 246"/>
                  <a:gd name="T84" fmla="*/ 455 w 419"/>
                  <a:gd name="T85" fmla="*/ 446 h 246"/>
                  <a:gd name="T86" fmla="*/ 410 w 419"/>
                  <a:gd name="T87" fmla="*/ 491 h 246"/>
                  <a:gd name="T88" fmla="*/ 377 w 419"/>
                  <a:gd name="T89" fmla="*/ 491 h 246"/>
                  <a:gd name="T90" fmla="*/ 107 w 419"/>
                  <a:gd name="T91" fmla="*/ 1296 h 24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19" h="246">
                    <a:moveTo>
                      <a:pt x="411" y="246"/>
                    </a:moveTo>
                    <a:cubicBezTo>
                      <a:pt x="8" y="246"/>
                      <a:pt x="8" y="246"/>
                      <a:pt x="8" y="246"/>
                    </a:cubicBezTo>
                    <a:cubicBezTo>
                      <a:pt x="6" y="246"/>
                      <a:pt x="3" y="245"/>
                      <a:pt x="2" y="243"/>
                    </a:cubicBezTo>
                    <a:cubicBezTo>
                      <a:pt x="0" y="241"/>
                      <a:pt x="0" y="238"/>
                      <a:pt x="1" y="236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5" y="74"/>
                      <a:pt x="58" y="71"/>
                      <a:pt x="61" y="71"/>
                    </a:cubicBezTo>
                    <a:cubicBezTo>
                      <a:pt x="65" y="71"/>
                      <a:pt x="65" y="71"/>
                      <a:pt x="65" y="71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5" y="59"/>
                      <a:pt x="69" y="56"/>
                      <a:pt x="73" y="56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0" y="12"/>
                      <a:pt x="83" y="9"/>
                      <a:pt x="87" y="9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8" y="0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0"/>
                      <a:pt x="272" y="0"/>
                      <a:pt x="273" y="0"/>
                    </a:cubicBezTo>
                    <a:cubicBezTo>
                      <a:pt x="333" y="9"/>
                      <a:pt x="333" y="9"/>
                      <a:pt x="333" y="9"/>
                    </a:cubicBezTo>
                    <a:cubicBezTo>
                      <a:pt x="337" y="9"/>
                      <a:pt x="340" y="12"/>
                      <a:pt x="340" y="16"/>
                    </a:cubicBezTo>
                    <a:cubicBezTo>
                      <a:pt x="340" y="56"/>
                      <a:pt x="340" y="56"/>
                      <a:pt x="340" y="56"/>
                    </a:cubicBezTo>
                    <a:cubicBezTo>
                      <a:pt x="346" y="56"/>
                      <a:pt x="346" y="56"/>
                      <a:pt x="346" y="56"/>
                    </a:cubicBezTo>
                    <a:cubicBezTo>
                      <a:pt x="351" y="56"/>
                      <a:pt x="354" y="59"/>
                      <a:pt x="354" y="64"/>
                    </a:cubicBezTo>
                    <a:cubicBezTo>
                      <a:pt x="354" y="71"/>
                      <a:pt x="354" y="71"/>
                      <a:pt x="354" y="71"/>
                    </a:cubicBezTo>
                    <a:cubicBezTo>
                      <a:pt x="358" y="71"/>
                      <a:pt x="358" y="71"/>
                      <a:pt x="358" y="71"/>
                    </a:cubicBezTo>
                    <a:cubicBezTo>
                      <a:pt x="362" y="71"/>
                      <a:pt x="365" y="74"/>
                      <a:pt x="366" y="77"/>
                    </a:cubicBezTo>
                    <a:cubicBezTo>
                      <a:pt x="419" y="236"/>
                      <a:pt x="419" y="236"/>
                      <a:pt x="419" y="236"/>
                    </a:cubicBezTo>
                    <a:cubicBezTo>
                      <a:pt x="419" y="238"/>
                      <a:pt x="419" y="241"/>
                      <a:pt x="417" y="243"/>
                    </a:cubicBezTo>
                    <a:cubicBezTo>
                      <a:pt x="416" y="245"/>
                      <a:pt x="414" y="246"/>
                      <a:pt x="411" y="246"/>
                    </a:cubicBezTo>
                    <a:moveTo>
                      <a:pt x="19" y="230"/>
                    </a:moveTo>
                    <a:cubicBezTo>
                      <a:pt x="400" y="230"/>
                      <a:pt x="400" y="230"/>
                      <a:pt x="400" y="230"/>
                    </a:cubicBezTo>
                    <a:cubicBezTo>
                      <a:pt x="352" y="87"/>
                      <a:pt x="352" y="87"/>
                      <a:pt x="352" y="87"/>
                    </a:cubicBezTo>
                    <a:cubicBezTo>
                      <a:pt x="346" y="87"/>
                      <a:pt x="346" y="87"/>
                      <a:pt x="346" y="87"/>
                    </a:cubicBezTo>
                    <a:cubicBezTo>
                      <a:pt x="342" y="87"/>
                      <a:pt x="338" y="84"/>
                      <a:pt x="338" y="79"/>
                    </a:cubicBezTo>
                    <a:cubicBezTo>
                      <a:pt x="338" y="72"/>
                      <a:pt x="338" y="72"/>
                      <a:pt x="338" y="72"/>
                    </a:cubicBezTo>
                    <a:cubicBezTo>
                      <a:pt x="332" y="72"/>
                      <a:pt x="332" y="72"/>
                      <a:pt x="332" y="72"/>
                    </a:cubicBezTo>
                    <a:cubicBezTo>
                      <a:pt x="327" y="72"/>
                      <a:pt x="324" y="68"/>
                      <a:pt x="324" y="64"/>
                    </a:cubicBezTo>
                    <a:cubicBezTo>
                      <a:pt x="324" y="23"/>
                      <a:pt x="324" y="23"/>
                      <a:pt x="324" y="23"/>
                    </a:cubicBezTo>
                    <a:cubicBezTo>
                      <a:pt x="271" y="16"/>
                      <a:pt x="271" y="16"/>
                      <a:pt x="271" y="16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8"/>
                      <a:pt x="92" y="72"/>
                      <a:pt x="88" y="72"/>
                    </a:cubicBezTo>
                    <a:cubicBezTo>
                      <a:pt x="81" y="72"/>
                      <a:pt x="81" y="72"/>
                      <a:pt x="81" y="72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84"/>
                      <a:pt x="77" y="87"/>
                      <a:pt x="73" y="87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19" y="230"/>
                      <a:pt x="19" y="230"/>
                      <a:pt x="19" y="23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63" name="Freeform 437"/>
              <p:cNvSpPr>
                <a:spLocks noEditPoints="1"/>
              </p:cNvSpPr>
              <p:nvPr/>
            </p:nvSpPr>
            <p:spPr bwMode="auto">
              <a:xfrm>
                <a:off x="5143" y="5945"/>
                <a:ext cx="303" cy="508"/>
              </a:xfrm>
              <a:custGeom>
                <a:avLst/>
                <a:gdLst>
                  <a:gd name="T0" fmla="*/ 589 w 128"/>
                  <a:gd name="T1" fmla="*/ 828 h 214"/>
                  <a:gd name="T2" fmla="*/ 253 w 128"/>
                  <a:gd name="T3" fmla="*/ 828 h 214"/>
                  <a:gd name="T4" fmla="*/ 381 w 128"/>
                  <a:gd name="T5" fmla="*/ 1206 h 214"/>
                  <a:gd name="T6" fmla="*/ 717 w 128"/>
                  <a:gd name="T7" fmla="*/ 1206 h 214"/>
                  <a:gd name="T8" fmla="*/ 589 w 128"/>
                  <a:gd name="T9" fmla="*/ 828 h 214"/>
                  <a:gd name="T10" fmla="*/ 0 w 128"/>
                  <a:gd name="T11" fmla="*/ 0 h 214"/>
                  <a:gd name="T12" fmla="*/ 0 w 128"/>
                  <a:gd name="T13" fmla="*/ 197 h 214"/>
                  <a:gd name="T14" fmla="*/ 102 w 128"/>
                  <a:gd name="T15" fmla="*/ 373 h 214"/>
                  <a:gd name="T16" fmla="*/ 225 w 128"/>
                  <a:gd name="T17" fmla="*/ 738 h 214"/>
                  <a:gd name="T18" fmla="*/ 561 w 128"/>
                  <a:gd name="T19" fmla="*/ 738 h 214"/>
                  <a:gd name="T20" fmla="*/ 447 w 128"/>
                  <a:gd name="T21" fmla="*/ 401 h 214"/>
                  <a:gd name="T22" fmla="*/ 414 w 128"/>
                  <a:gd name="T23" fmla="*/ 401 h 214"/>
                  <a:gd name="T24" fmla="*/ 369 w 128"/>
                  <a:gd name="T25" fmla="*/ 356 h 214"/>
                  <a:gd name="T26" fmla="*/ 369 w 128"/>
                  <a:gd name="T27" fmla="*/ 316 h 214"/>
                  <a:gd name="T28" fmla="*/ 336 w 128"/>
                  <a:gd name="T29" fmla="*/ 316 h 214"/>
                  <a:gd name="T30" fmla="*/ 291 w 128"/>
                  <a:gd name="T31" fmla="*/ 271 h 214"/>
                  <a:gd name="T32" fmla="*/ 291 w 128"/>
                  <a:gd name="T33" fmla="*/ 40 h 214"/>
                  <a:gd name="T34" fmla="*/ 0 w 128"/>
                  <a:gd name="T35" fmla="*/ 0 h 2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8" h="214">
                    <a:moveTo>
                      <a:pt x="105" y="147"/>
                    </a:moveTo>
                    <a:cubicBezTo>
                      <a:pt x="45" y="147"/>
                      <a:pt x="45" y="147"/>
                      <a:pt x="45" y="147"/>
                    </a:cubicBezTo>
                    <a:cubicBezTo>
                      <a:pt x="68" y="214"/>
                      <a:pt x="68" y="214"/>
                      <a:pt x="68" y="214"/>
                    </a:cubicBezTo>
                    <a:cubicBezTo>
                      <a:pt x="128" y="214"/>
                      <a:pt x="128" y="214"/>
                      <a:pt x="128" y="214"/>
                    </a:cubicBezTo>
                    <a:cubicBezTo>
                      <a:pt x="105" y="147"/>
                      <a:pt x="105" y="147"/>
                      <a:pt x="105" y="147"/>
                    </a:cubicBezTo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100" y="131"/>
                      <a:pt x="100" y="131"/>
                      <a:pt x="100" y="131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74" y="71"/>
                      <a:pt x="74" y="71"/>
                      <a:pt x="74" y="71"/>
                    </a:cubicBezTo>
                    <a:cubicBezTo>
                      <a:pt x="70" y="71"/>
                      <a:pt x="66" y="68"/>
                      <a:pt x="66" y="63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0" y="56"/>
                      <a:pt x="60" y="56"/>
                      <a:pt x="60" y="56"/>
                    </a:cubicBezTo>
                    <a:cubicBezTo>
                      <a:pt x="55" y="56"/>
                      <a:pt x="52" y="52"/>
                      <a:pt x="52" y="48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64" name="Freeform 438"/>
              <p:cNvSpPr>
                <a:spLocks noEditPoints="1"/>
              </p:cNvSpPr>
              <p:nvPr/>
            </p:nvSpPr>
            <p:spPr bwMode="auto">
              <a:xfrm>
                <a:off x="5143" y="5926"/>
                <a:ext cx="327" cy="538"/>
              </a:xfrm>
              <a:custGeom>
                <a:avLst/>
                <a:gdLst>
                  <a:gd name="T0" fmla="*/ 640 w 138"/>
                  <a:gd name="T1" fmla="*/ 870 h 227"/>
                  <a:gd name="T2" fmla="*/ 590 w 138"/>
                  <a:gd name="T3" fmla="*/ 870 h 227"/>
                  <a:gd name="T4" fmla="*/ 718 w 138"/>
                  <a:gd name="T5" fmla="*/ 1247 h 227"/>
                  <a:gd name="T6" fmla="*/ 382 w 138"/>
                  <a:gd name="T7" fmla="*/ 1247 h 227"/>
                  <a:gd name="T8" fmla="*/ 389 w 138"/>
                  <a:gd name="T9" fmla="*/ 1275 h 227"/>
                  <a:gd name="T10" fmla="*/ 775 w 138"/>
                  <a:gd name="T11" fmla="*/ 1275 h 227"/>
                  <a:gd name="T12" fmla="*/ 640 w 138"/>
                  <a:gd name="T13" fmla="*/ 870 h 227"/>
                  <a:gd name="T14" fmla="*/ 0 w 138"/>
                  <a:gd name="T15" fmla="*/ 0 h 227"/>
                  <a:gd name="T16" fmla="*/ 0 w 138"/>
                  <a:gd name="T17" fmla="*/ 45 h 227"/>
                  <a:gd name="T18" fmla="*/ 291 w 138"/>
                  <a:gd name="T19" fmla="*/ 85 h 227"/>
                  <a:gd name="T20" fmla="*/ 291 w 138"/>
                  <a:gd name="T21" fmla="*/ 315 h 227"/>
                  <a:gd name="T22" fmla="*/ 336 w 138"/>
                  <a:gd name="T23" fmla="*/ 360 h 227"/>
                  <a:gd name="T24" fmla="*/ 370 w 138"/>
                  <a:gd name="T25" fmla="*/ 360 h 227"/>
                  <a:gd name="T26" fmla="*/ 370 w 138"/>
                  <a:gd name="T27" fmla="*/ 398 h 227"/>
                  <a:gd name="T28" fmla="*/ 415 w 138"/>
                  <a:gd name="T29" fmla="*/ 443 h 227"/>
                  <a:gd name="T30" fmla="*/ 450 w 138"/>
                  <a:gd name="T31" fmla="*/ 443 h 227"/>
                  <a:gd name="T32" fmla="*/ 562 w 138"/>
                  <a:gd name="T33" fmla="*/ 780 h 227"/>
                  <a:gd name="T34" fmla="*/ 607 w 138"/>
                  <a:gd name="T35" fmla="*/ 780 h 227"/>
                  <a:gd name="T36" fmla="*/ 483 w 138"/>
                  <a:gd name="T37" fmla="*/ 398 h 227"/>
                  <a:gd name="T38" fmla="*/ 415 w 138"/>
                  <a:gd name="T39" fmla="*/ 398 h 227"/>
                  <a:gd name="T40" fmla="*/ 415 w 138"/>
                  <a:gd name="T41" fmla="*/ 315 h 227"/>
                  <a:gd name="T42" fmla="*/ 336 w 138"/>
                  <a:gd name="T43" fmla="*/ 315 h 227"/>
                  <a:gd name="T44" fmla="*/ 336 w 138"/>
                  <a:gd name="T45" fmla="*/ 45 h 227"/>
                  <a:gd name="T46" fmla="*/ 0 w 138"/>
                  <a:gd name="T47" fmla="*/ 0 h 2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38" h="227">
                    <a:moveTo>
                      <a:pt x="114" y="155"/>
                    </a:moveTo>
                    <a:cubicBezTo>
                      <a:pt x="105" y="155"/>
                      <a:pt x="105" y="155"/>
                      <a:pt x="105" y="155"/>
                    </a:cubicBezTo>
                    <a:cubicBezTo>
                      <a:pt x="128" y="222"/>
                      <a:pt x="128" y="222"/>
                      <a:pt x="128" y="222"/>
                    </a:cubicBezTo>
                    <a:cubicBezTo>
                      <a:pt x="68" y="222"/>
                      <a:pt x="68" y="222"/>
                      <a:pt x="68" y="222"/>
                    </a:cubicBezTo>
                    <a:cubicBezTo>
                      <a:pt x="69" y="227"/>
                      <a:pt x="69" y="227"/>
                      <a:pt x="69" y="227"/>
                    </a:cubicBezTo>
                    <a:cubicBezTo>
                      <a:pt x="138" y="227"/>
                      <a:pt x="138" y="227"/>
                      <a:pt x="138" y="227"/>
                    </a:cubicBezTo>
                    <a:cubicBezTo>
                      <a:pt x="114" y="155"/>
                      <a:pt x="114" y="155"/>
                      <a:pt x="114" y="155"/>
                    </a:cubicBezTo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60"/>
                      <a:pt x="55" y="64"/>
                      <a:pt x="60" y="64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6" y="76"/>
                      <a:pt x="70" y="79"/>
                      <a:pt x="74" y="79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100" y="139"/>
                      <a:pt x="100" y="139"/>
                      <a:pt x="100" y="139"/>
                    </a:cubicBezTo>
                    <a:cubicBezTo>
                      <a:pt x="108" y="139"/>
                      <a:pt x="108" y="139"/>
                      <a:pt x="108" y="139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74" y="71"/>
                      <a:pt x="74" y="71"/>
                      <a:pt x="74" y="71"/>
                    </a:cubicBezTo>
                    <a:cubicBezTo>
                      <a:pt x="74" y="56"/>
                      <a:pt x="74" y="56"/>
                      <a:pt x="74" y="56"/>
                    </a:cubicBezTo>
                    <a:cubicBezTo>
                      <a:pt x="60" y="56"/>
                      <a:pt x="60" y="56"/>
                      <a:pt x="60" y="56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65" name="Rectangle 439"/>
              <p:cNvSpPr>
                <a:spLocks noChangeArrowheads="1"/>
              </p:cNvSpPr>
              <p:nvPr/>
            </p:nvSpPr>
            <p:spPr bwMode="auto">
              <a:xfrm>
                <a:off x="4887" y="6170"/>
                <a:ext cx="227" cy="79"/>
              </a:xfrm>
              <a:prstGeom prst="rect">
                <a:avLst/>
              </a:prstGeom>
              <a:solidFill>
                <a:srgbClr val="59AFE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66" name="Freeform 440"/>
              <p:cNvSpPr>
                <a:spLocks/>
              </p:cNvSpPr>
              <p:nvPr/>
            </p:nvSpPr>
            <p:spPr bwMode="auto">
              <a:xfrm>
                <a:off x="4451" y="6464"/>
                <a:ext cx="1076" cy="74"/>
              </a:xfrm>
              <a:custGeom>
                <a:avLst/>
                <a:gdLst>
                  <a:gd name="T0" fmla="*/ 2550 w 454"/>
                  <a:gd name="T1" fmla="*/ 177 h 31"/>
                  <a:gd name="T2" fmla="*/ 0 w 454"/>
                  <a:gd name="T3" fmla="*/ 177 h 31"/>
                  <a:gd name="T4" fmla="*/ 0 w 454"/>
                  <a:gd name="T5" fmla="*/ 33 h 31"/>
                  <a:gd name="T6" fmla="*/ 33 w 454"/>
                  <a:gd name="T7" fmla="*/ 0 h 31"/>
                  <a:gd name="T8" fmla="*/ 2517 w 454"/>
                  <a:gd name="T9" fmla="*/ 0 h 31"/>
                  <a:gd name="T10" fmla="*/ 2550 w 454"/>
                  <a:gd name="T11" fmla="*/ 33 h 31"/>
                  <a:gd name="T12" fmla="*/ 2550 w 454"/>
                  <a:gd name="T13" fmla="*/ 177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4" h="31">
                    <a:moveTo>
                      <a:pt x="454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448" y="0"/>
                      <a:pt x="448" y="0"/>
                      <a:pt x="448" y="0"/>
                    </a:cubicBezTo>
                    <a:cubicBezTo>
                      <a:pt x="451" y="0"/>
                      <a:pt x="454" y="2"/>
                      <a:pt x="454" y="6"/>
                    </a:cubicBezTo>
                    <a:cubicBezTo>
                      <a:pt x="454" y="31"/>
                      <a:pt x="454" y="31"/>
                      <a:pt x="454" y="31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67" name="Freeform 441"/>
              <p:cNvSpPr>
                <a:spLocks noEditPoints="1"/>
              </p:cNvSpPr>
              <p:nvPr/>
            </p:nvSpPr>
            <p:spPr bwMode="auto">
              <a:xfrm>
                <a:off x="4543" y="5945"/>
                <a:ext cx="306" cy="508"/>
              </a:xfrm>
              <a:custGeom>
                <a:avLst/>
                <a:gdLst>
                  <a:gd name="T0" fmla="*/ 394 w 129"/>
                  <a:gd name="T1" fmla="*/ 1054 h 214"/>
                  <a:gd name="T2" fmla="*/ 57 w 129"/>
                  <a:gd name="T3" fmla="*/ 1054 h 214"/>
                  <a:gd name="T4" fmla="*/ 0 w 129"/>
                  <a:gd name="T5" fmla="*/ 1206 h 214"/>
                  <a:gd name="T6" fmla="*/ 337 w 129"/>
                  <a:gd name="T7" fmla="*/ 1206 h 214"/>
                  <a:gd name="T8" fmla="*/ 394 w 129"/>
                  <a:gd name="T9" fmla="*/ 1054 h 214"/>
                  <a:gd name="T10" fmla="*/ 726 w 129"/>
                  <a:gd name="T11" fmla="*/ 0 h 214"/>
                  <a:gd name="T12" fmla="*/ 434 w 129"/>
                  <a:gd name="T13" fmla="*/ 40 h 214"/>
                  <a:gd name="T14" fmla="*/ 434 w 129"/>
                  <a:gd name="T15" fmla="*/ 271 h 214"/>
                  <a:gd name="T16" fmla="*/ 389 w 129"/>
                  <a:gd name="T17" fmla="*/ 316 h 214"/>
                  <a:gd name="T18" fmla="*/ 349 w 129"/>
                  <a:gd name="T19" fmla="*/ 316 h 214"/>
                  <a:gd name="T20" fmla="*/ 349 w 129"/>
                  <a:gd name="T21" fmla="*/ 356 h 214"/>
                  <a:gd name="T22" fmla="*/ 304 w 129"/>
                  <a:gd name="T23" fmla="*/ 401 h 214"/>
                  <a:gd name="T24" fmla="*/ 270 w 129"/>
                  <a:gd name="T25" fmla="*/ 401 h 214"/>
                  <a:gd name="T26" fmla="*/ 85 w 129"/>
                  <a:gd name="T27" fmla="*/ 964 h 214"/>
                  <a:gd name="T28" fmla="*/ 422 w 129"/>
                  <a:gd name="T29" fmla="*/ 964 h 214"/>
                  <a:gd name="T30" fmla="*/ 624 w 129"/>
                  <a:gd name="T31" fmla="*/ 373 h 214"/>
                  <a:gd name="T32" fmla="*/ 726 w 129"/>
                  <a:gd name="T33" fmla="*/ 197 h 214"/>
                  <a:gd name="T34" fmla="*/ 726 w 129"/>
                  <a:gd name="T35" fmla="*/ 0 h 2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9" h="214">
                    <a:moveTo>
                      <a:pt x="70" y="187"/>
                    </a:moveTo>
                    <a:cubicBezTo>
                      <a:pt x="10" y="187"/>
                      <a:pt x="10" y="187"/>
                      <a:pt x="10" y="187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60" y="214"/>
                      <a:pt x="60" y="214"/>
                      <a:pt x="60" y="214"/>
                    </a:cubicBezTo>
                    <a:cubicBezTo>
                      <a:pt x="70" y="187"/>
                      <a:pt x="70" y="187"/>
                      <a:pt x="70" y="187"/>
                    </a:cubicBezTo>
                    <a:moveTo>
                      <a:pt x="129" y="0"/>
                    </a:moveTo>
                    <a:cubicBezTo>
                      <a:pt x="77" y="7"/>
                      <a:pt x="77" y="7"/>
                      <a:pt x="77" y="7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7" y="52"/>
                      <a:pt x="73" y="56"/>
                      <a:pt x="69" y="56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68"/>
                      <a:pt x="58" y="71"/>
                      <a:pt x="54" y="71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15" y="171"/>
                      <a:pt x="15" y="171"/>
                      <a:pt x="15" y="171"/>
                    </a:cubicBezTo>
                    <a:cubicBezTo>
                      <a:pt x="75" y="171"/>
                      <a:pt x="75" y="171"/>
                      <a:pt x="75" y="171"/>
                    </a:cubicBezTo>
                    <a:cubicBezTo>
                      <a:pt x="111" y="66"/>
                      <a:pt x="111" y="66"/>
                      <a:pt x="111" y="66"/>
                    </a:cubicBezTo>
                    <a:cubicBezTo>
                      <a:pt x="129" y="35"/>
                      <a:pt x="129" y="35"/>
                      <a:pt x="129" y="35"/>
                    </a:cubicBezTo>
                    <a:cubicBezTo>
                      <a:pt x="129" y="0"/>
                      <a:pt x="129" y="0"/>
                      <a:pt x="129" y="0"/>
                    </a:cubicBezTo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68" name="Freeform 442"/>
              <p:cNvSpPr>
                <a:spLocks noEditPoints="1"/>
              </p:cNvSpPr>
              <p:nvPr/>
            </p:nvSpPr>
            <p:spPr bwMode="auto">
              <a:xfrm>
                <a:off x="4522" y="5926"/>
                <a:ext cx="327" cy="538"/>
              </a:xfrm>
              <a:custGeom>
                <a:avLst/>
                <a:gdLst>
                  <a:gd name="T0" fmla="*/ 66 w 138"/>
                  <a:gd name="T1" fmla="*/ 1062 h 227"/>
                  <a:gd name="T2" fmla="*/ 0 w 138"/>
                  <a:gd name="T3" fmla="*/ 1275 h 227"/>
                  <a:gd name="T4" fmla="*/ 382 w 138"/>
                  <a:gd name="T5" fmla="*/ 1275 h 227"/>
                  <a:gd name="T6" fmla="*/ 389 w 138"/>
                  <a:gd name="T7" fmla="*/ 1247 h 227"/>
                  <a:gd name="T8" fmla="*/ 50 w 138"/>
                  <a:gd name="T9" fmla="*/ 1247 h 227"/>
                  <a:gd name="T10" fmla="*/ 107 w 138"/>
                  <a:gd name="T11" fmla="*/ 1095 h 227"/>
                  <a:gd name="T12" fmla="*/ 66 w 138"/>
                  <a:gd name="T13" fmla="*/ 1095 h 227"/>
                  <a:gd name="T14" fmla="*/ 66 w 138"/>
                  <a:gd name="T15" fmla="*/ 1062 h 227"/>
                  <a:gd name="T16" fmla="*/ 775 w 138"/>
                  <a:gd name="T17" fmla="*/ 0 h 227"/>
                  <a:gd name="T18" fmla="*/ 438 w 138"/>
                  <a:gd name="T19" fmla="*/ 45 h 227"/>
                  <a:gd name="T20" fmla="*/ 438 w 138"/>
                  <a:gd name="T21" fmla="*/ 315 h 227"/>
                  <a:gd name="T22" fmla="*/ 353 w 138"/>
                  <a:gd name="T23" fmla="*/ 315 h 227"/>
                  <a:gd name="T24" fmla="*/ 353 w 138"/>
                  <a:gd name="T25" fmla="*/ 398 h 227"/>
                  <a:gd name="T26" fmla="*/ 287 w 138"/>
                  <a:gd name="T27" fmla="*/ 398 h 227"/>
                  <a:gd name="T28" fmla="*/ 90 w 138"/>
                  <a:gd name="T29" fmla="*/ 1005 h 227"/>
                  <a:gd name="T30" fmla="*/ 135 w 138"/>
                  <a:gd name="T31" fmla="*/ 1005 h 227"/>
                  <a:gd name="T32" fmla="*/ 320 w 138"/>
                  <a:gd name="T33" fmla="*/ 443 h 227"/>
                  <a:gd name="T34" fmla="*/ 353 w 138"/>
                  <a:gd name="T35" fmla="*/ 443 h 227"/>
                  <a:gd name="T36" fmla="*/ 398 w 138"/>
                  <a:gd name="T37" fmla="*/ 398 h 227"/>
                  <a:gd name="T38" fmla="*/ 398 w 138"/>
                  <a:gd name="T39" fmla="*/ 360 h 227"/>
                  <a:gd name="T40" fmla="*/ 438 w 138"/>
                  <a:gd name="T41" fmla="*/ 360 h 227"/>
                  <a:gd name="T42" fmla="*/ 483 w 138"/>
                  <a:gd name="T43" fmla="*/ 315 h 227"/>
                  <a:gd name="T44" fmla="*/ 483 w 138"/>
                  <a:gd name="T45" fmla="*/ 85 h 227"/>
                  <a:gd name="T46" fmla="*/ 775 w 138"/>
                  <a:gd name="T47" fmla="*/ 45 h 227"/>
                  <a:gd name="T48" fmla="*/ 775 w 138"/>
                  <a:gd name="T49" fmla="*/ 0 h 2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8" h="227">
                    <a:moveTo>
                      <a:pt x="12" y="189"/>
                    </a:moveTo>
                    <a:cubicBezTo>
                      <a:pt x="0" y="227"/>
                      <a:pt x="0" y="227"/>
                      <a:pt x="0" y="227"/>
                    </a:cubicBezTo>
                    <a:cubicBezTo>
                      <a:pt x="68" y="227"/>
                      <a:pt x="68" y="227"/>
                      <a:pt x="68" y="227"/>
                    </a:cubicBezTo>
                    <a:cubicBezTo>
                      <a:pt x="69" y="222"/>
                      <a:pt x="69" y="222"/>
                      <a:pt x="69" y="222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19" y="195"/>
                      <a:pt x="19" y="195"/>
                      <a:pt x="19" y="195"/>
                    </a:cubicBezTo>
                    <a:cubicBezTo>
                      <a:pt x="12" y="195"/>
                      <a:pt x="12" y="195"/>
                      <a:pt x="12" y="195"/>
                    </a:cubicBezTo>
                    <a:cubicBezTo>
                      <a:pt x="12" y="189"/>
                      <a:pt x="12" y="189"/>
                      <a:pt x="12" y="189"/>
                    </a:cubicBezTo>
                    <a:moveTo>
                      <a:pt x="138" y="0"/>
                    </a:moveTo>
                    <a:cubicBezTo>
                      <a:pt x="78" y="8"/>
                      <a:pt x="78" y="8"/>
                      <a:pt x="78" y="8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24" y="179"/>
                      <a:pt x="24" y="179"/>
                      <a:pt x="24" y="179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7" y="79"/>
                      <a:pt x="71" y="76"/>
                      <a:pt x="71" y="71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82" y="64"/>
                      <a:pt x="86" y="60"/>
                      <a:pt x="86" y="56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138" y="8"/>
                      <a:pt x="138" y="8"/>
                      <a:pt x="138" y="8"/>
                    </a:cubicBezTo>
                    <a:cubicBezTo>
                      <a:pt x="138" y="0"/>
                      <a:pt x="138" y="0"/>
                      <a:pt x="138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69" name="Freeform 443"/>
              <p:cNvSpPr>
                <a:spLocks/>
              </p:cNvSpPr>
              <p:nvPr/>
            </p:nvSpPr>
            <p:spPr bwMode="auto">
              <a:xfrm>
                <a:off x="4517" y="6464"/>
                <a:ext cx="166" cy="8"/>
              </a:xfrm>
              <a:custGeom>
                <a:avLst/>
                <a:gdLst>
                  <a:gd name="T0" fmla="*/ 166 w 166"/>
                  <a:gd name="T1" fmla="*/ 0 h 8"/>
                  <a:gd name="T2" fmla="*/ 5 w 166"/>
                  <a:gd name="T3" fmla="*/ 0 h 8"/>
                  <a:gd name="T4" fmla="*/ 0 w 166"/>
                  <a:gd name="T5" fmla="*/ 8 h 8"/>
                  <a:gd name="T6" fmla="*/ 164 w 166"/>
                  <a:gd name="T7" fmla="*/ 8 h 8"/>
                  <a:gd name="T8" fmla="*/ 166 w 16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6" h="8">
                    <a:moveTo>
                      <a:pt x="166" y="0"/>
                    </a:moveTo>
                    <a:lnTo>
                      <a:pt x="5" y="0"/>
                    </a:lnTo>
                    <a:lnTo>
                      <a:pt x="0" y="8"/>
                    </a:lnTo>
                    <a:lnTo>
                      <a:pt x="164" y="8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70" name="Freeform 444"/>
              <p:cNvSpPr>
                <a:spLocks/>
              </p:cNvSpPr>
              <p:nvPr/>
            </p:nvSpPr>
            <p:spPr bwMode="auto">
              <a:xfrm>
                <a:off x="4517" y="6464"/>
                <a:ext cx="166" cy="8"/>
              </a:xfrm>
              <a:custGeom>
                <a:avLst/>
                <a:gdLst>
                  <a:gd name="T0" fmla="*/ 166 w 166"/>
                  <a:gd name="T1" fmla="*/ 0 h 8"/>
                  <a:gd name="T2" fmla="*/ 5 w 166"/>
                  <a:gd name="T3" fmla="*/ 0 h 8"/>
                  <a:gd name="T4" fmla="*/ 0 w 166"/>
                  <a:gd name="T5" fmla="*/ 8 h 8"/>
                  <a:gd name="T6" fmla="*/ 164 w 166"/>
                  <a:gd name="T7" fmla="*/ 8 h 8"/>
                  <a:gd name="T8" fmla="*/ 166 w 16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6" h="8">
                    <a:moveTo>
                      <a:pt x="166" y="0"/>
                    </a:moveTo>
                    <a:lnTo>
                      <a:pt x="5" y="0"/>
                    </a:lnTo>
                    <a:lnTo>
                      <a:pt x="0" y="8"/>
                    </a:lnTo>
                    <a:lnTo>
                      <a:pt x="164" y="8"/>
                    </a:lnTo>
                    <a:lnTo>
                      <a:pt x="1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71" name="Rectangle 445"/>
              <p:cNvSpPr>
                <a:spLocks noChangeArrowheads="1"/>
              </p:cNvSpPr>
              <p:nvPr/>
            </p:nvSpPr>
            <p:spPr bwMode="auto">
              <a:xfrm>
                <a:off x="4707" y="6040"/>
                <a:ext cx="225" cy="38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72" name="Freeform 446"/>
              <p:cNvSpPr>
                <a:spLocks/>
              </p:cNvSpPr>
              <p:nvPr/>
            </p:nvSpPr>
            <p:spPr bwMode="auto">
              <a:xfrm>
                <a:off x="4709" y="6351"/>
                <a:ext cx="211" cy="38"/>
              </a:xfrm>
              <a:custGeom>
                <a:avLst/>
                <a:gdLst>
                  <a:gd name="T0" fmla="*/ 211 w 211"/>
                  <a:gd name="T1" fmla="*/ 0 h 38"/>
                  <a:gd name="T2" fmla="*/ 12 w 211"/>
                  <a:gd name="T3" fmla="*/ 0 h 38"/>
                  <a:gd name="T4" fmla="*/ 0 w 211"/>
                  <a:gd name="T5" fmla="*/ 38 h 38"/>
                  <a:gd name="T6" fmla="*/ 211 w 211"/>
                  <a:gd name="T7" fmla="*/ 38 h 38"/>
                  <a:gd name="T8" fmla="*/ 211 w 211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1" h="38">
                    <a:moveTo>
                      <a:pt x="211" y="0"/>
                    </a:moveTo>
                    <a:lnTo>
                      <a:pt x="12" y="0"/>
                    </a:lnTo>
                    <a:lnTo>
                      <a:pt x="0" y="38"/>
                    </a:lnTo>
                    <a:lnTo>
                      <a:pt x="211" y="38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ACBBCA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73" name="Freeform 447"/>
              <p:cNvSpPr>
                <a:spLocks/>
              </p:cNvSpPr>
              <p:nvPr/>
            </p:nvSpPr>
            <p:spPr bwMode="auto">
              <a:xfrm>
                <a:off x="4709" y="6351"/>
                <a:ext cx="211" cy="38"/>
              </a:xfrm>
              <a:custGeom>
                <a:avLst/>
                <a:gdLst>
                  <a:gd name="T0" fmla="*/ 211 w 211"/>
                  <a:gd name="T1" fmla="*/ 0 h 38"/>
                  <a:gd name="T2" fmla="*/ 12 w 211"/>
                  <a:gd name="T3" fmla="*/ 0 h 38"/>
                  <a:gd name="T4" fmla="*/ 0 w 211"/>
                  <a:gd name="T5" fmla="*/ 38 h 38"/>
                  <a:gd name="T6" fmla="*/ 211 w 211"/>
                  <a:gd name="T7" fmla="*/ 38 h 38"/>
                  <a:gd name="T8" fmla="*/ 211 w 211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1" h="38">
                    <a:moveTo>
                      <a:pt x="211" y="0"/>
                    </a:moveTo>
                    <a:lnTo>
                      <a:pt x="12" y="0"/>
                    </a:lnTo>
                    <a:lnTo>
                      <a:pt x="0" y="38"/>
                    </a:lnTo>
                    <a:lnTo>
                      <a:pt x="211" y="38"/>
                    </a:lnTo>
                    <a:lnTo>
                      <a:pt x="2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74" name="Freeform 448"/>
              <p:cNvSpPr>
                <a:spLocks/>
              </p:cNvSpPr>
              <p:nvPr/>
            </p:nvSpPr>
            <p:spPr bwMode="auto">
              <a:xfrm>
                <a:off x="4551" y="6351"/>
                <a:ext cx="9" cy="23"/>
              </a:xfrm>
              <a:custGeom>
                <a:avLst/>
                <a:gdLst>
                  <a:gd name="T0" fmla="*/ 9 w 9"/>
                  <a:gd name="T1" fmla="*/ 0 h 23"/>
                  <a:gd name="T2" fmla="*/ 0 w 9"/>
                  <a:gd name="T3" fmla="*/ 0 h 23"/>
                  <a:gd name="T4" fmla="*/ 0 w 9"/>
                  <a:gd name="T5" fmla="*/ 23 h 23"/>
                  <a:gd name="T6" fmla="*/ 9 w 9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3">
                    <a:moveTo>
                      <a:pt x="9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75" name="Freeform 449"/>
              <p:cNvSpPr>
                <a:spLocks/>
              </p:cNvSpPr>
              <p:nvPr/>
            </p:nvSpPr>
            <p:spPr bwMode="auto">
              <a:xfrm>
                <a:off x="4551" y="6351"/>
                <a:ext cx="9" cy="23"/>
              </a:xfrm>
              <a:custGeom>
                <a:avLst/>
                <a:gdLst>
                  <a:gd name="T0" fmla="*/ 9 w 9"/>
                  <a:gd name="T1" fmla="*/ 0 h 23"/>
                  <a:gd name="T2" fmla="*/ 0 w 9"/>
                  <a:gd name="T3" fmla="*/ 0 h 23"/>
                  <a:gd name="T4" fmla="*/ 0 w 9"/>
                  <a:gd name="T5" fmla="*/ 23 h 23"/>
                  <a:gd name="T6" fmla="*/ 9 w 9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3">
                    <a:moveTo>
                      <a:pt x="9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76" name="Freeform 450"/>
              <p:cNvSpPr>
                <a:spLocks/>
              </p:cNvSpPr>
              <p:nvPr/>
            </p:nvSpPr>
            <p:spPr bwMode="auto">
              <a:xfrm>
                <a:off x="4567" y="6351"/>
                <a:ext cx="154" cy="38"/>
              </a:xfrm>
              <a:custGeom>
                <a:avLst/>
                <a:gdLst>
                  <a:gd name="T0" fmla="*/ 154 w 154"/>
                  <a:gd name="T1" fmla="*/ 0 h 38"/>
                  <a:gd name="T2" fmla="*/ 12 w 154"/>
                  <a:gd name="T3" fmla="*/ 0 h 38"/>
                  <a:gd name="T4" fmla="*/ 0 w 154"/>
                  <a:gd name="T5" fmla="*/ 38 h 38"/>
                  <a:gd name="T6" fmla="*/ 142 w 154"/>
                  <a:gd name="T7" fmla="*/ 38 h 38"/>
                  <a:gd name="T8" fmla="*/ 154 w 15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38">
                    <a:moveTo>
                      <a:pt x="154" y="0"/>
                    </a:moveTo>
                    <a:lnTo>
                      <a:pt x="12" y="0"/>
                    </a:lnTo>
                    <a:lnTo>
                      <a:pt x="0" y="38"/>
                    </a:lnTo>
                    <a:lnTo>
                      <a:pt x="142" y="38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90A5BB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77" name="Freeform 451"/>
              <p:cNvSpPr>
                <a:spLocks/>
              </p:cNvSpPr>
              <p:nvPr/>
            </p:nvSpPr>
            <p:spPr bwMode="auto">
              <a:xfrm>
                <a:off x="4567" y="6351"/>
                <a:ext cx="154" cy="38"/>
              </a:xfrm>
              <a:custGeom>
                <a:avLst/>
                <a:gdLst>
                  <a:gd name="T0" fmla="*/ 154 w 154"/>
                  <a:gd name="T1" fmla="*/ 0 h 38"/>
                  <a:gd name="T2" fmla="*/ 12 w 154"/>
                  <a:gd name="T3" fmla="*/ 0 h 38"/>
                  <a:gd name="T4" fmla="*/ 0 w 154"/>
                  <a:gd name="T5" fmla="*/ 38 h 38"/>
                  <a:gd name="T6" fmla="*/ 142 w 154"/>
                  <a:gd name="T7" fmla="*/ 38 h 38"/>
                  <a:gd name="T8" fmla="*/ 154 w 15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38">
                    <a:moveTo>
                      <a:pt x="154" y="0"/>
                    </a:moveTo>
                    <a:lnTo>
                      <a:pt x="12" y="0"/>
                    </a:lnTo>
                    <a:lnTo>
                      <a:pt x="0" y="38"/>
                    </a:lnTo>
                    <a:lnTo>
                      <a:pt x="142" y="38"/>
                    </a:lnTo>
                    <a:lnTo>
                      <a:pt x="1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78" name="Freeform 452"/>
              <p:cNvSpPr>
                <a:spLocks/>
              </p:cNvSpPr>
              <p:nvPr/>
            </p:nvSpPr>
            <p:spPr bwMode="auto">
              <a:xfrm>
                <a:off x="4551" y="6351"/>
                <a:ext cx="28" cy="38"/>
              </a:xfrm>
              <a:custGeom>
                <a:avLst/>
                <a:gdLst>
                  <a:gd name="T0" fmla="*/ 28 w 28"/>
                  <a:gd name="T1" fmla="*/ 0 h 38"/>
                  <a:gd name="T2" fmla="*/ 9 w 28"/>
                  <a:gd name="T3" fmla="*/ 0 h 38"/>
                  <a:gd name="T4" fmla="*/ 0 w 28"/>
                  <a:gd name="T5" fmla="*/ 23 h 38"/>
                  <a:gd name="T6" fmla="*/ 0 w 28"/>
                  <a:gd name="T7" fmla="*/ 38 h 38"/>
                  <a:gd name="T8" fmla="*/ 16 w 28"/>
                  <a:gd name="T9" fmla="*/ 38 h 38"/>
                  <a:gd name="T10" fmla="*/ 28 w 28"/>
                  <a:gd name="T11" fmla="*/ 0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38">
                    <a:moveTo>
                      <a:pt x="28" y="0"/>
                    </a:moveTo>
                    <a:lnTo>
                      <a:pt x="9" y="0"/>
                    </a:lnTo>
                    <a:lnTo>
                      <a:pt x="0" y="23"/>
                    </a:lnTo>
                    <a:lnTo>
                      <a:pt x="0" y="38"/>
                    </a:lnTo>
                    <a:lnTo>
                      <a:pt x="16" y="3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79" name="Freeform 453"/>
              <p:cNvSpPr>
                <a:spLocks/>
              </p:cNvSpPr>
              <p:nvPr/>
            </p:nvSpPr>
            <p:spPr bwMode="auto">
              <a:xfrm>
                <a:off x="4551" y="6351"/>
                <a:ext cx="28" cy="38"/>
              </a:xfrm>
              <a:custGeom>
                <a:avLst/>
                <a:gdLst>
                  <a:gd name="T0" fmla="*/ 28 w 28"/>
                  <a:gd name="T1" fmla="*/ 0 h 38"/>
                  <a:gd name="T2" fmla="*/ 9 w 28"/>
                  <a:gd name="T3" fmla="*/ 0 h 38"/>
                  <a:gd name="T4" fmla="*/ 0 w 28"/>
                  <a:gd name="T5" fmla="*/ 23 h 38"/>
                  <a:gd name="T6" fmla="*/ 0 w 28"/>
                  <a:gd name="T7" fmla="*/ 38 h 38"/>
                  <a:gd name="T8" fmla="*/ 16 w 28"/>
                  <a:gd name="T9" fmla="*/ 38 h 38"/>
                  <a:gd name="T10" fmla="*/ 28 w 28"/>
                  <a:gd name="T11" fmla="*/ 0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38">
                    <a:moveTo>
                      <a:pt x="28" y="0"/>
                    </a:moveTo>
                    <a:lnTo>
                      <a:pt x="9" y="0"/>
                    </a:lnTo>
                    <a:lnTo>
                      <a:pt x="0" y="23"/>
                    </a:lnTo>
                    <a:lnTo>
                      <a:pt x="0" y="38"/>
                    </a:lnTo>
                    <a:lnTo>
                      <a:pt x="16" y="38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80" name="Freeform 454"/>
              <p:cNvSpPr>
                <a:spLocks/>
              </p:cNvSpPr>
              <p:nvPr/>
            </p:nvSpPr>
            <p:spPr bwMode="auto">
              <a:xfrm>
                <a:off x="5183" y="6256"/>
                <a:ext cx="66" cy="38"/>
              </a:xfrm>
              <a:custGeom>
                <a:avLst/>
                <a:gdLst>
                  <a:gd name="T0" fmla="*/ 55 w 66"/>
                  <a:gd name="T1" fmla="*/ 0 h 38"/>
                  <a:gd name="T2" fmla="*/ 0 w 66"/>
                  <a:gd name="T3" fmla="*/ 0 h 38"/>
                  <a:gd name="T4" fmla="*/ 0 w 66"/>
                  <a:gd name="T5" fmla="*/ 38 h 38"/>
                  <a:gd name="T6" fmla="*/ 66 w 66"/>
                  <a:gd name="T7" fmla="*/ 38 h 38"/>
                  <a:gd name="T8" fmla="*/ 55 w 66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" h="38">
                    <a:moveTo>
                      <a:pt x="55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66" y="3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ACBBCA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81" name="Freeform 455"/>
              <p:cNvSpPr>
                <a:spLocks/>
              </p:cNvSpPr>
              <p:nvPr/>
            </p:nvSpPr>
            <p:spPr bwMode="auto">
              <a:xfrm>
                <a:off x="5183" y="6256"/>
                <a:ext cx="66" cy="38"/>
              </a:xfrm>
              <a:custGeom>
                <a:avLst/>
                <a:gdLst>
                  <a:gd name="T0" fmla="*/ 55 w 66"/>
                  <a:gd name="T1" fmla="*/ 0 h 38"/>
                  <a:gd name="T2" fmla="*/ 0 w 66"/>
                  <a:gd name="T3" fmla="*/ 0 h 38"/>
                  <a:gd name="T4" fmla="*/ 0 w 66"/>
                  <a:gd name="T5" fmla="*/ 38 h 38"/>
                  <a:gd name="T6" fmla="*/ 66 w 66"/>
                  <a:gd name="T7" fmla="*/ 38 h 38"/>
                  <a:gd name="T8" fmla="*/ 55 w 66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" h="38">
                    <a:moveTo>
                      <a:pt x="55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66" y="38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82" name="Freeform 456"/>
              <p:cNvSpPr>
                <a:spLocks/>
              </p:cNvSpPr>
              <p:nvPr/>
            </p:nvSpPr>
            <p:spPr bwMode="auto">
              <a:xfrm>
                <a:off x="5399" y="6256"/>
                <a:ext cx="16" cy="38"/>
              </a:xfrm>
              <a:custGeom>
                <a:avLst/>
                <a:gdLst>
                  <a:gd name="T0" fmla="*/ 16 w 16"/>
                  <a:gd name="T1" fmla="*/ 0 h 38"/>
                  <a:gd name="T2" fmla="*/ 0 w 16"/>
                  <a:gd name="T3" fmla="*/ 0 h 38"/>
                  <a:gd name="T4" fmla="*/ 14 w 16"/>
                  <a:gd name="T5" fmla="*/ 38 h 38"/>
                  <a:gd name="T6" fmla="*/ 16 w 16"/>
                  <a:gd name="T7" fmla="*/ 38 h 38"/>
                  <a:gd name="T8" fmla="*/ 16 w 16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8">
                    <a:moveTo>
                      <a:pt x="16" y="0"/>
                    </a:moveTo>
                    <a:lnTo>
                      <a:pt x="0" y="0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83" name="Freeform 457"/>
              <p:cNvSpPr>
                <a:spLocks/>
              </p:cNvSpPr>
              <p:nvPr/>
            </p:nvSpPr>
            <p:spPr bwMode="auto">
              <a:xfrm>
                <a:off x="5399" y="6256"/>
                <a:ext cx="16" cy="38"/>
              </a:xfrm>
              <a:custGeom>
                <a:avLst/>
                <a:gdLst>
                  <a:gd name="T0" fmla="*/ 16 w 16"/>
                  <a:gd name="T1" fmla="*/ 0 h 38"/>
                  <a:gd name="T2" fmla="*/ 0 w 16"/>
                  <a:gd name="T3" fmla="*/ 0 h 38"/>
                  <a:gd name="T4" fmla="*/ 14 w 16"/>
                  <a:gd name="T5" fmla="*/ 38 h 38"/>
                  <a:gd name="T6" fmla="*/ 16 w 16"/>
                  <a:gd name="T7" fmla="*/ 38 h 38"/>
                  <a:gd name="T8" fmla="*/ 16 w 16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8">
                    <a:moveTo>
                      <a:pt x="16" y="0"/>
                    </a:moveTo>
                    <a:lnTo>
                      <a:pt x="0" y="0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84" name="Freeform 458"/>
              <p:cNvSpPr>
                <a:spLocks/>
              </p:cNvSpPr>
              <p:nvPr/>
            </p:nvSpPr>
            <p:spPr bwMode="auto">
              <a:xfrm>
                <a:off x="5238" y="6256"/>
                <a:ext cx="154" cy="38"/>
              </a:xfrm>
              <a:custGeom>
                <a:avLst/>
                <a:gdLst>
                  <a:gd name="T0" fmla="*/ 142 w 154"/>
                  <a:gd name="T1" fmla="*/ 0 h 38"/>
                  <a:gd name="T2" fmla="*/ 0 w 154"/>
                  <a:gd name="T3" fmla="*/ 0 h 38"/>
                  <a:gd name="T4" fmla="*/ 11 w 154"/>
                  <a:gd name="T5" fmla="*/ 38 h 38"/>
                  <a:gd name="T6" fmla="*/ 154 w 154"/>
                  <a:gd name="T7" fmla="*/ 38 h 38"/>
                  <a:gd name="T8" fmla="*/ 142 w 15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38">
                    <a:moveTo>
                      <a:pt x="142" y="0"/>
                    </a:moveTo>
                    <a:lnTo>
                      <a:pt x="0" y="0"/>
                    </a:lnTo>
                    <a:lnTo>
                      <a:pt x="11" y="38"/>
                    </a:lnTo>
                    <a:lnTo>
                      <a:pt x="154" y="38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90A5BB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85" name="Freeform 459"/>
              <p:cNvSpPr>
                <a:spLocks/>
              </p:cNvSpPr>
              <p:nvPr/>
            </p:nvSpPr>
            <p:spPr bwMode="auto">
              <a:xfrm>
                <a:off x="5238" y="6256"/>
                <a:ext cx="154" cy="38"/>
              </a:xfrm>
              <a:custGeom>
                <a:avLst/>
                <a:gdLst>
                  <a:gd name="T0" fmla="*/ 142 w 154"/>
                  <a:gd name="T1" fmla="*/ 0 h 38"/>
                  <a:gd name="T2" fmla="*/ 0 w 154"/>
                  <a:gd name="T3" fmla="*/ 0 h 38"/>
                  <a:gd name="T4" fmla="*/ 11 w 154"/>
                  <a:gd name="T5" fmla="*/ 38 h 38"/>
                  <a:gd name="T6" fmla="*/ 154 w 154"/>
                  <a:gd name="T7" fmla="*/ 38 h 38"/>
                  <a:gd name="T8" fmla="*/ 142 w 15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38">
                    <a:moveTo>
                      <a:pt x="142" y="0"/>
                    </a:moveTo>
                    <a:lnTo>
                      <a:pt x="0" y="0"/>
                    </a:lnTo>
                    <a:lnTo>
                      <a:pt x="11" y="38"/>
                    </a:lnTo>
                    <a:lnTo>
                      <a:pt x="154" y="38"/>
                    </a:lnTo>
                    <a:lnTo>
                      <a:pt x="1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86" name="Freeform 460"/>
              <p:cNvSpPr>
                <a:spLocks/>
              </p:cNvSpPr>
              <p:nvPr/>
            </p:nvSpPr>
            <p:spPr bwMode="auto">
              <a:xfrm>
                <a:off x="5380" y="6256"/>
                <a:ext cx="33" cy="38"/>
              </a:xfrm>
              <a:custGeom>
                <a:avLst/>
                <a:gdLst>
                  <a:gd name="T0" fmla="*/ 19 w 33"/>
                  <a:gd name="T1" fmla="*/ 0 h 38"/>
                  <a:gd name="T2" fmla="*/ 0 w 33"/>
                  <a:gd name="T3" fmla="*/ 0 h 38"/>
                  <a:gd name="T4" fmla="*/ 12 w 33"/>
                  <a:gd name="T5" fmla="*/ 38 h 38"/>
                  <a:gd name="T6" fmla="*/ 33 w 33"/>
                  <a:gd name="T7" fmla="*/ 38 h 38"/>
                  <a:gd name="T8" fmla="*/ 19 w 33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38">
                    <a:moveTo>
                      <a:pt x="19" y="0"/>
                    </a:moveTo>
                    <a:lnTo>
                      <a:pt x="0" y="0"/>
                    </a:lnTo>
                    <a:lnTo>
                      <a:pt x="12" y="38"/>
                    </a:lnTo>
                    <a:lnTo>
                      <a:pt x="33" y="3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87" name="Freeform 461"/>
              <p:cNvSpPr>
                <a:spLocks/>
              </p:cNvSpPr>
              <p:nvPr/>
            </p:nvSpPr>
            <p:spPr bwMode="auto">
              <a:xfrm>
                <a:off x="5380" y="6256"/>
                <a:ext cx="33" cy="38"/>
              </a:xfrm>
              <a:custGeom>
                <a:avLst/>
                <a:gdLst>
                  <a:gd name="T0" fmla="*/ 19 w 33"/>
                  <a:gd name="T1" fmla="*/ 0 h 38"/>
                  <a:gd name="T2" fmla="*/ 0 w 33"/>
                  <a:gd name="T3" fmla="*/ 0 h 38"/>
                  <a:gd name="T4" fmla="*/ 12 w 33"/>
                  <a:gd name="T5" fmla="*/ 38 h 38"/>
                  <a:gd name="T6" fmla="*/ 33 w 33"/>
                  <a:gd name="T7" fmla="*/ 38 h 38"/>
                  <a:gd name="T8" fmla="*/ 19 w 33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38">
                    <a:moveTo>
                      <a:pt x="19" y="0"/>
                    </a:moveTo>
                    <a:lnTo>
                      <a:pt x="0" y="0"/>
                    </a:lnTo>
                    <a:lnTo>
                      <a:pt x="12" y="38"/>
                    </a:lnTo>
                    <a:lnTo>
                      <a:pt x="33" y="38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88" name="Rectangle 462"/>
              <p:cNvSpPr>
                <a:spLocks noChangeArrowheads="1"/>
              </p:cNvSpPr>
              <p:nvPr/>
            </p:nvSpPr>
            <p:spPr bwMode="auto">
              <a:xfrm>
                <a:off x="3838" y="6502"/>
                <a:ext cx="2331" cy="38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89" name="Freeform 463"/>
              <p:cNvSpPr>
                <a:spLocks/>
              </p:cNvSpPr>
              <p:nvPr/>
            </p:nvSpPr>
            <p:spPr bwMode="auto">
              <a:xfrm>
                <a:off x="3838" y="6502"/>
                <a:ext cx="2331" cy="38"/>
              </a:xfrm>
              <a:custGeom>
                <a:avLst/>
                <a:gdLst>
                  <a:gd name="T0" fmla="*/ 2331 w 2331"/>
                  <a:gd name="T1" fmla="*/ 0 h 38"/>
                  <a:gd name="T2" fmla="*/ 0 w 2331"/>
                  <a:gd name="T3" fmla="*/ 0 h 38"/>
                  <a:gd name="T4" fmla="*/ 0 w 2331"/>
                  <a:gd name="T5" fmla="*/ 38 h 38"/>
                  <a:gd name="T6" fmla="*/ 2331 w 2331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31" h="38">
                    <a:moveTo>
                      <a:pt x="2331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2331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</p:grpSp>
      </p:grpSp>
      <p:grpSp>
        <p:nvGrpSpPr>
          <p:cNvPr id="13" name="Group 65"/>
          <p:cNvGrpSpPr/>
          <p:nvPr/>
        </p:nvGrpSpPr>
        <p:grpSpPr>
          <a:xfrm>
            <a:off x="3285745" y="4895006"/>
            <a:ext cx="1214247" cy="1199701"/>
            <a:chOff x="12171363" y="8467734"/>
            <a:chExt cx="3703637" cy="2895603"/>
          </a:xfrm>
        </p:grpSpPr>
        <p:sp>
          <p:nvSpPr>
            <p:cNvPr id="71" name="Freeform 123"/>
            <p:cNvSpPr>
              <a:spLocks/>
            </p:cNvSpPr>
            <p:nvPr/>
          </p:nvSpPr>
          <p:spPr bwMode="auto">
            <a:xfrm>
              <a:off x="12344400" y="9067800"/>
              <a:ext cx="3352800" cy="2200983"/>
            </a:xfrm>
            <a:custGeom>
              <a:avLst/>
              <a:gdLst>
                <a:gd name="T0" fmla="*/ 531 w 1062"/>
                <a:gd name="T1" fmla="*/ 0 h 696"/>
                <a:gd name="T2" fmla="*/ 0 w 1062"/>
                <a:gd name="T3" fmla="*/ 533 h 696"/>
                <a:gd name="T4" fmla="*/ 26 w 1062"/>
                <a:gd name="T5" fmla="*/ 696 h 696"/>
                <a:gd name="T6" fmla="*/ 1037 w 1062"/>
                <a:gd name="T7" fmla="*/ 696 h 696"/>
                <a:gd name="T8" fmla="*/ 1062 w 1062"/>
                <a:gd name="T9" fmla="*/ 533 h 696"/>
                <a:gd name="T10" fmla="*/ 531 w 1062"/>
                <a:gd name="T1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2" h="696">
                  <a:moveTo>
                    <a:pt x="531" y="0"/>
                  </a:moveTo>
                  <a:cubicBezTo>
                    <a:pt x="238" y="0"/>
                    <a:pt x="0" y="239"/>
                    <a:pt x="0" y="533"/>
                  </a:cubicBezTo>
                  <a:cubicBezTo>
                    <a:pt x="0" y="590"/>
                    <a:pt x="9" y="645"/>
                    <a:pt x="26" y="696"/>
                  </a:cubicBezTo>
                  <a:cubicBezTo>
                    <a:pt x="1037" y="696"/>
                    <a:pt x="1037" y="696"/>
                    <a:pt x="1037" y="696"/>
                  </a:cubicBezTo>
                  <a:cubicBezTo>
                    <a:pt x="1054" y="645"/>
                    <a:pt x="1062" y="590"/>
                    <a:pt x="1062" y="533"/>
                  </a:cubicBezTo>
                  <a:cubicBezTo>
                    <a:pt x="1062" y="239"/>
                    <a:pt x="825" y="0"/>
                    <a:pt x="531" y="0"/>
                  </a:cubicBezTo>
                </a:path>
              </a:pathLst>
            </a:custGeom>
            <a:solidFill>
              <a:srgbClr val="59ADDF">
                <a:alpha val="23137"/>
              </a:srgbClr>
            </a:solidFill>
            <a:ln>
              <a:noFill/>
            </a:ln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 kern="1200"/>
            </a:p>
          </p:txBody>
        </p:sp>
        <p:grpSp>
          <p:nvGrpSpPr>
            <p:cNvPr id="72" name="Group 124"/>
            <p:cNvGrpSpPr>
              <a:grpSpLocks noChangeAspect="1"/>
            </p:cNvGrpSpPr>
            <p:nvPr/>
          </p:nvGrpSpPr>
          <p:grpSpPr bwMode="auto">
            <a:xfrm>
              <a:off x="12171363" y="8467734"/>
              <a:ext cx="3703637" cy="2895603"/>
              <a:chOff x="6674" y="4754"/>
              <a:chExt cx="2067" cy="1616"/>
            </a:xfrm>
          </p:grpSpPr>
          <p:sp>
            <p:nvSpPr>
              <p:cNvPr id="73" name="Freeform 125"/>
              <p:cNvSpPr>
                <a:spLocks noEditPoints="1"/>
              </p:cNvSpPr>
              <p:nvPr/>
            </p:nvSpPr>
            <p:spPr bwMode="auto">
              <a:xfrm>
                <a:off x="6921" y="5620"/>
                <a:ext cx="1540" cy="712"/>
              </a:xfrm>
              <a:custGeom>
                <a:avLst/>
                <a:gdLst>
                  <a:gd name="T0" fmla="*/ 1218 w 650"/>
                  <a:gd name="T1" fmla="*/ 0 h 300"/>
                  <a:gd name="T2" fmla="*/ 689 w 650"/>
                  <a:gd name="T3" fmla="*/ 0 h 300"/>
                  <a:gd name="T4" fmla="*/ 689 w 650"/>
                  <a:gd name="T5" fmla="*/ 541 h 300"/>
                  <a:gd name="T6" fmla="*/ 0 w 650"/>
                  <a:gd name="T7" fmla="*/ 541 h 300"/>
                  <a:gd name="T8" fmla="*/ 0 w 650"/>
                  <a:gd name="T9" fmla="*/ 1690 h 300"/>
                  <a:gd name="T10" fmla="*/ 344 w 650"/>
                  <a:gd name="T11" fmla="*/ 1690 h 300"/>
                  <a:gd name="T12" fmla="*/ 344 w 650"/>
                  <a:gd name="T13" fmla="*/ 918 h 300"/>
                  <a:gd name="T14" fmla="*/ 386 w 650"/>
                  <a:gd name="T15" fmla="*/ 873 h 300"/>
                  <a:gd name="T16" fmla="*/ 1246 w 650"/>
                  <a:gd name="T17" fmla="*/ 873 h 300"/>
                  <a:gd name="T18" fmla="*/ 1246 w 650"/>
                  <a:gd name="T19" fmla="*/ 615 h 300"/>
                  <a:gd name="T20" fmla="*/ 1218 w 650"/>
                  <a:gd name="T21" fmla="*/ 479 h 300"/>
                  <a:gd name="T22" fmla="*/ 1218 w 650"/>
                  <a:gd name="T23" fmla="*/ 468 h 300"/>
                  <a:gd name="T24" fmla="*/ 1218 w 650"/>
                  <a:gd name="T25" fmla="*/ 0 h 300"/>
                  <a:gd name="T26" fmla="*/ 2874 w 650"/>
                  <a:gd name="T27" fmla="*/ 0 h 300"/>
                  <a:gd name="T28" fmla="*/ 2509 w 650"/>
                  <a:gd name="T29" fmla="*/ 0 h 300"/>
                  <a:gd name="T30" fmla="*/ 2509 w 650"/>
                  <a:gd name="T31" fmla="*/ 468 h 300"/>
                  <a:gd name="T32" fmla="*/ 2509 w 650"/>
                  <a:gd name="T33" fmla="*/ 479 h 300"/>
                  <a:gd name="T34" fmla="*/ 2481 w 650"/>
                  <a:gd name="T35" fmla="*/ 615 h 300"/>
                  <a:gd name="T36" fmla="*/ 2481 w 650"/>
                  <a:gd name="T37" fmla="*/ 873 h 300"/>
                  <a:gd name="T38" fmla="*/ 3341 w 650"/>
                  <a:gd name="T39" fmla="*/ 873 h 300"/>
                  <a:gd name="T40" fmla="*/ 3386 w 650"/>
                  <a:gd name="T41" fmla="*/ 918 h 300"/>
                  <a:gd name="T42" fmla="*/ 3386 w 650"/>
                  <a:gd name="T43" fmla="*/ 1690 h 300"/>
                  <a:gd name="T44" fmla="*/ 3649 w 650"/>
                  <a:gd name="T45" fmla="*/ 1690 h 300"/>
                  <a:gd name="T46" fmla="*/ 3649 w 650"/>
                  <a:gd name="T47" fmla="*/ 541 h 300"/>
                  <a:gd name="T48" fmla="*/ 2874 w 650"/>
                  <a:gd name="T49" fmla="*/ 541 h 300"/>
                  <a:gd name="T50" fmla="*/ 2874 w 650"/>
                  <a:gd name="T51" fmla="*/ 0 h 3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50" h="300">
                    <a:moveTo>
                      <a:pt x="217" y="0"/>
                    </a:moveTo>
                    <a:cubicBezTo>
                      <a:pt x="123" y="0"/>
                      <a:pt x="123" y="0"/>
                      <a:pt x="123" y="0"/>
                    </a:cubicBezTo>
                    <a:cubicBezTo>
                      <a:pt x="123" y="96"/>
                      <a:pt x="123" y="96"/>
                      <a:pt x="123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61" y="300"/>
                      <a:pt x="61" y="300"/>
                      <a:pt x="61" y="300"/>
                    </a:cubicBezTo>
                    <a:cubicBezTo>
                      <a:pt x="61" y="163"/>
                      <a:pt x="61" y="163"/>
                      <a:pt x="61" y="163"/>
                    </a:cubicBezTo>
                    <a:cubicBezTo>
                      <a:pt x="61" y="158"/>
                      <a:pt x="64" y="155"/>
                      <a:pt x="69" y="155"/>
                    </a:cubicBezTo>
                    <a:cubicBezTo>
                      <a:pt x="222" y="155"/>
                      <a:pt x="222" y="155"/>
                      <a:pt x="222" y="155"/>
                    </a:cubicBezTo>
                    <a:cubicBezTo>
                      <a:pt x="222" y="109"/>
                      <a:pt x="222" y="109"/>
                      <a:pt x="222" y="109"/>
                    </a:cubicBezTo>
                    <a:cubicBezTo>
                      <a:pt x="217" y="85"/>
                      <a:pt x="217" y="85"/>
                      <a:pt x="217" y="85"/>
                    </a:cubicBezTo>
                    <a:cubicBezTo>
                      <a:pt x="217" y="85"/>
                      <a:pt x="217" y="84"/>
                      <a:pt x="217" y="83"/>
                    </a:cubicBezTo>
                    <a:cubicBezTo>
                      <a:pt x="217" y="0"/>
                      <a:pt x="217" y="0"/>
                      <a:pt x="217" y="0"/>
                    </a:cubicBezTo>
                    <a:moveTo>
                      <a:pt x="512" y="0"/>
                    </a:moveTo>
                    <a:cubicBezTo>
                      <a:pt x="447" y="0"/>
                      <a:pt x="447" y="0"/>
                      <a:pt x="447" y="0"/>
                    </a:cubicBezTo>
                    <a:cubicBezTo>
                      <a:pt x="447" y="83"/>
                      <a:pt x="447" y="83"/>
                      <a:pt x="447" y="83"/>
                    </a:cubicBezTo>
                    <a:cubicBezTo>
                      <a:pt x="447" y="84"/>
                      <a:pt x="447" y="85"/>
                      <a:pt x="447" y="85"/>
                    </a:cubicBezTo>
                    <a:cubicBezTo>
                      <a:pt x="442" y="109"/>
                      <a:pt x="442" y="109"/>
                      <a:pt x="442" y="109"/>
                    </a:cubicBezTo>
                    <a:cubicBezTo>
                      <a:pt x="442" y="155"/>
                      <a:pt x="442" y="155"/>
                      <a:pt x="442" y="155"/>
                    </a:cubicBezTo>
                    <a:cubicBezTo>
                      <a:pt x="595" y="155"/>
                      <a:pt x="595" y="155"/>
                      <a:pt x="595" y="155"/>
                    </a:cubicBezTo>
                    <a:cubicBezTo>
                      <a:pt x="600" y="155"/>
                      <a:pt x="603" y="158"/>
                      <a:pt x="603" y="163"/>
                    </a:cubicBezTo>
                    <a:cubicBezTo>
                      <a:pt x="603" y="300"/>
                      <a:pt x="603" y="300"/>
                      <a:pt x="603" y="300"/>
                    </a:cubicBezTo>
                    <a:cubicBezTo>
                      <a:pt x="650" y="300"/>
                      <a:pt x="650" y="300"/>
                      <a:pt x="650" y="300"/>
                    </a:cubicBezTo>
                    <a:cubicBezTo>
                      <a:pt x="650" y="96"/>
                      <a:pt x="650" y="96"/>
                      <a:pt x="650" y="96"/>
                    </a:cubicBezTo>
                    <a:cubicBezTo>
                      <a:pt x="512" y="96"/>
                      <a:pt x="512" y="96"/>
                      <a:pt x="512" y="96"/>
                    </a:cubicBezTo>
                    <a:cubicBezTo>
                      <a:pt x="512" y="0"/>
                      <a:pt x="512" y="0"/>
                      <a:pt x="512" y="0"/>
                    </a:cubicBezTo>
                  </a:path>
                </a:pathLst>
              </a:custGeom>
              <a:solidFill>
                <a:srgbClr val="B8CFE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74" name="Rectangle 126"/>
              <p:cNvSpPr>
                <a:spLocks noChangeArrowheads="1"/>
              </p:cNvSpPr>
              <p:nvPr/>
            </p:nvSpPr>
            <p:spPr bwMode="auto">
              <a:xfrm>
                <a:off x="6674" y="6332"/>
                <a:ext cx="2067" cy="38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75" name="Rectangle 127"/>
              <p:cNvSpPr>
                <a:spLocks noChangeArrowheads="1"/>
              </p:cNvSpPr>
              <p:nvPr/>
            </p:nvSpPr>
            <p:spPr bwMode="auto">
              <a:xfrm>
                <a:off x="6674" y="6332"/>
                <a:ext cx="2067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76" name="Rectangle 128"/>
              <p:cNvSpPr>
                <a:spLocks noChangeArrowheads="1"/>
              </p:cNvSpPr>
              <p:nvPr/>
            </p:nvSpPr>
            <p:spPr bwMode="auto">
              <a:xfrm>
                <a:off x="7084" y="6007"/>
                <a:ext cx="1247" cy="344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77" name="Rectangle 129"/>
              <p:cNvSpPr>
                <a:spLocks noChangeArrowheads="1"/>
              </p:cNvSpPr>
              <p:nvPr/>
            </p:nvSpPr>
            <p:spPr bwMode="auto">
              <a:xfrm>
                <a:off x="7084" y="6007"/>
                <a:ext cx="1247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78" name="Freeform 130"/>
              <p:cNvSpPr>
                <a:spLocks noEditPoints="1"/>
              </p:cNvSpPr>
              <p:nvPr/>
            </p:nvSpPr>
            <p:spPr bwMode="auto">
              <a:xfrm>
                <a:off x="7065" y="5988"/>
                <a:ext cx="1285" cy="382"/>
              </a:xfrm>
              <a:custGeom>
                <a:avLst/>
                <a:gdLst>
                  <a:gd name="T0" fmla="*/ 3001 w 542"/>
                  <a:gd name="T1" fmla="*/ 906 h 161"/>
                  <a:gd name="T2" fmla="*/ 45 w 542"/>
                  <a:gd name="T3" fmla="*/ 906 h 161"/>
                  <a:gd name="T4" fmla="*/ 0 w 542"/>
                  <a:gd name="T5" fmla="*/ 861 h 161"/>
                  <a:gd name="T6" fmla="*/ 0 w 542"/>
                  <a:gd name="T7" fmla="*/ 45 h 161"/>
                  <a:gd name="T8" fmla="*/ 45 w 542"/>
                  <a:gd name="T9" fmla="*/ 0 h 161"/>
                  <a:gd name="T10" fmla="*/ 3001 w 542"/>
                  <a:gd name="T11" fmla="*/ 0 h 161"/>
                  <a:gd name="T12" fmla="*/ 3047 w 542"/>
                  <a:gd name="T13" fmla="*/ 45 h 161"/>
                  <a:gd name="T14" fmla="*/ 3047 w 542"/>
                  <a:gd name="T15" fmla="*/ 861 h 161"/>
                  <a:gd name="T16" fmla="*/ 3001 w 542"/>
                  <a:gd name="T17" fmla="*/ 906 h 161"/>
                  <a:gd name="T18" fmla="*/ 90 w 542"/>
                  <a:gd name="T19" fmla="*/ 816 h 161"/>
                  <a:gd name="T20" fmla="*/ 2956 w 542"/>
                  <a:gd name="T21" fmla="*/ 816 h 161"/>
                  <a:gd name="T22" fmla="*/ 2956 w 542"/>
                  <a:gd name="T23" fmla="*/ 90 h 161"/>
                  <a:gd name="T24" fmla="*/ 90 w 542"/>
                  <a:gd name="T25" fmla="*/ 90 h 161"/>
                  <a:gd name="T26" fmla="*/ 90 w 542"/>
                  <a:gd name="T27" fmla="*/ 816 h 16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42" h="161">
                    <a:moveTo>
                      <a:pt x="534" y="161"/>
                    </a:moveTo>
                    <a:cubicBezTo>
                      <a:pt x="8" y="161"/>
                      <a:pt x="8" y="161"/>
                      <a:pt x="8" y="161"/>
                    </a:cubicBezTo>
                    <a:cubicBezTo>
                      <a:pt x="3" y="161"/>
                      <a:pt x="0" y="158"/>
                      <a:pt x="0" y="15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534" y="0"/>
                      <a:pt x="534" y="0"/>
                      <a:pt x="534" y="0"/>
                    </a:cubicBezTo>
                    <a:cubicBezTo>
                      <a:pt x="539" y="0"/>
                      <a:pt x="542" y="3"/>
                      <a:pt x="542" y="8"/>
                    </a:cubicBezTo>
                    <a:cubicBezTo>
                      <a:pt x="542" y="153"/>
                      <a:pt x="542" y="153"/>
                      <a:pt x="542" y="153"/>
                    </a:cubicBezTo>
                    <a:cubicBezTo>
                      <a:pt x="542" y="158"/>
                      <a:pt x="539" y="161"/>
                      <a:pt x="534" y="161"/>
                    </a:cubicBezTo>
                    <a:moveTo>
                      <a:pt x="16" y="145"/>
                    </a:moveTo>
                    <a:cubicBezTo>
                      <a:pt x="526" y="145"/>
                      <a:pt x="526" y="145"/>
                      <a:pt x="526" y="145"/>
                    </a:cubicBezTo>
                    <a:cubicBezTo>
                      <a:pt x="526" y="16"/>
                      <a:pt x="526" y="16"/>
                      <a:pt x="52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45"/>
                      <a:pt x="16" y="145"/>
                      <a:pt x="16" y="145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79" name="Freeform 131"/>
              <p:cNvSpPr>
                <a:spLocks noEditPoints="1"/>
              </p:cNvSpPr>
              <p:nvPr/>
            </p:nvSpPr>
            <p:spPr bwMode="auto">
              <a:xfrm>
                <a:off x="7369" y="6026"/>
                <a:ext cx="678" cy="306"/>
              </a:xfrm>
              <a:custGeom>
                <a:avLst/>
                <a:gdLst>
                  <a:gd name="T0" fmla="*/ 78 w 678"/>
                  <a:gd name="T1" fmla="*/ 0 h 306"/>
                  <a:gd name="T2" fmla="*/ 0 w 678"/>
                  <a:gd name="T3" fmla="*/ 0 h 306"/>
                  <a:gd name="T4" fmla="*/ 0 w 678"/>
                  <a:gd name="T5" fmla="*/ 306 h 306"/>
                  <a:gd name="T6" fmla="*/ 78 w 678"/>
                  <a:gd name="T7" fmla="*/ 306 h 306"/>
                  <a:gd name="T8" fmla="*/ 78 w 678"/>
                  <a:gd name="T9" fmla="*/ 0 h 306"/>
                  <a:gd name="T10" fmla="*/ 678 w 678"/>
                  <a:gd name="T11" fmla="*/ 0 h 306"/>
                  <a:gd name="T12" fmla="*/ 599 w 678"/>
                  <a:gd name="T13" fmla="*/ 0 h 306"/>
                  <a:gd name="T14" fmla="*/ 599 w 678"/>
                  <a:gd name="T15" fmla="*/ 306 h 306"/>
                  <a:gd name="T16" fmla="*/ 678 w 678"/>
                  <a:gd name="T17" fmla="*/ 306 h 306"/>
                  <a:gd name="T18" fmla="*/ 678 w 678"/>
                  <a:gd name="T19" fmla="*/ 0 h 3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8" h="306">
                    <a:moveTo>
                      <a:pt x="78" y="0"/>
                    </a:moveTo>
                    <a:lnTo>
                      <a:pt x="0" y="0"/>
                    </a:lnTo>
                    <a:lnTo>
                      <a:pt x="0" y="306"/>
                    </a:lnTo>
                    <a:lnTo>
                      <a:pt x="78" y="306"/>
                    </a:lnTo>
                    <a:lnTo>
                      <a:pt x="78" y="0"/>
                    </a:lnTo>
                    <a:close/>
                    <a:moveTo>
                      <a:pt x="678" y="0"/>
                    </a:moveTo>
                    <a:lnTo>
                      <a:pt x="599" y="0"/>
                    </a:lnTo>
                    <a:lnTo>
                      <a:pt x="599" y="306"/>
                    </a:lnTo>
                    <a:lnTo>
                      <a:pt x="678" y="306"/>
                    </a:lnTo>
                    <a:lnTo>
                      <a:pt x="678" y="0"/>
                    </a:lnTo>
                    <a:close/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80" name="Freeform 132"/>
              <p:cNvSpPr>
                <a:spLocks noEditPoints="1"/>
              </p:cNvSpPr>
              <p:nvPr/>
            </p:nvSpPr>
            <p:spPr bwMode="auto">
              <a:xfrm>
                <a:off x="7369" y="6026"/>
                <a:ext cx="678" cy="306"/>
              </a:xfrm>
              <a:custGeom>
                <a:avLst/>
                <a:gdLst>
                  <a:gd name="T0" fmla="*/ 78 w 678"/>
                  <a:gd name="T1" fmla="*/ 0 h 306"/>
                  <a:gd name="T2" fmla="*/ 0 w 678"/>
                  <a:gd name="T3" fmla="*/ 0 h 306"/>
                  <a:gd name="T4" fmla="*/ 0 w 678"/>
                  <a:gd name="T5" fmla="*/ 306 h 306"/>
                  <a:gd name="T6" fmla="*/ 78 w 678"/>
                  <a:gd name="T7" fmla="*/ 306 h 306"/>
                  <a:gd name="T8" fmla="*/ 78 w 678"/>
                  <a:gd name="T9" fmla="*/ 0 h 306"/>
                  <a:gd name="T10" fmla="*/ 678 w 678"/>
                  <a:gd name="T11" fmla="*/ 0 h 306"/>
                  <a:gd name="T12" fmla="*/ 599 w 678"/>
                  <a:gd name="T13" fmla="*/ 0 h 306"/>
                  <a:gd name="T14" fmla="*/ 599 w 678"/>
                  <a:gd name="T15" fmla="*/ 306 h 306"/>
                  <a:gd name="T16" fmla="*/ 678 w 678"/>
                  <a:gd name="T17" fmla="*/ 306 h 306"/>
                  <a:gd name="T18" fmla="*/ 678 w 678"/>
                  <a:gd name="T19" fmla="*/ 0 h 3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8" h="306">
                    <a:moveTo>
                      <a:pt x="78" y="0"/>
                    </a:moveTo>
                    <a:lnTo>
                      <a:pt x="0" y="0"/>
                    </a:lnTo>
                    <a:lnTo>
                      <a:pt x="0" y="306"/>
                    </a:lnTo>
                    <a:lnTo>
                      <a:pt x="78" y="306"/>
                    </a:lnTo>
                    <a:lnTo>
                      <a:pt x="78" y="0"/>
                    </a:lnTo>
                    <a:moveTo>
                      <a:pt x="678" y="0"/>
                    </a:moveTo>
                    <a:lnTo>
                      <a:pt x="599" y="0"/>
                    </a:lnTo>
                    <a:lnTo>
                      <a:pt x="599" y="306"/>
                    </a:lnTo>
                    <a:lnTo>
                      <a:pt x="678" y="306"/>
                    </a:lnTo>
                    <a:lnTo>
                      <a:pt x="6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81" name="Freeform 133"/>
              <p:cNvSpPr>
                <a:spLocks noEditPoints="1"/>
              </p:cNvSpPr>
              <p:nvPr/>
            </p:nvSpPr>
            <p:spPr bwMode="auto">
              <a:xfrm>
                <a:off x="7369" y="6007"/>
                <a:ext cx="678" cy="344"/>
              </a:xfrm>
              <a:custGeom>
                <a:avLst/>
                <a:gdLst>
                  <a:gd name="T0" fmla="*/ 185 w 286"/>
                  <a:gd name="T1" fmla="*/ 771 h 145"/>
                  <a:gd name="T2" fmla="*/ 0 w 286"/>
                  <a:gd name="T3" fmla="*/ 771 h 145"/>
                  <a:gd name="T4" fmla="*/ 0 w 286"/>
                  <a:gd name="T5" fmla="*/ 816 h 145"/>
                  <a:gd name="T6" fmla="*/ 192 w 286"/>
                  <a:gd name="T7" fmla="*/ 816 h 145"/>
                  <a:gd name="T8" fmla="*/ 185 w 286"/>
                  <a:gd name="T9" fmla="*/ 800 h 145"/>
                  <a:gd name="T10" fmla="*/ 185 w 286"/>
                  <a:gd name="T11" fmla="*/ 771 h 145"/>
                  <a:gd name="T12" fmla="*/ 1607 w 286"/>
                  <a:gd name="T13" fmla="*/ 771 h 145"/>
                  <a:gd name="T14" fmla="*/ 1422 w 286"/>
                  <a:gd name="T15" fmla="*/ 771 h 145"/>
                  <a:gd name="T16" fmla="*/ 1422 w 286"/>
                  <a:gd name="T17" fmla="*/ 800 h 145"/>
                  <a:gd name="T18" fmla="*/ 1422 w 286"/>
                  <a:gd name="T19" fmla="*/ 800 h 145"/>
                  <a:gd name="T20" fmla="*/ 1415 w 286"/>
                  <a:gd name="T21" fmla="*/ 816 h 145"/>
                  <a:gd name="T22" fmla="*/ 1607 w 286"/>
                  <a:gd name="T23" fmla="*/ 816 h 145"/>
                  <a:gd name="T24" fmla="*/ 1607 w 286"/>
                  <a:gd name="T25" fmla="*/ 771 h 145"/>
                  <a:gd name="T26" fmla="*/ 185 w 286"/>
                  <a:gd name="T27" fmla="*/ 0 h 145"/>
                  <a:gd name="T28" fmla="*/ 0 w 286"/>
                  <a:gd name="T29" fmla="*/ 0 h 145"/>
                  <a:gd name="T30" fmla="*/ 0 w 286"/>
                  <a:gd name="T31" fmla="*/ 45 h 145"/>
                  <a:gd name="T32" fmla="*/ 185 w 286"/>
                  <a:gd name="T33" fmla="*/ 45 h 145"/>
                  <a:gd name="T34" fmla="*/ 185 w 286"/>
                  <a:gd name="T35" fmla="*/ 0 h 145"/>
                  <a:gd name="T36" fmla="*/ 1607 w 286"/>
                  <a:gd name="T37" fmla="*/ 0 h 145"/>
                  <a:gd name="T38" fmla="*/ 1422 w 286"/>
                  <a:gd name="T39" fmla="*/ 0 h 145"/>
                  <a:gd name="T40" fmla="*/ 1422 w 286"/>
                  <a:gd name="T41" fmla="*/ 45 h 145"/>
                  <a:gd name="T42" fmla="*/ 1607 w 286"/>
                  <a:gd name="T43" fmla="*/ 45 h 145"/>
                  <a:gd name="T44" fmla="*/ 1607 w 286"/>
                  <a:gd name="T45" fmla="*/ 0 h 14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6" h="145">
                    <a:moveTo>
                      <a:pt x="33" y="137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34" y="145"/>
                      <a:pt x="34" y="145"/>
                      <a:pt x="34" y="145"/>
                    </a:cubicBezTo>
                    <a:cubicBezTo>
                      <a:pt x="33" y="144"/>
                      <a:pt x="33" y="143"/>
                      <a:pt x="33" y="142"/>
                    </a:cubicBezTo>
                    <a:cubicBezTo>
                      <a:pt x="33" y="137"/>
                      <a:pt x="33" y="137"/>
                      <a:pt x="33" y="137"/>
                    </a:cubicBezTo>
                    <a:moveTo>
                      <a:pt x="286" y="137"/>
                    </a:moveTo>
                    <a:cubicBezTo>
                      <a:pt x="253" y="137"/>
                      <a:pt x="253" y="137"/>
                      <a:pt x="253" y="137"/>
                    </a:cubicBezTo>
                    <a:cubicBezTo>
                      <a:pt x="253" y="142"/>
                      <a:pt x="253" y="142"/>
                      <a:pt x="253" y="142"/>
                    </a:cubicBezTo>
                    <a:cubicBezTo>
                      <a:pt x="253" y="142"/>
                      <a:pt x="253" y="142"/>
                      <a:pt x="253" y="142"/>
                    </a:cubicBezTo>
                    <a:cubicBezTo>
                      <a:pt x="253" y="143"/>
                      <a:pt x="253" y="144"/>
                      <a:pt x="252" y="145"/>
                    </a:cubicBezTo>
                    <a:cubicBezTo>
                      <a:pt x="286" y="145"/>
                      <a:pt x="286" y="145"/>
                      <a:pt x="286" y="145"/>
                    </a:cubicBezTo>
                    <a:cubicBezTo>
                      <a:pt x="286" y="137"/>
                      <a:pt x="286" y="137"/>
                      <a:pt x="286" y="137"/>
                    </a:cubicBezTo>
                    <a:moveTo>
                      <a:pt x="3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0"/>
                      <a:pt x="33" y="0"/>
                      <a:pt x="33" y="0"/>
                    </a:cubicBezTo>
                    <a:moveTo>
                      <a:pt x="28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53" y="8"/>
                      <a:pt x="253" y="8"/>
                      <a:pt x="253" y="8"/>
                    </a:cubicBezTo>
                    <a:cubicBezTo>
                      <a:pt x="286" y="8"/>
                      <a:pt x="286" y="8"/>
                      <a:pt x="286" y="8"/>
                    </a:cubicBezTo>
                    <a:cubicBezTo>
                      <a:pt x="286" y="0"/>
                      <a:pt x="286" y="0"/>
                      <a:pt x="286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82" name="Rectangle 134"/>
              <p:cNvSpPr>
                <a:spLocks noChangeArrowheads="1"/>
              </p:cNvSpPr>
              <p:nvPr/>
            </p:nvSpPr>
            <p:spPr bwMode="auto">
              <a:xfrm>
                <a:off x="7466" y="5877"/>
                <a:ext cx="483" cy="467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83" name="Rectangle 135"/>
              <p:cNvSpPr>
                <a:spLocks noChangeArrowheads="1"/>
              </p:cNvSpPr>
              <p:nvPr/>
            </p:nvSpPr>
            <p:spPr bwMode="auto">
              <a:xfrm>
                <a:off x="7466" y="5877"/>
                <a:ext cx="483" cy="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84" name="Freeform 136"/>
              <p:cNvSpPr>
                <a:spLocks noEditPoints="1"/>
              </p:cNvSpPr>
              <p:nvPr/>
            </p:nvSpPr>
            <p:spPr bwMode="auto">
              <a:xfrm>
                <a:off x="7447" y="5858"/>
                <a:ext cx="521" cy="505"/>
              </a:xfrm>
              <a:custGeom>
                <a:avLst/>
                <a:gdLst>
                  <a:gd name="T0" fmla="*/ 1189 w 220"/>
                  <a:gd name="T1" fmla="*/ 1197 h 213"/>
                  <a:gd name="T2" fmla="*/ 45 w 220"/>
                  <a:gd name="T3" fmla="*/ 1197 h 213"/>
                  <a:gd name="T4" fmla="*/ 0 w 220"/>
                  <a:gd name="T5" fmla="*/ 1152 h 213"/>
                  <a:gd name="T6" fmla="*/ 0 w 220"/>
                  <a:gd name="T7" fmla="*/ 45 h 213"/>
                  <a:gd name="T8" fmla="*/ 45 w 220"/>
                  <a:gd name="T9" fmla="*/ 0 h 213"/>
                  <a:gd name="T10" fmla="*/ 1189 w 220"/>
                  <a:gd name="T11" fmla="*/ 0 h 213"/>
                  <a:gd name="T12" fmla="*/ 1234 w 220"/>
                  <a:gd name="T13" fmla="*/ 45 h 213"/>
                  <a:gd name="T14" fmla="*/ 1234 w 220"/>
                  <a:gd name="T15" fmla="*/ 1152 h 213"/>
                  <a:gd name="T16" fmla="*/ 1189 w 220"/>
                  <a:gd name="T17" fmla="*/ 1197 h 213"/>
                  <a:gd name="T18" fmla="*/ 90 w 220"/>
                  <a:gd name="T19" fmla="*/ 1107 h 213"/>
                  <a:gd name="T20" fmla="*/ 1144 w 220"/>
                  <a:gd name="T21" fmla="*/ 1107 h 213"/>
                  <a:gd name="T22" fmla="*/ 1144 w 220"/>
                  <a:gd name="T23" fmla="*/ 90 h 213"/>
                  <a:gd name="T24" fmla="*/ 90 w 220"/>
                  <a:gd name="T25" fmla="*/ 90 h 213"/>
                  <a:gd name="T26" fmla="*/ 90 w 220"/>
                  <a:gd name="T27" fmla="*/ 1107 h 2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20" h="213">
                    <a:moveTo>
                      <a:pt x="212" y="213"/>
                    </a:moveTo>
                    <a:cubicBezTo>
                      <a:pt x="8" y="213"/>
                      <a:pt x="8" y="213"/>
                      <a:pt x="8" y="213"/>
                    </a:cubicBezTo>
                    <a:cubicBezTo>
                      <a:pt x="3" y="213"/>
                      <a:pt x="0" y="209"/>
                      <a:pt x="0" y="20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17" y="0"/>
                      <a:pt x="220" y="4"/>
                      <a:pt x="220" y="8"/>
                    </a:cubicBezTo>
                    <a:cubicBezTo>
                      <a:pt x="220" y="205"/>
                      <a:pt x="220" y="205"/>
                      <a:pt x="220" y="205"/>
                    </a:cubicBezTo>
                    <a:cubicBezTo>
                      <a:pt x="220" y="209"/>
                      <a:pt x="217" y="213"/>
                      <a:pt x="212" y="213"/>
                    </a:cubicBezTo>
                    <a:moveTo>
                      <a:pt x="16" y="197"/>
                    </a:moveTo>
                    <a:cubicBezTo>
                      <a:pt x="204" y="197"/>
                      <a:pt x="204" y="197"/>
                      <a:pt x="204" y="197"/>
                    </a:cubicBezTo>
                    <a:cubicBezTo>
                      <a:pt x="204" y="16"/>
                      <a:pt x="204" y="16"/>
                      <a:pt x="204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97"/>
                      <a:pt x="16" y="197"/>
                      <a:pt x="16" y="197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85" name="Rectangle 137"/>
              <p:cNvSpPr>
                <a:spLocks noChangeArrowheads="1"/>
              </p:cNvSpPr>
              <p:nvPr/>
            </p:nvSpPr>
            <p:spPr bwMode="auto">
              <a:xfrm>
                <a:off x="7466" y="5877"/>
                <a:ext cx="483" cy="467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86" name="Rectangle 138"/>
              <p:cNvSpPr>
                <a:spLocks noChangeArrowheads="1"/>
              </p:cNvSpPr>
              <p:nvPr/>
            </p:nvSpPr>
            <p:spPr bwMode="auto">
              <a:xfrm>
                <a:off x="7466" y="5877"/>
                <a:ext cx="483" cy="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87" name="Freeform 139"/>
              <p:cNvSpPr>
                <a:spLocks noEditPoints="1"/>
              </p:cNvSpPr>
              <p:nvPr/>
            </p:nvSpPr>
            <p:spPr bwMode="auto">
              <a:xfrm>
                <a:off x="7447" y="5858"/>
                <a:ext cx="521" cy="505"/>
              </a:xfrm>
              <a:custGeom>
                <a:avLst/>
                <a:gdLst>
                  <a:gd name="T0" fmla="*/ 1189 w 220"/>
                  <a:gd name="T1" fmla="*/ 1197 h 213"/>
                  <a:gd name="T2" fmla="*/ 45 w 220"/>
                  <a:gd name="T3" fmla="*/ 1197 h 213"/>
                  <a:gd name="T4" fmla="*/ 0 w 220"/>
                  <a:gd name="T5" fmla="*/ 1152 h 213"/>
                  <a:gd name="T6" fmla="*/ 0 w 220"/>
                  <a:gd name="T7" fmla="*/ 45 h 213"/>
                  <a:gd name="T8" fmla="*/ 45 w 220"/>
                  <a:gd name="T9" fmla="*/ 0 h 213"/>
                  <a:gd name="T10" fmla="*/ 1189 w 220"/>
                  <a:gd name="T11" fmla="*/ 0 h 213"/>
                  <a:gd name="T12" fmla="*/ 1234 w 220"/>
                  <a:gd name="T13" fmla="*/ 45 h 213"/>
                  <a:gd name="T14" fmla="*/ 1234 w 220"/>
                  <a:gd name="T15" fmla="*/ 1152 h 213"/>
                  <a:gd name="T16" fmla="*/ 1189 w 220"/>
                  <a:gd name="T17" fmla="*/ 1197 h 213"/>
                  <a:gd name="T18" fmla="*/ 90 w 220"/>
                  <a:gd name="T19" fmla="*/ 1107 h 213"/>
                  <a:gd name="T20" fmla="*/ 1144 w 220"/>
                  <a:gd name="T21" fmla="*/ 1107 h 213"/>
                  <a:gd name="T22" fmla="*/ 1144 w 220"/>
                  <a:gd name="T23" fmla="*/ 90 h 213"/>
                  <a:gd name="T24" fmla="*/ 90 w 220"/>
                  <a:gd name="T25" fmla="*/ 90 h 213"/>
                  <a:gd name="T26" fmla="*/ 90 w 220"/>
                  <a:gd name="T27" fmla="*/ 1107 h 2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20" h="213">
                    <a:moveTo>
                      <a:pt x="212" y="213"/>
                    </a:moveTo>
                    <a:cubicBezTo>
                      <a:pt x="8" y="213"/>
                      <a:pt x="8" y="213"/>
                      <a:pt x="8" y="213"/>
                    </a:cubicBezTo>
                    <a:cubicBezTo>
                      <a:pt x="3" y="213"/>
                      <a:pt x="0" y="209"/>
                      <a:pt x="0" y="20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17" y="0"/>
                      <a:pt x="220" y="4"/>
                      <a:pt x="220" y="8"/>
                    </a:cubicBezTo>
                    <a:cubicBezTo>
                      <a:pt x="220" y="205"/>
                      <a:pt x="220" y="205"/>
                      <a:pt x="220" y="205"/>
                    </a:cubicBezTo>
                    <a:cubicBezTo>
                      <a:pt x="220" y="209"/>
                      <a:pt x="217" y="213"/>
                      <a:pt x="212" y="213"/>
                    </a:cubicBezTo>
                    <a:moveTo>
                      <a:pt x="16" y="197"/>
                    </a:moveTo>
                    <a:cubicBezTo>
                      <a:pt x="204" y="197"/>
                      <a:pt x="204" y="197"/>
                      <a:pt x="204" y="197"/>
                    </a:cubicBezTo>
                    <a:cubicBezTo>
                      <a:pt x="204" y="16"/>
                      <a:pt x="204" y="16"/>
                      <a:pt x="204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97"/>
                      <a:pt x="16" y="197"/>
                      <a:pt x="16" y="197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88" name="Rectangle 140"/>
              <p:cNvSpPr>
                <a:spLocks noChangeArrowheads="1"/>
              </p:cNvSpPr>
              <p:nvPr/>
            </p:nvSpPr>
            <p:spPr bwMode="auto">
              <a:xfrm>
                <a:off x="7568" y="6019"/>
                <a:ext cx="280" cy="325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89" name="Rectangle 141"/>
              <p:cNvSpPr>
                <a:spLocks noChangeArrowheads="1"/>
              </p:cNvSpPr>
              <p:nvPr/>
            </p:nvSpPr>
            <p:spPr bwMode="auto">
              <a:xfrm>
                <a:off x="7568" y="6019"/>
                <a:ext cx="280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90" name="Freeform 142"/>
              <p:cNvSpPr>
                <a:spLocks noEditPoints="1"/>
              </p:cNvSpPr>
              <p:nvPr/>
            </p:nvSpPr>
            <p:spPr bwMode="auto">
              <a:xfrm>
                <a:off x="7549" y="6000"/>
                <a:ext cx="317" cy="363"/>
              </a:xfrm>
              <a:custGeom>
                <a:avLst/>
                <a:gdLst>
                  <a:gd name="T0" fmla="*/ 705 w 134"/>
                  <a:gd name="T1" fmla="*/ 861 h 153"/>
                  <a:gd name="T2" fmla="*/ 45 w 134"/>
                  <a:gd name="T3" fmla="*/ 861 h 153"/>
                  <a:gd name="T4" fmla="*/ 0 w 134"/>
                  <a:gd name="T5" fmla="*/ 816 h 153"/>
                  <a:gd name="T6" fmla="*/ 0 w 134"/>
                  <a:gd name="T7" fmla="*/ 45 h 153"/>
                  <a:gd name="T8" fmla="*/ 45 w 134"/>
                  <a:gd name="T9" fmla="*/ 0 h 153"/>
                  <a:gd name="T10" fmla="*/ 705 w 134"/>
                  <a:gd name="T11" fmla="*/ 0 h 153"/>
                  <a:gd name="T12" fmla="*/ 750 w 134"/>
                  <a:gd name="T13" fmla="*/ 45 h 153"/>
                  <a:gd name="T14" fmla="*/ 750 w 134"/>
                  <a:gd name="T15" fmla="*/ 816 h 153"/>
                  <a:gd name="T16" fmla="*/ 705 w 134"/>
                  <a:gd name="T17" fmla="*/ 861 h 153"/>
                  <a:gd name="T18" fmla="*/ 90 w 134"/>
                  <a:gd name="T19" fmla="*/ 771 h 153"/>
                  <a:gd name="T20" fmla="*/ 660 w 134"/>
                  <a:gd name="T21" fmla="*/ 771 h 153"/>
                  <a:gd name="T22" fmla="*/ 660 w 134"/>
                  <a:gd name="T23" fmla="*/ 90 h 153"/>
                  <a:gd name="T24" fmla="*/ 90 w 134"/>
                  <a:gd name="T25" fmla="*/ 90 h 153"/>
                  <a:gd name="T26" fmla="*/ 90 w 134"/>
                  <a:gd name="T27" fmla="*/ 771 h 1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153">
                    <a:moveTo>
                      <a:pt x="126" y="153"/>
                    </a:moveTo>
                    <a:cubicBezTo>
                      <a:pt x="8" y="153"/>
                      <a:pt x="8" y="153"/>
                      <a:pt x="8" y="153"/>
                    </a:cubicBezTo>
                    <a:cubicBezTo>
                      <a:pt x="4" y="153"/>
                      <a:pt x="0" y="149"/>
                      <a:pt x="0" y="1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30" y="0"/>
                      <a:pt x="134" y="4"/>
                      <a:pt x="134" y="8"/>
                    </a:cubicBezTo>
                    <a:cubicBezTo>
                      <a:pt x="134" y="145"/>
                      <a:pt x="134" y="145"/>
                      <a:pt x="134" y="145"/>
                    </a:cubicBezTo>
                    <a:cubicBezTo>
                      <a:pt x="134" y="149"/>
                      <a:pt x="130" y="153"/>
                      <a:pt x="126" y="153"/>
                    </a:cubicBezTo>
                    <a:moveTo>
                      <a:pt x="16" y="137"/>
                    </a:moveTo>
                    <a:cubicBezTo>
                      <a:pt x="118" y="137"/>
                      <a:pt x="118" y="137"/>
                      <a:pt x="118" y="137"/>
                    </a:cubicBezTo>
                    <a:cubicBezTo>
                      <a:pt x="118" y="16"/>
                      <a:pt x="118" y="16"/>
                      <a:pt x="118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37"/>
                      <a:pt x="16" y="137"/>
                      <a:pt x="16" y="137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91" name="Rectangle 143"/>
              <p:cNvSpPr>
                <a:spLocks noChangeArrowheads="1"/>
              </p:cNvSpPr>
              <p:nvPr/>
            </p:nvSpPr>
            <p:spPr bwMode="auto">
              <a:xfrm>
                <a:off x="7485" y="5896"/>
                <a:ext cx="251" cy="59"/>
              </a:xfrm>
              <a:prstGeom prst="rect">
                <a:avLst/>
              </a:pr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92" name="Rectangle 144"/>
              <p:cNvSpPr>
                <a:spLocks noChangeArrowheads="1"/>
              </p:cNvSpPr>
              <p:nvPr/>
            </p:nvSpPr>
            <p:spPr bwMode="auto">
              <a:xfrm>
                <a:off x="7485" y="5896"/>
                <a:ext cx="251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93" name="Freeform 145"/>
              <p:cNvSpPr>
                <a:spLocks/>
              </p:cNvSpPr>
              <p:nvPr/>
            </p:nvSpPr>
            <p:spPr bwMode="auto">
              <a:xfrm>
                <a:off x="7466" y="5896"/>
                <a:ext cx="270" cy="59"/>
              </a:xfrm>
              <a:custGeom>
                <a:avLst/>
                <a:gdLst>
                  <a:gd name="T0" fmla="*/ 270 w 270"/>
                  <a:gd name="T1" fmla="*/ 0 h 59"/>
                  <a:gd name="T2" fmla="*/ 0 w 270"/>
                  <a:gd name="T3" fmla="*/ 0 h 59"/>
                  <a:gd name="T4" fmla="*/ 0 w 270"/>
                  <a:gd name="T5" fmla="*/ 59 h 59"/>
                  <a:gd name="T6" fmla="*/ 19 w 270"/>
                  <a:gd name="T7" fmla="*/ 59 h 59"/>
                  <a:gd name="T8" fmla="*/ 19 w 270"/>
                  <a:gd name="T9" fmla="*/ 0 h 59"/>
                  <a:gd name="T10" fmla="*/ 270 w 270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0" h="59">
                    <a:moveTo>
                      <a:pt x="270" y="0"/>
                    </a:moveTo>
                    <a:lnTo>
                      <a:pt x="0" y="0"/>
                    </a:lnTo>
                    <a:lnTo>
                      <a:pt x="0" y="59"/>
                    </a:lnTo>
                    <a:lnTo>
                      <a:pt x="19" y="59"/>
                    </a:lnTo>
                    <a:lnTo>
                      <a:pt x="19" y="0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94" name="Freeform 146"/>
              <p:cNvSpPr>
                <a:spLocks/>
              </p:cNvSpPr>
              <p:nvPr/>
            </p:nvSpPr>
            <p:spPr bwMode="auto">
              <a:xfrm>
                <a:off x="7466" y="5896"/>
                <a:ext cx="270" cy="59"/>
              </a:xfrm>
              <a:custGeom>
                <a:avLst/>
                <a:gdLst>
                  <a:gd name="T0" fmla="*/ 270 w 270"/>
                  <a:gd name="T1" fmla="*/ 0 h 59"/>
                  <a:gd name="T2" fmla="*/ 0 w 270"/>
                  <a:gd name="T3" fmla="*/ 0 h 59"/>
                  <a:gd name="T4" fmla="*/ 0 w 270"/>
                  <a:gd name="T5" fmla="*/ 59 h 59"/>
                  <a:gd name="T6" fmla="*/ 19 w 270"/>
                  <a:gd name="T7" fmla="*/ 59 h 59"/>
                  <a:gd name="T8" fmla="*/ 19 w 270"/>
                  <a:gd name="T9" fmla="*/ 0 h 59"/>
                  <a:gd name="T10" fmla="*/ 270 w 270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0" h="59">
                    <a:moveTo>
                      <a:pt x="270" y="0"/>
                    </a:moveTo>
                    <a:lnTo>
                      <a:pt x="0" y="0"/>
                    </a:lnTo>
                    <a:lnTo>
                      <a:pt x="0" y="59"/>
                    </a:lnTo>
                    <a:lnTo>
                      <a:pt x="19" y="59"/>
                    </a:lnTo>
                    <a:lnTo>
                      <a:pt x="19" y="0"/>
                    </a:lnTo>
                    <a:lnTo>
                      <a:pt x="2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95" name="Freeform 147"/>
              <p:cNvSpPr>
                <a:spLocks/>
              </p:cNvSpPr>
              <p:nvPr/>
            </p:nvSpPr>
            <p:spPr bwMode="auto">
              <a:xfrm>
                <a:off x="7454" y="5817"/>
                <a:ext cx="507" cy="60"/>
              </a:xfrm>
              <a:custGeom>
                <a:avLst/>
                <a:gdLst>
                  <a:gd name="T0" fmla="*/ 507 w 507"/>
                  <a:gd name="T1" fmla="*/ 0 h 60"/>
                  <a:gd name="T2" fmla="*/ 0 w 507"/>
                  <a:gd name="T3" fmla="*/ 0 h 60"/>
                  <a:gd name="T4" fmla="*/ 12 w 507"/>
                  <a:gd name="T5" fmla="*/ 60 h 60"/>
                  <a:gd name="T6" fmla="*/ 495 w 507"/>
                  <a:gd name="T7" fmla="*/ 60 h 60"/>
                  <a:gd name="T8" fmla="*/ 507 w 50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7" h="60">
                    <a:moveTo>
                      <a:pt x="507" y="0"/>
                    </a:moveTo>
                    <a:lnTo>
                      <a:pt x="0" y="0"/>
                    </a:lnTo>
                    <a:lnTo>
                      <a:pt x="12" y="60"/>
                    </a:lnTo>
                    <a:lnTo>
                      <a:pt x="495" y="60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96" name="Freeform 148"/>
              <p:cNvSpPr>
                <a:spLocks/>
              </p:cNvSpPr>
              <p:nvPr/>
            </p:nvSpPr>
            <p:spPr bwMode="auto">
              <a:xfrm>
                <a:off x="7454" y="5817"/>
                <a:ext cx="507" cy="60"/>
              </a:xfrm>
              <a:custGeom>
                <a:avLst/>
                <a:gdLst>
                  <a:gd name="T0" fmla="*/ 507 w 507"/>
                  <a:gd name="T1" fmla="*/ 0 h 60"/>
                  <a:gd name="T2" fmla="*/ 0 w 507"/>
                  <a:gd name="T3" fmla="*/ 0 h 60"/>
                  <a:gd name="T4" fmla="*/ 12 w 507"/>
                  <a:gd name="T5" fmla="*/ 60 h 60"/>
                  <a:gd name="T6" fmla="*/ 495 w 507"/>
                  <a:gd name="T7" fmla="*/ 60 h 60"/>
                  <a:gd name="T8" fmla="*/ 507 w 50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7" h="60">
                    <a:moveTo>
                      <a:pt x="507" y="0"/>
                    </a:moveTo>
                    <a:lnTo>
                      <a:pt x="0" y="0"/>
                    </a:lnTo>
                    <a:lnTo>
                      <a:pt x="12" y="60"/>
                    </a:lnTo>
                    <a:lnTo>
                      <a:pt x="495" y="60"/>
                    </a:lnTo>
                    <a:lnTo>
                      <a:pt x="5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97" name="Freeform 149"/>
              <p:cNvSpPr>
                <a:spLocks noEditPoints="1"/>
              </p:cNvSpPr>
              <p:nvPr/>
            </p:nvSpPr>
            <p:spPr bwMode="auto">
              <a:xfrm>
                <a:off x="7435" y="5798"/>
                <a:ext cx="545" cy="98"/>
              </a:xfrm>
              <a:custGeom>
                <a:avLst/>
                <a:gdLst>
                  <a:gd name="T0" fmla="*/ 1218 w 230"/>
                  <a:gd name="T1" fmla="*/ 234 h 41"/>
                  <a:gd name="T2" fmla="*/ 73 w 230"/>
                  <a:gd name="T3" fmla="*/ 234 h 41"/>
                  <a:gd name="T4" fmla="*/ 28 w 230"/>
                  <a:gd name="T5" fmla="*/ 201 h 41"/>
                  <a:gd name="T6" fmla="*/ 0 w 230"/>
                  <a:gd name="T7" fmla="*/ 57 h 41"/>
                  <a:gd name="T8" fmla="*/ 12 w 230"/>
                  <a:gd name="T9" fmla="*/ 17 h 41"/>
                  <a:gd name="T10" fmla="*/ 45 w 230"/>
                  <a:gd name="T11" fmla="*/ 0 h 41"/>
                  <a:gd name="T12" fmla="*/ 1246 w 230"/>
                  <a:gd name="T13" fmla="*/ 0 h 41"/>
                  <a:gd name="T14" fmla="*/ 1280 w 230"/>
                  <a:gd name="T15" fmla="*/ 17 h 41"/>
                  <a:gd name="T16" fmla="*/ 1291 w 230"/>
                  <a:gd name="T17" fmla="*/ 57 h 41"/>
                  <a:gd name="T18" fmla="*/ 1263 w 230"/>
                  <a:gd name="T19" fmla="*/ 201 h 41"/>
                  <a:gd name="T20" fmla="*/ 1218 w 230"/>
                  <a:gd name="T21" fmla="*/ 234 h 41"/>
                  <a:gd name="T22" fmla="*/ 107 w 230"/>
                  <a:gd name="T23" fmla="*/ 143 h 41"/>
                  <a:gd name="T24" fmla="*/ 1185 w 230"/>
                  <a:gd name="T25" fmla="*/ 143 h 41"/>
                  <a:gd name="T26" fmla="*/ 1190 w 230"/>
                  <a:gd name="T27" fmla="*/ 91 h 41"/>
                  <a:gd name="T28" fmla="*/ 102 w 230"/>
                  <a:gd name="T29" fmla="*/ 91 h 41"/>
                  <a:gd name="T30" fmla="*/ 107 w 230"/>
                  <a:gd name="T31" fmla="*/ 143 h 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30" h="41">
                    <a:moveTo>
                      <a:pt x="217" y="41"/>
                    </a:moveTo>
                    <a:cubicBezTo>
                      <a:pt x="13" y="41"/>
                      <a:pt x="13" y="41"/>
                      <a:pt x="13" y="41"/>
                    </a:cubicBezTo>
                    <a:cubicBezTo>
                      <a:pt x="9" y="41"/>
                      <a:pt x="6" y="39"/>
                      <a:pt x="5" y="3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5"/>
                      <a:pt x="2" y="3"/>
                    </a:cubicBezTo>
                    <a:cubicBezTo>
                      <a:pt x="3" y="1"/>
                      <a:pt x="5" y="0"/>
                      <a:pt x="8" y="0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25" y="0"/>
                      <a:pt x="227" y="1"/>
                      <a:pt x="228" y="3"/>
                    </a:cubicBezTo>
                    <a:cubicBezTo>
                      <a:pt x="230" y="5"/>
                      <a:pt x="230" y="8"/>
                      <a:pt x="230" y="10"/>
                    </a:cubicBezTo>
                    <a:cubicBezTo>
                      <a:pt x="225" y="35"/>
                      <a:pt x="225" y="35"/>
                      <a:pt x="225" y="35"/>
                    </a:cubicBezTo>
                    <a:cubicBezTo>
                      <a:pt x="224" y="39"/>
                      <a:pt x="221" y="41"/>
                      <a:pt x="217" y="41"/>
                    </a:cubicBezTo>
                    <a:moveTo>
                      <a:pt x="19" y="25"/>
                    </a:moveTo>
                    <a:cubicBezTo>
                      <a:pt x="211" y="25"/>
                      <a:pt x="211" y="25"/>
                      <a:pt x="211" y="25"/>
                    </a:cubicBezTo>
                    <a:cubicBezTo>
                      <a:pt x="212" y="16"/>
                      <a:pt x="212" y="16"/>
                      <a:pt x="212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25"/>
                      <a:pt x="19" y="25"/>
                      <a:pt x="19" y="25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98" name="Rectangle 150"/>
              <p:cNvSpPr>
                <a:spLocks noChangeArrowheads="1"/>
              </p:cNvSpPr>
              <p:nvPr/>
            </p:nvSpPr>
            <p:spPr bwMode="auto">
              <a:xfrm>
                <a:off x="7454" y="5310"/>
                <a:ext cx="507" cy="507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99" name="Rectangle 151"/>
              <p:cNvSpPr>
                <a:spLocks noChangeArrowheads="1"/>
              </p:cNvSpPr>
              <p:nvPr/>
            </p:nvSpPr>
            <p:spPr bwMode="auto">
              <a:xfrm>
                <a:off x="7454" y="5310"/>
                <a:ext cx="507" cy="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00" name="Freeform 152"/>
              <p:cNvSpPr>
                <a:spLocks noEditPoints="1"/>
              </p:cNvSpPr>
              <p:nvPr/>
            </p:nvSpPr>
            <p:spPr bwMode="auto">
              <a:xfrm>
                <a:off x="7435" y="5291"/>
                <a:ext cx="545" cy="545"/>
              </a:xfrm>
              <a:custGeom>
                <a:avLst/>
                <a:gdLst>
                  <a:gd name="T0" fmla="*/ 1246 w 230"/>
                  <a:gd name="T1" fmla="*/ 1291 h 230"/>
                  <a:gd name="T2" fmla="*/ 45 w 230"/>
                  <a:gd name="T3" fmla="*/ 1291 h 230"/>
                  <a:gd name="T4" fmla="*/ 0 w 230"/>
                  <a:gd name="T5" fmla="*/ 1246 h 230"/>
                  <a:gd name="T6" fmla="*/ 0 w 230"/>
                  <a:gd name="T7" fmla="*/ 45 h 230"/>
                  <a:gd name="T8" fmla="*/ 45 w 230"/>
                  <a:gd name="T9" fmla="*/ 0 h 230"/>
                  <a:gd name="T10" fmla="*/ 1246 w 230"/>
                  <a:gd name="T11" fmla="*/ 0 h 230"/>
                  <a:gd name="T12" fmla="*/ 1291 w 230"/>
                  <a:gd name="T13" fmla="*/ 45 h 230"/>
                  <a:gd name="T14" fmla="*/ 1291 w 230"/>
                  <a:gd name="T15" fmla="*/ 1246 h 230"/>
                  <a:gd name="T16" fmla="*/ 1246 w 230"/>
                  <a:gd name="T17" fmla="*/ 1291 h 230"/>
                  <a:gd name="T18" fmla="*/ 90 w 230"/>
                  <a:gd name="T19" fmla="*/ 1201 h 230"/>
                  <a:gd name="T20" fmla="*/ 1201 w 230"/>
                  <a:gd name="T21" fmla="*/ 1201 h 230"/>
                  <a:gd name="T22" fmla="*/ 1201 w 230"/>
                  <a:gd name="T23" fmla="*/ 90 h 230"/>
                  <a:gd name="T24" fmla="*/ 90 w 230"/>
                  <a:gd name="T25" fmla="*/ 90 h 230"/>
                  <a:gd name="T26" fmla="*/ 90 w 230"/>
                  <a:gd name="T27" fmla="*/ 1201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0" h="230">
                    <a:moveTo>
                      <a:pt x="222" y="230"/>
                    </a:moveTo>
                    <a:cubicBezTo>
                      <a:pt x="8" y="230"/>
                      <a:pt x="8" y="230"/>
                      <a:pt x="8" y="230"/>
                    </a:cubicBezTo>
                    <a:cubicBezTo>
                      <a:pt x="3" y="230"/>
                      <a:pt x="0" y="227"/>
                      <a:pt x="0" y="22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27" y="0"/>
                      <a:pt x="230" y="4"/>
                      <a:pt x="230" y="8"/>
                    </a:cubicBezTo>
                    <a:cubicBezTo>
                      <a:pt x="230" y="222"/>
                      <a:pt x="230" y="222"/>
                      <a:pt x="230" y="222"/>
                    </a:cubicBezTo>
                    <a:cubicBezTo>
                      <a:pt x="230" y="227"/>
                      <a:pt x="227" y="230"/>
                      <a:pt x="222" y="230"/>
                    </a:cubicBezTo>
                    <a:moveTo>
                      <a:pt x="16" y="214"/>
                    </a:moveTo>
                    <a:cubicBezTo>
                      <a:pt x="214" y="214"/>
                      <a:pt x="214" y="214"/>
                      <a:pt x="214" y="214"/>
                    </a:cubicBezTo>
                    <a:cubicBezTo>
                      <a:pt x="214" y="16"/>
                      <a:pt x="214" y="16"/>
                      <a:pt x="214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14"/>
                      <a:pt x="16" y="214"/>
                      <a:pt x="16" y="214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01" name="Rectangle 153"/>
              <p:cNvSpPr>
                <a:spLocks noChangeArrowheads="1"/>
              </p:cNvSpPr>
              <p:nvPr/>
            </p:nvSpPr>
            <p:spPr bwMode="auto">
              <a:xfrm>
                <a:off x="7513" y="5241"/>
                <a:ext cx="389" cy="69"/>
              </a:xfrm>
              <a:prstGeom prst="rect">
                <a:avLst/>
              </a:pr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02" name="Rectangle 154"/>
              <p:cNvSpPr>
                <a:spLocks noChangeArrowheads="1"/>
              </p:cNvSpPr>
              <p:nvPr/>
            </p:nvSpPr>
            <p:spPr bwMode="auto">
              <a:xfrm>
                <a:off x="7513" y="5241"/>
                <a:ext cx="389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03" name="Freeform 155"/>
              <p:cNvSpPr>
                <a:spLocks noEditPoints="1"/>
              </p:cNvSpPr>
              <p:nvPr/>
            </p:nvSpPr>
            <p:spPr bwMode="auto">
              <a:xfrm>
                <a:off x="7494" y="5222"/>
                <a:ext cx="427" cy="107"/>
              </a:xfrm>
              <a:custGeom>
                <a:avLst/>
                <a:gdLst>
                  <a:gd name="T0" fmla="*/ 968 w 180"/>
                  <a:gd name="T1" fmla="*/ 254 h 45"/>
                  <a:gd name="T2" fmla="*/ 45 w 180"/>
                  <a:gd name="T3" fmla="*/ 254 h 45"/>
                  <a:gd name="T4" fmla="*/ 0 w 180"/>
                  <a:gd name="T5" fmla="*/ 209 h 45"/>
                  <a:gd name="T6" fmla="*/ 0 w 180"/>
                  <a:gd name="T7" fmla="*/ 45 h 45"/>
                  <a:gd name="T8" fmla="*/ 45 w 180"/>
                  <a:gd name="T9" fmla="*/ 0 h 45"/>
                  <a:gd name="T10" fmla="*/ 968 w 180"/>
                  <a:gd name="T11" fmla="*/ 0 h 45"/>
                  <a:gd name="T12" fmla="*/ 1013 w 180"/>
                  <a:gd name="T13" fmla="*/ 45 h 45"/>
                  <a:gd name="T14" fmla="*/ 1013 w 180"/>
                  <a:gd name="T15" fmla="*/ 209 h 45"/>
                  <a:gd name="T16" fmla="*/ 968 w 180"/>
                  <a:gd name="T17" fmla="*/ 254 h 45"/>
                  <a:gd name="T18" fmla="*/ 90 w 180"/>
                  <a:gd name="T19" fmla="*/ 164 h 45"/>
                  <a:gd name="T20" fmla="*/ 923 w 180"/>
                  <a:gd name="T21" fmla="*/ 164 h 45"/>
                  <a:gd name="T22" fmla="*/ 923 w 180"/>
                  <a:gd name="T23" fmla="*/ 90 h 45"/>
                  <a:gd name="T24" fmla="*/ 90 w 180"/>
                  <a:gd name="T25" fmla="*/ 90 h 45"/>
                  <a:gd name="T26" fmla="*/ 90 w 180"/>
                  <a:gd name="T27" fmla="*/ 164 h 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80" h="45">
                    <a:moveTo>
                      <a:pt x="172" y="45"/>
                    </a:moveTo>
                    <a:cubicBezTo>
                      <a:pt x="8" y="45"/>
                      <a:pt x="8" y="45"/>
                      <a:pt x="8" y="45"/>
                    </a:cubicBezTo>
                    <a:cubicBezTo>
                      <a:pt x="4" y="45"/>
                      <a:pt x="0" y="41"/>
                      <a:pt x="0" y="3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6" y="0"/>
                      <a:pt x="180" y="4"/>
                      <a:pt x="180" y="8"/>
                    </a:cubicBez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41"/>
                      <a:pt x="176" y="45"/>
                      <a:pt x="172" y="45"/>
                    </a:cubicBezTo>
                    <a:moveTo>
                      <a:pt x="16" y="29"/>
                    </a:moveTo>
                    <a:cubicBezTo>
                      <a:pt x="164" y="29"/>
                      <a:pt x="164" y="29"/>
                      <a:pt x="164" y="29"/>
                    </a:cubicBezTo>
                    <a:cubicBezTo>
                      <a:pt x="164" y="16"/>
                      <a:pt x="164" y="16"/>
                      <a:pt x="164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9"/>
                      <a:pt x="16" y="29"/>
                      <a:pt x="16" y="29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04" name="Freeform 156"/>
              <p:cNvSpPr>
                <a:spLocks/>
              </p:cNvSpPr>
              <p:nvPr/>
            </p:nvSpPr>
            <p:spPr bwMode="auto">
              <a:xfrm>
                <a:off x="7523" y="5381"/>
                <a:ext cx="370" cy="368"/>
              </a:xfrm>
              <a:custGeom>
                <a:avLst/>
                <a:gdLst>
                  <a:gd name="T0" fmla="*/ 833 w 156"/>
                  <a:gd name="T1" fmla="*/ 0 h 155"/>
                  <a:gd name="T2" fmla="*/ 45 w 156"/>
                  <a:gd name="T3" fmla="*/ 0 h 155"/>
                  <a:gd name="T4" fmla="*/ 0 w 156"/>
                  <a:gd name="T5" fmla="*/ 45 h 155"/>
                  <a:gd name="T6" fmla="*/ 0 w 156"/>
                  <a:gd name="T7" fmla="*/ 829 h 155"/>
                  <a:gd name="T8" fmla="*/ 45 w 156"/>
                  <a:gd name="T9" fmla="*/ 874 h 155"/>
                  <a:gd name="T10" fmla="*/ 833 w 156"/>
                  <a:gd name="T11" fmla="*/ 874 h 155"/>
                  <a:gd name="T12" fmla="*/ 878 w 156"/>
                  <a:gd name="T13" fmla="*/ 829 h 155"/>
                  <a:gd name="T14" fmla="*/ 878 w 156"/>
                  <a:gd name="T15" fmla="*/ 45 h 155"/>
                  <a:gd name="T16" fmla="*/ 833 w 156"/>
                  <a:gd name="T17" fmla="*/ 0 h 1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6" h="155">
                    <a:moveTo>
                      <a:pt x="14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51"/>
                      <a:pt x="4" y="155"/>
                      <a:pt x="8" y="155"/>
                    </a:cubicBezTo>
                    <a:cubicBezTo>
                      <a:pt x="148" y="155"/>
                      <a:pt x="148" y="155"/>
                      <a:pt x="148" y="155"/>
                    </a:cubicBezTo>
                    <a:cubicBezTo>
                      <a:pt x="152" y="155"/>
                      <a:pt x="156" y="151"/>
                      <a:pt x="156" y="147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3"/>
                      <a:pt x="152" y="0"/>
                      <a:pt x="148" y="0"/>
                    </a:cubicBezTo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05" name="Oval 157"/>
              <p:cNvSpPr>
                <a:spLocks noChangeArrowheads="1"/>
              </p:cNvSpPr>
              <p:nvPr/>
            </p:nvSpPr>
            <p:spPr bwMode="auto">
              <a:xfrm>
                <a:off x="7594" y="5450"/>
                <a:ext cx="227" cy="230"/>
              </a:xfrm>
              <a:prstGeom prst="ellipse">
                <a:avLst/>
              </a:prstGeom>
              <a:solidFill>
                <a:srgbClr val="59AFE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06" name="Freeform 158"/>
              <p:cNvSpPr>
                <a:spLocks noEditPoints="1"/>
              </p:cNvSpPr>
              <p:nvPr/>
            </p:nvSpPr>
            <p:spPr bwMode="auto">
              <a:xfrm>
                <a:off x="7575" y="5431"/>
                <a:ext cx="265" cy="268"/>
              </a:xfrm>
              <a:custGeom>
                <a:avLst/>
                <a:gdLst>
                  <a:gd name="T0" fmla="*/ 315 w 112"/>
                  <a:gd name="T1" fmla="*/ 636 h 113"/>
                  <a:gd name="T2" fmla="*/ 0 w 112"/>
                  <a:gd name="T3" fmla="*/ 315 h 113"/>
                  <a:gd name="T4" fmla="*/ 315 w 112"/>
                  <a:gd name="T5" fmla="*/ 0 h 113"/>
                  <a:gd name="T6" fmla="*/ 627 w 112"/>
                  <a:gd name="T7" fmla="*/ 315 h 113"/>
                  <a:gd name="T8" fmla="*/ 315 w 112"/>
                  <a:gd name="T9" fmla="*/ 636 h 113"/>
                  <a:gd name="T10" fmla="*/ 315 w 112"/>
                  <a:gd name="T11" fmla="*/ 90 h 113"/>
                  <a:gd name="T12" fmla="*/ 90 w 112"/>
                  <a:gd name="T13" fmla="*/ 315 h 113"/>
                  <a:gd name="T14" fmla="*/ 315 w 112"/>
                  <a:gd name="T15" fmla="*/ 545 h 113"/>
                  <a:gd name="T16" fmla="*/ 537 w 112"/>
                  <a:gd name="T17" fmla="*/ 315 h 113"/>
                  <a:gd name="T18" fmla="*/ 315 w 112"/>
                  <a:gd name="T19" fmla="*/ 90 h 1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2" h="113">
                    <a:moveTo>
                      <a:pt x="56" y="113"/>
                    </a:moveTo>
                    <a:cubicBezTo>
                      <a:pt x="25" y="113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2" y="25"/>
                      <a:pt x="112" y="56"/>
                    </a:cubicBezTo>
                    <a:cubicBezTo>
                      <a:pt x="112" y="87"/>
                      <a:pt x="87" y="113"/>
                      <a:pt x="56" y="113"/>
                    </a:cubicBezTo>
                    <a:close/>
                    <a:moveTo>
                      <a:pt x="56" y="16"/>
                    </a:moveTo>
                    <a:cubicBezTo>
                      <a:pt x="34" y="16"/>
                      <a:pt x="16" y="34"/>
                      <a:pt x="16" y="56"/>
                    </a:cubicBezTo>
                    <a:cubicBezTo>
                      <a:pt x="16" y="79"/>
                      <a:pt x="34" y="97"/>
                      <a:pt x="56" y="97"/>
                    </a:cubicBezTo>
                    <a:cubicBezTo>
                      <a:pt x="78" y="97"/>
                      <a:pt x="96" y="79"/>
                      <a:pt x="96" y="56"/>
                    </a:cubicBezTo>
                    <a:cubicBezTo>
                      <a:pt x="96" y="34"/>
                      <a:pt x="78" y="16"/>
                      <a:pt x="56" y="16"/>
                    </a:cubicBez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07" name="Freeform 159"/>
              <p:cNvSpPr>
                <a:spLocks/>
              </p:cNvSpPr>
              <p:nvPr/>
            </p:nvSpPr>
            <p:spPr bwMode="auto">
              <a:xfrm>
                <a:off x="7497" y="5060"/>
                <a:ext cx="422" cy="181"/>
              </a:xfrm>
              <a:custGeom>
                <a:avLst/>
                <a:gdLst>
                  <a:gd name="T0" fmla="*/ 832 w 178"/>
                  <a:gd name="T1" fmla="*/ 0 h 76"/>
                  <a:gd name="T2" fmla="*/ 500 w 178"/>
                  <a:gd name="T3" fmla="*/ 0 h 76"/>
                  <a:gd name="T4" fmla="*/ 168 w 178"/>
                  <a:gd name="T5" fmla="*/ 0 h 76"/>
                  <a:gd name="T6" fmla="*/ 0 w 178"/>
                  <a:gd name="T7" fmla="*/ 431 h 76"/>
                  <a:gd name="T8" fmla="*/ 500 w 178"/>
                  <a:gd name="T9" fmla="*/ 431 h 76"/>
                  <a:gd name="T10" fmla="*/ 1000 w 178"/>
                  <a:gd name="T11" fmla="*/ 431 h 76"/>
                  <a:gd name="T12" fmla="*/ 832 w 178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8" h="76">
                    <a:moveTo>
                      <a:pt x="148" y="0"/>
                    </a:moveTo>
                    <a:cubicBezTo>
                      <a:pt x="107" y="0"/>
                      <a:pt x="89" y="0"/>
                      <a:pt x="89" y="0"/>
                    </a:cubicBezTo>
                    <a:cubicBezTo>
                      <a:pt x="89" y="0"/>
                      <a:pt x="71" y="0"/>
                      <a:pt x="30" y="0"/>
                    </a:cubicBezTo>
                    <a:cubicBezTo>
                      <a:pt x="21" y="64"/>
                      <a:pt x="0" y="76"/>
                      <a:pt x="0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57" y="64"/>
                      <a:pt x="148" y="0"/>
                    </a:cubicBezTo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08" name="Freeform 160"/>
              <p:cNvSpPr>
                <a:spLocks noEditPoints="1"/>
              </p:cNvSpPr>
              <p:nvPr/>
            </p:nvSpPr>
            <p:spPr bwMode="auto">
              <a:xfrm>
                <a:off x="7475" y="5042"/>
                <a:ext cx="465" cy="218"/>
              </a:xfrm>
              <a:custGeom>
                <a:avLst/>
                <a:gdLst>
                  <a:gd name="T0" fmla="*/ 1053 w 196"/>
                  <a:gd name="T1" fmla="*/ 517 h 92"/>
                  <a:gd name="T2" fmla="*/ 50 w 196"/>
                  <a:gd name="T3" fmla="*/ 517 h 92"/>
                  <a:gd name="T4" fmla="*/ 5 w 196"/>
                  <a:gd name="T5" fmla="*/ 483 h 92"/>
                  <a:gd name="T6" fmla="*/ 28 w 196"/>
                  <a:gd name="T7" fmla="*/ 431 h 92"/>
                  <a:gd name="T8" fmla="*/ 176 w 196"/>
                  <a:gd name="T9" fmla="*/ 40 h 92"/>
                  <a:gd name="T10" fmla="*/ 221 w 196"/>
                  <a:gd name="T11" fmla="*/ 0 h 92"/>
                  <a:gd name="T12" fmla="*/ 883 w 196"/>
                  <a:gd name="T13" fmla="*/ 0 h 92"/>
                  <a:gd name="T14" fmla="*/ 928 w 196"/>
                  <a:gd name="T15" fmla="*/ 40 h 92"/>
                  <a:gd name="T16" fmla="*/ 1075 w 196"/>
                  <a:gd name="T17" fmla="*/ 438 h 92"/>
                  <a:gd name="T18" fmla="*/ 1098 w 196"/>
                  <a:gd name="T19" fmla="*/ 488 h 92"/>
                  <a:gd name="T20" fmla="*/ 1053 w 196"/>
                  <a:gd name="T21" fmla="*/ 517 h 92"/>
                  <a:gd name="T22" fmla="*/ 147 w 196"/>
                  <a:gd name="T23" fmla="*/ 427 h 92"/>
                  <a:gd name="T24" fmla="*/ 956 w 196"/>
                  <a:gd name="T25" fmla="*/ 427 h 92"/>
                  <a:gd name="T26" fmla="*/ 845 w 196"/>
                  <a:gd name="T27" fmla="*/ 90 h 92"/>
                  <a:gd name="T28" fmla="*/ 259 w 196"/>
                  <a:gd name="T29" fmla="*/ 90 h 92"/>
                  <a:gd name="T30" fmla="*/ 147 w 196"/>
                  <a:gd name="T31" fmla="*/ 427 h 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96" h="92">
                    <a:moveTo>
                      <a:pt x="187" y="92"/>
                    </a:moveTo>
                    <a:cubicBezTo>
                      <a:pt x="9" y="92"/>
                      <a:pt x="9" y="92"/>
                      <a:pt x="9" y="92"/>
                    </a:cubicBezTo>
                    <a:cubicBezTo>
                      <a:pt x="5" y="92"/>
                      <a:pt x="2" y="90"/>
                      <a:pt x="1" y="86"/>
                    </a:cubicBezTo>
                    <a:cubicBezTo>
                      <a:pt x="0" y="83"/>
                      <a:pt x="2" y="79"/>
                      <a:pt x="5" y="77"/>
                    </a:cubicBezTo>
                    <a:cubicBezTo>
                      <a:pt x="5" y="77"/>
                      <a:pt x="23" y="65"/>
                      <a:pt x="31" y="7"/>
                    </a:cubicBezTo>
                    <a:cubicBezTo>
                      <a:pt x="31" y="3"/>
                      <a:pt x="35" y="0"/>
                      <a:pt x="39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61" y="0"/>
                      <a:pt x="165" y="3"/>
                      <a:pt x="165" y="7"/>
                    </a:cubicBezTo>
                    <a:cubicBezTo>
                      <a:pt x="173" y="65"/>
                      <a:pt x="191" y="78"/>
                      <a:pt x="191" y="78"/>
                    </a:cubicBezTo>
                    <a:cubicBezTo>
                      <a:pt x="195" y="79"/>
                      <a:pt x="196" y="83"/>
                      <a:pt x="195" y="87"/>
                    </a:cubicBezTo>
                    <a:cubicBezTo>
                      <a:pt x="194" y="90"/>
                      <a:pt x="191" y="92"/>
                      <a:pt x="187" y="92"/>
                    </a:cubicBezTo>
                    <a:moveTo>
                      <a:pt x="26" y="76"/>
                    </a:moveTo>
                    <a:cubicBezTo>
                      <a:pt x="170" y="76"/>
                      <a:pt x="170" y="76"/>
                      <a:pt x="170" y="76"/>
                    </a:cubicBezTo>
                    <a:cubicBezTo>
                      <a:pt x="163" y="65"/>
                      <a:pt x="155" y="47"/>
                      <a:pt x="150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1" y="47"/>
                      <a:pt x="33" y="65"/>
                      <a:pt x="26" y="76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09" name="Freeform 161"/>
              <p:cNvSpPr>
                <a:spLocks/>
              </p:cNvSpPr>
              <p:nvPr/>
            </p:nvSpPr>
            <p:spPr bwMode="auto">
              <a:xfrm>
                <a:off x="7755" y="5079"/>
                <a:ext cx="123" cy="143"/>
              </a:xfrm>
              <a:custGeom>
                <a:avLst/>
                <a:gdLst>
                  <a:gd name="T0" fmla="*/ 180 w 52"/>
                  <a:gd name="T1" fmla="*/ 0 h 60"/>
                  <a:gd name="T2" fmla="*/ 0 w 52"/>
                  <a:gd name="T3" fmla="*/ 0 h 60"/>
                  <a:gd name="T4" fmla="*/ 123 w 52"/>
                  <a:gd name="T5" fmla="*/ 341 h 60"/>
                  <a:gd name="T6" fmla="*/ 291 w 52"/>
                  <a:gd name="T7" fmla="*/ 341 h 60"/>
                  <a:gd name="T8" fmla="*/ 180 w 52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60">
                    <a:moveTo>
                      <a:pt x="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34"/>
                      <a:pt x="15" y="52"/>
                      <a:pt x="22" y="60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45" y="49"/>
                      <a:pt x="37" y="31"/>
                      <a:pt x="32" y="0"/>
                    </a:cubicBezTo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10" name="Freeform 162"/>
              <p:cNvSpPr>
                <a:spLocks/>
              </p:cNvSpPr>
              <p:nvPr/>
            </p:nvSpPr>
            <p:spPr bwMode="auto">
              <a:xfrm>
                <a:off x="7753" y="5060"/>
                <a:ext cx="166" cy="181"/>
              </a:xfrm>
              <a:custGeom>
                <a:avLst/>
                <a:gdLst>
                  <a:gd name="T0" fmla="*/ 225 w 70"/>
                  <a:gd name="T1" fmla="*/ 0 h 76"/>
                  <a:gd name="T2" fmla="*/ 0 w 70"/>
                  <a:gd name="T3" fmla="*/ 0 h 76"/>
                  <a:gd name="T4" fmla="*/ 5 w 70"/>
                  <a:gd name="T5" fmla="*/ 45 h 76"/>
                  <a:gd name="T6" fmla="*/ 185 w 70"/>
                  <a:gd name="T7" fmla="*/ 45 h 76"/>
                  <a:gd name="T8" fmla="*/ 299 w 70"/>
                  <a:gd name="T9" fmla="*/ 386 h 76"/>
                  <a:gd name="T10" fmla="*/ 130 w 70"/>
                  <a:gd name="T11" fmla="*/ 386 h 76"/>
                  <a:gd name="T12" fmla="*/ 168 w 70"/>
                  <a:gd name="T13" fmla="*/ 431 h 76"/>
                  <a:gd name="T14" fmla="*/ 394 w 70"/>
                  <a:gd name="T15" fmla="*/ 431 h 76"/>
                  <a:gd name="T16" fmla="*/ 225 w 70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76">
                    <a:moveTo>
                      <a:pt x="40" y="0"/>
                    </a:moveTo>
                    <a:cubicBezTo>
                      <a:pt x="23" y="0"/>
                      <a:pt x="10" y="0"/>
                      <a:pt x="0" y="0"/>
                    </a:cubicBezTo>
                    <a:cubicBezTo>
                      <a:pt x="1" y="3"/>
                      <a:pt x="1" y="6"/>
                      <a:pt x="1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8" y="39"/>
                      <a:pt x="46" y="57"/>
                      <a:pt x="53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7" y="75"/>
                      <a:pt x="30" y="76"/>
                      <a:pt x="30" y="76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70" y="76"/>
                      <a:pt x="49" y="64"/>
                      <a:pt x="40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11" name="Rectangle 163"/>
              <p:cNvSpPr>
                <a:spLocks noChangeArrowheads="1"/>
              </p:cNvSpPr>
              <p:nvPr/>
            </p:nvSpPr>
            <p:spPr bwMode="auto">
              <a:xfrm>
                <a:off x="7584" y="4994"/>
                <a:ext cx="247" cy="66"/>
              </a:xfrm>
              <a:prstGeom prst="rect">
                <a:avLst/>
              </a:pr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12" name="Freeform 164"/>
              <p:cNvSpPr>
                <a:spLocks noEditPoints="1"/>
              </p:cNvSpPr>
              <p:nvPr/>
            </p:nvSpPr>
            <p:spPr bwMode="auto">
              <a:xfrm>
                <a:off x="7565" y="4975"/>
                <a:ext cx="285" cy="104"/>
              </a:xfrm>
              <a:custGeom>
                <a:avLst/>
                <a:gdLst>
                  <a:gd name="T0" fmla="*/ 632 w 120"/>
                  <a:gd name="T1" fmla="*/ 246 h 44"/>
                  <a:gd name="T2" fmla="*/ 45 w 120"/>
                  <a:gd name="T3" fmla="*/ 246 h 44"/>
                  <a:gd name="T4" fmla="*/ 0 w 120"/>
                  <a:gd name="T5" fmla="*/ 201 h 44"/>
                  <a:gd name="T6" fmla="*/ 0 w 120"/>
                  <a:gd name="T7" fmla="*/ 45 h 44"/>
                  <a:gd name="T8" fmla="*/ 45 w 120"/>
                  <a:gd name="T9" fmla="*/ 0 h 44"/>
                  <a:gd name="T10" fmla="*/ 632 w 120"/>
                  <a:gd name="T11" fmla="*/ 0 h 44"/>
                  <a:gd name="T12" fmla="*/ 677 w 120"/>
                  <a:gd name="T13" fmla="*/ 45 h 44"/>
                  <a:gd name="T14" fmla="*/ 677 w 120"/>
                  <a:gd name="T15" fmla="*/ 201 h 44"/>
                  <a:gd name="T16" fmla="*/ 632 w 120"/>
                  <a:gd name="T17" fmla="*/ 246 h 44"/>
                  <a:gd name="T18" fmla="*/ 90 w 120"/>
                  <a:gd name="T19" fmla="*/ 156 h 44"/>
                  <a:gd name="T20" fmla="*/ 587 w 120"/>
                  <a:gd name="T21" fmla="*/ 156 h 44"/>
                  <a:gd name="T22" fmla="*/ 587 w 120"/>
                  <a:gd name="T23" fmla="*/ 90 h 44"/>
                  <a:gd name="T24" fmla="*/ 90 w 120"/>
                  <a:gd name="T25" fmla="*/ 90 h 44"/>
                  <a:gd name="T26" fmla="*/ 90 w 120"/>
                  <a:gd name="T27" fmla="*/ 156 h 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0" h="44">
                    <a:moveTo>
                      <a:pt x="112" y="44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4" y="44"/>
                      <a:pt x="0" y="41"/>
                      <a:pt x="0" y="3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6" y="0"/>
                      <a:pt x="120" y="4"/>
                      <a:pt x="120" y="8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20" y="41"/>
                      <a:pt x="116" y="44"/>
                      <a:pt x="112" y="44"/>
                    </a:cubicBezTo>
                    <a:close/>
                    <a:moveTo>
                      <a:pt x="16" y="28"/>
                    </a:move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13" name="Freeform 165"/>
              <p:cNvSpPr>
                <a:spLocks/>
              </p:cNvSpPr>
              <p:nvPr/>
            </p:nvSpPr>
            <p:spPr bwMode="auto">
              <a:xfrm>
                <a:off x="7549" y="4773"/>
                <a:ext cx="317" cy="221"/>
              </a:xfrm>
              <a:custGeom>
                <a:avLst/>
                <a:gdLst>
                  <a:gd name="T0" fmla="*/ 376 w 134"/>
                  <a:gd name="T1" fmla="*/ 0 h 93"/>
                  <a:gd name="T2" fmla="*/ 0 w 134"/>
                  <a:gd name="T3" fmla="*/ 525 h 93"/>
                  <a:gd name="T4" fmla="*/ 376 w 134"/>
                  <a:gd name="T5" fmla="*/ 525 h 93"/>
                  <a:gd name="T6" fmla="*/ 750 w 134"/>
                  <a:gd name="T7" fmla="*/ 525 h 93"/>
                  <a:gd name="T8" fmla="*/ 376 w 134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" h="93">
                    <a:moveTo>
                      <a:pt x="67" y="0"/>
                    </a:moveTo>
                    <a:cubicBezTo>
                      <a:pt x="67" y="0"/>
                      <a:pt x="40" y="50"/>
                      <a:pt x="0" y="93"/>
                    </a:cubicBezTo>
                    <a:cubicBezTo>
                      <a:pt x="34" y="93"/>
                      <a:pt x="67" y="93"/>
                      <a:pt x="67" y="93"/>
                    </a:cubicBezTo>
                    <a:cubicBezTo>
                      <a:pt x="67" y="93"/>
                      <a:pt x="100" y="93"/>
                      <a:pt x="134" y="93"/>
                    </a:cubicBezTo>
                    <a:cubicBezTo>
                      <a:pt x="94" y="50"/>
                      <a:pt x="67" y="0"/>
                      <a:pt x="67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14" name="Freeform 166"/>
              <p:cNvSpPr>
                <a:spLocks noEditPoints="1"/>
              </p:cNvSpPr>
              <p:nvPr/>
            </p:nvSpPr>
            <p:spPr bwMode="auto">
              <a:xfrm>
                <a:off x="7530" y="4754"/>
                <a:ext cx="355" cy="259"/>
              </a:xfrm>
              <a:custGeom>
                <a:avLst/>
                <a:gdLst>
                  <a:gd name="T0" fmla="*/ 795 w 150"/>
                  <a:gd name="T1" fmla="*/ 615 h 109"/>
                  <a:gd name="T2" fmla="*/ 45 w 150"/>
                  <a:gd name="T3" fmla="*/ 615 h 109"/>
                  <a:gd name="T4" fmla="*/ 5 w 150"/>
                  <a:gd name="T5" fmla="*/ 587 h 109"/>
                  <a:gd name="T6" fmla="*/ 17 w 150"/>
                  <a:gd name="T7" fmla="*/ 542 h 109"/>
                  <a:gd name="T8" fmla="*/ 381 w 150"/>
                  <a:gd name="T9" fmla="*/ 24 h 109"/>
                  <a:gd name="T10" fmla="*/ 421 w 150"/>
                  <a:gd name="T11" fmla="*/ 0 h 109"/>
                  <a:gd name="T12" fmla="*/ 459 w 150"/>
                  <a:gd name="T13" fmla="*/ 24 h 109"/>
                  <a:gd name="T14" fmla="*/ 824 w 150"/>
                  <a:gd name="T15" fmla="*/ 542 h 109"/>
                  <a:gd name="T16" fmla="*/ 835 w 150"/>
                  <a:gd name="T17" fmla="*/ 587 h 109"/>
                  <a:gd name="T18" fmla="*/ 795 w 150"/>
                  <a:gd name="T19" fmla="*/ 615 h 109"/>
                  <a:gd name="T20" fmla="*/ 147 w 150"/>
                  <a:gd name="T21" fmla="*/ 525 h 109"/>
                  <a:gd name="T22" fmla="*/ 693 w 150"/>
                  <a:gd name="T23" fmla="*/ 525 h 109"/>
                  <a:gd name="T24" fmla="*/ 421 w 150"/>
                  <a:gd name="T25" fmla="*/ 135 h 109"/>
                  <a:gd name="T26" fmla="*/ 147 w 150"/>
                  <a:gd name="T27" fmla="*/ 525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0" h="109">
                    <a:moveTo>
                      <a:pt x="142" y="109"/>
                    </a:moveTo>
                    <a:cubicBezTo>
                      <a:pt x="8" y="109"/>
                      <a:pt x="8" y="109"/>
                      <a:pt x="8" y="109"/>
                    </a:cubicBezTo>
                    <a:cubicBezTo>
                      <a:pt x="5" y="109"/>
                      <a:pt x="2" y="107"/>
                      <a:pt x="1" y="104"/>
                    </a:cubicBezTo>
                    <a:cubicBezTo>
                      <a:pt x="0" y="101"/>
                      <a:pt x="0" y="98"/>
                      <a:pt x="3" y="96"/>
                    </a:cubicBezTo>
                    <a:cubicBezTo>
                      <a:pt x="41" y="54"/>
                      <a:pt x="68" y="4"/>
                      <a:pt x="68" y="4"/>
                    </a:cubicBezTo>
                    <a:cubicBezTo>
                      <a:pt x="69" y="1"/>
                      <a:pt x="72" y="0"/>
                      <a:pt x="75" y="0"/>
                    </a:cubicBezTo>
                    <a:cubicBezTo>
                      <a:pt x="78" y="0"/>
                      <a:pt x="81" y="1"/>
                      <a:pt x="82" y="4"/>
                    </a:cubicBezTo>
                    <a:cubicBezTo>
                      <a:pt x="82" y="4"/>
                      <a:pt x="109" y="54"/>
                      <a:pt x="147" y="96"/>
                    </a:cubicBezTo>
                    <a:cubicBezTo>
                      <a:pt x="150" y="98"/>
                      <a:pt x="150" y="101"/>
                      <a:pt x="149" y="104"/>
                    </a:cubicBezTo>
                    <a:cubicBezTo>
                      <a:pt x="148" y="107"/>
                      <a:pt x="145" y="109"/>
                      <a:pt x="142" y="109"/>
                    </a:cubicBezTo>
                    <a:close/>
                    <a:moveTo>
                      <a:pt x="26" y="93"/>
                    </a:moveTo>
                    <a:cubicBezTo>
                      <a:pt x="124" y="93"/>
                      <a:pt x="124" y="93"/>
                      <a:pt x="124" y="93"/>
                    </a:cubicBezTo>
                    <a:cubicBezTo>
                      <a:pt x="101" y="66"/>
                      <a:pt x="84" y="39"/>
                      <a:pt x="75" y="24"/>
                    </a:cubicBezTo>
                    <a:cubicBezTo>
                      <a:pt x="66" y="39"/>
                      <a:pt x="49" y="66"/>
                      <a:pt x="26" y="93"/>
                    </a:cubicBez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15" name="Freeform 167"/>
              <p:cNvSpPr>
                <a:spLocks/>
              </p:cNvSpPr>
              <p:nvPr/>
            </p:nvSpPr>
            <p:spPr bwMode="auto">
              <a:xfrm>
                <a:off x="7736" y="5955"/>
                <a:ext cx="194" cy="370"/>
              </a:xfrm>
              <a:custGeom>
                <a:avLst/>
                <a:gdLst>
                  <a:gd name="T0" fmla="*/ 459 w 82"/>
                  <a:gd name="T1" fmla="*/ 0 h 156"/>
                  <a:gd name="T2" fmla="*/ 0 w 82"/>
                  <a:gd name="T3" fmla="*/ 0 h 156"/>
                  <a:gd name="T4" fmla="*/ 0 w 82"/>
                  <a:gd name="T5" fmla="*/ 107 h 156"/>
                  <a:gd name="T6" fmla="*/ 263 w 82"/>
                  <a:gd name="T7" fmla="*/ 107 h 156"/>
                  <a:gd name="T8" fmla="*/ 308 w 82"/>
                  <a:gd name="T9" fmla="*/ 152 h 156"/>
                  <a:gd name="T10" fmla="*/ 308 w 82"/>
                  <a:gd name="T11" fmla="*/ 878 h 156"/>
                  <a:gd name="T12" fmla="*/ 459 w 82"/>
                  <a:gd name="T13" fmla="*/ 878 h 156"/>
                  <a:gd name="T14" fmla="*/ 459 w 82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2" h="156">
                    <a:moveTo>
                      <a:pt x="8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1" y="19"/>
                      <a:pt x="55" y="23"/>
                      <a:pt x="55" y="27"/>
                    </a:cubicBezTo>
                    <a:cubicBezTo>
                      <a:pt x="55" y="156"/>
                      <a:pt x="55" y="156"/>
                      <a:pt x="55" y="156"/>
                    </a:cubicBezTo>
                    <a:cubicBezTo>
                      <a:pt x="82" y="156"/>
                      <a:pt x="82" y="156"/>
                      <a:pt x="82" y="156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16" name="Freeform 168"/>
              <p:cNvSpPr>
                <a:spLocks/>
              </p:cNvSpPr>
              <p:nvPr/>
            </p:nvSpPr>
            <p:spPr bwMode="auto">
              <a:xfrm>
                <a:off x="7866" y="5896"/>
                <a:ext cx="83" cy="448"/>
              </a:xfrm>
              <a:custGeom>
                <a:avLst/>
                <a:gdLst>
                  <a:gd name="T0" fmla="*/ 83 w 83"/>
                  <a:gd name="T1" fmla="*/ 0 h 448"/>
                  <a:gd name="T2" fmla="*/ 83 w 83"/>
                  <a:gd name="T3" fmla="*/ 0 h 448"/>
                  <a:gd name="T4" fmla="*/ 83 w 83"/>
                  <a:gd name="T5" fmla="*/ 59 h 448"/>
                  <a:gd name="T6" fmla="*/ 64 w 83"/>
                  <a:gd name="T7" fmla="*/ 59 h 448"/>
                  <a:gd name="T8" fmla="*/ 64 w 83"/>
                  <a:gd name="T9" fmla="*/ 429 h 448"/>
                  <a:gd name="T10" fmla="*/ 0 w 83"/>
                  <a:gd name="T11" fmla="*/ 429 h 448"/>
                  <a:gd name="T12" fmla="*/ 0 w 83"/>
                  <a:gd name="T13" fmla="*/ 448 h 448"/>
                  <a:gd name="T14" fmla="*/ 0 w 83"/>
                  <a:gd name="T15" fmla="*/ 448 h 448"/>
                  <a:gd name="T16" fmla="*/ 83 w 83"/>
                  <a:gd name="T17" fmla="*/ 448 h 448"/>
                  <a:gd name="T18" fmla="*/ 83 w 83"/>
                  <a:gd name="T19" fmla="*/ 0 h 4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3" h="448">
                    <a:moveTo>
                      <a:pt x="83" y="0"/>
                    </a:moveTo>
                    <a:lnTo>
                      <a:pt x="83" y="0"/>
                    </a:lnTo>
                    <a:lnTo>
                      <a:pt x="83" y="59"/>
                    </a:lnTo>
                    <a:lnTo>
                      <a:pt x="64" y="59"/>
                    </a:lnTo>
                    <a:lnTo>
                      <a:pt x="64" y="429"/>
                    </a:lnTo>
                    <a:lnTo>
                      <a:pt x="0" y="429"/>
                    </a:lnTo>
                    <a:lnTo>
                      <a:pt x="0" y="448"/>
                    </a:lnTo>
                    <a:lnTo>
                      <a:pt x="83" y="448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17" name="Freeform 169"/>
              <p:cNvSpPr>
                <a:spLocks/>
              </p:cNvSpPr>
              <p:nvPr/>
            </p:nvSpPr>
            <p:spPr bwMode="auto">
              <a:xfrm>
                <a:off x="7866" y="5896"/>
                <a:ext cx="83" cy="448"/>
              </a:xfrm>
              <a:custGeom>
                <a:avLst/>
                <a:gdLst>
                  <a:gd name="T0" fmla="*/ 83 w 83"/>
                  <a:gd name="T1" fmla="*/ 0 h 448"/>
                  <a:gd name="T2" fmla="*/ 83 w 83"/>
                  <a:gd name="T3" fmla="*/ 0 h 448"/>
                  <a:gd name="T4" fmla="*/ 83 w 83"/>
                  <a:gd name="T5" fmla="*/ 59 h 448"/>
                  <a:gd name="T6" fmla="*/ 64 w 83"/>
                  <a:gd name="T7" fmla="*/ 59 h 448"/>
                  <a:gd name="T8" fmla="*/ 64 w 83"/>
                  <a:gd name="T9" fmla="*/ 429 h 448"/>
                  <a:gd name="T10" fmla="*/ 0 w 83"/>
                  <a:gd name="T11" fmla="*/ 429 h 448"/>
                  <a:gd name="T12" fmla="*/ 0 w 83"/>
                  <a:gd name="T13" fmla="*/ 448 h 448"/>
                  <a:gd name="T14" fmla="*/ 0 w 83"/>
                  <a:gd name="T15" fmla="*/ 448 h 448"/>
                  <a:gd name="T16" fmla="*/ 83 w 83"/>
                  <a:gd name="T17" fmla="*/ 448 h 448"/>
                  <a:gd name="T18" fmla="*/ 83 w 83"/>
                  <a:gd name="T19" fmla="*/ 0 h 4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3" h="448">
                    <a:moveTo>
                      <a:pt x="83" y="0"/>
                    </a:moveTo>
                    <a:lnTo>
                      <a:pt x="83" y="0"/>
                    </a:lnTo>
                    <a:lnTo>
                      <a:pt x="83" y="59"/>
                    </a:lnTo>
                    <a:lnTo>
                      <a:pt x="64" y="59"/>
                    </a:lnTo>
                    <a:lnTo>
                      <a:pt x="64" y="429"/>
                    </a:lnTo>
                    <a:lnTo>
                      <a:pt x="0" y="429"/>
                    </a:lnTo>
                    <a:lnTo>
                      <a:pt x="0" y="448"/>
                    </a:lnTo>
                    <a:lnTo>
                      <a:pt x="83" y="448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18" name="Rectangle 170"/>
              <p:cNvSpPr>
                <a:spLocks noChangeArrowheads="1"/>
              </p:cNvSpPr>
              <p:nvPr/>
            </p:nvSpPr>
            <p:spPr bwMode="auto">
              <a:xfrm>
                <a:off x="7736" y="6038"/>
                <a:ext cx="93" cy="287"/>
              </a:xfrm>
              <a:prstGeom prst="rect">
                <a:avLst/>
              </a:pr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19" name="Rectangle 171"/>
              <p:cNvSpPr>
                <a:spLocks noChangeArrowheads="1"/>
              </p:cNvSpPr>
              <p:nvPr/>
            </p:nvSpPr>
            <p:spPr bwMode="auto">
              <a:xfrm>
                <a:off x="7736" y="6038"/>
                <a:ext cx="93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20" name="Freeform 172"/>
              <p:cNvSpPr>
                <a:spLocks/>
              </p:cNvSpPr>
              <p:nvPr/>
            </p:nvSpPr>
            <p:spPr bwMode="auto">
              <a:xfrm>
                <a:off x="7736" y="6000"/>
                <a:ext cx="130" cy="344"/>
              </a:xfrm>
              <a:custGeom>
                <a:avLst/>
                <a:gdLst>
                  <a:gd name="T0" fmla="*/ 262 w 55"/>
                  <a:gd name="T1" fmla="*/ 0 h 145"/>
                  <a:gd name="T2" fmla="*/ 0 w 55"/>
                  <a:gd name="T3" fmla="*/ 0 h 145"/>
                  <a:gd name="T4" fmla="*/ 0 w 55"/>
                  <a:gd name="T5" fmla="*/ 90 h 145"/>
                  <a:gd name="T6" fmla="*/ 217 w 55"/>
                  <a:gd name="T7" fmla="*/ 90 h 145"/>
                  <a:gd name="T8" fmla="*/ 217 w 55"/>
                  <a:gd name="T9" fmla="*/ 771 h 145"/>
                  <a:gd name="T10" fmla="*/ 0 w 55"/>
                  <a:gd name="T11" fmla="*/ 771 h 145"/>
                  <a:gd name="T12" fmla="*/ 0 w 55"/>
                  <a:gd name="T13" fmla="*/ 816 h 145"/>
                  <a:gd name="T14" fmla="*/ 307 w 55"/>
                  <a:gd name="T15" fmla="*/ 816 h 145"/>
                  <a:gd name="T16" fmla="*/ 307 w 55"/>
                  <a:gd name="T17" fmla="*/ 816 h 145"/>
                  <a:gd name="T18" fmla="*/ 307 w 55"/>
                  <a:gd name="T19" fmla="*/ 771 h 145"/>
                  <a:gd name="T20" fmla="*/ 307 w 55"/>
                  <a:gd name="T21" fmla="*/ 45 h 145"/>
                  <a:gd name="T22" fmla="*/ 262 w 55"/>
                  <a:gd name="T23" fmla="*/ 0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5" h="145">
                    <a:moveTo>
                      <a:pt x="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37"/>
                      <a:pt x="39" y="137"/>
                      <a:pt x="39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55" y="145"/>
                      <a:pt x="55" y="145"/>
                      <a:pt x="55" y="145"/>
                    </a:cubicBezTo>
                    <a:cubicBezTo>
                      <a:pt x="55" y="145"/>
                      <a:pt x="55" y="145"/>
                      <a:pt x="55" y="145"/>
                    </a:cubicBezTo>
                    <a:cubicBezTo>
                      <a:pt x="55" y="137"/>
                      <a:pt x="55" y="137"/>
                      <a:pt x="55" y="137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4"/>
                      <a:pt x="51" y="0"/>
                      <a:pt x="47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21" name="Rectangle 173"/>
              <p:cNvSpPr>
                <a:spLocks noChangeArrowheads="1"/>
              </p:cNvSpPr>
              <p:nvPr/>
            </p:nvSpPr>
            <p:spPr bwMode="auto">
              <a:xfrm>
                <a:off x="7736" y="5896"/>
                <a:ext cx="194" cy="59"/>
              </a:xfrm>
              <a:prstGeom prst="rect">
                <a:avLst/>
              </a:prstGeom>
              <a:solidFill>
                <a:srgbClr val="A1B2C3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22" name="Rectangle 174"/>
              <p:cNvSpPr>
                <a:spLocks noChangeArrowheads="1"/>
              </p:cNvSpPr>
              <p:nvPr/>
            </p:nvSpPr>
            <p:spPr bwMode="auto">
              <a:xfrm>
                <a:off x="7736" y="5896"/>
                <a:ext cx="194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23" name="Freeform 175"/>
              <p:cNvSpPr>
                <a:spLocks/>
              </p:cNvSpPr>
              <p:nvPr/>
            </p:nvSpPr>
            <p:spPr bwMode="auto">
              <a:xfrm>
                <a:off x="7736" y="5896"/>
                <a:ext cx="213" cy="59"/>
              </a:xfrm>
              <a:custGeom>
                <a:avLst/>
                <a:gdLst>
                  <a:gd name="T0" fmla="*/ 213 w 213"/>
                  <a:gd name="T1" fmla="*/ 0 h 59"/>
                  <a:gd name="T2" fmla="*/ 0 w 213"/>
                  <a:gd name="T3" fmla="*/ 0 h 59"/>
                  <a:gd name="T4" fmla="*/ 194 w 213"/>
                  <a:gd name="T5" fmla="*/ 0 h 59"/>
                  <a:gd name="T6" fmla="*/ 194 w 213"/>
                  <a:gd name="T7" fmla="*/ 59 h 59"/>
                  <a:gd name="T8" fmla="*/ 213 w 213"/>
                  <a:gd name="T9" fmla="*/ 59 h 59"/>
                  <a:gd name="T10" fmla="*/ 213 w 213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3" h="59">
                    <a:moveTo>
                      <a:pt x="213" y="0"/>
                    </a:moveTo>
                    <a:lnTo>
                      <a:pt x="0" y="0"/>
                    </a:lnTo>
                    <a:lnTo>
                      <a:pt x="194" y="0"/>
                    </a:lnTo>
                    <a:lnTo>
                      <a:pt x="194" y="59"/>
                    </a:lnTo>
                    <a:lnTo>
                      <a:pt x="213" y="59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24" name="Freeform 176"/>
              <p:cNvSpPr>
                <a:spLocks/>
              </p:cNvSpPr>
              <p:nvPr/>
            </p:nvSpPr>
            <p:spPr bwMode="auto">
              <a:xfrm>
                <a:off x="7736" y="5896"/>
                <a:ext cx="213" cy="59"/>
              </a:xfrm>
              <a:custGeom>
                <a:avLst/>
                <a:gdLst>
                  <a:gd name="T0" fmla="*/ 213 w 213"/>
                  <a:gd name="T1" fmla="*/ 0 h 59"/>
                  <a:gd name="T2" fmla="*/ 0 w 213"/>
                  <a:gd name="T3" fmla="*/ 0 h 59"/>
                  <a:gd name="T4" fmla="*/ 194 w 213"/>
                  <a:gd name="T5" fmla="*/ 0 h 59"/>
                  <a:gd name="T6" fmla="*/ 194 w 213"/>
                  <a:gd name="T7" fmla="*/ 59 h 59"/>
                  <a:gd name="T8" fmla="*/ 213 w 213"/>
                  <a:gd name="T9" fmla="*/ 59 h 59"/>
                  <a:gd name="T10" fmla="*/ 213 w 213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3" h="59">
                    <a:moveTo>
                      <a:pt x="213" y="0"/>
                    </a:moveTo>
                    <a:lnTo>
                      <a:pt x="0" y="0"/>
                    </a:lnTo>
                    <a:lnTo>
                      <a:pt x="194" y="0"/>
                    </a:lnTo>
                    <a:lnTo>
                      <a:pt x="194" y="59"/>
                    </a:lnTo>
                    <a:lnTo>
                      <a:pt x="213" y="59"/>
                    </a:lnTo>
                    <a:lnTo>
                      <a:pt x="2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25" name="Freeform 177"/>
              <p:cNvSpPr>
                <a:spLocks/>
              </p:cNvSpPr>
              <p:nvPr/>
            </p:nvSpPr>
            <p:spPr bwMode="auto">
              <a:xfrm>
                <a:off x="7736" y="5877"/>
                <a:ext cx="213" cy="19"/>
              </a:xfrm>
              <a:custGeom>
                <a:avLst/>
                <a:gdLst>
                  <a:gd name="T0" fmla="*/ 213 w 213"/>
                  <a:gd name="T1" fmla="*/ 0 h 19"/>
                  <a:gd name="T2" fmla="*/ 0 w 213"/>
                  <a:gd name="T3" fmla="*/ 0 h 19"/>
                  <a:gd name="T4" fmla="*/ 0 w 213"/>
                  <a:gd name="T5" fmla="*/ 19 h 19"/>
                  <a:gd name="T6" fmla="*/ 213 w 213"/>
                  <a:gd name="T7" fmla="*/ 19 h 19"/>
                  <a:gd name="T8" fmla="*/ 213 w 213"/>
                  <a:gd name="T9" fmla="*/ 19 h 19"/>
                  <a:gd name="T10" fmla="*/ 213 w 213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3" h="19">
                    <a:moveTo>
                      <a:pt x="213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13" y="19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26" name="Freeform 178"/>
              <p:cNvSpPr>
                <a:spLocks/>
              </p:cNvSpPr>
              <p:nvPr/>
            </p:nvSpPr>
            <p:spPr bwMode="auto">
              <a:xfrm>
                <a:off x="7736" y="5877"/>
                <a:ext cx="213" cy="19"/>
              </a:xfrm>
              <a:custGeom>
                <a:avLst/>
                <a:gdLst>
                  <a:gd name="T0" fmla="*/ 213 w 213"/>
                  <a:gd name="T1" fmla="*/ 0 h 19"/>
                  <a:gd name="T2" fmla="*/ 0 w 213"/>
                  <a:gd name="T3" fmla="*/ 0 h 19"/>
                  <a:gd name="T4" fmla="*/ 0 w 213"/>
                  <a:gd name="T5" fmla="*/ 19 h 19"/>
                  <a:gd name="T6" fmla="*/ 213 w 213"/>
                  <a:gd name="T7" fmla="*/ 19 h 19"/>
                  <a:gd name="T8" fmla="*/ 213 w 213"/>
                  <a:gd name="T9" fmla="*/ 19 h 19"/>
                  <a:gd name="T10" fmla="*/ 213 w 213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3" h="19">
                    <a:moveTo>
                      <a:pt x="213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13" y="19"/>
                    </a:lnTo>
                    <a:lnTo>
                      <a:pt x="2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27" name="Freeform 179"/>
              <p:cNvSpPr>
                <a:spLocks/>
              </p:cNvSpPr>
              <p:nvPr/>
            </p:nvSpPr>
            <p:spPr bwMode="auto">
              <a:xfrm>
                <a:off x="7710" y="5511"/>
                <a:ext cx="43" cy="88"/>
              </a:xfrm>
              <a:custGeom>
                <a:avLst/>
                <a:gdLst>
                  <a:gd name="T0" fmla="*/ 0 w 43"/>
                  <a:gd name="T1" fmla="*/ 0 h 88"/>
                  <a:gd name="T2" fmla="*/ 0 w 43"/>
                  <a:gd name="T3" fmla="*/ 60 h 88"/>
                  <a:gd name="T4" fmla="*/ 43 w 43"/>
                  <a:gd name="T5" fmla="*/ 88 h 88"/>
                  <a:gd name="T6" fmla="*/ 0 w 43"/>
                  <a:gd name="T7" fmla="*/ 0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88">
                    <a:moveTo>
                      <a:pt x="0" y="0"/>
                    </a:moveTo>
                    <a:lnTo>
                      <a:pt x="0" y="60"/>
                    </a:lnTo>
                    <a:lnTo>
                      <a:pt x="43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AFE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28" name="Freeform 180"/>
              <p:cNvSpPr>
                <a:spLocks/>
              </p:cNvSpPr>
              <p:nvPr/>
            </p:nvSpPr>
            <p:spPr bwMode="auto">
              <a:xfrm>
                <a:off x="7710" y="5511"/>
                <a:ext cx="43" cy="88"/>
              </a:xfrm>
              <a:custGeom>
                <a:avLst/>
                <a:gdLst>
                  <a:gd name="T0" fmla="*/ 0 w 43"/>
                  <a:gd name="T1" fmla="*/ 0 h 88"/>
                  <a:gd name="T2" fmla="*/ 0 w 43"/>
                  <a:gd name="T3" fmla="*/ 60 h 88"/>
                  <a:gd name="T4" fmla="*/ 43 w 43"/>
                  <a:gd name="T5" fmla="*/ 88 h 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" h="88">
                    <a:moveTo>
                      <a:pt x="0" y="0"/>
                    </a:moveTo>
                    <a:lnTo>
                      <a:pt x="0" y="60"/>
                    </a:lnTo>
                    <a:lnTo>
                      <a:pt x="43" y="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29" name="Freeform 181"/>
              <p:cNvSpPr>
                <a:spLocks/>
              </p:cNvSpPr>
              <p:nvPr/>
            </p:nvSpPr>
            <p:spPr bwMode="auto">
              <a:xfrm>
                <a:off x="7691" y="5492"/>
                <a:ext cx="83" cy="126"/>
              </a:xfrm>
              <a:custGeom>
                <a:avLst/>
                <a:gdLst>
                  <a:gd name="T0" fmla="*/ 147 w 35"/>
                  <a:gd name="T1" fmla="*/ 300 h 53"/>
                  <a:gd name="T2" fmla="*/ 119 w 35"/>
                  <a:gd name="T3" fmla="*/ 288 h 53"/>
                  <a:gd name="T4" fmla="*/ 0 w 35"/>
                  <a:gd name="T5" fmla="*/ 209 h 53"/>
                  <a:gd name="T6" fmla="*/ 0 w 35"/>
                  <a:gd name="T7" fmla="*/ 45 h 53"/>
                  <a:gd name="T8" fmla="*/ 45 w 35"/>
                  <a:gd name="T9" fmla="*/ 0 h 53"/>
                  <a:gd name="T10" fmla="*/ 90 w 35"/>
                  <a:gd name="T11" fmla="*/ 45 h 53"/>
                  <a:gd name="T12" fmla="*/ 90 w 35"/>
                  <a:gd name="T13" fmla="*/ 164 h 53"/>
                  <a:gd name="T14" fmla="*/ 168 w 35"/>
                  <a:gd name="T15" fmla="*/ 214 h 53"/>
                  <a:gd name="T16" fmla="*/ 180 w 35"/>
                  <a:gd name="T17" fmla="*/ 276 h 53"/>
                  <a:gd name="T18" fmla="*/ 147 w 35"/>
                  <a:gd name="T19" fmla="*/ 300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53">
                    <a:moveTo>
                      <a:pt x="26" y="53"/>
                    </a:moveTo>
                    <a:cubicBezTo>
                      <a:pt x="24" y="53"/>
                      <a:pt x="23" y="52"/>
                      <a:pt x="21" y="5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4" y="40"/>
                      <a:pt x="35" y="45"/>
                      <a:pt x="32" y="49"/>
                    </a:cubicBezTo>
                    <a:cubicBezTo>
                      <a:pt x="31" y="51"/>
                      <a:pt x="28" y="53"/>
                      <a:pt x="26" y="53"/>
                    </a:cubicBez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30" name="Rectangle 182"/>
              <p:cNvSpPr>
                <a:spLocks noChangeArrowheads="1"/>
              </p:cNvSpPr>
              <p:nvPr/>
            </p:nvSpPr>
            <p:spPr bwMode="auto">
              <a:xfrm>
                <a:off x="7170" y="6095"/>
                <a:ext cx="38" cy="192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31" name="Rectangle 183"/>
              <p:cNvSpPr>
                <a:spLocks noChangeArrowheads="1"/>
              </p:cNvSpPr>
              <p:nvPr/>
            </p:nvSpPr>
            <p:spPr bwMode="auto">
              <a:xfrm>
                <a:off x="7260" y="6095"/>
                <a:ext cx="38" cy="192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32" name="Rectangle 184"/>
              <p:cNvSpPr>
                <a:spLocks noChangeArrowheads="1"/>
              </p:cNvSpPr>
              <p:nvPr/>
            </p:nvSpPr>
            <p:spPr bwMode="auto">
              <a:xfrm>
                <a:off x="7350" y="6095"/>
                <a:ext cx="38" cy="192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</p:grpSp>
      </p:grpSp>
      <p:grpSp>
        <p:nvGrpSpPr>
          <p:cNvPr id="14" name="Group 66"/>
          <p:cNvGrpSpPr/>
          <p:nvPr/>
        </p:nvGrpSpPr>
        <p:grpSpPr>
          <a:xfrm>
            <a:off x="4653897" y="4797152"/>
            <a:ext cx="1214247" cy="1304937"/>
            <a:chOff x="17156108" y="8205778"/>
            <a:chExt cx="3703636" cy="3149595"/>
          </a:xfrm>
        </p:grpSpPr>
        <p:sp>
          <p:nvSpPr>
            <p:cNvPr id="15" name="Freeform 67"/>
            <p:cNvSpPr>
              <a:spLocks/>
            </p:cNvSpPr>
            <p:nvPr/>
          </p:nvSpPr>
          <p:spPr bwMode="auto">
            <a:xfrm>
              <a:off x="17297400" y="9067800"/>
              <a:ext cx="3352800" cy="2200983"/>
            </a:xfrm>
            <a:custGeom>
              <a:avLst/>
              <a:gdLst>
                <a:gd name="T0" fmla="*/ 531 w 1062"/>
                <a:gd name="T1" fmla="*/ 0 h 696"/>
                <a:gd name="T2" fmla="*/ 0 w 1062"/>
                <a:gd name="T3" fmla="*/ 533 h 696"/>
                <a:gd name="T4" fmla="*/ 26 w 1062"/>
                <a:gd name="T5" fmla="*/ 696 h 696"/>
                <a:gd name="T6" fmla="*/ 1037 w 1062"/>
                <a:gd name="T7" fmla="*/ 696 h 696"/>
                <a:gd name="T8" fmla="*/ 1062 w 1062"/>
                <a:gd name="T9" fmla="*/ 533 h 696"/>
                <a:gd name="T10" fmla="*/ 531 w 1062"/>
                <a:gd name="T1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2" h="696">
                  <a:moveTo>
                    <a:pt x="531" y="0"/>
                  </a:moveTo>
                  <a:cubicBezTo>
                    <a:pt x="238" y="0"/>
                    <a:pt x="0" y="239"/>
                    <a:pt x="0" y="533"/>
                  </a:cubicBezTo>
                  <a:cubicBezTo>
                    <a:pt x="0" y="590"/>
                    <a:pt x="9" y="645"/>
                    <a:pt x="26" y="696"/>
                  </a:cubicBezTo>
                  <a:cubicBezTo>
                    <a:pt x="1037" y="696"/>
                    <a:pt x="1037" y="696"/>
                    <a:pt x="1037" y="696"/>
                  </a:cubicBezTo>
                  <a:cubicBezTo>
                    <a:pt x="1054" y="645"/>
                    <a:pt x="1062" y="590"/>
                    <a:pt x="1062" y="533"/>
                  </a:cubicBezTo>
                  <a:cubicBezTo>
                    <a:pt x="1062" y="239"/>
                    <a:pt x="825" y="0"/>
                    <a:pt x="531" y="0"/>
                  </a:cubicBezTo>
                </a:path>
              </a:pathLst>
            </a:custGeom>
            <a:solidFill>
              <a:srgbClr val="59ADDF">
                <a:alpha val="23137"/>
              </a:srgbClr>
            </a:solidFill>
            <a:ln>
              <a:noFill/>
            </a:ln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 kern="1200"/>
            </a:p>
          </p:txBody>
        </p:sp>
        <p:grpSp>
          <p:nvGrpSpPr>
            <p:cNvPr id="16" name="Group 68"/>
            <p:cNvGrpSpPr>
              <a:grpSpLocks noChangeAspect="1"/>
            </p:cNvGrpSpPr>
            <p:nvPr/>
          </p:nvGrpSpPr>
          <p:grpSpPr bwMode="auto">
            <a:xfrm>
              <a:off x="17156108" y="8205778"/>
              <a:ext cx="3703636" cy="3149595"/>
              <a:chOff x="9362" y="4562"/>
              <a:chExt cx="2067" cy="1757"/>
            </a:xfrm>
          </p:grpSpPr>
          <p:sp>
            <p:nvSpPr>
              <p:cNvPr id="17" name="Freeform 69"/>
              <p:cNvSpPr>
                <a:spLocks noEditPoints="1"/>
              </p:cNvSpPr>
              <p:nvPr/>
            </p:nvSpPr>
            <p:spPr bwMode="auto">
              <a:xfrm>
                <a:off x="9789" y="5791"/>
                <a:ext cx="1213" cy="490"/>
              </a:xfrm>
              <a:custGeom>
                <a:avLst/>
                <a:gdLst>
                  <a:gd name="T0" fmla="*/ 1438 w 512"/>
                  <a:gd name="T1" fmla="*/ 561 h 207"/>
                  <a:gd name="T2" fmla="*/ 1073 w 512"/>
                  <a:gd name="T3" fmla="*/ 840 h 207"/>
                  <a:gd name="T4" fmla="*/ 983 w 512"/>
                  <a:gd name="T5" fmla="*/ 1160 h 207"/>
                  <a:gd name="T6" fmla="*/ 1891 w 512"/>
                  <a:gd name="T7" fmla="*/ 1160 h 207"/>
                  <a:gd name="T8" fmla="*/ 1801 w 512"/>
                  <a:gd name="T9" fmla="*/ 840 h 207"/>
                  <a:gd name="T10" fmla="*/ 1438 w 512"/>
                  <a:gd name="T11" fmla="*/ 561 h 207"/>
                  <a:gd name="T12" fmla="*/ 718 w 512"/>
                  <a:gd name="T13" fmla="*/ 0 h 207"/>
                  <a:gd name="T14" fmla="*/ 0 w 512"/>
                  <a:gd name="T15" fmla="*/ 0 h 207"/>
                  <a:gd name="T16" fmla="*/ 0 w 512"/>
                  <a:gd name="T17" fmla="*/ 365 h 207"/>
                  <a:gd name="T18" fmla="*/ 573 w 512"/>
                  <a:gd name="T19" fmla="*/ 365 h 207"/>
                  <a:gd name="T20" fmla="*/ 734 w 512"/>
                  <a:gd name="T21" fmla="*/ 57 h 207"/>
                  <a:gd name="T22" fmla="*/ 718 w 512"/>
                  <a:gd name="T23" fmla="*/ 0 h 207"/>
                  <a:gd name="T24" fmla="*/ 2874 w 512"/>
                  <a:gd name="T25" fmla="*/ 0 h 207"/>
                  <a:gd name="T26" fmla="*/ 2161 w 512"/>
                  <a:gd name="T27" fmla="*/ 0 h 207"/>
                  <a:gd name="T28" fmla="*/ 2139 w 512"/>
                  <a:gd name="T29" fmla="*/ 57 h 207"/>
                  <a:gd name="T30" fmla="*/ 2206 w 512"/>
                  <a:gd name="T31" fmla="*/ 185 h 207"/>
                  <a:gd name="T32" fmla="*/ 2874 w 512"/>
                  <a:gd name="T33" fmla="*/ 185 h 207"/>
                  <a:gd name="T34" fmla="*/ 2874 w 512"/>
                  <a:gd name="T35" fmla="*/ 0 h 2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12" h="207">
                    <a:moveTo>
                      <a:pt x="256" y="100"/>
                    </a:moveTo>
                    <a:cubicBezTo>
                      <a:pt x="226" y="100"/>
                      <a:pt x="199" y="120"/>
                      <a:pt x="191" y="150"/>
                    </a:cubicBezTo>
                    <a:cubicBezTo>
                      <a:pt x="175" y="207"/>
                      <a:pt x="175" y="207"/>
                      <a:pt x="175" y="207"/>
                    </a:cubicBezTo>
                    <a:cubicBezTo>
                      <a:pt x="337" y="207"/>
                      <a:pt x="337" y="207"/>
                      <a:pt x="337" y="207"/>
                    </a:cubicBezTo>
                    <a:cubicBezTo>
                      <a:pt x="321" y="150"/>
                      <a:pt x="321" y="150"/>
                      <a:pt x="321" y="150"/>
                    </a:cubicBezTo>
                    <a:cubicBezTo>
                      <a:pt x="313" y="120"/>
                      <a:pt x="286" y="100"/>
                      <a:pt x="256" y="100"/>
                    </a:cubicBezTo>
                    <a:moveTo>
                      <a:pt x="1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02" y="65"/>
                      <a:pt x="102" y="65"/>
                      <a:pt x="102" y="65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28" y="0"/>
                      <a:pt x="128" y="0"/>
                      <a:pt x="128" y="0"/>
                    </a:cubicBezTo>
                    <a:moveTo>
                      <a:pt x="512" y="0"/>
                    </a:moveTo>
                    <a:cubicBezTo>
                      <a:pt x="385" y="0"/>
                      <a:pt x="385" y="0"/>
                      <a:pt x="385" y="0"/>
                    </a:cubicBezTo>
                    <a:cubicBezTo>
                      <a:pt x="381" y="10"/>
                      <a:pt x="381" y="10"/>
                      <a:pt x="381" y="10"/>
                    </a:cubicBezTo>
                    <a:cubicBezTo>
                      <a:pt x="393" y="33"/>
                      <a:pt x="393" y="33"/>
                      <a:pt x="393" y="33"/>
                    </a:cubicBezTo>
                    <a:cubicBezTo>
                      <a:pt x="512" y="33"/>
                      <a:pt x="512" y="33"/>
                      <a:pt x="512" y="33"/>
                    </a:cubicBezTo>
                    <a:cubicBezTo>
                      <a:pt x="512" y="0"/>
                      <a:pt x="512" y="0"/>
                      <a:pt x="512" y="0"/>
                    </a:cubicBezTo>
                  </a:path>
                </a:pathLst>
              </a:custGeom>
              <a:solidFill>
                <a:srgbClr val="B8CFE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8" name="Rectangle 70"/>
              <p:cNvSpPr>
                <a:spLocks noChangeArrowheads="1"/>
              </p:cNvSpPr>
              <p:nvPr/>
            </p:nvSpPr>
            <p:spPr bwMode="auto">
              <a:xfrm>
                <a:off x="10732" y="5964"/>
                <a:ext cx="401" cy="334"/>
              </a:xfrm>
              <a:prstGeom prst="rect">
                <a:avLst/>
              </a:pr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19" name="Rectangle 71"/>
              <p:cNvSpPr>
                <a:spLocks noChangeArrowheads="1"/>
              </p:cNvSpPr>
              <p:nvPr/>
            </p:nvSpPr>
            <p:spPr bwMode="auto">
              <a:xfrm>
                <a:off x="10732" y="5964"/>
                <a:ext cx="401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0" name="Freeform 72"/>
              <p:cNvSpPr>
                <a:spLocks noEditPoints="1"/>
              </p:cNvSpPr>
              <p:nvPr/>
            </p:nvSpPr>
            <p:spPr bwMode="auto">
              <a:xfrm>
                <a:off x="10713" y="5945"/>
                <a:ext cx="439" cy="372"/>
              </a:xfrm>
              <a:custGeom>
                <a:avLst/>
                <a:gdLst>
                  <a:gd name="T0" fmla="*/ 997 w 185"/>
                  <a:gd name="T1" fmla="*/ 881 h 157"/>
                  <a:gd name="T2" fmla="*/ 45 w 185"/>
                  <a:gd name="T3" fmla="*/ 881 h 157"/>
                  <a:gd name="T4" fmla="*/ 0 w 185"/>
                  <a:gd name="T5" fmla="*/ 836 h 157"/>
                  <a:gd name="T6" fmla="*/ 0 w 185"/>
                  <a:gd name="T7" fmla="*/ 45 h 157"/>
                  <a:gd name="T8" fmla="*/ 45 w 185"/>
                  <a:gd name="T9" fmla="*/ 0 h 157"/>
                  <a:gd name="T10" fmla="*/ 997 w 185"/>
                  <a:gd name="T11" fmla="*/ 0 h 157"/>
                  <a:gd name="T12" fmla="*/ 1042 w 185"/>
                  <a:gd name="T13" fmla="*/ 45 h 157"/>
                  <a:gd name="T14" fmla="*/ 1042 w 185"/>
                  <a:gd name="T15" fmla="*/ 836 h 157"/>
                  <a:gd name="T16" fmla="*/ 997 w 185"/>
                  <a:gd name="T17" fmla="*/ 881 h 157"/>
                  <a:gd name="T18" fmla="*/ 90 w 185"/>
                  <a:gd name="T19" fmla="*/ 791 h 157"/>
                  <a:gd name="T20" fmla="*/ 952 w 185"/>
                  <a:gd name="T21" fmla="*/ 791 h 157"/>
                  <a:gd name="T22" fmla="*/ 952 w 185"/>
                  <a:gd name="T23" fmla="*/ 90 h 157"/>
                  <a:gd name="T24" fmla="*/ 90 w 185"/>
                  <a:gd name="T25" fmla="*/ 90 h 157"/>
                  <a:gd name="T26" fmla="*/ 90 w 185"/>
                  <a:gd name="T27" fmla="*/ 791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85" h="157">
                    <a:moveTo>
                      <a:pt x="177" y="157"/>
                    </a:moveTo>
                    <a:cubicBezTo>
                      <a:pt x="8" y="157"/>
                      <a:pt x="8" y="157"/>
                      <a:pt x="8" y="157"/>
                    </a:cubicBezTo>
                    <a:cubicBezTo>
                      <a:pt x="3" y="157"/>
                      <a:pt x="0" y="154"/>
                      <a:pt x="0" y="14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81" y="0"/>
                      <a:pt x="185" y="4"/>
                      <a:pt x="185" y="8"/>
                    </a:cubicBezTo>
                    <a:cubicBezTo>
                      <a:pt x="185" y="149"/>
                      <a:pt x="185" y="149"/>
                      <a:pt x="185" y="149"/>
                    </a:cubicBezTo>
                    <a:cubicBezTo>
                      <a:pt x="185" y="154"/>
                      <a:pt x="181" y="157"/>
                      <a:pt x="177" y="157"/>
                    </a:cubicBezTo>
                    <a:moveTo>
                      <a:pt x="16" y="141"/>
                    </a:moveTo>
                    <a:cubicBezTo>
                      <a:pt x="169" y="141"/>
                      <a:pt x="169" y="141"/>
                      <a:pt x="169" y="141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41"/>
                      <a:pt x="16" y="141"/>
                      <a:pt x="16" y="141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1" name="Rectangle 73"/>
              <p:cNvSpPr>
                <a:spLocks noChangeArrowheads="1"/>
              </p:cNvSpPr>
              <p:nvPr/>
            </p:nvSpPr>
            <p:spPr bwMode="auto">
              <a:xfrm>
                <a:off x="9668" y="5964"/>
                <a:ext cx="408" cy="334"/>
              </a:xfrm>
              <a:prstGeom prst="rect">
                <a:avLst/>
              </a:pr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2" name="Rectangle 74"/>
              <p:cNvSpPr>
                <a:spLocks noChangeArrowheads="1"/>
              </p:cNvSpPr>
              <p:nvPr/>
            </p:nvSpPr>
            <p:spPr bwMode="auto">
              <a:xfrm>
                <a:off x="9668" y="5964"/>
                <a:ext cx="408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3" name="Freeform 75"/>
              <p:cNvSpPr>
                <a:spLocks noEditPoints="1"/>
              </p:cNvSpPr>
              <p:nvPr/>
            </p:nvSpPr>
            <p:spPr bwMode="auto">
              <a:xfrm>
                <a:off x="9649" y="5945"/>
                <a:ext cx="446" cy="372"/>
              </a:xfrm>
              <a:custGeom>
                <a:avLst/>
                <a:gdLst>
                  <a:gd name="T0" fmla="*/ 1013 w 188"/>
                  <a:gd name="T1" fmla="*/ 881 h 157"/>
                  <a:gd name="T2" fmla="*/ 45 w 188"/>
                  <a:gd name="T3" fmla="*/ 881 h 157"/>
                  <a:gd name="T4" fmla="*/ 0 w 188"/>
                  <a:gd name="T5" fmla="*/ 836 h 157"/>
                  <a:gd name="T6" fmla="*/ 0 w 188"/>
                  <a:gd name="T7" fmla="*/ 45 h 157"/>
                  <a:gd name="T8" fmla="*/ 45 w 188"/>
                  <a:gd name="T9" fmla="*/ 0 h 157"/>
                  <a:gd name="T10" fmla="*/ 1013 w 188"/>
                  <a:gd name="T11" fmla="*/ 0 h 157"/>
                  <a:gd name="T12" fmla="*/ 1058 w 188"/>
                  <a:gd name="T13" fmla="*/ 45 h 157"/>
                  <a:gd name="T14" fmla="*/ 1058 w 188"/>
                  <a:gd name="T15" fmla="*/ 836 h 157"/>
                  <a:gd name="T16" fmla="*/ 1013 w 188"/>
                  <a:gd name="T17" fmla="*/ 881 h 157"/>
                  <a:gd name="T18" fmla="*/ 90 w 188"/>
                  <a:gd name="T19" fmla="*/ 791 h 157"/>
                  <a:gd name="T20" fmla="*/ 968 w 188"/>
                  <a:gd name="T21" fmla="*/ 791 h 157"/>
                  <a:gd name="T22" fmla="*/ 968 w 188"/>
                  <a:gd name="T23" fmla="*/ 90 h 157"/>
                  <a:gd name="T24" fmla="*/ 90 w 188"/>
                  <a:gd name="T25" fmla="*/ 90 h 157"/>
                  <a:gd name="T26" fmla="*/ 90 w 188"/>
                  <a:gd name="T27" fmla="*/ 791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88" h="157">
                    <a:moveTo>
                      <a:pt x="180" y="157"/>
                    </a:moveTo>
                    <a:cubicBezTo>
                      <a:pt x="8" y="157"/>
                      <a:pt x="8" y="157"/>
                      <a:pt x="8" y="157"/>
                    </a:cubicBezTo>
                    <a:cubicBezTo>
                      <a:pt x="4" y="157"/>
                      <a:pt x="0" y="154"/>
                      <a:pt x="0" y="14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4" y="0"/>
                      <a:pt x="188" y="4"/>
                      <a:pt x="188" y="8"/>
                    </a:cubicBezTo>
                    <a:cubicBezTo>
                      <a:pt x="188" y="149"/>
                      <a:pt x="188" y="149"/>
                      <a:pt x="188" y="149"/>
                    </a:cubicBezTo>
                    <a:cubicBezTo>
                      <a:pt x="188" y="154"/>
                      <a:pt x="184" y="157"/>
                      <a:pt x="180" y="157"/>
                    </a:cubicBezTo>
                    <a:moveTo>
                      <a:pt x="16" y="141"/>
                    </a:moveTo>
                    <a:cubicBezTo>
                      <a:pt x="172" y="141"/>
                      <a:pt x="172" y="141"/>
                      <a:pt x="172" y="141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41"/>
                      <a:pt x="16" y="141"/>
                      <a:pt x="16" y="141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4" name="Rectangle 76"/>
              <p:cNvSpPr>
                <a:spLocks noChangeArrowheads="1"/>
              </p:cNvSpPr>
              <p:nvPr/>
            </p:nvSpPr>
            <p:spPr bwMode="auto">
              <a:xfrm>
                <a:off x="10623" y="5888"/>
                <a:ext cx="562" cy="76"/>
              </a:xfrm>
              <a:prstGeom prst="rect">
                <a:avLst/>
              </a:pr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5" name="Rectangle 77"/>
              <p:cNvSpPr>
                <a:spLocks noChangeArrowheads="1"/>
              </p:cNvSpPr>
              <p:nvPr/>
            </p:nvSpPr>
            <p:spPr bwMode="auto">
              <a:xfrm>
                <a:off x="10623" y="5888"/>
                <a:ext cx="562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6" name="Freeform 78"/>
              <p:cNvSpPr>
                <a:spLocks noEditPoints="1"/>
              </p:cNvSpPr>
              <p:nvPr/>
            </p:nvSpPr>
            <p:spPr bwMode="auto">
              <a:xfrm>
                <a:off x="10604" y="5869"/>
                <a:ext cx="600" cy="114"/>
              </a:xfrm>
              <a:custGeom>
                <a:avLst/>
                <a:gdLst>
                  <a:gd name="T0" fmla="*/ 1378 w 253"/>
                  <a:gd name="T1" fmla="*/ 271 h 48"/>
                  <a:gd name="T2" fmla="*/ 45 w 253"/>
                  <a:gd name="T3" fmla="*/ 271 h 48"/>
                  <a:gd name="T4" fmla="*/ 0 w 253"/>
                  <a:gd name="T5" fmla="*/ 226 h 48"/>
                  <a:gd name="T6" fmla="*/ 0 w 253"/>
                  <a:gd name="T7" fmla="*/ 45 h 48"/>
                  <a:gd name="T8" fmla="*/ 45 w 253"/>
                  <a:gd name="T9" fmla="*/ 0 h 48"/>
                  <a:gd name="T10" fmla="*/ 1378 w 253"/>
                  <a:gd name="T11" fmla="*/ 0 h 48"/>
                  <a:gd name="T12" fmla="*/ 1423 w 253"/>
                  <a:gd name="T13" fmla="*/ 45 h 48"/>
                  <a:gd name="T14" fmla="*/ 1423 w 253"/>
                  <a:gd name="T15" fmla="*/ 226 h 48"/>
                  <a:gd name="T16" fmla="*/ 1378 w 253"/>
                  <a:gd name="T17" fmla="*/ 271 h 48"/>
                  <a:gd name="T18" fmla="*/ 90 w 253"/>
                  <a:gd name="T19" fmla="*/ 181 h 48"/>
                  <a:gd name="T20" fmla="*/ 1333 w 253"/>
                  <a:gd name="T21" fmla="*/ 181 h 48"/>
                  <a:gd name="T22" fmla="*/ 1333 w 253"/>
                  <a:gd name="T23" fmla="*/ 90 h 48"/>
                  <a:gd name="T24" fmla="*/ 90 w 253"/>
                  <a:gd name="T25" fmla="*/ 90 h 48"/>
                  <a:gd name="T26" fmla="*/ 90 w 253"/>
                  <a:gd name="T27" fmla="*/ 181 h 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3" h="48">
                    <a:moveTo>
                      <a:pt x="245" y="48"/>
                    </a:moveTo>
                    <a:cubicBezTo>
                      <a:pt x="8" y="48"/>
                      <a:pt x="8" y="48"/>
                      <a:pt x="8" y="48"/>
                    </a:cubicBezTo>
                    <a:cubicBezTo>
                      <a:pt x="3" y="48"/>
                      <a:pt x="0" y="44"/>
                      <a:pt x="0" y="4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50" y="0"/>
                      <a:pt x="253" y="4"/>
                      <a:pt x="253" y="8"/>
                    </a:cubicBezTo>
                    <a:cubicBezTo>
                      <a:pt x="253" y="40"/>
                      <a:pt x="253" y="40"/>
                      <a:pt x="253" y="40"/>
                    </a:cubicBezTo>
                    <a:cubicBezTo>
                      <a:pt x="253" y="44"/>
                      <a:pt x="250" y="48"/>
                      <a:pt x="245" y="48"/>
                    </a:cubicBezTo>
                    <a:moveTo>
                      <a:pt x="16" y="32"/>
                    </a:moveTo>
                    <a:cubicBezTo>
                      <a:pt x="237" y="32"/>
                      <a:pt x="237" y="32"/>
                      <a:pt x="237" y="32"/>
                    </a:cubicBezTo>
                    <a:cubicBezTo>
                      <a:pt x="237" y="16"/>
                      <a:pt x="237" y="16"/>
                      <a:pt x="237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32"/>
                      <a:pt x="16" y="32"/>
                      <a:pt x="16" y="32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7" name="Rectangle 79"/>
              <p:cNvSpPr>
                <a:spLocks noChangeArrowheads="1"/>
              </p:cNvSpPr>
              <p:nvPr/>
            </p:nvSpPr>
            <p:spPr bwMode="auto">
              <a:xfrm>
                <a:off x="9362" y="6281"/>
                <a:ext cx="2067" cy="38"/>
              </a:xfrm>
              <a:prstGeom prst="rect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8" name="Rectangle 80"/>
              <p:cNvSpPr>
                <a:spLocks noChangeArrowheads="1"/>
              </p:cNvSpPr>
              <p:nvPr/>
            </p:nvSpPr>
            <p:spPr bwMode="auto">
              <a:xfrm>
                <a:off x="9362" y="6281"/>
                <a:ext cx="2067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29" name="Freeform 81"/>
              <p:cNvSpPr>
                <a:spLocks/>
              </p:cNvSpPr>
              <p:nvPr/>
            </p:nvSpPr>
            <p:spPr bwMode="auto">
              <a:xfrm>
                <a:off x="10787" y="5983"/>
                <a:ext cx="279" cy="296"/>
              </a:xfrm>
              <a:custGeom>
                <a:avLst/>
                <a:gdLst>
                  <a:gd name="T0" fmla="*/ 123 w 279"/>
                  <a:gd name="T1" fmla="*/ 0 h 296"/>
                  <a:gd name="T2" fmla="*/ 0 w 279"/>
                  <a:gd name="T3" fmla="*/ 0 h 296"/>
                  <a:gd name="T4" fmla="*/ 0 w 279"/>
                  <a:gd name="T5" fmla="*/ 11 h 296"/>
                  <a:gd name="T6" fmla="*/ 149 w 279"/>
                  <a:gd name="T7" fmla="*/ 296 h 296"/>
                  <a:gd name="T8" fmla="*/ 279 w 279"/>
                  <a:gd name="T9" fmla="*/ 296 h 296"/>
                  <a:gd name="T10" fmla="*/ 123 w 279"/>
                  <a:gd name="T11" fmla="*/ 0 h 2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9" h="296">
                    <a:moveTo>
                      <a:pt x="123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149" y="296"/>
                    </a:lnTo>
                    <a:lnTo>
                      <a:pt x="279" y="296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B1BECC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0" name="Freeform 82"/>
              <p:cNvSpPr>
                <a:spLocks/>
              </p:cNvSpPr>
              <p:nvPr/>
            </p:nvSpPr>
            <p:spPr bwMode="auto">
              <a:xfrm>
                <a:off x="10787" y="5983"/>
                <a:ext cx="279" cy="296"/>
              </a:xfrm>
              <a:custGeom>
                <a:avLst/>
                <a:gdLst>
                  <a:gd name="T0" fmla="*/ 123 w 279"/>
                  <a:gd name="T1" fmla="*/ 0 h 296"/>
                  <a:gd name="T2" fmla="*/ 0 w 279"/>
                  <a:gd name="T3" fmla="*/ 0 h 296"/>
                  <a:gd name="T4" fmla="*/ 0 w 279"/>
                  <a:gd name="T5" fmla="*/ 11 h 296"/>
                  <a:gd name="T6" fmla="*/ 149 w 279"/>
                  <a:gd name="T7" fmla="*/ 296 h 296"/>
                  <a:gd name="T8" fmla="*/ 279 w 279"/>
                  <a:gd name="T9" fmla="*/ 296 h 296"/>
                  <a:gd name="T10" fmla="*/ 123 w 279"/>
                  <a:gd name="T11" fmla="*/ 0 h 2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9" h="296">
                    <a:moveTo>
                      <a:pt x="123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149" y="296"/>
                    </a:lnTo>
                    <a:lnTo>
                      <a:pt x="279" y="296"/>
                    </a:lnTo>
                    <a:lnTo>
                      <a:pt x="1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1" name="Freeform 83"/>
              <p:cNvSpPr>
                <a:spLocks/>
              </p:cNvSpPr>
              <p:nvPr/>
            </p:nvSpPr>
            <p:spPr bwMode="auto">
              <a:xfrm>
                <a:off x="10936" y="6279"/>
                <a:ext cx="133" cy="2"/>
              </a:xfrm>
              <a:custGeom>
                <a:avLst/>
                <a:gdLst>
                  <a:gd name="T0" fmla="*/ 130 w 133"/>
                  <a:gd name="T1" fmla="*/ 0 h 2"/>
                  <a:gd name="T2" fmla="*/ 0 w 133"/>
                  <a:gd name="T3" fmla="*/ 0 h 2"/>
                  <a:gd name="T4" fmla="*/ 2 w 133"/>
                  <a:gd name="T5" fmla="*/ 2 h 2"/>
                  <a:gd name="T6" fmla="*/ 133 w 133"/>
                  <a:gd name="T7" fmla="*/ 2 h 2"/>
                  <a:gd name="T8" fmla="*/ 130 w 13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3" h="2">
                    <a:moveTo>
                      <a:pt x="13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133" y="2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2" name="Freeform 84"/>
              <p:cNvSpPr>
                <a:spLocks/>
              </p:cNvSpPr>
              <p:nvPr/>
            </p:nvSpPr>
            <p:spPr bwMode="auto">
              <a:xfrm>
                <a:off x="10936" y="6279"/>
                <a:ext cx="133" cy="2"/>
              </a:xfrm>
              <a:custGeom>
                <a:avLst/>
                <a:gdLst>
                  <a:gd name="T0" fmla="*/ 130 w 133"/>
                  <a:gd name="T1" fmla="*/ 0 h 2"/>
                  <a:gd name="T2" fmla="*/ 0 w 133"/>
                  <a:gd name="T3" fmla="*/ 0 h 2"/>
                  <a:gd name="T4" fmla="*/ 2 w 133"/>
                  <a:gd name="T5" fmla="*/ 2 h 2"/>
                  <a:gd name="T6" fmla="*/ 133 w 133"/>
                  <a:gd name="T7" fmla="*/ 2 h 2"/>
                  <a:gd name="T8" fmla="*/ 130 w 13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3" h="2">
                    <a:moveTo>
                      <a:pt x="13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133" y="2"/>
                    </a:lnTo>
                    <a:lnTo>
                      <a:pt x="1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3" name="Freeform 85"/>
              <p:cNvSpPr>
                <a:spLocks/>
              </p:cNvSpPr>
              <p:nvPr/>
            </p:nvSpPr>
            <p:spPr bwMode="auto">
              <a:xfrm>
                <a:off x="10787" y="5964"/>
                <a:ext cx="123" cy="19"/>
              </a:xfrm>
              <a:custGeom>
                <a:avLst/>
                <a:gdLst>
                  <a:gd name="T0" fmla="*/ 114 w 123"/>
                  <a:gd name="T1" fmla="*/ 0 h 19"/>
                  <a:gd name="T2" fmla="*/ 0 w 123"/>
                  <a:gd name="T3" fmla="*/ 0 h 19"/>
                  <a:gd name="T4" fmla="*/ 0 w 123"/>
                  <a:gd name="T5" fmla="*/ 19 h 19"/>
                  <a:gd name="T6" fmla="*/ 123 w 123"/>
                  <a:gd name="T7" fmla="*/ 19 h 19"/>
                  <a:gd name="T8" fmla="*/ 114 w 123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19">
                    <a:moveTo>
                      <a:pt x="114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123" y="19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4" name="Freeform 86"/>
              <p:cNvSpPr>
                <a:spLocks/>
              </p:cNvSpPr>
              <p:nvPr/>
            </p:nvSpPr>
            <p:spPr bwMode="auto">
              <a:xfrm>
                <a:off x="10787" y="5964"/>
                <a:ext cx="123" cy="19"/>
              </a:xfrm>
              <a:custGeom>
                <a:avLst/>
                <a:gdLst>
                  <a:gd name="T0" fmla="*/ 114 w 123"/>
                  <a:gd name="T1" fmla="*/ 0 h 19"/>
                  <a:gd name="T2" fmla="*/ 0 w 123"/>
                  <a:gd name="T3" fmla="*/ 0 h 19"/>
                  <a:gd name="T4" fmla="*/ 0 w 123"/>
                  <a:gd name="T5" fmla="*/ 19 h 19"/>
                  <a:gd name="T6" fmla="*/ 123 w 123"/>
                  <a:gd name="T7" fmla="*/ 19 h 19"/>
                  <a:gd name="T8" fmla="*/ 114 w 123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19">
                    <a:moveTo>
                      <a:pt x="114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123" y="19"/>
                    </a:lnTo>
                    <a:lnTo>
                      <a:pt x="1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5" name="Freeform 87"/>
              <p:cNvSpPr>
                <a:spLocks/>
              </p:cNvSpPr>
              <p:nvPr/>
            </p:nvSpPr>
            <p:spPr bwMode="auto">
              <a:xfrm>
                <a:off x="10938" y="6281"/>
                <a:ext cx="138" cy="17"/>
              </a:xfrm>
              <a:custGeom>
                <a:avLst/>
                <a:gdLst>
                  <a:gd name="T0" fmla="*/ 312 w 58"/>
                  <a:gd name="T1" fmla="*/ 0 h 7"/>
                  <a:gd name="T2" fmla="*/ 0 w 58"/>
                  <a:gd name="T3" fmla="*/ 0 h 7"/>
                  <a:gd name="T4" fmla="*/ 5 w 58"/>
                  <a:gd name="T5" fmla="*/ 24 h 7"/>
                  <a:gd name="T6" fmla="*/ 12 w 58"/>
                  <a:gd name="T7" fmla="*/ 41 h 7"/>
                  <a:gd name="T8" fmla="*/ 328 w 58"/>
                  <a:gd name="T9" fmla="*/ 41 h 7"/>
                  <a:gd name="T10" fmla="*/ 312 w 5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7">
                    <a:moveTo>
                      <a:pt x="5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2" y="6"/>
                      <a:pt x="2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5" y="0"/>
                      <a:pt x="55" y="0"/>
                      <a:pt x="55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6" name="Freeform 88"/>
              <p:cNvSpPr>
                <a:spLocks/>
              </p:cNvSpPr>
              <p:nvPr/>
            </p:nvSpPr>
            <p:spPr bwMode="auto">
              <a:xfrm>
                <a:off x="9725" y="5983"/>
                <a:ext cx="287" cy="296"/>
              </a:xfrm>
              <a:custGeom>
                <a:avLst/>
                <a:gdLst>
                  <a:gd name="T0" fmla="*/ 287 w 287"/>
                  <a:gd name="T1" fmla="*/ 0 h 296"/>
                  <a:gd name="T2" fmla="*/ 156 w 287"/>
                  <a:gd name="T3" fmla="*/ 0 h 296"/>
                  <a:gd name="T4" fmla="*/ 0 w 287"/>
                  <a:gd name="T5" fmla="*/ 296 h 296"/>
                  <a:gd name="T6" fmla="*/ 130 w 287"/>
                  <a:gd name="T7" fmla="*/ 296 h 296"/>
                  <a:gd name="T8" fmla="*/ 287 w 287"/>
                  <a:gd name="T9" fmla="*/ 0 h 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7" h="296">
                    <a:moveTo>
                      <a:pt x="287" y="0"/>
                    </a:moveTo>
                    <a:lnTo>
                      <a:pt x="156" y="0"/>
                    </a:lnTo>
                    <a:lnTo>
                      <a:pt x="0" y="296"/>
                    </a:lnTo>
                    <a:lnTo>
                      <a:pt x="130" y="296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B1BECC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7" name="Freeform 89"/>
              <p:cNvSpPr>
                <a:spLocks/>
              </p:cNvSpPr>
              <p:nvPr/>
            </p:nvSpPr>
            <p:spPr bwMode="auto">
              <a:xfrm>
                <a:off x="9725" y="5983"/>
                <a:ext cx="287" cy="296"/>
              </a:xfrm>
              <a:custGeom>
                <a:avLst/>
                <a:gdLst>
                  <a:gd name="T0" fmla="*/ 287 w 287"/>
                  <a:gd name="T1" fmla="*/ 0 h 296"/>
                  <a:gd name="T2" fmla="*/ 156 w 287"/>
                  <a:gd name="T3" fmla="*/ 0 h 296"/>
                  <a:gd name="T4" fmla="*/ 0 w 287"/>
                  <a:gd name="T5" fmla="*/ 296 h 296"/>
                  <a:gd name="T6" fmla="*/ 130 w 287"/>
                  <a:gd name="T7" fmla="*/ 296 h 296"/>
                  <a:gd name="T8" fmla="*/ 287 w 287"/>
                  <a:gd name="T9" fmla="*/ 0 h 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7" h="296">
                    <a:moveTo>
                      <a:pt x="287" y="0"/>
                    </a:moveTo>
                    <a:lnTo>
                      <a:pt x="156" y="0"/>
                    </a:lnTo>
                    <a:lnTo>
                      <a:pt x="0" y="296"/>
                    </a:lnTo>
                    <a:lnTo>
                      <a:pt x="130" y="296"/>
                    </a:lnTo>
                    <a:lnTo>
                      <a:pt x="28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8" name="Freeform 90"/>
              <p:cNvSpPr>
                <a:spLocks noEditPoints="1"/>
              </p:cNvSpPr>
              <p:nvPr/>
            </p:nvSpPr>
            <p:spPr bwMode="auto">
              <a:xfrm>
                <a:off x="9723" y="5964"/>
                <a:ext cx="291" cy="317"/>
              </a:xfrm>
              <a:custGeom>
                <a:avLst/>
                <a:gdLst>
                  <a:gd name="T0" fmla="*/ 132 w 291"/>
                  <a:gd name="T1" fmla="*/ 315 h 317"/>
                  <a:gd name="T2" fmla="*/ 2 w 291"/>
                  <a:gd name="T3" fmla="*/ 315 h 317"/>
                  <a:gd name="T4" fmla="*/ 0 w 291"/>
                  <a:gd name="T5" fmla="*/ 317 h 317"/>
                  <a:gd name="T6" fmla="*/ 130 w 291"/>
                  <a:gd name="T7" fmla="*/ 317 h 317"/>
                  <a:gd name="T8" fmla="*/ 132 w 291"/>
                  <a:gd name="T9" fmla="*/ 315 h 317"/>
                  <a:gd name="T10" fmla="*/ 291 w 291"/>
                  <a:gd name="T11" fmla="*/ 0 h 317"/>
                  <a:gd name="T12" fmla="*/ 168 w 291"/>
                  <a:gd name="T13" fmla="*/ 0 h 317"/>
                  <a:gd name="T14" fmla="*/ 158 w 291"/>
                  <a:gd name="T15" fmla="*/ 19 h 317"/>
                  <a:gd name="T16" fmla="*/ 289 w 291"/>
                  <a:gd name="T17" fmla="*/ 19 h 317"/>
                  <a:gd name="T18" fmla="*/ 291 w 291"/>
                  <a:gd name="T19" fmla="*/ 12 h 317"/>
                  <a:gd name="T20" fmla="*/ 291 w 291"/>
                  <a:gd name="T21" fmla="*/ 0 h 3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1" h="317">
                    <a:moveTo>
                      <a:pt x="132" y="315"/>
                    </a:moveTo>
                    <a:lnTo>
                      <a:pt x="2" y="315"/>
                    </a:lnTo>
                    <a:lnTo>
                      <a:pt x="0" y="317"/>
                    </a:lnTo>
                    <a:lnTo>
                      <a:pt x="130" y="317"/>
                    </a:lnTo>
                    <a:lnTo>
                      <a:pt x="132" y="315"/>
                    </a:lnTo>
                    <a:close/>
                    <a:moveTo>
                      <a:pt x="291" y="0"/>
                    </a:moveTo>
                    <a:lnTo>
                      <a:pt x="168" y="0"/>
                    </a:lnTo>
                    <a:lnTo>
                      <a:pt x="158" y="19"/>
                    </a:lnTo>
                    <a:lnTo>
                      <a:pt x="289" y="19"/>
                    </a:lnTo>
                    <a:lnTo>
                      <a:pt x="291" y="12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39" name="Freeform 91"/>
              <p:cNvSpPr>
                <a:spLocks noEditPoints="1"/>
              </p:cNvSpPr>
              <p:nvPr/>
            </p:nvSpPr>
            <p:spPr bwMode="auto">
              <a:xfrm>
                <a:off x="9723" y="5964"/>
                <a:ext cx="291" cy="317"/>
              </a:xfrm>
              <a:custGeom>
                <a:avLst/>
                <a:gdLst>
                  <a:gd name="T0" fmla="*/ 132 w 291"/>
                  <a:gd name="T1" fmla="*/ 315 h 317"/>
                  <a:gd name="T2" fmla="*/ 2 w 291"/>
                  <a:gd name="T3" fmla="*/ 315 h 317"/>
                  <a:gd name="T4" fmla="*/ 0 w 291"/>
                  <a:gd name="T5" fmla="*/ 317 h 317"/>
                  <a:gd name="T6" fmla="*/ 130 w 291"/>
                  <a:gd name="T7" fmla="*/ 317 h 317"/>
                  <a:gd name="T8" fmla="*/ 132 w 291"/>
                  <a:gd name="T9" fmla="*/ 315 h 317"/>
                  <a:gd name="T10" fmla="*/ 291 w 291"/>
                  <a:gd name="T11" fmla="*/ 0 h 317"/>
                  <a:gd name="T12" fmla="*/ 168 w 291"/>
                  <a:gd name="T13" fmla="*/ 0 h 317"/>
                  <a:gd name="T14" fmla="*/ 158 w 291"/>
                  <a:gd name="T15" fmla="*/ 19 h 317"/>
                  <a:gd name="T16" fmla="*/ 289 w 291"/>
                  <a:gd name="T17" fmla="*/ 19 h 317"/>
                  <a:gd name="T18" fmla="*/ 291 w 291"/>
                  <a:gd name="T19" fmla="*/ 12 h 317"/>
                  <a:gd name="T20" fmla="*/ 291 w 291"/>
                  <a:gd name="T21" fmla="*/ 0 h 3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1" h="317">
                    <a:moveTo>
                      <a:pt x="132" y="315"/>
                    </a:moveTo>
                    <a:lnTo>
                      <a:pt x="2" y="315"/>
                    </a:lnTo>
                    <a:lnTo>
                      <a:pt x="0" y="317"/>
                    </a:lnTo>
                    <a:lnTo>
                      <a:pt x="130" y="317"/>
                    </a:lnTo>
                    <a:lnTo>
                      <a:pt x="132" y="315"/>
                    </a:lnTo>
                    <a:moveTo>
                      <a:pt x="291" y="0"/>
                    </a:moveTo>
                    <a:lnTo>
                      <a:pt x="168" y="0"/>
                    </a:lnTo>
                    <a:lnTo>
                      <a:pt x="158" y="19"/>
                    </a:lnTo>
                    <a:lnTo>
                      <a:pt x="289" y="19"/>
                    </a:lnTo>
                    <a:lnTo>
                      <a:pt x="291" y="12"/>
                    </a:lnTo>
                    <a:lnTo>
                      <a:pt x="29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40" name="Freeform 92"/>
              <p:cNvSpPr>
                <a:spLocks/>
              </p:cNvSpPr>
              <p:nvPr/>
            </p:nvSpPr>
            <p:spPr bwMode="auto">
              <a:xfrm>
                <a:off x="9716" y="6281"/>
                <a:ext cx="137" cy="17"/>
              </a:xfrm>
              <a:custGeom>
                <a:avLst/>
                <a:gdLst>
                  <a:gd name="T0" fmla="*/ 324 w 58"/>
                  <a:gd name="T1" fmla="*/ 0 h 7"/>
                  <a:gd name="T2" fmla="*/ 17 w 58"/>
                  <a:gd name="T3" fmla="*/ 0 h 7"/>
                  <a:gd name="T4" fmla="*/ 0 w 58"/>
                  <a:gd name="T5" fmla="*/ 41 h 7"/>
                  <a:gd name="T6" fmla="*/ 312 w 58"/>
                  <a:gd name="T7" fmla="*/ 41 h 7"/>
                  <a:gd name="T8" fmla="*/ 319 w 58"/>
                  <a:gd name="T9" fmla="*/ 24 h 7"/>
                  <a:gd name="T10" fmla="*/ 324 w 5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7">
                    <a:moveTo>
                      <a:pt x="5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6"/>
                      <a:pt x="56" y="5"/>
                      <a:pt x="57" y="4"/>
                    </a:cubicBezTo>
                    <a:cubicBezTo>
                      <a:pt x="58" y="0"/>
                      <a:pt x="58" y="0"/>
                      <a:pt x="58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41" name="Freeform 93"/>
              <p:cNvSpPr>
                <a:spLocks/>
              </p:cNvSpPr>
              <p:nvPr/>
            </p:nvSpPr>
            <p:spPr bwMode="auto">
              <a:xfrm>
                <a:off x="9867" y="5817"/>
                <a:ext cx="1057" cy="481"/>
              </a:xfrm>
              <a:custGeom>
                <a:avLst/>
                <a:gdLst>
                  <a:gd name="T0" fmla="*/ 1254 w 446"/>
                  <a:gd name="T1" fmla="*/ 455 h 203"/>
                  <a:gd name="T2" fmla="*/ 1254 w 446"/>
                  <a:gd name="T3" fmla="*/ 455 h 203"/>
                  <a:gd name="T4" fmla="*/ 1664 w 446"/>
                  <a:gd name="T5" fmla="*/ 763 h 203"/>
                  <a:gd name="T6" fmla="*/ 1770 w 446"/>
                  <a:gd name="T7" fmla="*/ 1140 h 203"/>
                  <a:gd name="T8" fmla="*/ 2505 w 446"/>
                  <a:gd name="T9" fmla="*/ 1140 h 203"/>
                  <a:gd name="T10" fmla="*/ 1903 w 446"/>
                  <a:gd name="T11" fmla="*/ 0 h 203"/>
                  <a:gd name="T12" fmla="*/ 1254 w 446"/>
                  <a:gd name="T13" fmla="*/ 0 h 203"/>
                  <a:gd name="T14" fmla="*/ 602 w 446"/>
                  <a:gd name="T15" fmla="*/ 0 h 203"/>
                  <a:gd name="T16" fmla="*/ 0 w 446"/>
                  <a:gd name="T17" fmla="*/ 1140 h 203"/>
                  <a:gd name="T18" fmla="*/ 735 w 446"/>
                  <a:gd name="T19" fmla="*/ 1140 h 203"/>
                  <a:gd name="T20" fmla="*/ 841 w 446"/>
                  <a:gd name="T21" fmla="*/ 763 h 203"/>
                  <a:gd name="T22" fmla="*/ 1254 w 446"/>
                  <a:gd name="T23" fmla="*/ 455 h 2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46" h="203">
                    <a:moveTo>
                      <a:pt x="223" y="81"/>
                    </a:moveTo>
                    <a:cubicBezTo>
                      <a:pt x="223" y="81"/>
                      <a:pt x="223" y="81"/>
                      <a:pt x="223" y="81"/>
                    </a:cubicBezTo>
                    <a:cubicBezTo>
                      <a:pt x="257" y="81"/>
                      <a:pt x="287" y="104"/>
                      <a:pt x="296" y="136"/>
                    </a:cubicBezTo>
                    <a:cubicBezTo>
                      <a:pt x="315" y="203"/>
                      <a:pt x="315" y="203"/>
                      <a:pt x="315" y="203"/>
                    </a:cubicBezTo>
                    <a:cubicBezTo>
                      <a:pt x="446" y="203"/>
                      <a:pt x="446" y="203"/>
                      <a:pt x="446" y="203"/>
                    </a:cubicBezTo>
                    <a:cubicBezTo>
                      <a:pt x="339" y="0"/>
                      <a:pt x="339" y="0"/>
                      <a:pt x="339" y="0"/>
                    </a:cubicBezTo>
                    <a:cubicBezTo>
                      <a:pt x="223" y="0"/>
                      <a:pt x="223" y="0"/>
                      <a:pt x="223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131" y="203"/>
                      <a:pt x="131" y="203"/>
                      <a:pt x="131" y="203"/>
                    </a:cubicBezTo>
                    <a:cubicBezTo>
                      <a:pt x="150" y="136"/>
                      <a:pt x="150" y="136"/>
                      <a:pt x="150" y="136"/>
                    </a:cubicBezTo>
                    <a:cubicBezTo>
                      <a:pt x="159" y="104"/>
                      <a:pt x="189" y="81"/>
                      <a:pt x="223" y="81"/>
                    </a:cubicBezTo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42" name="Freeform 94"/>
              <p:cNvSpPr>
                <a:spLocks noEditPoints="1"/>
              </p:cNvSpPr>
              <p:nvPr/>
            </p:nvSpPr>
            <p:spPr bwMode="auto">
              <a:xfrm>
                <a:off x="9846" y="5798"/>
                <a:ext cx="1100" cy="519"/>
              </a:xfrm>
              <a:custGeom>
                <a:avLst/>
                <a:gdLst>
                  <a:gd name="T0" fmla="*/ 2558 w 464"/>
                  <a:gd name="T1" fmla="*/ 1230 h 219"/>
                  <a:gd name="T2" fmla="*/ 1821 w 464"/>
                  <a:gd name="T3" fmla="*/ 1230 h 219"/>
                  <a:gd name="T4" fmla="*/ 1776 w 464"/>
                  <a:gd name="T5" fmla="*/ 1197 h 219"/>
                  <a:gd name="T6" fmla="*/ 1669 w 464"/>
                  <a:gd name="T7" fmla="*/ 825 h 219"/>
                  <a:gd name="T8" fmla="*/ 1304 w 464"/>
                  <a:gd name="T9" fmla="*/ 545 h 219"/>
                  <a:gd name="T10" fmla="*/ 939 w 464"/>
                  <a:gd name="T11" fmla="*/ 825 h 219"/>
                  <a:gd name="T12" fmla="*/ 832 w 464"/>
                  <a:gd name="T13" fmla="*/ 1197 h 219"/>
                  <a:gd name="T14" fmla="*/ 787 w 464"/>
                  <a:gd name="T15" fmla="*/ 1230 h 219"/>
                  <a:gd name="T16" fmla="*/ 50 w 464"/>
                  <a:gd name="T17" fmla="*/ 1230 h 219"/>
                  <a:gd name="T18" fmla="*/ 12 w 464"/>
                  <a:gd name="T19" fmla="*/ 1209 h 219"/>
                  <a:gd name="T20" fmla="*/ 12 w 464"/>
                  <a:gd name="T21" fmla="*/ 1168 h 219"/>
                  <a:gd name="T22" fmla="*/ 607 w 464"/>
                  <a:gd name="T23" fmla="*/ 21 h 219"/>
                  <a:gd name="T24" fmla="*/ 652 w 464"/>
                  <a:gd name="T25" fmla="*/ 0 h 219"/>
                  <a:gd name="T26" fmla="*/ 1956 w 464"/>
                  <a:gd name="T27" fmla="*/ 0 h 219"/>
                  <a:gd name="T28" fmla="*/ 2001 w 464"/>
                  <a:gd name="T29" fmla="*/ 21 h 219"/>
                  <a:gd name="T30" fmla="*/ 2596 w 464"/>
                  <a:gd name="T31" fmla="*/ 1168 h 219"/>
                  <a:gd name="T32" fmla="*/ 2596 w 464"/>
                  <a:gd name="T33" fmla="*/ 1209 h 219"/>
                  <a:gd name="T34" fmla="*/ 2558 w 464"/>
                  <a:gd name="T35" fmla="*/ 1230 h 219"/>
                  <a:gd name="T36" fmla="*/ 1854 w 464"/>
                  <a:gd name="T37" fmla="*/ 1140 h 219"/>
                  <a:gd name="T38" fmla="*/ 2484 w 464"/>
                  <a:gd name="T39" fmla="*/ 1140 h 219"/>
                  <a:gd name="T40" fmla="*/ 1934 w 464"/>
                  <a:gd name="T41" fmla="*/ 90 h 219"/>
                  <a:gd name="T42" fmla="*/ 673 w 464"/>
                  <a:gd name="T43" fmla="*/ 90 h 219"/>
                  <a:gd name="T44" fmla="*/ 123 w 464"/>
                  <a:gd name="T45" fmla="*/ 1140 h 219"/>
                  <a:gd name="T46" fmla="*/ 754 w 464"/>
                  <a:gd name="T47" fmla="*/ 1140 h 219"/>
                  <a:gd name="T48" fmla="*/ 849 w 464"/>
                  <a:gd name="T49" fmla="*/ 799 h 219"/>
                  <a:gd name="T50" fmla="*/ 1304 w 464"/>
                  <a:gd name="T51" fmla="*/ 455 h 219"/>
                  <a:gd name="T52" fmla="*/ 1759 w 464"/>
                  <a:gd name="T53" fmla="*/ 799 h 219"/>
                  <a:gd name="T54" fmla="*/ 1854 w 464"/>
                  <a:gd name="T55" fmla="*/ 1140 h 21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4" h="219">
                    <a:moveTo>
                      <a:pt x="455" y="219"/>
                    </a:moveTo>
                    <a:cubicBezTo>
                      <a:pt x="324" y="219"/>
                      <a:pt x="324" y="219"/>
                      <a:pt x="324" y="219"/>
                    </a:cubicBezTo>
                    <a:cubicBezTo>
                      <a:pt x="320" y="219"/>
                      <a:pt x="317" y="217"/>
                      <a:pt x="316" y="213"/>
                    </a:cubicBezTo>
                    <a:cubicBezTo>
                      <a:pt x="297" y="147"/>
                      <a:pt x="297" y="147"/>
                      <a:pt x="297" y="147"/>
                    </a:cubicBezTo>
                    <a:cubicBezTo>
                      <a:pt x="289" y="117"/>
                      <a:pt x="262" y="97"/>
                      <a:pt x="232" y="97"/>
                    </a:cubicBezTo>
                    <a:cubicBezTo>
                      <a:pt x="202" y="97"/>
                      <a:pt x="175" y="117"/>
                      <a:pt x="167" y="147"/>
                    </a:cubicBezTo>
                    <a:cubicBezTo>
                      <a:pt x="148" y="213"/>
                      <a:pt x="148" y="213"/>
                      <a:pt x="148" y="213"/>
                    </a:cubicBezTo>
                    <a:cubicBezTo>
                      <a:pt x="147" y="217"/>
                      <a:pt x="144" y="219"/>
                      <a:pt x="140" y="219"/>
                    </a:cubicBezTo>
                    <a:cubicBezTo>
                      <a:pt x="9" y="219"/>
                      <a:pt x="9" y="219"/>
                      <a:pt x="9" y="219"/>
                    </a:cubicBezTo>
                    <a:cubicBezTo>
                      <a:pt x="6" y="219"/>
                      <a:pt x="3" y="218"/>
                      <a:pt x="2" y="215"/>
                    </a:cubicBezTo>
                    <a:cubicBezTo>
                      <a:pt x="1" y="213"/>
                      <a:pt x="0" y="210"/>
                      <a:pt x="2" y="208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10" y="1"/>
                      <a:pt x="113" y="0"/>
                      <a:pt x="116" y="0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51" y="0"/>
                      <a:pt x="354" y="1"/>
                      <a:pt x="356" y="4"/>
                    </a:cubicBezTo>
                    <a:cubicBezTo>
                      <a:pt x="462" y="208"/>
                      <a:pt x="462" y="208"/>
                      <a:pt x="462" y="208"/>
                    </a:cubicBezTo>
                    <a:cubicBezTo>
                      <a:pt x="464" y="210"/>
                      <a:pt x="463" y="213"/>
                      <a:pt x="462" y="215"/>
                    </a:cubicBezTo>
                    <a:cubicBezTo>
                      <a:pt x="461" y="218"/>
                      <a:pt x="458" y="219"/>
                      <a:pt x="455" y="219"/>
                    </a:cubicBezTo>
                    <a:moveTo>
                      <a:pt x="330" y="203"/>
                    </a:moveTo>
                    <a:cubicBezTo>
                      <a:pt x="442" y="203"/>
                      <a:pt x="442" y="203"/>
                      <a:pt x="442" y="203"/>
                    </a:cubicBezTo>
                    <a:cubicBezTo>
                      <a:pt x="344" y="16"/>
                      <a:pt x="344" y="16"/>
                      <a:pt x="344" y="16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22" y="203"/>
                      <a:pt x="22" y="203"/>
                      <a:pt x="22" y="203"/>
                    </a:cubicBezTo>
                    <a:cubicBezTo>
                      <a:pt x="134" y="203"/>
                      <a:pt x="134" y="203"/>
                      <a:pt x="134" y="203"/>
                    </a:cubicBezTo>
                    <a:cubicBezTo>
                      <a:pt x="151" y="142"/>
                      <a:pt x="151" y="142"/>
                      <a:pt x="151" y="142"/>
                    </a:cubicBezTo>
                    <a:cubicBezTo>
                      <a:pt x="161" y="106"/>
                      <a:pt x="194" y="81"/>
                      <a:pt x="232" y="81"/>
                    </a:cubicBezTo>
                    <a:cubicBezTo>
                      <a:pt x="270" y="81"/>
                      <a:pt x="303" y="106"/>
                      <a:pt x="313" y="142"/>
                    </a:cubicBezTo>
                    <a:cubicBezTo>
                      <a:pt x="330" y="203"/>
                      <a:pt x="330" y="203"/>
                      <a:pt x="330" y="203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43" name="Freeform 95"/>
              <p:cNvSpPr>
                <a:spLocks/>
              </p:cNvSpPr>
              <p:nvPr/>
            </p:nvSpPr>
            <p:spPr bwMode="auto">
              <a:xfrm>
                <a:off x="10111" y="5940"/>
                <a:ext cx="571" cy="339"/>
              </a:xfrm>
              <a:custGeom>
                <a:avLst/>
                <a:gdLst>
                  <a:gd name="T0" fmla="*/ 673 w 241"/>
                  <a:gd name="T1" fmla="*/ 0 h 143"/>
                  <a:gd name="T2" fmla="*/ 107 w 241"/>
                  <a:gd name="T3" fmla="*/ 434 h 143"/>
                  <a:gd name="T4" fmla="*/ 0 w 241"/>
                  <a:gd name="T5" fmla="*/ 804 h 143"/>
                  <a:gd name="T6" fmla="*/ 123 w 241"/>
                  <a:gd name="T7" fmla="*/ 804 h 143"/>
                  <a:gd name="T8" fmla="*/ 218 w 241"/>
                  <a:gd name="T9" fmla="*/ 460 h 143"/>
                  <a:gd name="T10" fmla="*/ 673 w 241"/>
                  <a:gd name="T11" fmla="*/ 119 h 143"/>
                  <a:gd name="T12" fmla="*/ 1128 w 241"/>
                  <a:gd name="T13" fmla="*/ 460 h 143"/>
                  <a:gd name="T14" fmla="*/ 1225 w 241"/>
                  <a:gd name="T15" fmla="*/ 804 h 143"/>
                  <a:gd name="T16" fmla="*/ 1353 w 241"/>
                  <a:gd name="T17" fmla="*/ 804 h 143"/>
                  <a:gd name="T18" fmla="*/ 1242 w 241"/>
                  <a:gd name="T19" fmla="*/ 434 h 143"/>
                  <a:gd name="T20" fmla="*/ 673 w 241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1" h="143">
                    <a:moveTo>
                      <a:pt x="120" y="0"/>
                    </a:moveTo>
                    <a:cubicBezTo>
                      <a:pt x="73" y="0"/>
                      <a:pt x="32" y="32"/>
                      <a:pt x="19" y="77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49" y="46"/>
                      <a:pt x="82" y="21"/>
                      <a:pt x="120" y="21"/>
                    </a:cubicBezTo>
                    <a:cubicBezTo>
                      <a:pt x="158" y="21"/>
                      <a:pt x="191" y="46"/>
                      <a:pt x="201" y="82"/>
                    </a:cubicBezTo>
                    <a:cubicBezTo>
                      <a:pt x="218" y="143"/>
                      <a:pt x="218" y="143"/>
                      <a:pt x="218" y="143"/>
                    </a:cubicBezTo>
                    <a:cubicBezTo>
                      <a:pt x="241" y="143"/>
                      <a:pt x="241" y="143"/>
                      <a:pt x="241" y="143"/>
                    </a:cubicBezTo>
                    <a:cubicBezTo>
                      <a:pt x="221" y="77"/>
                      <a:pt x="221" y="77"/>
                      <a:pt x="221" y="77"/>
                    </a:cubicBezTo>
                    <a:cubicBezTo>
                      <a:pt x="208" y="32"/>
                      <a:pt x="167" y="0"/>
                      <a:pt x="120" y="0"/>
                    </a:cubicBezTo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44" name="Freeform 96"/>
              <p:cNvSpPr>
                <a:spLocks/>
              </p:cNvSpPr>
              <p:nvPr/>
            </p:nvSpPr>
            <p:spPr bwMode="auto">
              <a:xfrm>
                <a:off x="10107" y="5990"/>
                <a:ext cx="583" cy="308"/>
              </a:xfrm>
              <a:custGeom>
                <a:avLst/>
                <a:gdLst>
                  <a:gd name="T0" fmla="*/ 685 w 246"/>
                  <a:gd name="T1" fmla="*/ 0 h 130"/>
                  <a:gd name="T2" fmla="*/ 230 w 246"/>
                  <a:gd name="T3" fmla="*/ 344 h 130"/>
                  <a:gd name="T4" fmla="*/ 135 w 246"/>
                  <a:gd name="T5" fmla="*/ 685 h 130"/>
                  <a:gd name="T6" fmla="*/ 12 w 246"/>
                  <a:gd name="T7" fmla="*/ 685 h 130"/>
                  <a:gd name="T8" fmla="*/ 0 w 246"/>
                  <a:gd name="T9" fmla="*/ 730 h 130"/>
                  <a:gd name="T10" fmla="*/ 168 w 246"/>
                  <a:gd name="T11" fmla="*/ 730 h 130"/>
                  <a:gd name="T12" fmla="*/ 275 w 246"/>
                  <a:gd name="T13" fmla="*/ 353 h 130"/>
                  <a:gd name="T14" fmla="*/ 685 w 246"/>
                  <a:gd name="T15" fmla="*/ 45 h 130"/>
                  <a:gd name="T16" fmla="*/ 685 w 246"/>
                  <a:gd name="T17" fmla="*/ 45 h 130"/>
                  <a:gd name="T18" fmla="*/ 1095 w 246"/>
                  <a:gd name="T19" fmla="*/ 353 h 130"/>
                  <a:gd name="T20" fmla="*/ 1202 w 246"/>
                  <a:gd name="T21" fmla="*/ 730 h 130"/>
                  <a:gd name="T22" fmla="*/ 1382 w 246"/>
                  <a:gd name="T23" fmla="*/ 730 h 130"/>
                  <a:gd name="T24" fmla="*/ 1365 w 246"/>
                  <a:gd name="T25" fmla="*/ 685 h 130"/>
                  <a:gd name="T26" fmla="*/ 1235 w 246"/>
                  <a:gd name="T27" fmla="*/ 685 h 130"/>
                  <a:gd name="T28" fmla="*/ 1140 w 246"/>
                  <a:gd name="T29" fmla="*/ 344 h 130"/>
                  <a:gd name="T30" fmla="*/ 685 w 246"/>
                  <a:gd name="T31" fmla="*/ 0 h 1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46" h="130">
                    <a:moveTo>
                      <a:pt x="122" y="0"/>
                    </a:moveTo>
                    <a:cubicBezTo>
                      <a:pt x="84" y="0"/>
                      <a:pt x="51" y="25"/>
                      <a:pt x="41" y="61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58" y="31"/>
                      <a:pt x="88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ubicBezTo>
                      <a:pt x="156" y="8"/>
                      <a:pt x="186" y="31"/>
                      <a:pt x="195" y="63"/>
                    </a:cubicBezTo>
                    <a:cubicBezTo>
                      <a:pt x="214" y="130"/>
                      <a:pt x="214" y="130"/>
                      <a:pt x="214" y="130"/>
                    </a:cubicBezTo>
                    <a:cubicBezTo>
                      <a:pt x="246" y="130"/>
                      <a:pt x="246" y="130"/>
                      <a:pt x="246" y="130"/>
                    </a:cubicBezTo>
                    <a:cubicBezTo>
                      <a:pt x="243" y="122"/>
                      <a:pt x="243" y="122"/>
                      <a:pt x="243" y="122"/>
                    </a:cubicBezTo>
                    <a:cubicBezTo>
                      <a:pt x="220" y="122"/>
                      <a:pt x="220" y="122"/>
                      <a:pt x="220" y="122"/>
                    </a:cubicBezTo>
                    <a:cubicBezTo>
                      <a:pt x="203" y="61"/>
                      <a:pt x="203" y="61"/>
                      <a:pt x="203" y="61"/>
                    </a:cubicBezTo>
                    <a:cubicBezTo>
                      <a:pt x="193" y="25"/>
                      <a:pt x="160" y="0"/>
                      <a:pt x="122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45" name="Freeform 97"/>
              <p:cNvSpPr>
                <a:spLocks/>
              </p:cNvSpPr>
              <p:nvPr/>
            </p:nvSpPr>
            <p:spPr bwMode="auto">
              <a:xfrm>
                <a:off x="10104" y="5764"/>
                <a:ext cx="586" cy="53"/>
              </a:xfrm>
              <a:custGeom>
                <a:avLst/>
                <a:gdLst>
                  <a:gd name="T0" fmla="*/ 569 w 586"/>
                  <a:gd name="T1" fmla="*/ 53 h 53"/>
                  <a:gd name="T2" fmla="*/ 17 w 586"/>
                  <a:gd name="T3" fmla="*/ 53 h 53"/>
                  <a:gd name="T4" fmla="*/ 0 w 586"/>
                  <a:gd name="T5" fmla="*/ 0 h 53"/>
                  <a:gd name="T6" fmla="*/ 586 w 586"/>
                  <a:gd name="T7" fmla="*/ 0 h 53"/>
                  <a:gd name="T8" fmla="*/ 569 w 586"/>
                  <a:gd name="T9" fmla="*/ 53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6" h="53">
                    <a:moveTo>
                      <a:pt x="569" y="53"/>
                    </a:moveTo>
                    <a:lnTo>
                      <a:pt x="17" y="53"/>
                    </a:lnTo>
                    <a:lnTo>
                      <a:pt x="0" y="0"/>
                    </a:lnTo>
                    <a:lnTo>
                      <a:pt x="586" y="0"/>
                    </a:lnTo>
                    <a:lnTo>
                      <a:pt x="569" y="53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46" name="Freeform 98"/>
              <p:cNvSpPr>
                <a:spLocks/>
              </p:cNvSpPr>
              <p:nvPr/>
            </p:nvSpPr>
            <p:spPr bwMode="auto">
              <a:xfrm>
                <a:off x="10104" y="5764"/>
                <a:ext cx="586" cy="53"/>
              </a:xfrm>
              <a:custGeom>
                <a:avLst/>
                <a:gdLst>
                  <a:gd name="T0" fmla="*/ 569 w 586"/>
                  <a:gd name="T1" fmla="*/ 53 h 53"/>
                  <a:gd name="T2" fmla="*/ 17 w 586"/>
                  <a:gd name="T3" fmla="*/ 53 h 53"/>
                  <a:gd name="T4" fmla="*/ 0 w 586"/>
                  <a:gd name="T5" fmla="*/ 0 h 53"/>
                  <a:gd name="T6" fmla="*/ 586 w 586"/>
                  <a:gd name="T7" fmla="*/ 0 h 53"/>
                  <a:gd name="T8" fmla="*/ 569 w 586"/>
                  <a:gd name="T9" fmla="*/ 53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6" h="53">
                    <a:moveTo>
                      <a:pt x="569" y="53"/>
                    </a:moveTo>
                    <a:lnTo>
                      <a:pt x="17" y="53"/>
                    </a:lnTo>
                    <a:lnTo>
                      <a:pt x="0" y="0"/>
                    </a:lnTo>
                    <a:lnTo>
                      <a:pt x="586" y="0"/>
                    </a:lnTo>
                    <a:lnTo>
                      <a:pt x="569" y="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47" name="Freeform 99"/>
              <p:cNvSpPr>
                <a:spLocks noEditPoints="1"/>
              </p:cNvSpPr>
              <p:nvPr/>
            </p:nvSpPr>
            <p:spPr bwMode="auto">
              <a:xfrm>
                <a:off x="10083" y="5746"/>
                <a:ext cx="626" cy="90"/>
              </a:xfrm>
              <a:custGeom>
                <a:avLst/>
                <a:gdLst>
                  <a:gd name="T0" fmla="*/ 1399 w 264"/>
                  <a:gd name="T1" fmla="*/ 213 h 38"/>
                  <a:gd name="T2" fmla="*/ 90 w 264"/>
                  <a:gd name="T3" fmla="*/ 213 h 38"/>
                  <a:gd name="T4" fmla="*/ 45 w 264"/>
                  <a:gd name="T5" fmla="*/ 180 h 38"/>
                  <a:gd name="T6" fmla="*/ 5 w 264"/>
                  <a:gd name="T7" fmla="*/ 62 h 38"/>
                  <a:gd name="T8" fmla="*/ 12 w 264"/>
                  <a:gd name="T9" fmla="*/ 21 h 38"/>
                  <a:gd name="T10" fmla="*/ 50 w 264"/>
                  <a:gd name="T11" fmla="*/ 0 h 38"/>
                  <a:gd name="T12" fmla="*/ 1439 w 264"/>
                  <a:gd name="T13" fmla="*/ 0 h 38"/>
                  <a:gd name="T14" fmla="*/ 1473 w 264"/>
                  <a:gd name="T15" fmla="*/ 21 h 38"/>
                  <a:gd name="T16" fmla="*/ 1484 w 264"/>
                  <a:gd name="T17" fmla="*/ 62 h 38"/>
                  <a:gd name="T18" fmla="*/ 1439 w 264"/>
                  <a:gd name="T19" fmla="*/ 180 h 38"/>
                  <a:gd name="T20" fmla="*/ 1399 w 264"/>
                  <a:gd name="T21" fmla="*/ 213 h 38"/>
                  <a:gd name="T22" fmla="*/ 123 w 264"/>
                  <a:gd name="T23" fmla="*/ 123 h 38"/>
                  <a:gd name="T24" fmla="*/ 1366 w 264"/>
                  <a:gd name="T25" fmla="*/ 123 h 38"/>
                  <a:gd name="T26" fmla="*/ 1378 w 264"/>
                  <a:gd name="T27" fmla="*/ 90 h 38"/>
                  <a:gd name="T28" fmla="*/ 111 w 264"/>
                  <a:gd name="T29" fmla="*/ 90 h 38"/>
                  <a:gd name="T30" fmla="*/ 123 w 264"/>
                  <a:gd name="T31" fmla="*/ 123 h 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64" h="38">
                    <a:moveTo>
                      <a:pt x="249" y="38"/>
                    </a:moveTo>
                    <a:cubicBezTo>
                      <a:pt x="16" y="38"/>
                      <a:pt x="16" y="38"/>
                      <a:pt x="16" y="38"/>
                    </a:cubicBezTo>
                    <a:cubicBezTo>
                      <a:pt x="12" y="38"/>
                      <a:pt x="9" y="35"/>
                      <a:pt x="8" y="3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9"/>
                      <a:pt x="1" y="6"/>
                      <a:pt x="2" y="4"/>
                    </a:cubicBezTo>
                    <a:cubicBezTo>
                      <a:pt x="4" y="2"/>
                      <a:pt x="6" y="0"/>
                      <a:pt x="9" y="0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259" y="0"/>
                      <a:pt x="261" y="2"/>
                      <a:pt x="262" y="4"/>
                    </a:cubicBezTo>
                    <a:cubicBezTo>
                      <a:pt x="264" y="6"/>
                      <a:pt x="264" y="9"/>
                      <a:pt x="264" y="11"/>
                    </a:cubicBezTo>
                    <a:cubicBezTo>
                      <a:pt x="256" y="32"/>
                      <a:pt x="256" y="32"/>
                      <a:pt x="256" y="32"/>
                    </a:cubicBezTo>
                    <a:cubicBezTo>
                      <a:pt x="255" y="35"/>
                      <a:pt x="252" y="38"/>
                      <a:pt x="249" y="38"/>
                    </a:cubicBezTo>
                    <a:moveTo>
                      <a:pt x="22" y="22"/>
                    </a:moveTo>
                    <a:cubicBezTo>
                      <a:pt x="243" y="22"/>
                      <a:pt x="243" y="22"/>
                      <a:pt x="243" y="22"/>
                    </a:cubicBezTo>
                    <a:cubicBezTo>
                      <a:pt x="245" y="16"/>
                      <a:pt x="245" y="16"/>
                      <a:pt x="245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2" y="22"/>
                      <a:pt x="22" y="22"/>
                      <a:pt x="22" y="22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48" name="Freeform 100"/>
              <p:cNvSpPr>
                <a:spLocks/>
              </p:cNvSpPr>
              <p:nvPr/>
            </p:nvSpPr>
            <p:spPr bwMode="auto">
              <a:xfrm>
                <a:off x="10114" y="5836"/>
                <a:ext cx="564" cy="30"/>
              </a:xfrm>
              <a:custGeom>
                <a:avLst/>
                <a:gdLst>
                  <a:gd name="T0" fmla="*/ 547 w 564"/>
                  <a:gd name="T1" fmla="*/ 0 h 30"/>
                  <a:gd name="T2" fmla="*/ 16 w 564"/>
                  <a:gd name="T3" fmla="*/ 0 h 30"/>
                  <a:gd name="T4" fmla="*/ 0 w 564"/>
                  <a:gd name="T5" fmla="*/ 30 h 30"/>
                  <a:gd name="T6" fmla="*/ 564 w 564"/>
                  <a:gd name="T7" fmla="*/ 30 h 30"/>
                  <a:gd name="T8" fmla="*/ 547 w 564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4" h="30">
                    <a:moveTo>
                      <a:pt x="547" y="0"/>
                    </a:moveTo>
                    <a:lnTo>
                      <a:pt x="16" y="0"/>
                    </a:lnTo>
                    <a:lnTo>
                      <a:pt x="0" y="30"/>
                    </a:lnTo>
                    <a:lnTo>
                      <a:pt x="564" y="30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49" name="Freeform 101"/>
              <p:cNvSpPr>
                <a:spLocks/>
              </p:cNvSpPr>
              <p:nvPr/>
            </p:nvSpPr>
            <p:spPr bwMode="auto">
              <a:xfrm>
                <a:off x="10114" y="5836"/>
                <a:ext cx="564" cy="30"/>
              </a:xfrm>
              <a:custGeom>
                <a:avLst/>
                <a:gdLst>
                  <a:gd name="T0" fmla="*/ 547 w 564"/>
                  <a:gd name="T1" fmla="*/ 0 h 30"/>
                  <a:gd name="T2" fmla="*/ 16 w 564"/>
                  <a:gd name="T3" fmla="*/ 0 h 30"/>
                  <a:gd name="T4" fmla="*/ 0 w 564"/>
                  <a:gd name="T5" fmla="*/ 30 h 30"/>
                  <a:gd name="T6" fmla="*/ 564 w 564"/>
                  <a:gd name="T7" fmla="*/ 30 h 30"/>
                  <a:gd name="T8" fmla="*/ 547 w 564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4" h="30">
                    <a:moveTo>
                      <a:pt x="547" y="0"/>
                    </a:moveTo>
                    <a:lnTo>
                      <a:pt x="16" y="0"/>
                    </a:lnTo>
                    <a:lnTo>
                      <a:pt x="0" y="30"/>
                    </a:lnTo>
                    <a:lnTo>
                      <a:pt x="564" y="30"/>
                    </a:lnTo>
                    <a:lnTo>
                      <a:pt x="5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50" name="Freeform 102"/>
              <p:cNvSpPr>
                <a:spLocks/>
              </p:cNvSpPr>
              <p:nvPr/>
            </p:nvSpPr>
            <p:spPr bwMode="auto">
              <a:xfrm>
                <a:off x="10092" y="5833"/>
                <a:ext cx="607" cy="33"/>
              </a:xfrm>
              <a:custGeom>
                <a:avLst/>
                <a:gdLst>
                  <a:gd name="T0" fmla="*/ 45 w 256"/>
                  <a:gd name="T1" fmla="*/ 0 h 14"/>
                  <a:gd name="T2" fmla="*/ 0 w 256"/>
                  <a:gd name="T3" fmla="*/ 78 h 14"/>
                  <a:gd name="T4" fmla="*/ 50 w 256"/>
                  <a:gd name="T5" fmla="*/ 78 h 14"/>
                  <a:gd name="T6" fmla="*/ 90 w 256"/>
                  <a:gd name="T7" fmla="*/ 5 h 14"/>
                  <a:gd name="T8" fmla="*/ 1349 w 256"/>
                  <a:gd name="T9" fmla="*/ 5 h 14"/>
                  <a:gd name="T10" fmla="*/ 1389 w 256"/>
                  <a:gd name="T11" fmla="*/ 78 h 14"/>
                  <a:gd name="T12" fmla="*/ 1439 w 256"/>
                  <a:gd name="T13" fmla="*/ 78 h 14"/>
                  <a:gd name="T14" fmla="*/ 1394 w 256"/>
                  <a:gd name="T15" fmla="*/ 0 h 14"/>
                  <a:gd name="T16" fmla="*/ 1378 w 256"/>
                  <a:gd name="T17" fmla="*/ 5 h 14"/>
                  <a:gd name="T18" fmla="*/ 66 w 256"/>
                  <a:gd name="T19" fmla="*/ 5 h 14"/>
                  <a:gd name="T20" fmla="*/ 45 w 256"/>
                  <a:gd name="T21" fmla="*/ 0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6" h="14">
                    <a:moveTo>
                      <a:pt x="8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40" y="1"/>
                      <a:pt x="240" y="1"/>
                      <a:pt x="240" y="1"/>
                    </a:cubicBezTo>
                    <a:cubicBezTo>
                      <a:pt x="247" y="14"/>
                      <a:pt x="247" y="14"/>
                      <a:pt x="247" y="14"/>
                    </a:cubicBezTo>
                    <a:cubicBezTo>
                      <a:pt x="256" y="14"/>
                      <a:pt x="256" y="14"/>
                      <a:pt x="256" y="14"/>
                    </a:cubicBezTo>
                    <a:cubicBezTo>
                      <a:pt x="248" y="0"/>
                      <a:pt x="248" y="0"/>
                      <a:pt x="248" y="0"/>
                    </a:cubicBezTo>
                    <a:cubicBezTo>
                      <a:pt x="247" y="0"/>
                      <a:pt x="246" y="1"/>
                      <a:pt x="245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1"/>
                      <a:pt x="9" y="0"/>
                      <a:pt x="8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51" name="Freeform 103"/>
              <p:cNvSpPr>
                <a:spLocks/>
              </p:cNvSpPr>
              <p:nvPr/>
            </p:nvSpPr>
            <p:spPr bwMode="auto">
              <a:xfrm>
                <a:off x="10111" y="5817"/>
                <a:ext cx="569" cy="19"/>
              </a:xfrm>
              <a:custGeom>
                <a:avLst/>
                <a:gdLst>
                  <a:gd name="T0" fmla="*/ 1328 w 240"/>
                  <a:gd name="T1" fmla="*/ 0 h 8"/>
                  <a:gd name="T2" fmla="*/ 676 w 240"/>
                  <a:gd name="T3" fmla="*/ 0 h 8"/>
                  <a:gd name="T4" fmla="*/ 21 w 240"/>
                  <a:gd name="T5" fmla="*/ 0 h 8"/>
                  <a:gd name="T6" fmla="*/ 0 w 240"/>
                  <a:gd name="T7" fmla="*/ 40 h 8"/>
                  <a:gd name="T8" fmla="*/ 21 w 240"/>
                  <a:gd name="T9" fmla="*/ 45 h 8"/>
                  <a:gd name="T10" fmla="*/ 1332 w 240"/>
                  <a:gd name="T11" fmla="*/ 45 h 8"/>
                  <a:gd name="T12" fmla="*/ 1349 w 240"/>
                  <a:gd name="T13" fmla="*/ 40 h 8"/>
                  <a:gd name="T14" fmla="*/ 1328 w 240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0" h="8">
                    <a:moveTo>
                      <a:pt x="236" y="0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2" y="8"/>
                      <a:pt x="4" y="8"/>
                    </a:cubicBezTo>
                    <a:cubicBezTo>
                      <a:pt x="237" y="8"/>
                      <a:pt x="237" y="8"/>
                      <a:pt x="237" y="8"/>
                    </a:cubicBezTo>
                    <a:cubicBezTo>
                      <a:pt x="238" y="8"/>
                      <a:pt x="239" y="7"/>
                      <a:pt x="240" y="7"/>
                    </a:cubicBezTo>
                    <a:cubicBezTo>
                      <a:pt x="236" y="0"/>
                      <a:pt x="236" y="0"/>
                      <a:pt x="236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52" name="Freeform 104"/>
              <p:cNvSpPr>
                <a:spLocks/>
              </p:cNvSpPr>
              <p:nvPr/>
            </p:nvSpPr>
            <p:spPr bwMode="auto">
              <a:xfrm>
                <a:off x="10163" y="4581"/>
                <a:ext cx="474" cy="1183"/>
              </a:xfrm>
              <a:custGeom>
                <a:avLst/>
                <a:gdLst>
                  <a:gd name="T0" fmla="*/ 652 w 200"/>
                  <a:gd name="T1" fmla="*/ 398 h 499"/>
                  <a:gd name="T2" fmla="*/ 562 w 200"/>
                  <a:gd name="T3" fmla="*/ 0 h 499"/>
                  <a:gd name="T4" fmla="*/ 472 w 200"/>
                  <a:gd name="T5" fmla="*/ 398 h 499"/>
                  <a:gd name="T6" fmla="*/ 0 w 200"/>
                  <a:gd name="T7" fmla="*/ 2805 h 499"/>
                  <a:gd name="T8" fmla="*/ 370 w 200"/>
                  <a:gd name="T9" fmla="*/ 2805 h 499"/>
                  <a:gd name="T10" fmla="*/ 389 w 200"/>
                  <a:gd name="T11" fmla="*/ 2624 h 499"/>
                  <a:gd name="T12" fmla="*/ 562 w 200"/>
                  <a:gd name="T13" fmla="*/ 2461 h 499"/>
                  <a:gd name="T14" fmla="*/ 735 w 200"/>
                  <a:gd name="T15" fmla="*/ 2624 h 499"/>
                  <a:gd name="T16" fmla="*/ 758 w 200"/>
                  <a:gd name="T17" fmla="*/ 2805 h 499"/>
                  <a:gd name="T18" fmla="*/ 1123 w 200"/>
                  <a:gd name="T19" fmla="*/ 2805 h 499"/>
                  <a:gd name="T20" fmla="*/ 652 w 200"/>
                  <a:gd name="T21" fmla="*/ 398 h 4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0" h="499">
                    <a:moveTo>
                      <a:pt x="116" y="71"/>
                    </a:moveTo>
                    <a:cubicBezTo>
                      <a:pt x="100" y="0"/>
                      <a:pt x="100" y="0"/>
                      <a:pt x="100" y="0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1"/>
                      <a:pt x="67" y="380"/>
                      <a:pt x="0" y="499"/>
                    </a:cubicBezTo>
                    <a:cubicBezTo>
                      <a:pt x="40" y="499"/>
                      <a:pt x="66" y="499"/>
                      <a:pt x="66" y="499"/>
                    </a:cubicBezTo>
                    <a:cubicBezTo>
                      <a:pt x="69" y="467"/>
                      <a:pt x="69" y="467"/>
                      <a:pt x="69" y="467"/>
                    </a:cubicBezTo>
                    <a:cubicBezTo>
                      <a:pt x="71" y="451"/>
                      <a:pt x="84" y="439"/>
                      <a:pt x="100" y="438"/>
                    </a:cubicBezTo>
                    <a:cubicBezTo>
                      <a:pt x="116" y="439"/>
                      <a:pt x="129" y="451"/>
                      <a:pt x="131" y="467"/>
                    </a:cubicBezTo>
                    <a:cubicBezTo>
                      <a:pt x="135" y="499"/>
                      <a:pt x="135" y="499"/>
                      <a:pt x="135" y="499"/>
                    </a:cubicBezTo>
                    <a:cubicBezTo>
                      <a:pt x="135" y="499"/>
                      <a:pt x="160" y="499"/>
                      <a:pt x="200" y="499"/>
                    </a:cubicBezTo>
                    <a:cubicBezTo>
                      <a:pt x="133" y="380"/>
                      <a:pt x="116" y="71"/>
                      <a:pt x="116" y="71"/>
                    </a:cubicBezTo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53" name="Freeform 105"/>
              <p:cNvSpPr>
                <a:spLocks noEditPoints="1"/>
              </p:cNvSpPr>
              <p:nvPr/>
            </p:nvSpPr>
            <p:spPr bwMode="auto">
              <a:xfrm>
                <a:off x="10145" y="4562"/>
                <a:ext cx="511" cy="1221"/>
              </a:xfrm>
              <a:custGeom>
                <a:avLst/>
                <a:gdLst>
                  <a:gd name="T0" fmla="*/ 1164 w 216"/>
                  <a:gd name="T1" fmla="*/ 2895 h 515"/>
                  <a:gd name="T2" fmla="*/ 800 w 216"/>
                  <a:gd name="T3" fmla="*/ 2895 h 515"/>
                  <a:gd name="T4" fmla="*/ 755 w 216"/>
                  <a:gd name="T5" fmla="*/ 2855 h 515"/>
                  <a:gd name="T6" fmla="*/ 733 w 216"/>
                  <a:gd name="T7" fmla="*/ 2677 h 515"/>
                  <a:gd name="T8" fmla="*/ 606 w 216"/>
                  <a:gd name="T9" fmla="*/ 2551 h 515"/>
                  <a:gd name="T10" fmla="*/ 476 w 216"/>
                  <a:gd name="T11" fmla="*/ 2677 h 515"/>
                  <a:gd name="T12" fmla="*/ 454 w 216"/>
                  <a:gd name="T13" fmla="*/ 2855 h 515"/>
                  <a:gd name="T14" fmla="*/ 414 w 216"/>
                  <a:gd name="T15" fmla="*/ 2895 h 515"/>
                  <a:gd name="T16" fmla="*/ 45 w 216"/>
                  <a:gd name="T17" fmla="*/ 2895 h 515"/>
                  <a:gd name="T18" fmla="*/ 12 w 216"/>
                  <a:gd name="T19" fmla="*/ 2873 h 515"/>
                  <a:gd name="T20" fmla="*/ 5 w 216"/>
                  <a:gd name="T21" fmla="*/ 2828 h 515"/>
                  <a:gd name="T22" fmla="*/ 471 w 216"/>
                  <a:gd name="T23" fmla="*/ 443 h 515"/>
                  <a:gd name="T24" fmla="*/ 471 w 216"/>
                  <a:gd name="T25" fmla="*/ 434 h 515"/>
                  <a:gd name="T26" fmla="*/ 561 w 216"/>
                  <a:gd name="T27" fmla="*/ 33 h 515"/>
                  <a:gd name="T28" fmla="*/ 606 w 216"/>
                  <a:gd name="T29" fmla="*/ 0 h 515"/>
                  <a:gd name="T30" fmla="*/ 648 w 216"/>
                  <a:gd name="T31" fmla="*/ 33 h 515"/>
                  <a:gd name="T32" fmla="*/ 738 w 216"/>
                  <a:gd name="T33" fmla="*/ 434 h 515"/>
                  <a:gd name="T34" fmla="*/ 738 w 216"/>
                  <a:gd name="T35" fmla="*/ 443 h 515"/>
                  <a:gd name="T36" fmla="*/ 1204 w 216"/>
                  <a:gd name="T37" fmla="*/ 2828 h 515"/>
                  <a:gd name="T38" fmla="*/ 1204 w 216"/>
                  <a:gd name="T39" fmla="*/ 2873 h 515"/>
                  <a:gd name="T40" fmla="*/ 1164 w 216"/>
                  <a:gd name="T41" fmla="*/ 2895 h 515"/>
                  <a:gd name="T42" fmla="*/ 840 w 216"/>
                  <a:gd name="T43" fmla="*/ 2805 h 515"/>
                  <a:gd name="T44" fmla="*/ 1091 w 216"/>
                  <a:gd name="T45" fmla="*/ 2805 h 515"/>
                  <a:gd name="T46" fmla="*/ 648 w 216"/>
                  <a:gd name="T47" fmla="*/ 450 h 515"/>
                  <a:gd name="T48" fmla="*/ 606 w 216"/>
                  <a:gd name="T49" fmla="*/ 247 h 515"/>
                  <a:gd name="T50" fmla="*/ 561 w 216"/>
                  <a:gd name="T51" fmla="*/ 450 h 515"/>
                  <a:gd name="T52" fmla="*/ 123 w 216"/>
                  <a:gd name="T53" fmla="*/ 2805 h 515"/>
                  <a:gd name="T54" fmla="*/ 369 w 216"/>
                  <a:gd name="T55" fmla="*/ 2805 h 515"/>
                  <a:gd name="T56" fmla="*/ 386 w 216"/>
                  <a:gd name="T57" fmla="*/ 2665 h 515"/>
                  <a:gd name="T58" fmla="*/ 606 w 216"/>
                  <a:gd name="T59" fmla="*/ 2461 h 515"/>
                  <a:gd name="T60" fmla="*/ 610 w 216"/>
                  <a:gd name="T61" fmla="*/ 2461 h 515"/>
                  <a:gd name="T62" fmla="*/ 823 w 216"/>
                  <a:gd name="T63" fmla="*/ 2665 h 515"/>
                  <a:gd name="T64" fmla="*/ 840 w 216"/>
                  <a:gd name="T65" fmla="*/ 2805 h 5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6" h="515">
                    <a:moveTo>
                      <a:pt x="208" y="515"/>
                    </a:moveTo>
                    <a:cubicBezTo>
                      <a:pt x="143" y="515"/>
                      <a:pt x="143" y="515"/>
                      <a:pt x="143" y="515"/>
                    </a:cubicBezTo>
                    <a:cubicBezTo>
                      <a:pt x="139" y="515"/>
                      <a:pt x="135" y="512"/>
                      <a:pt x="135" y="508"/>
                    </a:cubicBezTo>
                    <a:cubicBezTo>
                      <a:pt x="131" y="476"/>
                      <a:pt x="131" y="476"/>
                      <a:pt x="131" y="476"/>
                    </a:cubicBezTo>
                    <a:cubicBezTo>
                      <a:pt x="129" y="464"/>
                      <a:pt x="120" y="455"/>
                      <a:pt x="108" y="454"/>
                    </a:cubicBezTo>
                    <a:cubicBezTo>
                      <a:pt x="96" y="455"/>
                      <a:pt x="87" y="464"/>
                      <a:pt x="85" y="476"/>
                    </a:cubicBezTo>
                    <a:cubicBezTo>
                      <a:pt x="81" y="508"/>
                      <a:pt x="81" y="508"/>
                      <a:pt x="81" y="508"/>
                    </a:cubicBezTo>
                    <a:cubicBezTo>
                      <a:pt x="81" y="512"/>
                      <a:pt x="78" y="515"/>
                      <a:pt x="74" y="515"/>
                    </a:cubicBezTo>
                    <a:cubicBezTo>
                      <a:pt x="8" y="515"/>
                      <a:pt x="8" y="515"/>
                      <a:pt x="8" y="515"/>
                    </a:cubicBezTo>
                    <a:cubicBezTo>
                      <a:pt x="6" y="515"/>
                      <a:pt x="3" y="514"/>
                      <a:pt x="2" y="511"/>
                    </a:cubicBezTo>
                    <a:cubicBezTo>
                      <a:pt x="0" y="509"/>
                      <a:pt x="0" y="506"/>
                      <a:pt x="1" y="503"/>
                    </a:cubicBezTo>
                    <a:cubicBezTo>
                      <a:pt x="66" y="387"/>
                      <a:pt x="84" y="82"/>
                      <a:pt x="84" y="79"/>
                    </a:cubicBezTo>
                    <a:cubicBezTo>
                      <a:pt x="84" y="78"/>
                      <a:pt x="84" y="78"/>
                      <a:pt x="84" y="77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101" y="2"/>
                      <a:pt x="104" y="0"/>
                      <a:pt x="108" y="0"/>
                    </a:cubicBezTo>
                    <a:cubicBezTo>
                      <a:pt x="112" y="0"/>
                      <a:pt x="115" y="2"/>
                      <a:pt x="116" y="6"/>
                    </a:cubicBezTo>
                    <a:cubicBezTo>
                      <a:pt x="132" y="77"/>
                      <a:pt x="132" y="77"/>
                      <a:pt x="132" y="77"/>
                    </a:cubicBezTo>
                    <a:cubicBezTo>
                      <a:pt x="132" y="78"/>
                      <a:pt x="132" y="78"/>
                      <a:pt x="132" y="79"/>
                    </a:cubicBezTo>
                    <a:cubicBezTo>
                      <a:pt x="132" y="82"/>
                      <a:pt x="150" y="387"/>
                      <a:pt x="215" y="503"/>
                    </a:cubicBezTo>
                    <a:cubicBezTo>
                      <a:pt x="216" y="506"/>
                      <a:pt x="216" y="509"/>
                      <a:pt x="215" y="511"/>
                    </a:cubicBezTo>
                    <a:cubicBezTo>
                      <a:pt x="213" y="514"/>
                      <a:pt x="211" y="515"/>
                      <a:pt x="208" y="515"/>
                    </a:cubicBezTo>
                    <a:moveTo>
                      <a:pt x="150" y="499"/>
                    </a:moveTo>
                    <a:cubicBezTo>
                      <a:pt x="195" y="499"/>
                      <a:pt x="195" y="499"/>
                      <a:pt x="195" y="499"/>
                    </a:cubicBezTo>
                    <a:cubicBezTo>
                      <a:pt x="134" y="375"/>
                      <a:pt x="117" y="100"/>
                      <a:pt x="116" y="80"/>
                    </a:cubicBezTo>
                    <a:cubicBezTo>
                      <a:pt x="108" y="44"/>
                      <a:pt x="108" y="44"/>
                      <a:pt x="108" y="44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99" y="100"/>
                      <a:pt x="82" y="375"/>
                      <a:pt x="22" y="499"/>
                    </a:cubicBezTo>
                    <a:cubicBezTo>
                      <a:pt x="66" y="499"/>
                      <a:pt x="66" y="499"/>
                      <a:pt x="66" y="499"/>
                    </a:cubicBezTo>
                    <a:cubicBezTo>
                      <a:pt x="69" y="474"/>
                      <a:pt x="69" y="474"/>
                      <a:pt x="69" y="474"/>
                    </a:cubicBezTo>
                    <a:cubicBezTo>
                      <a:pt x="72" y="454"/>
                      <a:pt x="88" y="439"/>
                      <a:pt x="108" y="438"/>
                    </a:cubicBezTo>
                    <a:cubicBezTo>
                      <a:pt x="109" y="438"/>
                      <a:pt x="109" y="438"/>
                      <a:pt x="109" y="438"/>
                    </a:cubicBezTo>
                    <a:cubicBezTo>
                      <a:pt x="128" y="439"/>
                      <a:pt x="144" y="454"/>
                      <a:pt x="147" y="474"/>
                    </a:cubicBezTo>
                    <a:cubicBezTo>
                      <a:pt x="150" y="499"/>
                      <a:pt x="150" y="499"/>
                      <a:pt x="150" y="499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54" name="Freeform 106"/>
              <p:cNvSpPr>
                <a:spLocks/>
              </p:cNvSpPr>
              <p:nvPr/>
            </p:nvSpPr>
            <p:spPr bwMode="auto">
              <a:xfrm>
                <a:off x="10495" y="5703"/>
                <a:ext cx="112" cy="43"/>
              </a:xfrm>
              <a:custGeom>
                <a:avLst/>
                <a:gdLst>
                  <a:gd name="T0" fmla="*/ 222 w 47"/>
                  <a:gd name="T1" fmla="*/ 0 h 18"/>
                  <a:gd name="T2" fmla="*/ 0 w 47"/>
                  <a:gd name="T3" fmla="*/ 0 h 18"/>
                  <a:gd name="T4" fmla="*/ 12 w 47"/>
                  <a:gd name="T5" fmla="*/ 103 h 18"/>
                  <a:gd name="T6" fmla="*/ 267 w 47"/>
                  <a:gd name="T7" fmla="*/ 103 h 18"/>
                  <a:gd name="T8" fmla="*/ 222 w 4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18">
                    <a:moveTo>
                      <a:pt x="3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4" y="13"/>
                      <a:pt x="41" y="7"/>
                      <a:pt x="39" y="0"/>
                    </a:cubicBezTo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55" name="Freeform 107"/>
              <p:cNvSpPr>
                <a:spLocks/>
              </p:cNvSpPr>
              <p:nvPr/>
            </p:nvSpPr>
            <p:spPr bwMode="auto">
              <a:xfrm>
                <a:off x="10476" y="5703"/>
                <a:ext cx="161" cy="61"/>
              </a:xfrm>
              <a:custGeom>
                <a:avLst/>
                <a:gdLst>
                  <a:gd name="T0" fmla="*/ 308 w 68"/>
                  <a:gd name="T1" fmla="*/ 0 h 26"/>
                  <a:gd name="T2" fmla="*/ 263 w 68"/>
                  <a:gd name="T3" fmla="*/ 0 h 26"/>
                  <a:gd name="T4" fmla="*/ 308 w 68"/>
                  <a:gd name="T5" fmla="*/ 99 h 26"/>
                  <a:gd name="T6" fmla="*/ 57 w 68"/>
                  <a:gd name="T7" fmla="*/ 99 h 26"/>
                  <a:gd name="T8" fmla="*/ 45 w 68"/>
                  <a:gd name="T9" fmla="*/ 0 h 26"/>
                  <a:gd name="T10" fmla="*/ 0 w 68"/>
                  <a:gd name="T11" fmla="*/ 0 h 26"/>
                  <a:gd name="T12" fmla="*/ 17 w 68"/>
                  <a:gd name="T13" fmla="*/ 143 h 26"/>
                  <a:gd name="T14" fmla="*/ 381 w 68"/>
                  <a:gd name="T15" fmla="*/ 143 h 26"/>
                  <a:gd name="T16" fmla="*/ 308 w 68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8" h="26">
                    <a:moveTo>
                      <a:pt x="5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9" y="7"/>
                      <a:pt x="52" y="13"/>
                      <a:pt x="55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28" y="26"/>
                      <a:pt x="68" y="26"/>
                    </a:cubicBezTo>
                    <a:cubicBezTo>
                      <a:pt x="63" y="18"/>
                      <a:pt x="59" y="9"/>
                      <a:pt x="55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56" name="Freeform 108"/>
              <p:cNvSpPr>
                <a:spLocks/>
              </p:cNvSpPr>
              <p:nvPr/>
            </p:nvSpPr>
            <p:spPr bwMode="auto">
              <a:xfrm>
                <a:off x="10197" y="5703"/>
                <a:ext cx="111" cy="43"/>
              </a:xfrm>
              <a:custGeom>
                <a:avLst/>
                <a:gdLst>
                  <a:gd name="T0" fmla="*/ 262 w 47"/>
                  <a:gd name="T1" fmla="*/ 0 h 18"/>
                  <a:gd name="T2" fmla="*/ 45 w 47"/>
                  <a:gd name="T3" fmla="*/ 0 h 18"/>
                  <a:gd name="T4" fmla="*/ 0 w 47"/>
                  <a:gd name="T5" fmla="*/ 103 h 18"/>
                  <a:gd name="T6" fmla="*/ 246 w 47"/>
                  <a:gd name="T7" fmla="*/ 103 h 18"/>
                  <a:gd name="T8" fmla="*/ 262 w 4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18">
                    <a:moveTo>
                      <a:pt x="4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5" y="7"/>
                      <a:pt x="2" y="13"/>
                      <a:pt x="0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57" name="Freeform 109"/>
              <p:cNvSpPr>
                <a:spLocks/>
              </p:cNvSpPr>
              <p:nvPr/>
            </p:nvSpPr>
            <p:spPr bwMode="auto">
              <a:xfrm>
                <a:off x="10163" y="5703"/>
                <a:ext cx="164" cy="61"/>
              </a:xfrm>
              <a:custGeom>
                <a:avLst/>
                <a:gdLst>
                  <a:gd name="T0" fmla="*/ 390 w 69"/>
                  <a:gd name="T1" fmla="*/ 0 h 26"/>
                  <a:gd name="T2" fmla="*/ 345 w 69"/>
                  <a:gd name="T3" fmla="*/ 0 h 26"/>
                  <a:gd name="T4" fmla="*/ 328 w 69"/>
                  <a:gd name="T5" fmla="*/ 99 h 26"/>
                  <a:gd name="T6" fmla="*/ 78 w 69"/>
                  <a:gd name="T7" fmla="*/ 99 h 26"/>
                  <a:gd name="T8" fmla="*/ 124 w 69"/>
                  <a:gd name="T9" fmla="*/ 0 h 26"/>
                  <a:gd name="T10" fmla="*/ 74 w 69"/>
                  <a:gd name="T11" fmla="*/ 0 h 26"/>
                  <a:gd name="T12" fmla="*/ 0 w 69"/>
                  <a:gd name="T13" fmla="*/ 143 h 26"/>
                  <a:gd name="T14" fmla="*/ 373 w 69"/>
                  <a:gd name="T15" fmla="*/ 143 h 26"/>
                  <a:gd name="T16" fmla="*/ 390 w 69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9" h="26">
                    <a:moveTo>
                      <a:pt x="69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3"/>
                      <a:pt x="19" y="7"/>
                      <a:pt x="2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9"/>
                      <a:pt x="5" y="18"/>
                      <a:pt x="0" y="26"/>
                    </a:cubicBezTo>
                    <a:cubicBezTo>
                      <a:pt x="40" y="26"/>
                      <a:pt x="66" y="26"/>
                      <a:pt x="66" y="26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58" name="Rectangle 110"/>
              <p:cNvSpPr>
                <a:spLocks noChangeArrowheads="1"/>
              </p:cNvSpPr>
              <p:nvPr/>
            </p:nvSpPr>
            <p:spPr bwMode="auto">
              <a:xfrm>
                <a:off x="10261" y="5340"/>
                <a:ext cx="282" cy="47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59" name="Rectangle 111"/>
              <p:cNvSpPr>
                <a:spLocks noChangeArrowheads="1"/>
              </p:cNvSpPr>
              <p:nvPr/>
            </p:nvSpPr>
            <p:spPr bwMode="auto">
              <a:xfrm>
                <a:off x="10261" y="5340"/>
                <a:ext cx="282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60" name="Freeform 112"/>
              <p:cNvSpPr>
                <a:spLocks noEditPoints="1"/>
              </p:cNvSpPr>
              <p:nvPr/>
            </p:nvSpPr>
            <p:spPr bwMode="auto">
              <a:xfrm>
                <a:off x="10242" y="5321"/>
                <a:ext cx="320" cy="85"/>
              </a:xfrm>
              <a:custGeom>
                <a:avLst/>
                <a:gdLst>
                  <a:gd name="T0" fmla="*/ 713 w 135"/>
                  <a:gd name="T1" fmla="*/ 201 h 36"/>
                  <a:gd name="T2" fmla="*/ 45 w 135"/>
                  <a:gd name="T3" fmla="*/ 201 h 36"/>
                  <a:gd name="T4" fmla="*/ 0 w 135"/>
                  <a:gd name="T5" fmla="*/ 156 h 36"/>
                  <a:gd name="T6" fmla="*/ 0 w 135"/>
                  <a:gd name="T7" fmla="*/ 45 h 36"/>
                  <a:gd name="T8" fmla="*/ 45 w 135"/>
                  <a:gd name="T9" fmla="*/ 0 h 36"/>
                  <a:gd name="T10" fmla="*/ 713 w 135"/>
                  <a:gd name="T11" fmla="*/ 0 h 36"/>
                  <a:gd name="T12" fmla="*/ 759 w 135"/>
                  <a:gd name="T13" fmla="*/ 45 h 36"/>
                  <a:gd name="T14" fmla="*/ 759 w 135"/>
                  <a:gd name="T15" fmla="*/ 156 h 36"/>
                  <a:gd name="T16" fmla="*/ 713 w 135"/>
                  <a:gd name="T17" fmla="*/ 201 h 36"/>
                  <a:gd name="T18" fmla="*/ 90 w 135"/>
                  <a:gd name="T19" fmla="*/ 111 h 36"/>
                  <a:gd name="T20" fmla="*/ 668 w 135"/>
                  <a:gd name="T21" fmla="*/ 111 h 36"/>
                  <a:gd name="T22" fmla="*/ 668 w 135"/>
                  <a:gd name="T23" fmla="*/ 90 h 36"/>
                  <a:gd name="T24" fmla="*/ 90 w 135"/>
                  <a:gd name="T25" fmla="*/ 90 h 36"/>
                  <a:gd name="T26" fmla="*/ 90 w 135"/>
                  <a:gd name="T27" fmla="*/ 111 h 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5" h="36">
                    <a:moveTo>
                      <a:pt x="127" y="36"/>
                    </a:moveTo>
                    <a:cubicBezTo>
                      <a:pt x="8" y="36"/>
                      <a:pt x="8" y="36"/>
                      <a:pt x="8" y="36"/>
                    </a:cubicBezTo>
                    <a:cubicBezTo>
                      <a:pt x="3" y="36"/>
                      <a:pt x="0" y="33"/>
                      <a:pt x="0" y="2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32" y="0"/>
                      <a:pt x="135" y="4"/>
                      <a:pt x="135" y="8"/>
                    </a:cubicBezTo>
                    <a:cubicBezTo>
                      <a:pt x="135" y="28"/>
                      <a:pt x="135" y="28"/>
                      <a:pt x="135" y="28"/>
                    </a:cubicBezTo>
                    <a:cubicBezTo>
                      <a:pt x="135" y="33"/>
                      <a:pt x="132" y="36"/>
                      <a:pt x="127" y="36"/>
                    </a:cubicBezTo>
                    <a:moveTo>
                      <a:pt x="16" y="20"/>
                    </a:move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"/>
                      <a:pt x="16" y="20"/>
                      <a:pt x="16" y="2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61" name="Freeform 113"/>
              <p:cNvSpPr>
                <a:spLocks/>
              </p:cNvSpPr>
              <p:nvPr/>
            </p:nvSpPr>
            <p:spPr bwMode="auto">
              <a:xfrm>
                <a:off x="10289" y="5406"/>
                <a:ext cx="225" cy="55"/>
              </a:xfrm>
              <a:custGeom>
                <a:avLst/>
                <a:gdLst>
                  <a:gd name="T0" fmla="*/ 504 w 95"/>
                  <a:gd name="T1" fmla="*/ 0 h 23"/>
                  <a:gd name="T2" fmla="*/ 21 w 95"/>
                  <a:gd name="T3" fmla="*/ 0 h 23"/>
                  <a:gd name="T4" fmla="*/ 0 w 95"/>
                  <a:gd name="T5" fmla="*/ 132 h 23"/>
                  <a:gd name="T6" fmla="*/ 533 w 95"/>
                  <a:gd name="T7" fmla="*/ 132 h 23"/>
                  <a:gd name="T8" fmla="*/ 504 w 95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" h="23">
                    <a:moveTo>
                      <a:pt x="9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8"/>
                      <a:pt x="1" y="15"/>
                      <a:pt x="0" y="23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93" y="15"/>
                      <a:pt x="91" y="8"/>
                      <a:pt x="90" y="0"/>
                    </a:cubicBezTo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62" name="Freeform 114"/>
              <p:cNvSpPr>
                <a:spLocks noEditPoints="1"/>
              </p:cNvSpPr>
              <p:nvPr/>
            </p:nvSpPr>
            <p:spPr bwMode="auto">
              <a:xfrm>
                <a:off x="10277" y="5406"/>
                <a:ext cx="249" cy="55"/>
              </a:xfrm>
              <a:custGeom>
                <a:avLst/>
                <a:gdLst>
                  <a:gd name="T0" fmla="*/ 50 w 105"/>
                  <a:gd name="T1" fmla="*/ 0 h 23"/>
                  <a:gd name="T2" fmla="*/ 28 w 105"/>
                  <a:gd name="T3" fmla="*/ 0 h 23"/>
                  <a:gd name="T4" fmla="*/ 0 w 105"/>
                  <a:gd name="T5" fmla="*/ 132 h 23"/>
                  <a:gd name="T6" fmla="*/ 28 w 105"/>
                  <a:gd name="T7" fmla="*/ 132 h 23"/>
                  <a:gd name="T8" fmla="*/ 50 w 105"/>
                  <a:gd name="T9" fmla="*/ 0 h 23"/>
                  <a:gd name="T10" fmla="*/ 557 w 105"/>
                  <a:gd name="T11" fmla="*/ 0 h 23"/>
                  <a:gd name="T12" fmla="*/ 534 w 105"/>
                  <a:gd name="T13" fmla="*/ 0 h 23"/>
                  <a:gd name="T14" fmla="*/ 562 w 105"/>
                  <a:gd name="T15" fmla="*/ 132 h 23"/>
                  <a:gd name="T16" fmla="*/ 590 w 105"/>
                  <a:gd name="T17" fmla="*/ 132 h 23"/>
                  <a:gd name="T18" fmla="*/ 557 w 105"/>
                  <a:gd name="T19" fmla="*/ 0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5" h="23">
                    <a:moveTo>
                      <a:pt x="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8"/>
                      <a:pt x="2" y="15"/>
                      <a:pt x="0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15"/>
                      <a:pt x="8" y="8"/>
                      <a:pt x="9" y="0"/>
                    </a:cubicBezTo>
                    <a:moveTo>
                      <a:pt x="99" y="0"/>
                    </a:moveTo>
                    <a:cubicBezTo>
                      <a:pt x="95" y="0"/>
                      <a:pt x="95" y="0"/>
                      <a:pt x="95" y="0"/>
                    </a:cubicBezTo>
                    <a:cubicBezTo>
                      <a:pt x="96" y="8"/>
                      <a:pt x="98" y="15"/>
                      <a:pt x="100" y="23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3" y="15"/>
                      <a:pt x="101" y="8"/>
                      <a:pt x="99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63" name="Freeform 115"/>
              <p:cNvSpPr>
                <a:spLocks/>
              </p:cNvSpPr>
              <p:nvPr/>
            </p:nvSpPr>
            <p:spPr bwMode="auto">
              <a:xfrm>
                <a:off x="10289" y="5387"/>
                <a:ext cx="223" cy="19"/>
              </a:xfrm>
              <a:custGeom>
                <a:avLst/>
                <a:gdLst>
                  <a:gd name="T0" fmla="*/ 517 w 94"/>
                  <a:gd name="T1" fmla="*/ 0 h 8"/>
                  <a:gd name="T2" fmla="*/ 12 w 94"/>
                  <a:gd name="T3" fmla="*/ 0 h 8"/>
                  <a:gd name="T4" fmla="*/ 0 w 94"/>
                  <a:gd name="T5" fmla="*/ 45 h 8"/>
                  <a:gd name="T6" fmla="*/ 21 w 94"/>
                  <a:gd name="T7" fmla="*/ 45 h 8"/>
                  <a:gd name="T8" fmla="*/ 508 w 94"/>
                  <a:gd name="T9" fmla="*/ 45 h 8"/>
                  <a:gd name="T10" fmla="*/ 529 w 94"/>
                  <a:gd name="T11" fmla="*/ 45 h 8"/>
                  <a:gd name="T12" fmla="*/ 517 w 9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" h="8">
                    <a:moveTo>
                      <a:pt x="9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6"/>
                      <a:pt x="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4" y="8"/>
                      <a:pt x="94" y="8"/>
                      <a:pt x="94" y="8"/>
                    </a:cubicBezTo>
                    <a:cubicBezTo>
                      <a:pt x="94" y="6"/>
                      <a:pt x="93" y="3"/>
                      <a:pt x="92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64" name="Freeform 116"/>
              <p:cNvSpPr>
                <a:spLocks/>
              </p:cNvSpPr>
              <p:nvPr/>
            </p:nvSpPr>
            <p:spPr bwMode="auto">
              <a:xfrm>
                <a:off x="10474" y="4949"/>
                <a:ext cx="2" cy="9"/>
              </a:xfrm>
              <a:custGeom>
                <a:avLst/>
                <a:gdLst>
                  <a:gd name="T0" fmla="*/ 0 w 1"/>
                  <a:gd name="T1" fmla="*/ 0 h 4"/>
                  <a:gd name="T2" fmla="*/ 4 w 1"/>
                  <a:gd name="T3" fmla="*/ 20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1"/>
                      <a:pt x="0" y="3"/>
                      <a:pt x="1" y="4"/>
                    </a:cubicBezTo>
                    <a:cubicBezTo>
                      <a:pt x="1" y="3"/>
                      <a:pt x="1" y="1"/>
                      <a:pt x="0" y="0"/>
                    </a:cubicBezTo>
                  </a:path>
                </a:pathLst>
              </a:custGeom>
              <a:solidFill>
                <a:srgbClr val="D2DCE6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65" name="Freeform 117"/>
              <p:cNvSpPr>
                <a:spLocks/>
              </p:cNvSpPr>
              <p:nvPr/>
            </p:nvSpPr>
            <p:spPr bwMode="auto">
              <a:xfrm>
                <a:off x="10500" y="5174"/>
                <a:ext cx="2" cy="12"/>
              </a:xfrm>
              <a:custGeom>
                <a:avLst/>
                <a:gdLst>
                  <a:gd name="T0" fmla="*/ 0 w 1"/>
                  <a:gd name="T1" fmla="*/ 0 h 5"/>
                  <a:gd name="T2" fmla="*/ 4 w 1"/>
                  <a:gd name="T3" fmla="*/ 29 h 5"/>
                  <a:gd name="T4" fmla="*/ 4 w 1"/>
                  <a:gd name="T5" fmla="*/ 17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1" y="1"/>
                      <a:pt x="1" y="3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solidFill>
                <a:srgbClr val="B8CFE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66" name="Freeform 118"/>
              <p:cNvSpPr>
                <a:spLocks/>
              </p:cNvSpPr>
              <p:nvPr/>
            </p:nvSpPr>
            <p:spPr bwMode="auto">
              <a:xfrm>
                <a:off x="10315" y="4845"/>
                <a:ext cx="154" cy="476"/>
              </a:xfrm>
              <a:custGeom>
                <a:avLst/>
                <a:gdLst>
                  <a:gd name="T0" fmla="*/ 140 w 65"/>
                  <a:gd name="T1" fmla="*/ 0 h 201"/>
                  <a:gd name="T2" fmla="*/ 135 w 65"/>
                  <a:gd name="T3" fmla="*/ 118 h 201"/>
                  <a:gd name="T4" fmla="*/ 275 w 65"/>
                  <a:gd name="T5" fmla="*/ 263 h 201"/>
                  <a:gd name="T6" fmla="*/ 102 w 65"/>
                  <a:gd name="T7" fmla="*/ 448 h 201"/>
                  <a:gd name="T8" fmla="*/ 78 w 65"/>
                  <a:gd name="T9" fmla="*/ 628 h 201"/>
                  <a:gd name="T10" fmla="*/ 325 w 65"/>
                  <a:gd name="T11" fmla="*/ 803 h 201"/>
                  <a:gd name="T12" fmla="*/ 17 w 65"/>
                  <a:gd name="T13" fmla="*/ 1037 h 201"/>
                  <a:gd name="T14" fmla="*/ 0 w 65"/>
                  <a:gd name="T15" fmla="*/ 1127 h 201"/>
                  <a:gd name="T16" fmla="*/ 50 w 65"/>
                  <a:gd name="T17" fmla="*/ 1127 h 201"/>
                  <a:gd name="T18" fmla="*/ 365 w 65"/>
                  <a:gd name="T19" fmla="*/ 886 h 201"/>
                  <a:gd name="T20" fmla="*/ 336 w 65"/>
                  <a:gd name="T21" fmla="*/ 701 h 201"/>
                  <a:gd name="T22" fmla="*/ 128 w 65"/>
                  <a:gd name="T23" fmla="*/ 549 h 201"/>
                  <a:gd name="T24" fmla="*/ 299 w 65"/>
                  <a:gd name="T25" fmla="*/ 369 h 201"/>
                  <a:gd name="T26" fmla="*/ 275 w 65"/>
                  <a:gd name="T27" fmla="*/ 135 h 201"/>
                  <a:gd name="T28" fmla="*/ 140 w 65"/>
                  <a:gd name="T29" fmla="*/ 0 h 20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5" h="201">
                    <a:moveTo>
                      <a:pt x="25" y="0"/>
                    </a:moveTo>
                    <a:cubicBezTo>
                      <a:pt x="25" y="6"/>
                      <a:pt x="24" y="13"/>
                      <a:pt x="24" y="21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16" y="90"/>
                      <a:pt x="15" y="101"/>
                      <a:pt x="14" y="112"/>
                    </a:cubicBezTo>
                    <a:cubicBezTo>
                      <a:pt x="58" y="143"/>
                      <a:pt x="58" y="143"/>
                      <a:pt x="58" y="143"/>
                    </a:cubicBezTo>
                    <a:cubicBezTo>
                      <a:pt x="3" y="185"/>
                      <a:pt x="3" y="185"/>
                      <a:pt x="3" y="185"/>
                    </a:cubicBezTo>
                    <a:cubicBezTo>
                      <a:pt x="2" y="190"/>
                      <a:pt x="1" y="196"/>
                      <a:pt x="0" y="201"/>
                    </a:cubicBezTo>
                    <a:cubicBezTo>
                      <a:pt x="9" y="201"/>
                      <a:pt x="9" y="201"/>
                      <a:pt x="9" y="201"/>
                    </a:cubicBezTo>
                    <a:cubicBezTo>
                      <a:pt x="65" y="158"/>
                      <a:pt x="65" y="158"/>
                      <a:pt x="65" y="158"/>
                    </a:cubicBezTo>
                    <a:cubicBezTo>
                      <a:pt x="63" y="146"/>
                      <a:pt x="62" y="135"/>
                      <a:pt x="60" y="12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1" y="51"/>
                      <a:pt x="50" y="37"/>
                      <a:pt x="49" y="24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C1CAD4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67" name="Freeform 119"/>
              <p:cNvSpPr>
                <a:spLocks noEditPoints="1"/>
              </p:cNvSpPr>
              <p:nvPr/>
            </p:nvSpPr>
            <p:spPr bwMode="auto">
              <a:xfrm>
                <a:off x="10282" y="4840"/>
                <a:ext cx="220" cy="481"/>
              </a:xfrm>
              <a:custGeom>
                <a:avLst/>
                <a:gdLst>
                  <a:gd name="T0" fmla="*/ 95 w 93"/>
                  <a:gd name="T1" fmla="*/ 1050 h 203"/>
                  <a:gd name="T2" fmla="*/ 0 w 93"/>
                  <a:gd name="T3" fmla="*/ 1128 h 203"/>
                  <a:gd name="T4" fmla="*/ 5 w 93"/>
                  <a:gd name="T5" fmla="*/ 1140 h 203"/>
                  <a:gd name="T6" fmla="*/ 78 w 93"/>
                  <a:gd name="T7" fmla="*/ 1140 h 203"/>
                  <a:gd name="T8" fmla="*/ 95 w 93"/>
                  <a:gd name="T9" fmla="*/ 1050 h 203"/>
                  <a:gd name="T10" fmla="*/ 414 w 93"/>
                  <a:gd name="T11" fmla="*/ 713 h 203"/>
                  <a:gd name="T12" fmla="*/ 442 w 93"/>
                  <a:gd name="T13" fmla="*/ 898 h 203"/>
                  <a:gd name="T14" fmla="*/ 504 w 93"/>
                  <a:gd name="T15" fmla="*/ 848 h 203"/>
                  <a:gd name="T16" fmla="*/ 520 w 93"/>
                  <a:gd name="T17" fmla="*/ 820 h 203"/>
                  <a:gd name="T18" fmla="*/ 516 w 93"/>
                  <a:gd name="T19" fmla="*/ 791 h 203"/>
                  <a:gd name="T20" fmla="*/ 504 w 93"/>
                  <a:gd name="T21" fmla="*/ 775 h 203"/>
                  <a:gd name="T22" fmla="*/ 414 w 93"/>
                  <a:gd name="T23" fmla="*/ 713 h 203"/>
                  <a:gd name="T24" fmla="*/ 180 w 93"/>
                  <a:gd name="T25" fmla="*/ 460 h 203"/>
                  <a:gd name="T26" fmla="*/ 106 w 93"/>
                  <a:gd name="T27" fmla="*/ 538 h 203"/>
                  <a:gd name="T28" fmla="*/ 90 w 93"/>
                  <a:gd name="T29" fmla="*/ 573 h 203"/>
                  <a:gd name="T30" fmla="*/ 111 w 93"/>
                  <a:gd name="T31" fmla="*/ 607 h 203"/>
                  <a:gd name="T32" fmla="*/ 156 w 93"/>
                  <a:gd name="T33" fmla="*/ 640 h 203"/>
                  <a:gd name="T34" fmla="*/ 180 w 93"/>
                  <a:gd name="T35" fmla="*/ 460 h 203"/>
                  <a:gd name="T36" fmla="*/ 352 w 93"/>
                  <a:gd name="T37" fmla="*/ 147 h 203"/>
                  <a:gd name="T38" fmla="*/ 374 w 93"/>
                  <a:gd name="T39" fmla="*/ 381 h 203"/>
                  <a:gd name="T40" fmla="*/ 447 w 93"/>
                  <a:gd name="T41" fmla="*/ 303 h 203"/>
                  <a:gd name="T42" fmla="*/ 459 w 93"/>
                  <a:gd name="T43" fmla="*/ 280 h 203"/>
                  <a:gd name="T44" fmla="*/ 454 w 93"/>
                  <a:gd name="T45" fmla="*/ 258 h 203"/>
                  <a:gd name="T46" fmla="*/ 442 w 93"/>
                  <a:gd name="T47" fmla="*/ 242 h 203"/>
                  <a:gd name="T48" fmla="*/ 352 w 93"/>
                  <a:gd name="T49" fmla="*/ 147 h 203"/>
                  <a:gd name="T50" fmla="*/ 208 w 93"/>
                  <a:gd name="T51" fmla="*/ 0 h 203"/>
                  <a:gd name="T52" fmla="*/ 147 w 93"/>
                  <a:gd name="T53" fmla="*/ 62 h 203"/>
                  <a:gd name="T54" fmla="*/ 213 w 93"/>
                  <a:gd name="T55" fmla="*/ 128 h 203"/>
                  <a:gd name="T56" fmla="*/ 218 w 93"/>
                  <a:gd name="T57" fmla="*/ 12 h 203"/>
                  <a:gd name="T58" fmla="*/ 208 w 93"/>
                  <a:gd name="T59" fmla="*/ 0 h 20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3" h="203">
                    <a:moveTo>
                      <a:pt x="17" y="187"/>
                    </a:moveTo>
                    <a:cubicBezTo>
                      <a:pt x="0" y="201"/>
                      <a:pt x="0" y="201"/>
                      <a:pt x="0" y="201"/>
                    </a:cubicBezTo>
                    <a:cubicBezTo>
                      <a:pt x="1" y="203"/>
                      <a:pt x="1" y="203"/>
                      <a:pt x="1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5" y="198"/>
                      <a:pt x="16" y="192"/>
                      <a:pt x="17" y="187"/>
                    </a:cubicBezTo>
                    <a:moveTo>
                      <a:pt x="74" y="127"/>
                    </a:moveTo>
                    <a:cubicBezTo>
                      <a:pt x="76" y="137"/>
                      <a:pt x="77" y="148"/>
                      <a:pt x="79" y="160"/>
                    </a:cubicBezTo>
                    <a:cubicBezTo>
                      <a:pt x="90" y="151"/>
                      <a:pt x="90" y="151"/>
                      <a:pt x="90" y="151"/>
                    </a:cubicBezTo>
                    <a:cubicBezTo>
                      <a:pt x="92" y="150"/>
                      <a:pt x="93" y="148"/>
                      <a:pt x="93" y="146"/>
                    </a:cubicBezTo>
                    <a:cubicBezTo>
                      <a:pt x="93" y="144"/>
                      <a:pt x="93" y="142"/>
                      <a:pt x="92" y="141"/>
                    </a:cubicBezTo>
                    <a:cubicBezTo>
                      <a:pt x="92" y="140"/>
                      <a:pt x="91" y="139"/>
                      <a:pt x="90" y="138"/>
                    </a:cubicBezTo>
                    <a:cubicBezTo>
                      <a:pt x="74" y="127"/>
                      <a:pt x="74" y="127"/>
                      <a:pt x="74" y="127"/>
                    </a:cubicBezTo>
                    <a:moveTo>
                      <a:pt x="32" y="82"/>
                    </a:moveTo>
                    <a:cubicBezTo>
                      <a:pt x="19" y="96"/>
                      <a:pt x="19" y="96"/>
                      <a:pt x="19" y="96"/>
                    </a:cubicBezTo>
                    <a:cubicBezTo>
                      <a:pt x="17" y="98"/>
                      <a:pt x="16" y="100"/>
                      <a:pt x="16" y="102"/>
                    </a:cubicBezTo>
                    <a:cubicBezTo>
                      <a:pt x="17" y="105"/>
                      <a:pt x="18" y="107"/>
                      <a:pt x="20" y="108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9" y="103"/>
                      <a:pt x="30" y="92"/>
                      <a:pt x="32" y="82"/>
                    </a:cubicBezTo>
                    <a:moveTo>
                      <a:pt x="63" y="26"/>
                    </a:moveTo>
                    <a:cubicBezTo>
                      <a:pt x="64" y="39"/>
                      <a:pt x="65" y="53"/>
                      <a:pt x="67" y="68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1" y="53"/>
                      <a:pt x="81" y="52"/>
                      <a:pt x="82" y="50"/>
                    </a:cubicBezTo>
                    <a:cubicBezTo>
                      <a:pt x="81" y="49"/>
                      <a:pt x="81" y="47"/>
                      <a:pt x="81" y="46"/>
                    </a:cubicBezTo>
                    <a:cubicBezTo>
                      <a:pt x="81" y="45"/>
                      <a:pt x="80" y="44"/>
                      <a:pt x="79" y="43"/>
                    </a:cubicBezTo>
                    <a:cubicBezTo>
                      <a:pt x="63" y="26"/>
                      <a:pt x="63" y="26"/>
                      <a:pt x="63" y="26"/>
                    </a:cubicBezTo>
                    <a:moveTo>
                      <a:pt x="37" y="0"/>
                    </a:moveTo>
                    <a:cubicBezTo>
                      <a:pt x="26" y="11"/>
                      <a:pt x="26" y="11"/>
                      <a:pt x="26" y="11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15"/>
                      <a:pt x="39" y="8"/>
                      <a:pt x="39" y="2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68" name="Freeform 120"/>
              <p:cNvSpPr>
                <a:spLocks/>
              </p:cNvSpPr>
              <p:nvPr/>
            </p:nvSpPr>
            <p:spPr bwMode="auto">
              <a:xfrm>
                <a:off x="10284" y="5321"/>
                <a:ext cx="52" cy="24"/>
              </a:xfrm>
              <a:custGeom>
                <a:avLst/>
                <a:gdLst>
                  <a:gd name="T0" fmla="*/ 52 w 52"/>
                  <a:gd name="T1" fmla="*/ 0 h 24"/>
                  <a:gd name="T2" fmla="*/ 31 w 52"/>
                  <a:gd name="T3" fmla="*/ 0 h 24"/>
                  <a:gd name="T4" fmla="*/ 0 w 52"/>
                  <a:gd name="T5" fmla="*/ 0 h 24"/>
                  <a:gd name="T6" fmla="*/ 19 w 52"/>
                  <a:gd name="T7" fmla="*/ 24 h 24"/>
                  <a:gd name="T8" fmla="*/ 52 w 5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52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19" y="2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69" name="Freeform 121"/>
              <p:cNvSpPr>
                <a:spLocks/>
              </p:cNvSpPr>
              <p:nvPr/>
            </p:nvSpPr>
            <p:spPr bwMode="auto">
              <a:xfrm>
                <a:off x="10284" y="5321"/>
                <a:ext cx="52" cy="24"/>
              </a:xfrm>
              <a:custGeom>
                <a:avLst/>
                <a:gdLst>
                  <a:gd name="T0" fmla="*/ 52 w 52"/>
                  <a:gd name="T1" fmla="*/ 0 h 24"/>
                  <a:gd name="T2" fmla="*/ 31 w 52"/>
                  <a:gd name="T3" fmla="*/ 0 h 24"/>
                  <a:gd name="T4" fmla="*/ 0 w 52"/>
                  <a:gd name="T5" fmla="*/ 0 h 24"/>
                  <a:gd name="T6" fmla="*/ 19 w 52"/>
                  <a:gd name="T7" fmla="*/ 24 h 24"/>
                  <a:gd name="T8" fmla="*/ 52 w 5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52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19" y="24"/>
                    </a:lnTo>
                    <a:lnTo>
                      <a:pt x="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  <p:sp>
            <p:nvSpPr>
              <p:cNvPr id="70" name="Oval 122"/>
              <p:cNvSpPr>
                <a:spLocks noChangeArrowheads="1"/>
              </p:cNvSpPr>
              <p:nvPr/>
            </p:nvSpPr>
            <p:spPr bwMode="auto">
              <a:xfrm>
                <a:off x="10370" y="5494"/>
                <a:ext cx="64" cy="67"/>
              </a:xfrm>
              <a:prstGeom prst="ellipse">
                <a:avLst/>
              </a:prstGeom>
              <a:solidFill>
                <a:srgbClr val="205081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  <a:lvl2pPr indent="228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2pPr>
                <a:lvl3pPr indent="457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3pPr>
                <a:lvl4pPr indent="6858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4pPr>
                <a:lvl5pPr indent="914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5pPr>
                <a:lvl6pPr indent="22860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6pPr>
                <a:lvl7pPr indent="27432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7pPr>
                <a:lvl8pPr indent="32004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8pPr>
                <a:lvl9pPr indent="3657600" defTabSz="584200">
                  <a:lnSpc>
                    <a:spcPts val="5900"/>
                  </a:lnSpc>
                  <a:defRPr sz="2200">
                    <a:solidFill>
                      <a:srgbClr val="1A3D6D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9pPr>
              </a:lstStyle>
              <a:p>
                <a:endParaRPr lang="en-US" kern="1200"/>
              </a:p>
            </p:txBody>
          </p:sp>
        </p:grpSp>
      </p:grpSp>
      <p:sp>
        <p:nvSpPr>
          <p:cNvPr id="382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15531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b="1" dirty="0">
                <a:solidFill>
                  <a:srgbClr val="FFFFFF"/>
                </a:solidFill>
                <a:latin typeface="Circular Pro Bold" charset="0"/>
                <a:sym typeface="Circular Pro Bold" charset="0"/>
              </a:rPr>
              <a:t>How it works</a:t>
            </a: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24970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Time </a:t>
            </a:r>
            <a:r>
              <a:rPr lang="en-US" altLang="zh-TW" b="1" dirty="0"/>
              <a:t>tracking and planning</a:t>
            </a:r>
            <a:endParaRPr lang="zh-TW" altLang="en-US" b="1" dirty="0"/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2527580"/>
            <a:ext cx="3171771" cy="1702509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441214" y="198884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古時候我們打卡</a:t>
            </a:r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/>
          <a:srcRect l="11156" t="15308" r="6416" b="3048"/>
          <a:stretch/>
        </p:blipFill>
        <p:spPr>
          <a:xfrm>
            <a:off x="4932040" y="2539792"/>
            <a:ext cx="3096344" cy="1728191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5115493" y="198884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CA"/>
            </a:defPPr>
            <a:lvl1pPr>
              <a:defRPr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zh-TW" altLang="en-US" dirty="0"/>
              <a:t>現在我們</a:t>
            </a:r>
            <a:r>
              <a:rPr lang="zh-TW" altLang="en-US" dirty="0" smtClean="0"/>
              <a:t>電子化登錄時間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441214" y="4866917"/>
            <a:ext cx="6659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But if </a:t>
            </a:r>
            <a:r>
              <a:rPr lang="en-US" altLang="zh-TW" sz="2800" dirty="0">
                <a:solidFill>
                  <a:srgbClr val="FF0000"/>
                </a:solidFill>
              </a:rPr>
              <a:t>our </a:t>
            </a:r>
            <a:r>
              <a:rPr lang="en-US" altLang="zh-TW" sz="2800" dirty="0" smtClean="0">
                <a:solidFill>
                  <a:srgbClr val="FF0000"/>
                </a:solidFill>
              </a:rPr>
              <a:t>work comes </a:t>
            </a:r>
            <a:r>
              <a:rPr lang="en-US" altLang="zh-TW" sz="2800" dirty="0">
                <a:solidFill>
                  <a:srgbClr val="FF0000"/>
                </a:solidFill>
              </a:rPr>
              <a:t>down in </a:t>
            </a:r>
            <a:r>
              <a:rPr lang="en-US" altLang="zh-TW" sz="2800" dirty="0" smtClean="0">
                <a:solidFill>
                  <a:srgbClr val="FF0000"/>
                </a:solidFill>
              </a:rPr>
              <a:t>torrents</a:t>
            </a:r>
            <a:r>
              <a:rPr lang="zh-TW" altLang="en-US" sz="2800" dirty="0" smtClean="0">
                <a:solidFill>
                  <a:srgbClr val="FF0000"/>
                </a:solidFill>
              </a:rPr>
              <a:t>？</a:t>
            </a:r>
            <a:endParaRPr lang="en-US" altLang="zh-TW" sz="2800" dirty="0" smtClean="0">
              <a:solidFill>
                <a:srgbClr val="FF0000"/>
              </a:solidFill>
            </a:endParaRPr>
          </a:p>
        </p:txBody>
      </p:sp>
      <p:sp>
        <p:nvSpPr>
          <p:cNvPr id="9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33348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Team Members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9"/>
          </a:xfrm>
        </p:spPr>
        <p:txBody>
          <a:bodyPr/>
          <a:lstStyle/>
          <a:p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一鍵啟用、於背景自動計算工作時間</a:t>
            </a:r>
            <a:endParaRPr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快速、即時的追蹤表格</a:t>
            </a:r>
            <a:endParaRPr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輕鬆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轉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各式統計分析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圖表</a:t>
            </a:r>
            <a:endParaRPr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※</a:t>
            </a:r>
            <a:r>
              <a:rPr lang="zh-TW" altLang="en-US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能更專注在工作上、不必費心紀錄時間</a:t>
            </a:r>
            <a:endParaRPr lang="en-US" altLang="zh-TW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5" name="Group 852"/>
          <p:cNvGrpSpPr>
            <a:grpSpLocks noChangeAspect="1"/>
          </p:cNvGrpSpPr>
          <p:nvPr/>
        </p:nvGrpSpPr>
        <p:grpSpPr bwMode="auto">
          <a:xfrm>
            <a:off x="6477895" y="3505542"/>
            <a:ext cx="1961197" cy="2054378"/>
            <a:chOff x="9883" y="6002"/>
            <a:chExt cx="1789" cy="1874"/>
          </a:xfrm>
        </p:grpSpPr>
        <p:sp>
          <p:nvSpPr>
            <p:cNvPr id="6" name="Freeform 853"/>
            <p:cNvSpPr>
              <a:spLocks/>
            </p:cNvSpPr>
            <p:nvPr/>
          </p:nvSpPr>
          <p:spPr bwMode="auto">
            <a:xfrm>
              <a:off x="9883" y="6816"/>
              <a:ext cx="1120" cy="1060"/>
            </a:xfrm>
            <a:custGeom>
              <a:avLst/>
              <a:gdLst>
                <a:gd name="T0" fmla="*/ 74 w 472"/>
                <a:gd name="T1" fmla="*/ 0 h 447"/>
                <a:gd name="T2" fmla="*/ 17 w 472"/>
                <a:gd name="T3" fmla="*/ 147 h 447"/>
                <a:gd name="T4" fmla="*/ 553 w 472"/>
                <a:gd name="T5" fmla="*/ 2412 h 447"/>
                <a:gd name="T6" fmla="*/ 686 w 472"/>
                <a:gd name="T7" fmla="*/ 2514 h 447"/>
                <a:gd name="T8" fmla="*/ 714 w 472"/>
                <a:gd name="T9" fmla="*/ 2509 h 447"/>
                <a:gd name="T10" fmla="*/ 2572 w 472"/>
                <a:gd name="T11" fmla="*/ 2070 h 447"/>
                <a:gd name="T12" fmla="*/ 2658 w 472"/>
                <a:gd name="T13" fmla="*/ 2009 h 447"/>
                <a:gd name="T14" fmla="*/ 2617 w 472"/>
                <a:gd name="T15" fmla="*/ 2025 h 447"/>
                <a:gd name="T16" fmla="*/ 759 w 472"/>
                <a:gd name="T17" fmla="*/ 2464 h 447"/>
                <a:gd name="T18" fmla="*/ 731 w 472"/>
                <a:gd name="T19" fmla="*/ 2469 h 447"/>
                <a:gd name="T20" fmla="*/ 598 w 472"/>
                <a:gd name="T21" fmla="*/ 2367 h 447"/>
                <a:gd name="T22" fmla="*/ 62 w 472"/>
                <a:gd name="T23" fmla="*/ 102 h 447"/>
                <a:gd name="T24" fmla="*/ 74 w 472"/>
                <a:gd name="T25" fmla="*/ 0 h 4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2" h="447">
                  <a:moveTo>
                    <a:pt x="13" y="0"/>
                  </a:moveTo>
                  <a:cubicBezTo>
                    <a:pt x="5" y="5"/>
                    <a:pt x="0" y="16"/>
                    <a:pt x="3" y="26"/>
                  </a:cubicBezTo>
                  <a:cubicBezTo>
                    <a:pt x="98" y="429"/>
                    <a:pt x="98" y="429"/>
                    <a:pt x="98" y="429"/>
                  </a:cubicBezTo>
                  <a:cubicBezTo>
                    <a:pt x="101" y="440"/>
                    <a:pt x="111" y="447"/>
                    <a:pt x="122" y="447"/>
                  </a:cubicBezTo>
                  <a:cubicBezTo>
                    <a:pt x="124" y="447"/>
                    <a:pt x="125" y="447"/>
                    <a:pt x="127" y="446"/>
                  </a:cubicBezTo>
                  <a:cubicBezTo>
                    <a:pt x="457" y="368"/>
                    <a:pt x="457" y="368"/>
                    <a:pt x="457" y="368"/>
                  </a:cubicBezTo>
                  <a:cubicBezTo>
                    <a:pt x="463" y="366"/>
                    <a:pt x="469" y="362"/>
                    <a:pt x="472" y="357"/>
                  </a:cubicBezTo>
                  <a:cubicBezTo>
                    <a:pt x="470" y="358"/>
                    <a:pt x="467" y="359"/>
                    <a:pt x="465" y="360"/>
                  </a:cubicBezTo>
                  <a:cubicBezTo>
                    <a:pt x="135" y="438"/>
                    <a:pt x="135" y="438"/>
                    <a:pt x="135" y="438"/>
                  </a:cubicBezTo>
                  <a:cubicBezTo>
                    <a:pt x="133" y="439"/>
                    <a:pt x="132" y="439"/>
                    <a:pt x="130" y="439"/>
                  </a:cubicBezTo>
                  <a:cubicBezTo>
                    <a:pt x="119" y="439"/>
                    <a:pt x="109" y="432"/>
                    <a:pt x="106" y="42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9" y="12"/>
                    <a:pt x="10" y="5"/>
                    <a:pt x="13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 854"/>
            <p:cNvSpPr>
              <a:spLocks/>
            </p:cNvSpPr>
            <p:nvPr/>
          </p:nvSpPr>
          <p:spPr bwMode="auto">
            <a:xfrm>
              <a:off x="9921" y="6643"/>
              <a:ext cx="1094" cy="1199"/>
            </a:xfrm>
            <a:custGeom>
              <a:avLst/>
              <a:gdLst>
                <a:gd name="T0" fmla="*/ 2518 w 461"/>
                <a:gd name="T1" fmla="*/ 2386 h 506"/>
                <a:gd name="T2" fmla="*/ 660 w 461"/>
                <a:gd name="T3" fmla="*/ 2829 h 506"/>
                <a:gd name="T4" fmla="*/ 553 w 461"/>
                <a:gd name="T5" fmla="*/ 2763 h 506"/>
                <a:gd name="T6" fmla="*/ 12 w 461"/>
                <a:gd name="T7" fmla="*/ 500 h 506"/>
                <a:gd name="T8" fmla="*/ 78 w 461"/>
                <a:gd name="T9" fmla="*/ 393 h 506"/>
                <a:gd name="T10" fmla="*/ 1747 w 461"/>
                <a:gd name="T11" fmla="*/ 0 h 506"/>
                <a:gd name="T12" fmla="*/ 2088 w 461"/>
                <a:gd name="T13" fmla="*/ 213 h 506"/>
                <a:gd name="T14" fmla="*/ 2584 w 461"/>
                <a:gd name="T15" fmla="*/ 2280 h 506"/>
                <a:gd name="T16" fmla="*/ 2518 w 461"/>
                <a:gd name="T17" fmla="*/ 2386 h 5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1" h="506">
                  <a:moveTo>
                    <a:pt x="447" y="425"/>
                  </a:moveTo>
                  <a:cubicBezTo>
                    <a:pt x="117" y="504"/>
                    <a:pt x="117" y="504"/>
                    <a:pt x="117" y="504"/>
                  </a:cubicBezTo>
                  <a:cubicBezTo>
                    <a:pt x="109" y="506"/>
                    <a:pt x="100" y="500"/>
                    <a:pt x="98" y="492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0" y="81"/>
                    <a:pt x="6" y="72"/>
                    <a:pt x="14" y="7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71" y="38"/>
                    <a:pt x="371" y="38"/>
                    <a:pt x="371" y="38"/>
                  </a:cubicBezTo>
                  <a:cubicBezTo>
                    <a:pt x="459" y="406"/>
                    <a:pt x="459" y="406"/>
                    <a:pt x="459" y="406"/>
                  </a:cubicBezTo>
                  <a:cubicBezTo>
                    <a:pt x="461" y="414"/>
                    <a:pt x="456" y="423"/>
                    <a:pt x="447" y="425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 855"/>
            <p:cNvSpPr>
              <a:spLocks noEditPoints="1"/>
            </p:cNvSpPr>
            <p:nvPr/>
          </p:nvSpPr>
          <p:spPr bwMode="auto">
            <a:xfrm>
              <a:off x="9900" y="6621"/>
              <a:ext cx="1136" cy="1236"/>
            </a:xfrm>
            <a:custGeom>
              <a:avLst/>
              <a:gdLst>
                <a:gd name="T0" fmla="*/ 693 w 479"/>
                <a:gd name="T1" fmla="*/ 2932 h 521"/>
                <a:gd name="T2" fmla="*/ 557 w 479"/>
                <a:gd name="T3" fmla="*/ 2830 h 521"/>
                <a:gd name="T4" fmla="*/ 21 w 479"/>
                <a:gd name="T5" fmla="*/ 562 h 521"/>
                <a:gd name="T6" fmla="*/ 119 w 479"/>
                <a:gd name="T7" fmla="*/ 399 h 521"/>
                <a:gd name="T8" fmla="*/ 1783 w 479"/>
                <a:gd name="T9" fmla="*/ 5 h 521"/>
                <a:gd name="T10" fmla="*/ 1817 w 479"/>
                <a:gd name="T11" fmla="*/ 12 h 521"/>
                <a:gd name="T12" fmla="*/ 2161 w 479"/>
                <a:gd name="T13" fmla="*/ 225 h 521"/>
                <a:gd name="T14" fmla="*/ 2182 w 479"/>
                <a:gd name="T15" fmla="*/ 254 h 521"/>
                <a:gd name="T16" fmla="*/ 2678 w 479"/>
                <a:gd name="T17" fmla="*/ 2325 h 521"/>
                <a:gd name="T18" fmla="*/ 2576 w 479"/>
                <a:gd name="T19" fmla="*/ 2489 h 521"/>
                <a:gd name="T20" fmla="*/ 721 w 479"/>
                <a:gd name="T21" fmla="*/ 2927 h 521"/>
                <a:gd name="T22" fmla="*/ 693 w 479"/>
                <a:gd name="T23" fmla="*/ 2932 h 521"/>
                <a:gd name="T24" fmla="*/ 1788 w 479"/>
                <a:gd name="T25" fmla="*/ 95 h 521"/>
                <a:gd name="T26" fmla="*/ 140 w 479"/>
                <a:gd name="T27" fmla="*/ 489 h 521"/>
                <a:gd name="T28" fmla="*/ 107 w 479"/>
                <a:gd name="T29" fmla="*/ 546 h 521"/>
                <a:gd name="T30" fmla="*/ 647 w 479"/>
                <a:gd name="T31" fmla="*/ 2809 h 521"/>
                <a:gd name="T32" fmla="*/ 702 w 479"/>
                <a:gd name="T33" fmla="*/ 2842 h 521"/>
                <a:gd name="T34" fmla="*/ 2554 w 479"/>
                <a:gd name="T35" fmla="*/ 2398 h 521"/>
                <a:gd name="T36" fmla="*/ 2587 w 479"/>
                <a:gd name="T37" fmla="*/ 2346 h 521"/>
                <a:gd name="T38" fmla="*/ 2099 w 479"/>
                <a:gd name="T39" fmla="*/ 292 h 521"/>
                <a:gd name="T40" fmla="*/ 1788 w 479"/>
                <a:gd name="T41" fmla="*/ 95 h 5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79" h="521">
                  <a:moveTo>
                    <a:pt x="123" y="521"/>
                  </a:moveTo>
                  <a:cubicBezTo>
                    <a:pt x="112" y="521"/>
                    <a:pt x="102" y="514"/>
                    <a:pt x="99" y="503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0" y="87"/>
                    <a:pt x="8" y="74"/>
                    <a:pt x="21" y="71"/>
                  </a:cubicBezTo>
                  <a:cubicBezTo>
                    <a:pt x="317" y="1"/>
                    <a:pt x="317" y="1"/>
                    <a:pt x="317" y="1"/>
                  </a:cubicBezTo>
                  <a:cubicBezTo>
                    <a:pt x="319" y="0"/>
                    <a:pt x="322" y="1"/>
                    <a:pt x="323" y="2"/>
                  </a:cubicBezTo>
                  <a:cubicBezTo>
                    <a:pt x="384" y="40"/>
                    <a:pt x="384" y="40"/>
                    <a:pt x="384" y="40"/>
                  </a:cubicBezTo>
                  <a:cubicBezTo>
                    <a:pt x="386" y="41"/>
                    <a:pt x="388" y="43"/>
                    <a:pt x="388" y="45"/>
                  </a:cubicBezTo>
                  <a:cubicBezTo>
                    <a:pt x="476" y="413"/>
                    <a:pt x="476" y="413"/>
                    <a:pt x="476" y="413"/>
                  </a:cubicBezTo>
                  <a:cubicBezTo>
                    <a:pt x="479" y="426"/>
                    <a:pt x="471" y="439"/>
                    <a:pt x="458" y="442"/>
                  </a:cubicBezTo>
                  <a:cubicBezTo>
                    <a:pt x="128" y="520"/>
                    <a:pt x="128" y="520"/>
                    <a:pt x="128" y="520"/>
                  </a:cubicBezTo>
                  <a:cubicBezTo>
                    <a:pt x="126" y="521"/>
                    <a:pt x="125" y="521"/>
                    <a:pt x="123" y="521"/>
                  </a:cubicBezTo>
                  <a:moveTo>
                    <a:pt x="318" y="17"/>
                  </a:moveTo>
                  <a:cubicBezTo>
                    <a:pt x="25" y="87"/>
                    <a:pt x="25" y="87"/>
                    <a:pt x="25" y="87"/>
                  </a:cubicBezTo>
                  <a:cubicBezTo>
                    <a:pt x="21" y="88"/>
                    <a:pt x="18" y="92"/>
                    <a:pt x="19" y="97"/>
                  </a:cubicBezTo>
                  <a:cubicBezTo>
                    <a:pt x="115" y="499"/>
                    <a:pt x="115" y="499"/>
                    <a:pt x="115" y="499"/>
                  </a:cubicBezTo>
                  <a:cubicBezTo>
                    <a:pt x="116" y="503"/>
                    <a:pt x="120" y="506"/>
                    <a:pt x="125" y="505"/>
                  </a:cubicBezTo>
                  <a:cubicBezTo>
                    <a:pt x="454" y="426"/>
                    <a:pt x="454" y="426"/>
                    <a:pt x="454" y="426"/>
                  </a:cubicBezTo>
                  <a:cubicBezTo>
                    <a:pt x="459" y="425"/>
                    <a:pt x="461" y="421"/>
                    <a:pt x="460" y="417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18" y="17"/>
                    <a:pt x="318" y="17"/>
                    <a:pt x="318" y="17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56"/>
            <p:cNvSpPr>
              <a:spLocks noEditPoints="1"/>
            </p:cNvSpPr>
            <p:nvPr/>
          </p:nvSpPr>
          <p:spPr bwMode="auto">
            <a:xfrm>
              <a:off x="10637" y="6621"/>
              <a:ext cx="185" cy="157"/>
            </a:xfrm>
            <a:custGeom>
              <a:avLst/>
              <a:gdLst>
                <a:gd name="T0" fmla="*/ 111 w 78"/>
                <a:gd name="T1" fmla="*/ 373 h 66"/>
                <a:gd name="T2" fmla="*/ 90 w 78"/>
                <a:gd name="T3" fmla="*/ 369 h 66"/>
                <a:gd name="T4" fmla="*/ 66 w 78"/>
                <a:gd name="T5" fmla="*/ 340 h 66"/>
                <a:gd name="T6" fmla="*/ 0 w 78"/>
                <a:gd name="T7" fmla="*/ 57 h 66"/>
                <a:gd name="T8" fmla="*/ 21 w 78"/>
                <a:gd name="T9" fmla="*/ 12 h 66"/>
                <a:gd name="T10" fmla="*/ 66 w 78"/>
                <a:gd name="T11" fmla="*/ 12 h 66"/>
                <a:gd name="T12" fmla="*/ 410 w 78"/>
                <a:gd name="T13" fmla="*/ 226 h 66"/>
                <a:gd name="T14" fmla="*/ 434 w 78"/>
                <a:gd name="T15" fmla="*/ 271 h 66"/>
                <a:gd name="T16" fmla="*/ 398 w 78"/>
                <a:gd name="T17" fmla="*/ 304 h 66"/>
                <a:gd name="T18" fmla="*/ 123 w 78"/>
                <a:gd name="T19" fmla="*/ 373 h 66"/>
                <a:gd name="T20" fmla="*/ 111 w 78"/>
                <a:gd name="T21" fmla="*/ 373 h 66"/>
                <a:gd name="T22" fmla="*/ 111 w 78"/>
                <a:gd name="T23" fmla="*/ 147 h 66"/>
                <a:gd name="T24" fmla="*/ 147 w 78"/>
                <a:gd name="T25" fmla="*/ 278 h 66"/>
                <a:gd name="T26" fmla="*/ 275 w 78"/>
                <a:gd name="T27" fmla="*/ 243 h 66"/>
                <a:gd name="T28" fmla="*/ 111 w 78"/>
                <a:gd name="T29" fmla="*/ 147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8" h="66">
                  <a:moveTo>
                    <a:pt x="20" y="66"/>
                  </a:moveTo>
                  <a:cubicBezTo>
                    <a:pt x="19" y="66"/>
                    <a:pt x="17" y="66"/>
                    <a:pt x="16" y="65"/>
                  </a:cubicBezTo>
                  <a:cubicBezTo>
                    <a:pt x="14" y="64"/>
                    <a:pt x="13" y="62"/>
                    <a:pt x="12" y="6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1" y="4"/>
                    <a:pt x="4" y="2"/>
                  </a:cubicBezTo>
                  <a:cubicBezTo>
                    <a:pt x="6" y="0"/>
                    <a:pt x="10" y="0"/>
                    <a:pt x="12" y="2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6" y="42"/>
                    <a:pt x="78" y="45"/>
                    <a:pt x="77" y="48"/>
                  </a:cubicBezTo>
                  <a:cubicBezTo>
                    <a:pt x="77" y="51"/>
                    <a:pt x="74" y="54"/>
                    <a:pt x="71" y="5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moveTo>
                    <a:pt x="20" y="26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20" y="26"/>
                    <a:pt x="20" y="26"/>
                    <a:pt x="20" y="2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0" name="Rectangle 857"/>
            <p:cNvSpPr>
              <a:spLocks noChangeArrowheads="1"/>
            </p:cNvSpPr>
            <p:nvPr/>
          </p:nvSpPr>
          <p:spPr bwMode="auto">
            <a:xfrm>
              <a:off x="10792" y="7411"/>
              <a:ext cx="1" cy="1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 858"/>
            <p:cNvSpPr>
              <a:spLocks/>
            </p:cNvSpPr>
            <p:nvPr/>
          </p:nvSpPr>
          <p:spPr bwMode="auto">
            <a:xfrm>
              <a:off x="10792" y="741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 859"/>
            <p:cNvSpPr>
              <a:spLocks/>
            </p:cNvSpPr>
            <p:nvPr/>
          </p:nvSpPr>
          <p:spPr bwMode="auto">
            <a:xfrm>
              <a:off x="10258" y="7392"/>
              <a:ext cx="536" cy="161"/>
            </a:xfrm>
            <a:custGeom>
              <a:avLst/>
              <a:gdLst>
                <a:gd name="T0" fmla="*/ 529 w 536"/>
                <a:gd name="T1" fmla="*/ 0 h 161"/>
                <a:gd name="T2" fmla="*/ 0 w 536"/>
                <a:gd name="T3" fmla="*/ 126 h 161"/>
                <a:gd name="T4" fmla="*/ 7 w 536"/>
                <a:gd name="T5" fmla="*/ 161 h 161"/>
                <a:gd name="T6" fmla="*/ 536 w 536"/>
                <a:gd name="T7" fmla="*/ 35 h 161"/>
                <a:gd name="T8" fmla="*/ 534 w 536"/>
                <a:gd name="T9" fmla="*/ 19 h 161"/>
                <a:gd name="T10" fmla="*/ 529 w 536"/>
                <a:gd name="T11" fmla="*/ 0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6" h="161">
                  <a:moveTo>
                    <a:pt x="529" y="0"/>
                  </a:moveTo>
                  <a:lnTo>
                    <a:pt x="0" y="126"/>
                  </a:lnTo>
                  <a:lnTo>
                    <a:pt x="7" y="161"/>
                  </a:lnTo>
                  <a:lnTo>
                    <a:pt x="536" y="35"/>
                  </a:lnTo>
                  <a:lnTo>
                    <a:pt x="534" y="19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 860"/>
            <p:cNvSpPr>
              <a:spLocks/>
            </p:cNvSpPr>
            <p:nvPr/>
          </p:nvSpPr>
          <p:spPr bwMode="auto">
            <a:xfrm>
              <a:off x="10258" y="7392"/>
              <a:ext cx="536" cy="161"/>
            </a:xfrm>
            <a:custGeom>
              <a:avLst/>
              <a:gdLst>
                <a:gd name="T0" fmla="*/ 529 w 536"/>
                <a:gd name="T1" fmla="*/ 0 h 161"/>
                <a:gd name="T2" fmla="*/ 0 w 536"/>
                <a:gd name="T3" fmla="*/ 126 h 161"/>
                <a:gd name="T4" fmla="*/ 7 w 536"/>
                <a:gd name="T5" fmla="*/ 161 h 161"/>
                <a:gd name="T6" fmla="*/ 536 w 536"/>
                <a:gd name="T7" fmla="*/ 35 h 161"/>
                <a:gd name="T8" fmla="*/ 534 w 536"/>
                <a:gd name="T9" fmla="*/ 19 h 161"/>
                <a:gd name="T10" fmla="*/ 529 w 536"/>
                <a:gd name="T11" fmla="*/ 0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6" h="161">
                  <a:moveTo>
                    <a:pt x="529" y="0"/>
                  </a:moveTo>
                  <a:lnTo>
                    <a:pt x="0" y="126"/>
                  </a:lnTo>
                  <a:lnTo>
                    <a:pt x="7" y="161"/>
                  </a:lnTo>
                  <a:lnTo>
                    <a:pt x="536" y="35"/>
                  </a:lnTo>
                  <a:lnTo>
                    <a:pt x="534" y="19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4" name="Rectangle 861"/>
            <p:cNvSpPr>
              <a:spLocks noChangeArrowheads="1"/>
            </p:cNvSpPr>
            <p:nvPr/>
          </p:nvSpPr>
          <p:spPr bwMode="auto">
            <a:xfrm>
              <a:off x="10815" y="7510"/>
              <a:ext cx="1" cy="1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862"/>
            <p:cNvSpPr>
              <a:spLocks/>
            </p:cNvSpPr>
            <p:nvPr/>
          </p:nvSpPr>
          <p:spPr bwMode="auto">
            <a:xfrm>
              <a:off x="10815" y="751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863"/>
            <p:cNvSpPr>
              <a:spLocks/>
            </p:cNvSpPr>
            <p:nvPr/>
          </p:nvSpPr>
          <p:spPr bwMode="auto">
            <a:xfrm>
              <a:off x="10282" y="7491"/>
              <a:ext cx="538" cy="164"/>
            </a:xfrm>
            <a:custGeom>
              <a:avLst/>
              <a:gdLst>
                <a:gd name="T0" fmla="*/ 529 w 538"/>
                <a:gd name="T1" fmla="*/ 0 h 164"/>
                <a:gd name="T2" fmla="*/ 0 w 538"/>
                <a:gd name="T3" fmla="*/ 129 h 164"/>
                <a:gd name="T4" fmla="*/ 9 w 538"/>
                <a:gd name="T5" fmla="*/ 164 h 164"/>
                <a:gd name="T6" fmla="*/ 538 w 538"/>
                <a:gd name="T7" fmla="*/ 38 h 164"/>
                <a:gd name="T8" fmla="*/ 533 w 538"/>
                <a:gd name="T9" fmla="*/ 19 h 164"/>
                <a:gd name="T10" fmla="*/ 529 w 538"/>
                <a:gd name="T11" fmla="*/ 0 h 1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8" h="164">
                  <a:moveTo>
                    <a:pt x="529" y="0"/>
                  </a:moveTo>
                  <a:lnTo>
                    <a:pt x="0" y="129"/>
                  </a:lnTo>
                  <a:lnTo>
                    <a:pt x="9" y="164"/>
                  </a:lnTo>
                  <a:lnTo>
                    <a:pt x="538" y="38"/>
                  </a:lnTo>
                  <a:lnTo>
                    <a:pt x="533" y="19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864"/>
            <p:cNvSpPr>
              <a:spLocks/>
            </p:cNvSpPr>
            <p:nvPr/>
          </p:nvSpPr>
          <p:spPr bwMode="auto">
            <a:xfrm>
              <a:off x="10282" y="7491"/>
              <a:ext cx="538" cy="164"/>
            </a:xfrm>
            <a:custGeom>
              <a:avLst/>
              <a:gdLst>
                <a:gd name="T0" fmla="*/ 529 w 538"/>
                <a:gd name="T1" fmla="*/ 0 h 164"/>
                <a:gd name="T2" fmla="*/ 0 w 538"/>
                <a:gd name="T3" fmla="*/ 129 h 164"/>
                <a:gd name="T4" fmla="*/ 9 w 538"/>
                <a:gd name="T5" fmla="*/ 164 h 164"/>
                <a:gd name="T6" fmla="*/ 538 w 538"/>
                <a:gd name="T7" fmla="*/ 38 h 164"/>
                <a:gd name="T8" fmla="*/ 533 w 538"/>
                <a:gd name="T9" fmla="*/ 19 h 164"/>
                <a:gd name="T10" fmla="*/ 529 w 538"/>
                <a:gd name="T11" fmla="*/ 0 h 1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8" h="164">
                  <a:moveTo>
                    <a:pt x="529" y="0"/>
                  </a:moveTo>
                  <a:lnTo>
                    <a:pt x="0" y="129"/>
                  </a:lnTo>
                  <a:lnTo>
                    <a:pt x="9" y="164"/>
                  </a:lnTo>
                  <a:lnTo>
                    <a:pt x="538" y="38"/>
                  </a:lnTo>
                  <a:lnTo>
                    <a:pt x="533" y="19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865"/>
            <p:cNvSpPr>
              <a:spLocks noEditPoints="1"/>
            </p:cNvSpPr>
            <p:nvPr/>
          </p:nvSpPr>
          <p:spPr bwMode="auto">
            <a:xfrm>
              <a:off x="10177" y="6856"/>
              <a:ext cx="529" cy="526"/>
            </a:xfrm>
            <a:custGeom>
              <a:avLst/>
              <a:gdLst>
                <a:gd name="T0" fmla="*/ 496 w 223"/>
                <a:gd name="T1" fmla="*/ 73 h 222"/>
                <a:gd name="T2" fmla="*/ 74 w 223"/>
                <a:gd name="T3" fmla="*/ 751 h 222"/>
                <a:gd name="T4" fmla="*/ 759 w 223"/>
                <a:gd name="T5" fmla="*/ 1173 h 222"/>
                <a:gd name="T6" fmla="*/ 1181 w 223"/>
                <a:gd name="T7" fmla="*/ 488 h 222"/>
                <a:gd name="T8" fmla="*/ 496 w 223"/>
                <a:gd name="T9" fmla="*/ 73 h 222"/>
                <a:gd name="T10" fmla="*/ 714 w 223"/>
                <a:gd name="T11" fmla="*/ 993 h 222"/>
                <a:gd name="T12" fmla="*/ 259 w 223"/>
                <a:gd name="T13" fmla="*/ 713 h 222"/>
                <a:gd name="T14" fmla="*/ 541 w 223"/>
                <a:gd name="T15" fmla="*/ 254 h 222"/>
                <a:gd name="T16" fmla="*/ 996 w 223"/>
                <a:gd name="T17" fmla="*/ 533 h 222"/>
                <a:gd name="T18" fmla="*/ 714 w 223"/>
                <a:gd name="T19" fmla="*/ 993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3" h="222">
                  <a:moveTo>
                    <a:pt x="88" y="13"/>
                  </a:moveTo>
                  <a:cubicBezTo>
                    <a:pt x="34" y="25"/>
                    <a:pt x="0" y="80"/>
                    <a:pt x="13" y="134"/>
                  </a:cubicBezTo>
                  <a:cubicBezTo>
                    <a:pt x="26" y="189"/>
                    <a:pt x="81" y="222"/>
                    <a:pt x="135" y="209"/>
                  </a:cubicBezTo>
                  <a:cubicBezTo>
                    <a:pt x="189" y="196"/>
                    <a:pt x="223" y="142"/>
                    <a:pt x="210" y="87"/>
                  </a:cubicBezTo>
                  <a:cubicBezTo>
                    <a:pt x="197" y="33"/>
                    <a:pt x="142" y="0"/>
                    <a:pt x="88" y="13"/>
                  </a:cubicBezTo>
                  <a:moveTo>
                    <a:pt x="127" y="177"/>
                  </a:moveTo>
                  <a:cubicBezTo>
                    <a:pt x="91" y="185"/>
                    <a:pt x="55" y="163"/>
                    <a:pt x="46" y="127"/>
                  </a:cubicBezTo>
                  <a:cubicBezTo>
                    <a:pt x="37" y="90"/>
                    <a:pt x="60" y="54"/>
                    <a:pt x="96" y="45"/>
                  </a:cubicBezTo>
                  <a:cubicBezTo>
                    <a:pt x="132" y="37"/>
                    <a:pt x="168" y="59"/>
                    <a:pt x="177" y="95"/>
                  </a:cubicBezTo>
                  <a:cubicBezTo>
                    <a:pt x="186" y="132"/>
                    <a:pt x="163" y="168"/>
                    <a:pt x="127" y="177"/>
                  </a:cubicBezTo>
                </a:path>
              </a:pathLst>
            </a:custGeom>
            <a:solidFill>
              <a:srgbClr val="FDBC1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866"/>
            <p:cNvSpPr>
              <a:spLocks/>
            </p:cNvSpPr>
            <p:nvPr/>
          </p:nvSpPr>
          <p:spPr bwMode="auto">
            <a:xfrm>
              <a:off x="10479" y="7202"/>
              <a:ext cx="168" cy="150"/>
            </a:xfrm>
            <a:custGeom>
              <a:avLst/>
              <a:gdLst>
                <a:gd name="T0" fmla="*/ 234 w 71"/>
                <a:gd name="T1" fmla="*/ 0 h 63"/>
                <a:gd name="T2" fmla="*/ 0 w 71"/>
                <a:gd name="T3" fmla="*/ 176 h 63"/>
                <a:gd name="T4" fmla="*/ 45 w 71"/>
                <a:gd name="T5" fmla="*/ 357 h 63"/>
                <a:gd name="T6" fmla="*/ 398 w 71"/>
                <a:gd name="T7" fmla="*/ 102 h 63"/>
                <a:gd name="T8" fmla="*/ 234 w 71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63">
                  <a:moveTo>
                    <a:pt x="42" y="0"/>
                  </a:moveTo>
                  <a:cubicBezTo>
                    <a:pt x="33" y="15"/>
                    <a:pt x="18" y="26"/>
                    <a:pt x="0" y="31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35" y="57"/>
                    <a:pt x="57" y="40"/>
                    <a:pt x="71" y="18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 867"/>
            <p:cNvSpPr>
              <a:spLocks/>
            </p:cNvSpPr>
            <p:nvPr/>
          </p:nvSpPr>
          <p:spPr bwMode="auto">
            <a:xfrm>
              <a:off x="10578" y="7062"/>
              <a:ext cx="112" cy="183"/>
            </a:xfrm>
            <a:custGeom>
              <a:avLst/>
              <a:gdLst>
                <a:gd name="T0" fmla="*/ 0 w 47"/>
                <a:gd name="T1" fmla="*/ 333 h 77"/>
                <a:gd name="T2" fmla="*/ 164 w 47"/>
                <a:gd name="T3" fmla="*/ 435 h 77"/>
                <a:gd name="T4" fmla="*/ 234 w 47"/>
                <a:gd name="T5" fmla="*/ 0 h 77"/>
                <a:gd name="T6" fmla="*/ 45 w 47"/>
                <a:gd name="T7" fmla="*/ 45 h 77"/>
                <a:gd name="T8" fmla="*/ 0 w 47"/>
                <a:gd name="T9" fmla="*/ 333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7">
                  <a:moveTo>
                    <a:pt x="0" y="59"/>
                  </a:moveTo>
                  <a:cubicBezTo>
                    <a:pt x="29" y="77"/>
                    <a:pt x="29" y="77"/>
                    <a:pt x="29" y="77"/>
                  </a:cubicBezTo>
                  <a:cubicBezTo>
                    <a:pt x="42" y="55"/>
                    <a:pt x="47" y="28"/>
                    <a:pt x="41" y="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26"/>
                    <a:pt x="9" y="45"/>
                    <a:pt x="0" y="59"/>
                  </a:cubicBezTo>
                </a:path>
              </a:pathLst>
            </a:custGeom>
            <a:solidFill>
              <a:srgbClr val="FF4E4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868"/>
            <p:cNvSpPr>
              <a:spLocks/>
            </p:cNvSpPr>
            <p:nvPr/>
          </p:nvSpPr>
          <p:spPr bwMode="auto">
            <a:xfrm>
              <a:off x="10177" y="6887"/>
              <a:ext cx="228" cy="287"/>
            </a:xfrm>
            <a:custGeom>
              <a:avLst/>
              <a:gdLst>
                <a:gd name="T0" fmla="*/ 542 w 96"/>
                <a:gd name="T1" fmla="*/ 180 h 121"/>
                <a:gd name="T2" fmla="*/ 496 w 96"/>
                <a:gd name="T3" fmla="*/ 0 h 121"/>
                <a:gd name="T4" fmla="*/ 74 w 96"/>
                <a:gd name="T5" fmla="*/ 681 h 121"/>
                <a:gd name="T6" fmla="*/ 259 w 96"/>
                <a:gd name="T7" fmla="*/ 640 h 121"/>
                <a:gd name="T8" fmla="*/ 542 w 96"/>
                <a:gd name="T9" fmla="*/ 18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121">
                  <a:moveTo>
                    <a:pt x="96" y="32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34" y="12"/>
                    <a:pt x="0" y="67"/>
                    <a:pt x="13" y="121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37" y="77"/>
                    <a:pt x="60" y="41"/>
                    <a:pt x="96" y="32"/>
                  </a:cubicBez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 869"/>
            <p:cNvSpPr>
              <a:spLocks/>
            </p:cNvSpPr>
            <p:nvPr/>
          </p:nvSpPr>
          <p:spPr bwMode="auto">
            <a:xfrm>
              <a:off x="10208" y="7157"/>
              <a:ext cx="290" cy="225"/>
            </a:xfrm>
            <a:custGeom>
              <a:avLst/>
              <a:gdLst>
                <a:gd name="T0" fmla="*/ 185 w 122"/>
                <a:gd name="T1" fmla="*/ 0 h 95"/>
                <a:gd name="T2" fmla="*/ 0 w 122"/>
                <a:gd name="T3" fmla="*/ 40 h 95"/>
                <a:gd name="T4" fmla="*/ 689 w 122"/>
                <a:gd name="T5" fmla="*/ 459 h 95"/>
                <a:gd name="T6" fmla="*/ 644 w 122"/>
                <a:gd name="T7" fmla="*/ 279 h 95"/>
                <a:gd name="T8" fmla="*/ 185 w 122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95">
                  <a:moveTo>
                    <a:pt x="33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" y="62"/>
                    <a:pt x="68" y="95"/>
                    <a:pt x="122" y="8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78" y="58"/>
                    <a:pt x="42" y="36"/>
                    <a:pt x="33" y="0"/>
                  </a:cubicBezTo>
                  <a:close/>
                </a:path>
              </a:pathLst>
            </a:custGeom>
            <a:solidFill>
              <a:srgbClr val="3572B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 870"/>
            <p:cNvSpPr>
              <a:spLocks/>
            </p:cNvSpPr>
            <p:nvPr/>
          </p:nvSpPr>
          <p:spPr bwMode="auto">
            <a:xfrm>
              <a:off x="10512" y="6666"/>
              <a:ext cx="118" cy="245"/>
            </a:xfrm>
            <a:custGeom>
              <a:avLst/>
              <a:gdLst>
                <a:gd name="T0" fmla="*/ 278 w 50"/>
                <a:gd name="T1" fmla="*/ 0 h 103"/>
                <a:gd name="T2" fmla="*/ 144 w 50"/>
                <a:gd name="T3" fmla="*/ 33 h 103"/>
                <a:gd name="T4" fmla="*/ 0 w 50"/>
                <a:gd name="T5" fmla="*/ 533 h 103"/>
                <a:gd name="T6" fmla="*/ 111 w 50"/>
                <a:gd name="T7" fmla="*/ 583 h 103"/>
                <a:gd name="T8" fmla="*/ 278 w 50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103">
                  <a:moveTo>
                    <a:pt x="50" y="0"/>
                  </a:moveTo>
                  <a:cubicBezTo>
                    <a:pt x="26" y="6"/>
                    <a:pt x="26" y="6"/>
                    <a:pt x="26" y="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7" y="96"/>
                    <a:pt x="14" y="99"/>
                    <a:pt x="20" y="103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871"/>
            <p:cNvSpPr>
              <a:spLocks/>
            </p:cNvSpPr>
            <p:nvPr/>
          </p:nvSpPr>
          <p:spPr bwMode="auto">
            <a:xfrm>
              <a:off x="10573" y="6647"/>
              <a:ext cx="64" cy="34"/>
            </a:xfrm>
            <a:custGeom>
              <a:avLst/>
              <a:gdLst>
                <a:gd name="T0" fmla="*/ 64 w 64"/>
                <a:gd name="T1" fmla="*/ 0 h 34"/>
                <a:gd name="T2" fmla="*/ 5 w 64"/>
                <a:gd name="T3" fmla="*/ 12 h 34"/>
                <a:gd name="T4" fmla="*/ 0 w 64"/>
                <a:gd name="T5" fmla="*/ 34 h 34"/>
                <a:gd name="T6" fmla="*/ 57 w 64"/>
                <a:gd name="T7" fmla="*/ 19 h 34"/>
                <a:gd name="T8" fmla="*/ 64 w 64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34">
                  <a:moveTo>
                    <a:pt x="64" y="0"/>
                  </a:moveTo>
                  <a:lnTo>
                    <a:pt x="5" y="12"/>
                  </a:lnTo>
                  <a:lnTo>
                    <a:pt x="0" y="34"/>
                  </a:lnTo>
                  <a:lnTo>
                    <a:pt x="57" y="1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872"/>
            <p:cNvSpPr>
              <a:spLocks/>
            </p:cNvSpPr>
            <p:nvPr/>
          </p:nvSpPr>
          <p:spPr bwMode="auto">
            <a:xfrm>
              <a:off x="10573" y="6647"/>
              <a:ext cx="64" cy="34"/>
            </a:xfrm>
            <a:custGeom>
              <a:avLst/>
              <a:gdLst>
                <a:gd name="T0" fmla="*/ 64 w 64"/>
                <a:gd name="T1" fmla="*/ 0 h 34"/>
                <a:gd name="T2" fmla="*/ 5 w 64"/>
                <a:gd name="T3" fmla="*/ 12 h 34"/>
                <a:gd name="T4" fmla="*/ 0 w 64"/>
                <a:gd name="T5" fmla="*/ 34 h 34"/>
                <a:gd name="T6" fmla="*/ 57 w 64"/>
                <a:gd name="T7" fmla="*/ 19 h 34"/>
                <a:gd name="T8" fmla="*/ 64 w 64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34">
                  <a:moveTo>
                    <a:pt x="64" y="0"/>
                  </a:moveTo>
                  <a:lnTo>
                    <a:pt x="5" y="12"/>
                  </a:lnTo>
                  <a:lnTo>
                    <a:pt x="0" y="34"/>
                  </a:lnTo>
                  <a:lnTo>
                    <a:pt x="57" y="19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873"/>
            <p:cNvSpPr>
              <a:spLocks noEditPoints="1"/>
            </p:cNvSpPr>
            <p:nvPr/>
          </p:nvSpPr>
          <p:spPr bwMode="auto">
            <a:xfrm>
              <a:off x="10460" y="6967"/>
              <a:ext cx="438" cy="252"/>
            </a:xfrm>
            <a:custGeom>
              <a:avLst/>
              <a:gdLst>
                <a:gd name="T0" fmla="*/ 521 w 185"/>
                <a:gd name="T1" fmla="*/ 283 h 106"/>
                <a:gd name="T2" fmla="*/ 521 w 185"/>
                <a:gd name="T3" fmla="*/ 414 h 106"/>
                <a:gd name="T4" fmla="*/ 521 w 185"/>
                <a:gd name="T5" fmla="*/ 447 h 106"/>
                <a:gd name="T6" fmla="*/ 1037 w 185"/>
                <a:gd name="T7" fmla="*/ 599 h 106"/>
                <a:gd name="T8" fmla="*/ 992 w 185"/>
                <a:gd name="T9" fmla="*/ 418 h 106"/>
                <a:gd name="T10" fmla="*/ 521 w 185"/>
                <a:gd name="T11" fmla="*/ 283 h 106"/>
                <a:gd name="T12" fmla="*/ 73 w 185"/>
                <a:gd name="T13" fmla="*/ 0 h 106"/>
                <a:gd name="T14" fmla="*/ 12 w 185"/>
                <a:gd name="T15" fmla="*/ 204 h 106"/>
                <a:gd name="T16" fmla="*/ 73 w 185"/>
                <a:gd name="T17" fmla="*/ 311 h 106"/>
                <a:gd name="T18" fmla="*/ 336 w 185"/>
                <a:gd name="T19" fmla="*/ 390 h 106"/>
                <a:gd name="T20" fmla="*/ 324 w 185"/>
                <a:gd name="T21" fmla="*/ 271 h 106"/>
                <a:gd name="T22" fmla="*/ 308 w 185"/>
                <a:gd name="T23" fmla="*/ 221 h 106"/>
                <a:gd name="T24" fmla="*/ 279 w 185"/>
                <a:gd name="T25" fmla="*/ 209 h 106"/>
                <a:gd name="T26" fmla="*/ 185 w 185"/>
                <a:gd name="T27" fmla="*/ 57 h 106"/>
                <a:gd name="T28" fmla="*/ 73 w 185"/>
                <a:gd name="T29" fmla="*/ 0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106">
                  <a:moveTo>
                    <a:pt x="93" y="50"/>
                  </a:moveTo>
                  <a:cubicBezTo>
                    <a:pt x="94" y="58"/>
                    <a:pt x="94" y="66"/>
                    <a:pt x="93" y="73"/>
                  </a:cubicBezTo>
                  <a:cubicBezTo>
                    <a:pt x="93" y="75"/>
                    <a:pt x="93" y="77"/>
                    <a:pt x="93" y="79"/>
                  </a:cubicBezTo>
                  <a:cubicBezTo>
                    <a:pt x="185" y="106"/>
                    <a:pt x="185" y="106"/>
                    <a:pt x="185" y="106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93" y="50"/>
                    <a:pt x="93" y="50"/>
                    <a:pt x="93" y="50"/>
                  </a:cubicBezTo>
                  <a:moveTo>
                    <a:pt x="13" y="0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0" y="44"/>
                    <a:pt x="4" y="53"/>
                    <a:pt x="13" y="5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2"/>
                    <a:pt x="60" y="55"/>
                    <a:pt x="58" y="48"/>
                  </a:cubicBezTo>
                  <a:cubicBezTo>
                    <a:pt x="57" y="45"/>
                    <a:pt x="56" y="42"/>
                    <a:pt x="55" y="39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8" y="34"/>
                    <a:pt x="31" y="22"/>
                    <a:pt x="33" y="10"/>
                  </a:cubicBezTo>
                  <a:cubicBezTo>
                    <a:pt x="27" y="5"/>
                    <a:pt x="20" y="2"/>
                    <a:pt x="13" y="0"/>
                  </a:cubicBezTo>
                </a:path>
              </a:pathLst>
            </a:cu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874"/>
            <p:cNvSpPr>
              <a:spLocks/>
            </p:cNvSpPr>
            <p:nvPr/>
          </p:nvSpPr>
          <p:spPr bwMode="auto">
            <a:xfrm>
              <a:off x="10879" y="7143"/>
              <a:ext cx="41" cy="81"/>
            </a:xfrm>
            <a:custGeom>
              <a:avLst/>
              <a:gdLst>
                <a:gd name="T0" fmla="*/ 0 w 41"/>
                <a:gd name="T1" fmla="*/ 0 h 81"/>
                <a:gd name="T2" fmla="*/ 19 w 41"/>
                <a:gd name="T3" fmla="*/ 76 h 81"/>
                <a:gd name="T4" fmla="*/ 41 w 41"/>
                <a:gd name="T5" fmla="*/ 81 h 81"/>
                <a:gd name="T6" fmla="*/ 22 w 41"/>
                <a:gd name="T7" fmla="*/ 7 h 81"/>
                <a:gd name="T8" fmla="*/ 0 w 4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81">
                  <a:moveTo>
                    <a:pt x="0" y="0"/>
                  </a:moveTo>
                  <a:lnTo>
                    <a:pt x="19" y="76"/>
                  </a:lnTo>
                  <a:lnTo>
                    <a:pt x="41" y="81"/>
                  </a:lnTo>
                  <a:lnTo>
                    <a:pt x="2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875"/>
            <p:cNvSpPr>
              <a:spLocks/>
            </p:cNvSpPr>
            <p:nvPr/>
          </p:nvSpPr>
          <p:spPr bwMode="auto">
            <a:xfrm>
              <a:off x="10879" y="7143"/>
              <a:ext cx="41" cy="81"/>
            </a:xfrm>
            <a:custGeom>
              <a:avLst/>
              <a:gdLst>
                <a:gd name="T0" fmla="*/ 0 w 41"/>
                <a:gd name="T1" fmla="*/ 0 h 81"/>
                <a:gd name="T2" fmla="*/ 19 w 41"/>
                <a:gd name="T3" fmla="*/ 76 h 81"/>
                <a:gd name="T4" fmla="*/ 41 w 41"/>
                <a:gd name="T5" fmla="*/ 81 h 81"/>
                <a:gd name="T6" fmla="*/ 22 w 41"/>
                <a:gd name="T7" fmla="*/ 7 h 81"/>
                <a:gd name="T8" fmla="*/ 0 w 4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81">
                  <a:moveTo>
                    <a:pt x="0" y="0"/>
                  </a:moveTo>
                  <a:lnTo>
                    <a:pt x="19" y="76"/>
                  </a:lnTo>
                  <a:lnTo>
                    <a:pt x="41" y="81"/>
                  </a:lnTo>
                  <a:lnTo>
                    <a:pt x="22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876"/>
            <p:cNvSpPr>
              <a:spLocks noEditPoints="1"/>
            </p:cNvSpPr>
            <p:nvPr/>
          </p:nvSpPr>
          <p:spPr bwMode="auto">
            <a:xfrm>
              <a:off x="10490" y="6889"/>
              <a:ext cx="190" cy="266"/>
            </a:xfrm>
            <a:custGeom>
              <a:avLst/>
              <a:gdLst>
                <a:gd name="T0" fmla="*/ 451 w 80"/>
                <a:gd name="T1" fmla="*/ 599 h 112"/>
                <a:gd name="T2" fmla="*/ 451 w 80"/>
                <a:gd name="T3" fmla="*/ 632 h 112"/>
                <a:gd name="T4" fmla="*/ 451 w 80"/>
                <a:gd name="T5" fmla="*/ 632 h 112"/>
                <a:gd name="T6" fmla="*/ 451 w 80"/>
                <a:gd name="T7" fmla="*/ 599 h 112"/>
                <a:gd name="T8" fmla="*/ 238 w 80"/>
                <a:gd name="T9" fmla="*/ 406 h 112"/>
                <a:gd name="T10" fmla="*/ 254 w 80"/>
                <a:gd name="T11" fmla="*/ 456 h 112"/>
                <a:gd name="T12" fmla="*/ 266 w 80"/>
                <a:gd name="T13" fmla="*/ 575 h 112"/>
                <a:gd name="T14" fmla="*/ 266 w 80"/>
                <a:gd name="T15" fmla="*/ 575 h 112"/>
                <a:gd name="T16" fmla="*/ 254 w 80"/>
                <a:gd name="T17" fmla="*/ 456 h 112"/>
                <a:gd name="T18" fmla="*/ 349 w 80"/>
                <a:gd name="T19" fmla="*/ 435 h 112"/>
                <a:gd name="T20" fmla="*/ 238 w 80"/>
                <a:gd name="T21" fmla="*/ 406 h 112"/>
                <a:gd name="T22" fmla="*/ 50 w 80"/>
                <a:gd name="T23" fmla="*/ 0 h 112"/>
                <a:gd name="T24" fmla="*/ 0 w 80"/>
                <a:gd name="T25" fmla="*/ 185 h 112"/>
                <a:gd name="T26" fmla="*/ 114 w 80"/>
                <a:gd name="T27" fmla="*/ 242 h 112"/>
                <a:gd name="T28" fmla="*/ 114 w 80"/>
                <a:gd name="T29" fmla="*/ 226 h 112"/>
                <a:gd name="T30" fmla="*/ 164 w 80"/>
                <a:gd name="T31" fmla="*/ 50 h 112"/>
                <a:gd name="T32" fmla="*/ 50 w 80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0" h="112">
                  <a:moveTo>
                    <a:pt x="80" y="106"/>
                  </a:moveTo>
                  <a:cubicBezTo>
                    <a:pt x="80" y="108"/>
                    <a:pt x="80" y="110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80" y="110"/>
                    <a:pt x="80" y="108"/>
                    <a:pt x="80" y="106"/>
                  </a:cubicBezTo>
                  <a:moveTo>
                    <a:pt x="42" y="72"/>
                  </a:moveTo>
                  <a:cubicBezTo>
                    <a:pt x="43" y="75"/>
                    <a:pt x="44" y="78"/>
                    <a:pt x="45" y="81"/>
                  </a:cubicBezTo>
                  <a:cubicBezTo>
                    <a:pt x="47" y="88"/>
                    <a:pt x="47" y="95"/>
                    <a:pt x="47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95"/>
                    <a:pt x="47" y="88"/>
                    <a:pt x="45" y="81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9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7" y="35"/>
                    <a:pt x="14" y="38"/>
                    <a:pt x="20" y="43"/>
                  </a:cubicBezTo>
                  <a:cubicBezTo>
                    <a:pt x="20" y="42"/>
                    <a:pt x="20" y="41"/>
                    <a:pt x="20" y="4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5"/>
                    <a:pt x="16" y="2"/>
                    <a:pt x="9" y="0"/>
                  </a:cubicBezTo>
                </a:path>
              </a:pathLst>
            </a:custGeom>
            <a:solidFill>
              <a:srgbClr val="D1A62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877"/>
            <p:cNvSpPr>
              <a:spLocks/>
            </p:cNvSpPr>
            <p:nvPr/>
          </p:nvSpPr>
          <p:spPr bwMode="auto">
            <a:xfrm>
              <a:off x="10597" y="7072"/>
              <a:ext cx="86" cy="83"/>
            </a:xfrm>
            <a:custGeom>
              <a:avLst/>
              <a:gdLst>
                <a:gd name="T0" fmla="*/ 98 w 36"/>
                <a:gd name="T1" fmla="*/ 0 h 35"/>
                <a:gd name="T2" fmla="*/ 0 w 36"/>
                <a:gd name="T3" fmla="*/ 21 h 35"/>
                <a:gd name="T4" fmla="*/ 12 w 36"/>
                <a:gd name="T5" fmla="*/ 140 h 35"/>
                <a:gd name="T6" fmla="*/ 201 w 36"/>
                <a:gd name="T7" fmla="*/ 197 h 35"/>
                <a:gd name="T8" fmla="*/ 201 w 36"/>
                <a:gd name="T9" fmla="*/ 164 h 35"/>
                <a:gd name="T10" fmla="*/ 201 w 36"/>
                <a:gd name="T11" fmla="*/ 33 h 35"/>
                <a:gd name="T12" fmla="*/ 98 w 36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35">
                  <a:moveTo>
                    <a:pt x="1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11"/>
                    <a:pt x="2" y="18"/>
                    <a:pt x="2" y="2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3"/>
                    <a:pt x="35" y="31"/>
                    <a:pt x="35" y="29"/>
                  </a:cubicBezTo>
                  <a:cubicBezTo>
                    <a:pt x="36" y="22"/>
                    <a:pt x="36" y="14"/>
                    <a:pt x="35" y="6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D24E5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878"/>
            <p:cNvSpPr>
              <a:spLocks/>
            </p:cNvSpPr>
            <p:nvPr/>
          </p:nvSpPr>
          <p:spPr bwMode="auto">
            <a:xfrm>
              <a:off x="10552" y="6017"/>
              <a:ext cx="1101" cy="1252"/>
            </a:xfrm>
            <a:custGeom>
              <a:avLst/>
              <a:gdLst>
                <a:gd name="T0" fmla="*/ 1903 w 464"/>
                <a:gd name="T1" fmla="*/ 2952 h 528"/>
                <a:gd name="T2" fmla="*/ 74 w 464"/>
                <a:gd name="T3" fmla="*/ 2419 h 528"/>
                <a:gd name="T4" fmla="*/ 12 w 464"/>
                <a:gd name="T5" fmla="*/ 2305 h 528"/>
                <a:gd name="T6" fmla="*/ 664 w 464"/>
                <a:gd name="T7" fmla="*/ 74 h 528"/>
                <a:gd name="T8" fmla="*/ 776 w 464"/>
                <a:gd name="T9" fmla="*/ 17 h 528"/>
                <a:gd name="T10" fmla="*/ 2420 w 464"/>
                <a:gd name="T11" fmla="*/ 496 h 528"/>
                <a:gd name="T12" fmla="*/ 2613 w 464"/>
                <a:gd name="T13" fmla="*/ 849 h 528"/>
                <a:gd name="T14" fmla="*/ 2015 w 464"/>
                <a:gd name="T15" fmla="*/ 2891 h 528"/>
                <a:gd name="T16" fmla="*/ 1903 w 464"/>
                <a:gd name="T17" fmla="*/ 2952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4" h="528">
                  <a:moveTo>
                    <a:pt x="338" y="525"/>
                  </a:moveTo>
                  <a:cubicBezTo>
                    <a:pt x="13" y="430"/>
                    <a:pt x="13" y="430"/>
                    <a:pt x="13" y="430"/>
                  </a:cubicBezTo>
                  <a:cubicBezTo>
                    <a:pt x="4" y="428"/>
                    <a:pt x="0" y="419"/>
                    <a:pt x="2" y="410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20" y="5"/>
                    <a:pt x="129" y="0"/>
                    <a:pt x="138" y="3"/>
                  </a:cubicBezTo>
                  <a:cubicBezTo>
                    <a:pt x="430" y="88"/>
                    <a:pt x="430" y="88"/>
                    <a:pt x="430" y="88"/>
                  </a:cubicBezTo>
                  <a:cubicBezTo>
                    <a:pt x="464" y="151"/>
                    <a:pt x="464" y="151"/>
                    <a:pt x="464" y="151"/>
                  </a:cubicBezTo>
                  <a:cubicBezTo>
                    <a:pt x="358" y="514"/>
                    <a:pt x="358" y="514"/>
                    <a:pt x="358" y="514"/>
                  </a:cubicBezTo>
                  <a:cubicBezTo>
                    <a:pt x="356" y="523"/>
                    <a:pt x="347" y="528"/>
                    <a:pt x="338" y="525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879"/>
            <p:cNvSpPr>
              <a:spLocks noEditPoints="1"/>
            </p:cNvSpPr>
            <p:nvPr/>
          </p:nvSpPr>
          <p:spPr bwMode="auto">
            <a:xfrm>
              <a:off x="10531" y="6002"/>
              <a:ext cx="1141" cy="1281"/>
            </a:xfrm>
            <a:custGeom>
              <a:avLst/>
              <a:gdLst>
                <a:gd name="T0" fmla="*/ 1981 w 481"/>
                <a:gd name="T1" fmla="*/ 3039 h 540"/>
                <a:gd name="T2" fmla="*/ 1940 w 481"/>
                <a:gd name="T3" fmla="*/ 3034 h 540"/>
                <a:gd name="T4" fmla="*/ 111 w 481"/>
                <a:gd name="T5" fmla="*/ 2498 h 540"/>
                <a:gd name="T6" fmla="*/ 17 w 481"/>
                <a:gd name="T7" fmla="*/ 2330 h 540"/>
                <a:gd name="T8" fmla="*/ 669 w 481"/>
                <a:gd name="T9" fmla="*/ 95 h 540"/>
                <a:gd name="T10" fmla="*/ 799 w 481"/>
                <a:gd name="T11" fmla="*/ 0 h 540"/>
                <a:gd name="T12" fmla="*/ 837 w 481"/>
                <a:gd name="T13" fmla="*/ 5 h 540"/>
                <a:gd name="T14" fmla="*/ 2481 w 481"/>
                <a:gd name="T15" fmla="*/ 484 h 540"/>
                <a:gd name="T16" fmla="*/ 2510 w 481"/>
                <a:gd name="T17" fmla="*/ 508 h 540"/>
                <a:gd name="T18" fmla="*/ 2702 w 481"/>
                <a:gd name="T19" fmla="*/ 861 h 540"/>
                <a:gd name="T20" fmla="*/ 2707 w 481"/>
                <a:gd name="T21" fmla="*/ 894 h 540"/>
                <a:gd name="T22" fmla="*/ 2111 w 481"/>
                <a:gd name="T23" fmla="*/ 2944 h 540"/>
                <a:gd name="T24" fmla="*/ 1981 w 481"/>
                <a:gd name="T25" fmla="*/ 3039 h 540"/>
                <a:gd name="T26" fmla="*/ 799 w 481"/>
                <a:gd name="T27" fmla="*/ 90 h 540"/>
                <a:gd name="T28" fmla="*/ 759 w 481"/>
                <a:gd name="T29" fmla="*/ 123 h 540"/>
                <a:gd name="T30" fmla="*/ 107 w 481"/>
                <a:gd name="T31" fmla="*/ 2358 h 540"/>
                <a:gd name="T32" fmla="*/ 135 w 481"/>
                <a:gd name="T33" fmla="*/ 2415 h 540"/>
                <a:gd name="T34" fmla="*/ 1964 w 481"/>
                <a:gd name="T35" fmla="*/ 2949 h 540"/>
                <a:gd name="T36" fmla="*/ 2021 w 481"/>
                <a:gd name="T37" fmla="*/ 2915 h 540"/>
                <a:gd name="T38" fmla="*/ 2616 w 481"/>
                <a:gd name="T39" fmla="*/ 890 h 540"/>
                <a:gd name="T40" fmla="*/ 2436 w 481"/>
                <a:gd name="T41" fmla="*/ 569 h 540"/>
                <a:gd name="T42" fmla="*/ 816 w 481"/>
                <a:gd name="T43" fmla="*/ 90 h 540"/>
                <a:gd name="T44" fmla="*/ 799 w 481"/>
                <a:gd name="T45" fmla="*/ 90 h 5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81" h="540">
                  <a:moveTo>
                    <a:pt x="352" y="540"/>
                  </a:moveTo>
                  <a:cubicBezTo>
                    <a:pt x="349" y="540"/>
                    <a:pt x="347" y="540"/>
                    <a:pt x="345" y="539"/>
                  </a:cubicBezTo>
                  <a:cubicBezTo>
                    <a:pt x="20" y="444"/>
                    <a:pt x="20" y="444"/>
                    <a:pt x="20" y="444"/>
                  </a:cubicBezTo>
                  <a:cubicBezTo>
                    <a:pt x="7" y="440"/>
                    <a:pt x="0" y="427"/>
                    <a:pt x="3" y="414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22" y="7"/>
                    <a:pt x="132" y="0"/>
                    <a:pt x="142" y="0"/>
                  </a:cubicBezTo>
                  <a:cubicBezTo>
                    <a:pt x="145" y="0"/>
                    <a:pt x="147" y="0"/>
                    <a:pt x="149" y="1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3" y="87"/>
                    <a:pt x="445" y="88"/>
                    <a:pt x="446" y="90"/>
                  </a:cubicBezTo>
                  <a:cubicBezTo>
                    <a:pt x="480" y="153"/>
                    <a:pt x="480" y="153"/>
                    <a:pt x="480" y="153"/>
                  </a:cubicBezTo>
                  <a:cubicBezTo>
                    <a:pt x="481" y="155"/>
                    <a:pt x="481" y="157"/>
                    <a:pt x="481" y="159"/>
                  </a:cubicBezTo>
                  <a:cubicBezTo>
                    <a:pt x="375" y="523"/>
                    <a:pt x="375" y="523"/>
                    <a:pt x="375" y="523"/>
                  </a:cubicBezTo>
                  <a:cubicBezTo>
                    <a:pt x="372" y="533"/>
                    <a:pt x="362" y="540"/>
                    <a:pt x="352" y="540"/>
                  </a:cubicBezTo>
                  <a:moveTo>
                    <a:pt x="142" y="16"/>
                  </a:moveTo>
                  <a:cubicBezTo>
                    <a:pt x="139" y="16"/>
                    <a:pt x="136" y="18"/>
                    <a:pt x="135" y="22"/>
                  </a:cubicBezTo>
                  <a:cubicBezTo>
                    <a:pt x="19" y="419"/>
                    <a:pt x="19" y="419"/>
                    <a:pt x="19" y="419"/>
                  </a:cubicBezTo>
                  <a:cubicBezTo>
                    <a:pt x="17" y="423"/>
                    <a:pt x="20" y="427"/>
                    <a:pt x="24" y="429"/>
                  </a:cubicBezTo>
                  <a:cubicBezTo>
                    <a:pt x="349" y="524"/>
                    <a:pt x="349" y="524"/>
                    <a:pt x="349" y="524"/>
                  </a:cubicBezTo>
                  <a:cubicBezTo>
                    <a:pt x="354" y="525"/>
                    <a:pt x="358" y="522"/>
                    <a:pt x="359" y="518"/>
                  </a:cubicBezTo>
                  <a:cubicBezTo>
                    <a:pt x="465" y="158"/>
                    <a:pt x="465" y="158"/>
                    <a:pt x="465" y="158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4" y="16"/>
                    <a:pt x="143" y="16"/>
                    <a:pt x="142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880"/>
            <p:cNvSpPr>
              <a:spLocks/>
            </p:cNvSpPr>
            <p:nvPr/>
          </p:nvSpPr>
          <p:spPr bwMode="auto">
            <a:xfrm>
              <a:off x="11539" y="6251"/>
              <a:ext cx="87" cy="117"/>
            </a:xfrm>
            <a:custGeom>
              <a:avLst/>
              <a:gdLst>
                <a:gd name="T0" fmla="*/ 26 w 87"/>
                <a:gd name="T1" fmla="*/ 0 h 117"/>
                <a:gd name="T2" fmla="*/ 0 w 87"/>
                <a:gd name="T3" fmla="*/ 90 h 117"/>
                <a:gd name="T4" fmla="*/ 87 w 87"/>
                <a:gd name="T5" fmla="*/ 117 h 117"/>
                <a:gd name="T6" fmla="*/ 26 w 87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7" h="117">
                  <a:moveTo>
                    <a:pt x="26" y="0"/>
                  </a:moveTo>
                  <a:lnTo>
                    <a:pt x="0" y="90"/>
                  </a:lnTo>
                  <a:lnTo>
                    <a:pt x="87" y="11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FDBE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 881"/>
            <p:cNvSpPr>
              <a:spLocks/>
            </p:cNvSpPr>
            <p:nvPr/>
          </p:nvSpPr>
          <p:spPr bwMode="auto">
            <a:xfrm>
              <a:off x="11539" y="6251"/>
              <a:ext cx="87" cy="117"/>
            </a:xfrm>
            <a:custGeom>
              <a:avLst/>
              <a:gdLst>
                <a:gd name="T0" fmla="*/ 26 w 87"/>
                <a:gd name="T1" fmla="*/ 0 h 117"/>
                <a:gd name="T2" fmla="*/ 0 w 87"/>
                <a:gd name="T3" fmla="*/ 90 h 117"/>
                <a:gd name="T4" fmla="*/ 87 w 87"/>
                <a:gd name="T5" fmla="*/ 117 h 117"/>
                <a:gd name="T6" fmla="*/ 26 w 87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7" h="117">
                  <a:moveTo>
                    <a:pt x="26" y="0"/>
                  </a:moveTo>
                  <a:lnTo>
                    <a:pt x="0" y="90"/>
                  </a:lnTo>
                  <a:lnTo>
                    <a:pt x="87" y="117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882"/>
            <p:cNvSpPr>
              <a:spLocks/>
            </p:cNvSpPr>
            <p:nvPr/>
          </p:nvSpPr>
          <p:spPr bwMode="auto">
            <a:xfrm>
              <a:off x="11565" y="6225"/>
              <a:ext cx="88" cy="150"/>
            </a:xfrm>
            <a:custGeom>
              <a:avLst/>
              <a:gdLst>
                <a:gd name="T0" fmla="*/ 7 w 88"/>
                <a:gd name="T1" fmla="*/ 0 h 150"/>
                <a:gd name="T2" fmla="*/ 0 w 88"/>
                <a:gd name="T3" fmla="*/ 26 h 150"/>
                <a:gd name="T4" fmla="*/ 61 w 88"/>
                <a:gd name="T5" fmla="*/ 143 h 150"/>
                <a:gd name="T6" fmla="*/ 88 w 88"/>
                <a:gd name="T7" fmla="*/ 150 h 150"/>
                <a:gd name="T8" fmla="*/ 7 w 88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50">
                  <a:moveTo>
                    <a:pt x="7" y="0"/>
                  </a:moveTo>
                  <a:lnTo>
                    <a:pt x="0" y="26"/>
                  </a:lnTo>
                  <a:lnTo>
                    <a:pt x="61" y="143"/>
                  </a:lnTo>
                  <a:lnTo>
                    <a:pt x="88" y="15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4578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883"/>
            <p:cNvSpPr>
              <a:spLocks/>
            </p:cNvSpPr>
            <p:nvPr/>
          </p:nvSpPr>
          <p:spPr bwMode="auto">
            <a:xfrm>
              <a:off x="11565" y="6225"/>
              <a:ext cx="88" cy="150"/>
            </a:xfrm>
            <a:custGeom>
              <a:avLst/>
              <a:gdLst>
                <a:gd name="T0" fmla="*/ 7 w 88"/>
                <a:gd name="T1" fmla="*/ 0 h 150"/>
                <a:gd name="T2" fmla="*/ 0 w 88"/>
                <a:gd name="T3" fmla="*/ 26 h 150"/>
                <a:gd name="T4" fmla="*/ 61 w 88"/>
                <a:gd name="T5" fmla="*/ 143 h 150"/>
                <a:gd name="T6" fmla="*/ 88 w 88"/>
                <a:gd name="T7" fmla="*/ 150 h 150"/>
                <a:gd name="T8" fmla="*/ 7 w 88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50">
                  <a:moveTo>
                    <a:pt x="7" y="0"/>
                  </a:moveTo>
                  <a:lnTo>
                    <a:pt x="0" y="26"/>
                  </a:lnTo>
                  <a:lnTo>
                    <a:pt x="61" y="143"/>
                  </a:lnTo>
                  <a:lnTo>
                    <a:pt x="88" y="15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884"/>
            <p:cNvSpPr>
              <a:spLocks noEditPoints="1"/>
            </p:cNvSpPr>
            <p:nvPr/>
          </p:nvSpPr>
          <p:spPr bwMode="auto">
            <a:xfrm>
              <a:off x="11517" y="6206"/>
              <a:ext cx="155" cy="188"/>
            </a:xfrm>
            <a:custGeom>
              <a:avLst/>
              <a:gdLst>
                <a:gd name="T0" fmla="*/ 324 w 65"/>
                <a:gd name="T1" fmla="*/ 447 h 79"/>
                <a:gd name="T2" fmla="*/ 312 w 65"/>
                <a:gd name="T3" fmla="*/ 447 h 79"/>
                <a:gd name="T4" fmla="*/ 33 w 65"/>
                <a:gd name="T5" fmla="*/ 369 h 79"/>
                <a:gd name="T6" fmla="*/ 12 w 65"/>
                <a:gd name="T7" fmla="*/ 345 h 79"/>
                <a:gd name="T8" fmla="*/ 5 w 65"/>
                <a:gd name="T9" fmla="*/ 312 h 79"/>
                <a:gd name="T10" fmla="*/ 86 w 65"/>
                <a:gd name="T11" fmla="*/ 33 h 79"/>
                <a:gd name="T12" fmla="*/ 124 w 65"/>
                <a:gd name="T13" fmla="*/ 0 h 79"/>
                <a:gd name="T14" fmla="*/ 172 w 65"/>
                <a:gd name="T15" fmla="*/ 24 h 79"/>
                <a:gd name="T16" fmla="*/ 365 w 65"/>
                <a:gd name="T17" fmla="*/ 374 h 79"/>
                <a:gd name="T18" fmla="*/ 370 w 65"/>
                <a:gd name="T19" fmla="*/ 402 h 79"/>
                <a:gd name="T20" fmla="*/ 324 w 65"/>
                <a:gd name="T21" fmla="*/ 447 h 79"/>
                <a:gd name="T22" fmla="*/ 107 w 65"/>
                <a:gd name="T23" fmla="*/ 295 h 79"/>
                <a:gd name="T24" fmla="*/ 234 w 65"/>
                <a:gd name="T25" fmla="*/ 328 h 79"/>
                <a:gd name="T26" fmla="*/ 143 w 65"/>
                <a:gd name="T27" fmla="*/ 164 h 79"/>
                <a:gd name="T28" fmla="*/ 107 w 65"/>
                <a:gd name="T29" fmla="*/ 295 h 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5" h="79">
                  <a:moveTo>
                    <a:pt x="57" y="79"/>
                  </a:moveTo>
                  <a:cubicBezTo>
                    <a:pt x="56" y="79"/>
                    <a:pt x="56" y="79"/>
                    <a:pt x="55" y="79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4" y="64"/>
                    <a:pt x="3" y="63"/>
                    <a:pt x="2" y="61"/>
                  </a:cubicBezTo>
                  <a:cubicBezTo>
                    <a:pt x="1" y="59"/>
                    <a:pt x="0" y="57"/>
                    <a:pt x="1" y="5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2"/>
                    <a:pt x="19" y="0"/>
                    <a:pt x="22" y="0"/>
                  </a:cubicBezTo>
                  <a:cubicBezTo>
                    <a:pt x="25" y="0"/>
                    <a:pt x="28" y="1"/>
                    <a:pt x="30" y="4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5" y="68"/>
                    <a:pt x="65" y="69"/>
                    <a:pt x="65" y="71"/>
                  </a:cubicBezTo>
                  <a:cubicBezTo>
                    <a:pt x="65" y="76"/>
                    <a:pt x="62" y="79"/>
                    <a:pt x="57" y="79"/>
                  </a:cubicBezTo>
                  <a:close/>
                  <a:moveTo>
                    <a:pt x="19" y="52"/>
                  </a:moveTo>
                  <a:cubicBezTo>
                    <a:pt x="41" y="58"/>
                    <a:pt x="41" y="58"/>
                    <a:pt x="41" y="58"/>
                  </a:cubicBezTo>
                  <a:cubicBezTo>
                    <a:pt x="25" y="29"/>
                    <a:pt x="25" y="29"/>
                    <a:pt x="25" y="29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885"/>
            <p:cNvSpPr>
              <a:spLocks/>
            </p:cNvSpPr>
            <p:nvPr/>
          </p:nvSpPr>
          <p:spPr bwMode="auto">
            <a:xfrm>
              <a:off x="10825" y="6221"/>
              <a:ext cx="624" cy="635"/>
            </a:xfrm>
            <a:custGeom>
              <a:avLst/>
              <a:gdLst>
                <a:gd name="T0" fmla="*/ 373 w 263"/>
                <a:gd name="T1" fmla="*/ 0 h 268"/>
                <a:gd name="T2" fmla="*/ 463 w 263"/>
                <a:gd name="T3" fmla="*/ 21 h 268"/>
                <a:gd name="T4" fmla="*/ 427 w 263"/>
                <a:gd name="T5" fmla="*/ 152 h 268"/>
                <a:gd name="T6" fmla="*/ 299 w 263"/>
                <a:gd name="T7" fmla="*/ 111 h 268"/>
                <a:gd name="T8" fmla="*/ 0 w 263"/>
                <a:gd name="T9" fmla="*/ 1135 h 268"/>
                <a:gd name="T10" fmla="*/ 28 w 263"/>
                <a:gd name="T11" fmla="*/ 1045 h 268"/>
                <a:gd name="T12" fmla="*/ 157 w 263"/>
                <a:gd name="T13" fmla="*/ 1078 h 268"/>
                <a:gd name="T14" fmla="*/ 119 w 263"/>
                <a:gd name="T15" fmla="*/ 1206 h 268"/>
                <a:gd name="T16" fmla="*/ 28 w 263"/>
                <a:gd name="T17" fmla="*/ 1180 h 268"/>
                <a:gd name="T18" fmla="*/ 0 w 263"/>
                <a:gd name="T19" fmla="*/ 1144 h 268"/>
                <a:gd name="T20" fmla="*/ 28 w 263"/>
                <a:gd name="T21" fmla="*/ 1180 h 268"/>
                <a:gd name="T22" fmla="*/ 1046 w 263"/>
                <a:gd name="T23" fmla="*/ 1476 h 268"/>
                <a:gd name="T24" fmla="*/ 1087 w 263"/>
                <a:gd name="T25" fmla="*/ 1348 h 268"/>
                <a:gd name="T26" fmla="*/ 1210 w 263"/>
                <a:gd name="T27" fmla="*/ 1386 h 268"/>
                <a:gd name="T28" fmla="*/ 1189 w 263"/>
                <a:gd name="T29" fmla="*/ 1476 h 268"/>
                <a:gd name="T30" fmla="*/ 1148 w 263"/>
                <a:gd name="T31" fmla="*/ 1505 h 268"/>
                <a:gd name="T32" fmla="*/ 1136 w 263"/>
                <a:gd name="T33" fmla="*/ 1505 h 268"/>
                <a:gd name="T34" fmla="*/ 1136 w 263"/>
                <a:gd name="T35" fmla="*/ 1505 h 268"/>
                <a:gd name="T36" fmla="*/ 1148 w 263"/>
                <a:gd name="T37" fmla="*/ 1505 h 268"/>
                <a:gd name="T38" fmla="*/ 1189 w 263"/>
                <a:gd name="T39" fmla="*/ 1476 h 268"/>
                <a:gd name="T40" fmla="*/ 1481 w 263"/>
                <a:gd name="T41" fmla="*/ 460 h 268"/>
                <a:gd name="T42" fmla="*/ 1357 w 263"/>
                <a:gd name="T43" fmla="*/ 422 h 268"/>
                <a:gd name="T44" fmla="*/ 1390 w 263"/>
                <a:gd name="T45" fmla="*/ 299 h 268"/>
                <a:gd name="T46" fmla="*/ 373 w 263"/>
                <a:gd name="T47" fmla="*/ 0 h 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3" h="268">
                  <a:moveTo>
                    <a:pt x="66" y="0"/>
                  </a:moveTo>
                  <a:cubicBezTo>
                    <a:pt x="82" y="4"/>
                    <a:pt x="82" y="4"/>
                    <a:pt x="82" y="4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2" y="209"/>
                    <a:pt x="0" y="207"/>
                    <a:pt x="0" y="204"/>
                  </a:cubicBezTo>
                  <a:cubicBezTo>
                    <a:pt x="0" y="207"/>
                    <a:pt x="2" y="209"/>
                    <a:pt x="5" y="210"/>
                  </a:cubicBezTo>
                  <a:cubicBezTo>
                    <a:pt x="186" y="263"/>
                    <a:pt x="186" y="263"/>
                    <a:pt x="186" y="263"/>
                  </a:cubicBezTo>
                  <a:cubicBezTo>
                    <a:pt x="193" y="240"/>
                    <a:pt x="193" y="240"/>
                    <a:pt x="193" y="240"/>
                  </a:cubicBezTo>
                  <a:cubicBezTo>
                    <a:pt x="215" y="247"/>
                    <a:pt x="215" y="247"/>
                    <a:pt x="215" y="247"/>
                  </a:cubicBezTo>
                  <a:cubicBezTo>
                    <a:pt x="211" y="263"/>
                    <a:pt x="211" y="263"/>
                    <a:pt x="211" y="263"/>
                  </a:cubicBezTo>
                  <a:cubicBezTo>
                    <a:pt x="210" y="266"/>
                    <a:pt x="207" y="268"/>
                    <a:pt x="204" y="268"/>
                  </a:cubicBezTo>
                  <a:cubicBezTo>
                    <a:pt x="203" y="268"/>
                    <a:pt x="203" y="268"/>
                    <a:pt x="202" y="268"/>
                  </a:cubicBezTo>
                  <a:cubicBezTo>
                    <a:pt x="202" y="268"/>
                    <a:pt x="202" y="268"/>
                    <a:pt x="202" y="268"/>
                  </a:cubicBezTo>
                  <a:cubicBezTo>
                    <a:pt x="203" y="268"/>
                    <a:pt x="203" y="268"/>
                    <a:pt x="204" y="268"/>
                  </a:cubicBezTo>
                  <a:cubicBezTo>
                    <a:pt x="207" y="268"/>
                    <a:pt x="210" y="266"/>
                    <a:pt x="211" y="263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solidFill>
              <a:srgbClr val="D6E7F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886"/>
            <p:cNvSpPr>
              <a:spLocks noEditPoints="1"/>
            </p:cNvSpPr>
            <p:nvPr/>
          </p:nvSpPr>
          <p:spPr bwMode="auto">
            <a:xfrm>
              <a:off x="10785" y="6806"/>
              <a:ext cx="524" cy="152"/>
            </a:xfrm>
            <a:custGeom>
              <a:avLst/>
              <a:gdLst>
                <a:gd name="T0" fmla="*/ 524 w 524"/>
                <a:gd name="T1" fmla="*/ 152 h 152"/>
                <a:gd name="T2" fmla="*/ 524 w 524"/>
                <a:gd name="T3" fmla="*/ 152 h 152"/>
                <a:gd name="T4" fmla="*/ 524 w 524"/>
                <a:gd name="T5" fmla="*/ 152 h 152"/>
                <a:gd name="T6" fmla="*/ 0 w 524"/>
                <a:gd name="T7" fmla="*/ 0 h 152"/>
                <a:gd name="T8" fmla="*/ 0 w 524"/>
                <a:gd name="T9" fmla="*/ 0 h 152"/>
                <a:gd name="T10" fmla="*/ 0 w 524"/>
                <a:gd name="T11" fmla="*/ 0 h 152"/>
                <a:gd name="T12" fmla="*/ 0 w 524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4" h="152">
                  <a:moveTo>
                    <a:pt x="524" y="152"/>
                  </a:moveTo>
                  <a:lnTo>
                    <a:pt x="524" y="152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887"/>
            <p:cNvSpPr>
              <a:spLocks noEditPoints="1"/>
            </p:cNvSpPr>
            <p:nvPr/>
          </p:nvSpPr>
          <p:spPr bwMode="auto">
            <a:xfrm>
              <a:off x="10785" y="6806"/>
              <a:ext cx="524" cy="152"/>
            </a:xfrm>
            <a:custGeom>
              <a:avLst/>
              <a:gdLst>
                <a:gd name="T0" fmla="*/ 524 w 524"/>
                <a:gd name="T1" fmla="*/ 152 h 152"/>
                <a:gd name="T2" fmla="*/ 524 w 524"/>
                <a:gd name="T3" fmla="*/ 152 h 152"/>
                <a:gd name="T4" fmla="*/ 524 w 524"/>
                <a:gd name="T5" fmla="*/ 152 h 152"/>
                <a:gd name="T6" fmla="*/ 0 w 524"/>
                <a:gd name="T7" fmla="*/ 0 h 152"/>
                <a:gd name="T8" fmla="*/ 0 w 524"/>
                <a:gd name="T9" fmla="*/ 0 h 152"/>
                <a:gd name="T10" fmla="*/ 0 w 524"/>
                <a:gd name="T11" fmla="*/ 0 h 152"/>
                <a:gd name="T12" fmla="*/ 0 w 524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4" h="152">
                  <a:moveTo>
                    <a:pt x="524" y="152"/>
                  </a:moveTo>
                  <a:lnTo>
                    <a:pt x="524" y="152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888"/>
            <p:cNvSpPr>
              <a:spLocks/>
            </p:cNvSpPr>
            <p:nvPr/>
          </p:nvSpPr>
          <p:spPr bwMode="auto">
            <a:xfrm>
              <a:off x="10780" y="6787"/>
              <a:ext cx="533" cy="190"/>
            </a:xfrm>
            <a:custGeom>
              <a:avLst/>
              <a:gdLst>
                <a:gd name="T0" fmla="*/ 12 w 533"/>
                <a:gd name="T1" fmla="*/ 0 h 190"/>
                <a:gd name="T2" fmla="*/ 5 w 533"/>
                <a:gd name="T3" fmla="*/ 19 h 190"/>
                <a:gd name="T4" fmla="*/ 0 w 533"/>
                <a:gd name="T5" fmla="*/ 38 h 190"/>
                <a:gd name="T6" fmla="*/ 522 w 533"/>
                <a:gd name="T7" fmla="*/ 190 h 190"/>
                <a:gd name="T8" fmla="*/ 529 w 533"/>
                <a:gd name="T9" fmla="*/ 171 h 190"/>
                <a:gd name="T10" fmla="*/ 533 w 533"/>
                <a:gd name="T11" fmla="*/ 154 h 190"/>
                <a:gd name="T12" fmla="*/ 12 w 533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3" h="190">
                  <a:moveTo>
                    <a:pt x="12" y="0"/>
                  </a:moveTo>
                  <a:lnTo>
                    <a:pt x="5" y="19"/>
                  </a:lnTo>
                  <a:lnTo>
                    <a:pt x="0" y="38"/>
                  </a:lnTo>
                  <a:lnTo>
                    <a:pt x="522" y="190"/>
                  </a:lnTo>
                  <a:lnTo>
                    <a:pt x="529" y="171"/>
                  </a:lnTo>
                  <a:lnTo>
                    <a:pt x="533" y="15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889"/>
            <p:cNvSpPr>
              <a:spLocks/>
            </p:cNvSpPr>
            <p:nvPr/>
          </p:nvSpPr>
          <p:spPr bwMode="auto">
            <a:xfrm>
              <a:off x="10780" y="6787"/>
              <a:ext cx="533" cy="190"/>
            </a:xfrm>
            <a:custGeom>
              <a:avLst/>
              <a:gdLst>
                <a:gd name="T0" fmla="*/ 12 w 533"/>
                <a:gd name="T1" fmla="*/ 0 h 190"/>
                <a:gd name="T2" fmla="*/ 5 w 533"/>
                <a:gd name="T3" fmla="*/ 19 h 190"/>
                <a:gd name="T4" fmla="*/ 0 w 533"/>
                <a:gd name="T5" fmla="*/ 38 h 190"/>
                <a:gd name="T6" fmla="*/ 522 w 533"/>
                <a:gd name="T7" fmla="*/ 190 h 190"/>
                <a:gd name="T8" fmla="*/ 529 w 533"/>
                <a:gd name="T9" fmla="*/ 171 h 190"/>
                <a:gd name="T10" fmla="*/ 533 w 533"/>
                <a:gd name="T11" fmla="*/ 154 h 190"/>
                <a:gd name="T12" fmla="*/ 12 w 533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3" h="190">
                  <a:moveTo>
                    <a:pt x="12" y="0"/>
                  </a:moveTo>
                  <a:lnTo>
                    <a:pt x="5" y="19"/>
                  </a:lnTo>
                  <a:lnTo>
                    <a:pt x="0" y="38"/>
                  </a:lnTo>
                  <a:lnTo>
                    <a:pt x="522" y="190"/>
                  </a:lnTo>
                  <a:lnTo>
                    <a:pt x="529" y="171"/>
                  </a:lnTo>
                  <a:lnTo>
                    <a:pt x="533" y="15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 890"/>
            <p:cNvSpPr>
              <a:spLocks noEditPoints="1"/>
            </p:cNvSpPr>
            <p:nvPr/>
          </p:nvSpPr>
          <p:spPr bwMode="auto">
            <a:xfrm>
              <a:off x="10756" y="6906"/>
              <a:ext cx="522" cy="152"/>
            </a:xfrm>
            <a:custGeom>
              <a:avLst/>
              <a:gdLst>
                <a:gd name="T0" fmla="*/ 522 w 522"/>
                <a:gd name="T1" fmla="*/ 152 h 152"/>
                <a:gd name="T2" fmla="*/ 522 w 522"/>
                <a:gd name="T3" fmla="*/ 152 h 152"/>
                <a:gd name="T4" fmla="*/ 522 w 522"/>
                <a:gd name="T5" fmla="*/ 152 h 152"/>
                <a:gd name="T6" fmla="*/ 0 w 522"/>
                <a:gd name="T7" fmla="*/ 0 h 152"/>
                <a:gd name="T8" fmla="*/ 0 w 522"/>
                <a:gd name="T9" fmla="*/ 0 h 152"/>
                <a:gd name="T10" fmla="*/ 0 w 522"/>
                <a:gd name="T11" fmla="*/ 0 h 152"/>
                <a:gd name="T12" fmla="*/ 0 w 522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2" h="152">
                  <a:moveTo>
                    <a:pt x="522" y="152"/>
                  </a:moveTo>
                  <a:lnTo>
                    <a:pt x="522" y="152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891"/>
            <p:cNvSpPr>
              <a:spLocks noEditPoints="1"/>
            </p:cNvSpPr>
            <p:nvPr/>
          </p:nvSpPr>
          <p:spPr bwMode="auto">
            <a:xfrm>
              <a:off x="10756" y="6906"/>
              <a:ext cx="522" cy="152"/>
            </a:xfrm>
            <a:custGeom>
              <a:avLst/>
              <a:gdLst>
                <a:gd name="T0" fmla="*/ 522 w 522"/>
                <a:gd name="T1" fmla="*/ 152 h 152"/>
                <a:gd name="T2" fmla="*/ 522 w 522"/>
                <a:gd name="T3" fmla="*/ 152 h 152"/>
                <a:gd name="T4" fmla="*/ 522 w 522"/>
                <a:gd name="T5" fmla="*/ 152 h 152"/>
                <a:gd name="T6" fmla="*/ 0 w 522"/>
                <a:gd name="T7" fmla="*/ 0 h 152"/>
                <a:gd name="T8" fmla="*/ 0 w 522"/>
                <a:gd name="T9" fmla="*/ 0 h 152"/>
                <a:gd name="T10" fmla="*/ 0 w 522"/>
                <a:gd name="T11" fmla="*/ 0 h 152"/>
                <a:gd name="T12" fmla="*/ 0 w 522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2" h="152">
                  <a:moveTo>
                    <a:pt x="522" y="152"/>
                  </a:moveTo>
                  <a:lnTo>
                    <a:pt x="522" y="152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892"/>
            <p:cNvSpPr>
              <a:spLocks/>
            </p:cNvSpPr>
            <p:nvPr/>
          </p:nvSpPr>
          <p:spPr bwMode="auto">
            <a:xfrm>
              <a:off x="10751" y="6887"/>
              <a:ext cx="532" cy="190"/>
            </a:xfrm>
            <a:custGeom>
              <a:avLst/>
              <a:gdLst>
                <a:gd name="T0" fmla="*/ 10 w 532"/>
                <a:gd name="T1" fmla="*/ 0 h 190"/>
                <a:gd name="T2" fmla="*/ 5 w 532"/>
                <a:gd name="T3" fmla="*/ 19 h 190"/>
                <a:gd name="T4" fmla="*/ 0 w 532"/>
                <a:gd name="T5" fmla="*/ 38 h 190"/>
                <a:gd name="T6" fmla="*/ 522 w 532"/>
                <a:gd name="T7" fmla="*/ 190 h 190"/>
                <a:gd name="T8" fmla="*/ 527 w 532"/>
                <a:gd name="T9" fmla="*/ 171 h 190"/>
                <a:gd name="T10" fmla="*/ 532 w 532"/>
                <a:gd name="T11" fmla="*/ 154 h 190"/>
                <a:gd name="T12" fmla="*/ 10 w 532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2" h="190">
                  <a:moveTo>
                    <a:pt x="10" y="0"/>
                  </a:moveTo>
                  <a:lnTo>
                    <a:pt x="5" y="19"/>
                  </a:lnTo>
                  <a:lnTo>
                    <a:pt x="0" y="38"/>
                  </a:lnTo>
                  <a:lnTo>
                    <a:pt x="522" y="190"/>
                  </a:lnTo>
                  <a:lnTo>
                    <a:pt x="527" y="171"/>
                  </a:lnTo>
                  <a:lnTo>
                    <a:pt x="532" y="15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 893"/>
            <p:cNvSpPr>
              <a:spLocks/>
            </p:cNvSpPr>
            <p:nvPr/>
          </p:nvSpPr>
          <p:spPr bwMode="auto">
            <a:xfrm>
              <a:off x="10751" y="6887"/>
              <a:ext cx="532" cy="190"/>
            </a:xfrm>
            <a:custGeom>
              <a:avLst/>
              <a:gdLst>
                <a:gd name="T0" fmla="*/ 10 w 532"/>
                <a:gd name="T1" fmla="*/ 0 h 190"/>
                <a:gd name="T2" fmla="*/ 5 w 532"/>
                <a:gd name="T3" fmla="*/ 19 h 190"/>
                <a:gd name="T4" fmla="*/ 0 w 532"/>
                <a:gd name="T5" fmla="*/ 38 h 190"/>
                <a:gd name="T6" fmla="*/ 522 w 532"/>
                <a:gd name="T7" fmla="*/ 190 h 190"/>
                <a:gd name="T8" fmla="*/ 527 w 532"/>
                <a:gd name="T9" fmla="*/ 171 h 190"/>
                <a:gd name="T10" fmla="*/ 532 w 532"/>
                <a:gd name="T11" fmla="*/ 154 h 190"/>
                <a:gd name="T12" fmla="*/ 10 w 532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2" h="190">
                  <a:moveTo>
                    <a:pt x="10" y="0"/>
                  </a:moveTo>
                  <a:lnTo>
                    <a:pt x="5" y="19"/>
                  </a:lnTo>
                  <a:lnTo>
                    <a:pt x="0" y="38"/>
                  </a:lnTo>
                  <a:lnTo>
                    <a:pt x="522" y="190"/>
                  </a:lnTo>
                  <a:lnTo>
                    <a:pt x="527" y="171"/>
                  </a:lnTo>
                  <a:lnTo>
                    <a:pt x="532" y="1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 894"/>
            <p:cNvSpPr>
              <a:spLocks/>
            </p:cNvSpPr>
            <p:nvPr/>
          </p:nvSpPr>
          <p:spPr bwMode="auto">
            <a:xfrm>
              <a:off x="10998" y="6311"/>
              <a:ext cx="384" cy="144"/>
            </a:xfrm>
            <a:custGeom>
              <a:avLst/>
              <a:gdLst>
                <a:gd name="T0" fmla="*/ 905 w 162"/>
                <a:gd name="T1" fmla="*/ 262 h 61"/>
                <a:gd name="T2" fmla="*/ 894 w 162"/>
                <a:gd name="T3" fmla="*/ 250 h 61"/>
                <a:gd name="T4" fmla="*/ 882 w 162"/>
                <a:gd name="T5" fmla="*/ 250 h 61"/>
                <a:gd name="T6" fmla="*/ 434 w 162"/>
                <a:gd name="T7" fmla="*/ 234 h 61"/>
                <a:gd name="T8" fmla="*/ 45 w 162"/>
                <a:gd name="T9" fmla="*/ 5 h 61"/>
                <a:gd name="T10" fmla="*/ 33 w 162"/>
                <a:gd name="T11" fmla="*/ 0 h 61"/>
                <a:gd name="T12" fmla="*/ 17 w 162"/>
                <a:gd name="T13" fmla="*/ 5 h 61"/>
                <a:gd name="T14" fmla="*/ 12 w 162"/>
                <a:gd name="T15" fmla="*/ 33 h 61"/>
                <a:gd name="T16" fmla="*/ 185 w 162"/>
                <a:gd name="T17" fmla="*/ 201 h 61"/>
                <a:gd name="T18" fmla="*/ 410 w 162"/>
                <a:gd name="T19" fmla="*/ 307 h 61"/>
                <a:gd name="T20" fmla="*/ 410 w 162"/>
                <a:gd name="T21" fmla="*/ 307 h 61"/>
                <a:gd name="T22" fmla="*/ 657 w 162"/>
                <a:gd name="T23" fmla="*/ 340 h 61"/>
                <a:gd name="T24" fmla="*/ 894 w 162"/>
                <a:gd name="T25" fmla="*/ 290 h 61"/>
                <a:gd name="T26" fmla="*/ 905 w 162"/>
                <a:gd name="T27" fmla="*/ 262 h 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2" h="61">
                  <a:moveTo>
                    <a:pt x="161" y="47"/>
                  </a:moveTo>
                  <a:cubicBezTo>
                    <a:pt x="161" y="46"/>
                    <a:pt x="160" y="45"/>
                    <a:pt x="159" y="45"/>
                  </a:cubicBezTo>
                  <a:cubicBezTo>
                    <a:pt x="158" y="45"/>
                    <a:pt x="158" y="45"/>
                    <a:pt x="157" y="45"/>
                  </a:cubicBezTo>
                  <a:cubicBezTo>
                    <a:pt x="131" y="51"/>
                    <a:pt x="103" y="49"/>
                    <a:pt x="77" y="42"/>
                  </a:cubicBezTo>
                  <a:cubicBezTo>
                    <a:pt x="50" y="34"/>
                    <a:pt x="26" y="20"/>
                    <a:pt x="8" y="1"/>
                  </a:cubicBezTo>
                  <a:cubicBezTo>
                    <a:pt x="7" y="1"/>
                    <a:pt x="7" y="1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1" y="2"/>
                    <a:pt x="0" y="4"/>
                    <a:pt x="2" y="6"/>
                  </a:cubicBezTo>
                  <a:cubicBezTo>
                    <a:pt x="11" y="18"/>
                    <a:pt x="21" y="28"/>
                    <a:pt x="33" y="36"/>
                  </a:cubicBezTo>
                  <a:cubicBezTo>
                    <a:pt x="45" y="45"/>
                    <a:pt x="58" y="51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87" y="60"/>
                    <a:pt x="102" y="61"/>
                    <a:pt x="117" y="61"/>
                  </a:cubicBezTo>
                  <a:cubicBezTo>
                    <a:pt x="131" y="60"/>
                    <a:pt x="146" y="57"/>
                    <a:pt x="159" y="52"/>
                  </a:cubicBezTo>
                  <a:cubicBezTo>
                    <a:pt x="161" y="51"/>
                    <a:pt x="162" y="49"/>
                    <a:pt x="161" y="47"/>
                  </a:cubicBez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 895"/>
            <p:cNvSpPr>
              <a:spLocks/>
            </p:cNvSpPr>
            <p:nvPr/>
          </p:nvSpPr>
          <p:spPr bwMode="auto">
            <a:xfrm>
              <a:off x="11031" y="6413"/>
              <a:ext cx="266" cy="322"/>
            </a:xfrm>
            <a:custGeom>
              <a:avLst/>
              <a:gdLst>
                <a:gd name="T0" fmla="*/ 632 w 112"/>
                <a:gd name="T1" fmla="*/ 180 h 136"/>
                <a:gd name="T2" fmla="*/ 620 w 112"/>
                <a:gd name="T3" fmla="*/ 168 h 136"/>
                <a:gd name="T4" fmla="*/ 615 w 112"/>
                <a:gd name="T5" fmla="*/ 168 h 136"/>
                <a:gd name="T6" fmla="*/ 496 w 112"/>
                <a:gd name="T7" fmla="*/ 168 h 136"/>
                <a:gd name="T8" fmla="*/ 480 w 112"/>
                <a:gd name="T9" fmla="*/ 180 h 136"/>
                <a:gd name="T10" fmla="*/ 271 w 112"/>
                <a:gd name="T11" fmla="*/ 331 h 136"/>
                <a:gd name="T12" fmla="*/ 254 w 112"/>
                <a:gd name="T13" fmla="*/ 336 h 136"/>
                <a:gd name="T14" fmla="*/ 242 w 112"/>
                <a:gd name="T15" fmla="*/ 324 h 136"/>
                <a:gd name="T16" fmla="*/ 147 w 112"/>
                <a:gd name="T17" fmla="*/ 85 h 136"/>
                <a:gd name="T18" fmla="*/ 135 w 112"/>
                <a:gd name="T19" fmla="*/ 66 h 136"/>
                <a:gd name="T20" fmla="*/ 40 w 112"/>
                <a:gd name="T21" fmla="*/ 5 h 136"/>
                <a:gd name="T22" fmla="*/ 33 w 112"/>
                <a:gd name="T23" fmla="*/ 0 h 136"/>
                <a:gd name="T24" fmla="*/ 24 w 112"/>
                <a:gd name="T25" fmla="*/ 0 h 136"/>
                <a:gd name="T26" fmla="*/ 12 w 112"/>
                <a:gd name="T27" fmla="*/ 12 h 136"/>
                <a:gd name="T28" fmla="*/ 29 w 112"/>
                <a:gd name="T29" fmla="*/ 201 h 136"/>
                <a:gd name="T30" fmla="*/ 119 w 112"/>
                <a:gd name="T31" fmla="*/ 393 h 136"/>
                <a:gd name="T32" fmla="*/ 221 w 112"/>
                <a:gd name="T33" fmla="*/ 713 h 136"/>
                <a:gd name="T34" fmla="*/ 230 w 112"/>
                <a:gd name="T35" fmla="*/ 729 h 136"/>
                <a:gd name="T36" fmla="*/ 333 w 112"/>
                <a:gd name="T37" fmla="*/ 762 h 136"/>
                <a:gd name="T38" fmla="*/ 344 w 112"/>
                <a:gd name="T39" fmla="*/ 758 h 136"/>
                <a:gd name="T40" fmla="*/ 356 w 112"/>
                <a:gd name="T41" fmla="*/ 746 h 136"/>
                <a:gd name="T42" fmla="*/ 340 w 112"/>
                <a:gd name="T43" fmla="*/ 528 h 136"/>
                <a:gd name="T44" fmla="*/ 321 w 112"/>
                <a:gd name="T45" fmla="*/ 476 h 136"/>
                <a:gd name="T46" fmla="*/ 321 w 112"/>
                <a:gd name="T47" fmla="*/ 459 h 136"/>
                <a:gd name="T48" fmla="*/ 340 w 112"/>
                <a:gd name="T49" fmla="*/ 455 h 136"/>
                <a:gd name="T50" fmla="*/ 513 w 112"/>
                <a:gd name="T51" fmla="*/ 341 h 136"/>
                <a:gd name="T52" fmla="*/ 632 w 112"/>
                <a:gd name="T53" fmla="*/ 197 h 136"/>
                <a:gd name="T54" fmla="*/ 632 w 112"/>
                <a:gd name="T55" fmla="*/ 180 h 1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" h="136">
                  <a:moveTo>
                    <a:pt x="112" y="32"/>
                  </a:moveTo>
                  <a:cubicBezTo>
                    <a:pt x="111" y="31"/>
                    <a:pt x="111" y="31"/>
                    <a:pt x="110" y="30"/>
                  </a:cubicBezTo>
                  <a:cubicBezTo>
                    <a:pt x="110" y="30"/>
                    <a:pt x="109" y="30"/>
                    <a:pt x="109" y="30"/>
                  </a:cubicBezTo>
                  <a:cubicBezTo>
                    <a:pt x="102" y="31"/>
                    <a:pt x="95" y="31"/>
                    <a:pt x="88" y="30"/>
                  </a:cubicBezTo>
                  <a:cubicBezTo>
                    <a:pt x="87" y="30"/>
                    <a:pt x="86" y="31"/>
                    <a:pt x="85" y="32"/>
                  </a:cubicBezTo>
                  <a:cubicBezTo>
                    <a:pt x="77" y="43"/>
                    <a:pt x="63" y="51"/>
                    <a:pt x="48" y="59"/>
                  </a:cubicBezTo>
                  <a:cubicBezTo>
                    <a:pt x="47" y="60"/>
                    <a:pt x="46" y="60"/>
                    <a:pt x="45" y="60"/>
                  </a:cubicBezTo>
                  <a:cubicBezTo>
                    <a:pt x="44" y="59"/>
                    <a:pt x="44" y="59"/>
                    <a:pt x="43" y="58"/>
                  </a:cubicBezTo>
                  <a:cubicBezTo>
                    <a:pt x="35" y="43"/>
                    <a:pt x="27" y="28"/>
                    <a:pt x="26" y="15"/>
                  </a:cubicBezTo>
                  <a:cubicBezTo>
                    <a:pt x="26" y="14"/>
                    <a:pt x="26" y="13"/>
                    <a:pt x="24" y="12"/>
                  </a:cubicBezTo>
                  <a:cubicBezTo>
                    <a:pt x="19" y="9"/>
                    <a:pt x="13" y="5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0" y="13"/>
                    <a:pt x="1" y="23"/>
                    <a:pt x="5" y="36"/>
                  </a:cubicBezTo>
                  <a:cubicBezTo>
                    <a:pt x="9" y="47"/>
                    <a:pt x="15" y="59"/>
                    <a:pt x="21" y="70"/>
                  </a:cubicBezTo>
                  <a:cubicBezTo>
                    <a:pt x="32" y="90"/>
                    <a:pt x="42" y="109"/>
                    <a:pt x="39" y="127"/>
                  </a:cubicBezTo>
                  <a:cubicBezTo>
                    <a:pt x="38" y="128"/>
                    <a:pt x="39" y="130"/>
                    <a:pt x="41" y="130"/>
                  </a:cubicBezTo>
                  <a:cubicBezTo>
                    <a:pt x="59" y="136"/>
                    <a:pt x="59" y="136"/>
                    <a:pt x="59" y="136"/>
                  </a:cubicBezTo>
                  <a:cubicBezTo>
                    <a:pt x="60" y="136"/>
                    <a:pt x="61" y="136"/>
                    <a:pt x="61" y="135"/>
                  </a:cubicBezTo>
                  <a:cubicBezTo>
                    <a:pt x="62" y="135"/>
                    <a:pt x="63" y="134"/>
                    <a:pt x="63" y="133"/>
                  </a:cubicBezTo>
                  <a:cubicBezTo>
                    <a:pt x="66" y="122"/>
                    <a:pt x="65" y="109"/>
                    <a:pt x="60" y="94"/>
                  </a:cubicBezTo>
                  <a:cubicBezTo>
                    <a:pt x="59" y="91"/>
                    <a:pt x="58" y="88"/>
                    <a:pt x="57" y="85"/>
                  </a:cubicBezTo>
                  <a:cubicBezTo>
                    <a:pt x="56" y="84"/>
                    <a:pt x="57" y="83"/>
                    <a:pt x="57" y="82"/>
                  </a:cubicBezTo>
                  <a:cubicBezTo>
                    <a:pt x="58" y="82"/>
                    <a:pt x="59" y="81"/>
                    <a:pt x="60" y="81"/>
                  </a:cubicBezTo>
                  <a:cubicBezTo>
                    <a:pt x="71" y="75"/>
                    <a:pt x="82" y="68"/>
                    <a:pt x="91" y="61"/>
                  </a:cubicBezTo>
                  <a:cubicBezTo>
                    <a:pt x="101" y="53"/>
                    <a:pt x="108" y="44"/>
                    <a:pt x="112" y="35"/>
                  </a:cubicBezTo>
                  <a:cubicBezTo>
                    <a:pt x="112" y="34"/>
                    <a:pt x="112" y="32"/>
                    <a:pt x="112" y="32"/>
                  </a:cubicBez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 896"/>
            <p:cNvSpPr>
              <a:spLocks/>
            </p:cNvSpPr>
            <p:nvPr/>
          </p:nvSpPr>
          <p:spPr bwMode="auto">
            <a:xfrm>
              <a:off x="11007" y="6605"/>
              <a:ext cx="86" cy="97"/>
            </a:xfrm>
            <a:custGeom>
              <a:avLst/>
              <a:gdLst>
                <a:gd name="T0" fmla="*/ 155 w 36"/>
                <a:gd name="T1" fmla="*/ 12 h 41"/>
                <a:gd name="T2" fmla="*/ 143 w 36"/>
                <a:gd name="T3" fmla="*/ 0 h 41"/>
                <a:gd name="T4" fmla="*/ 127 w 36"/>
                <a:gd name="T5" fmla="*/ 5 h 41"/>
                <a:gd name="T6" fmla="*/ 5 w 36"/>
                <a:gd name="T7" fmla="*/ 173 h 41"/>
                <a:gd name="T8" fmla="*/ 5 w 36"/>
                <a:gd name="T9" fmla="*/ 189 h 41"/>
                <a:gd name="T10" fmla="*/ 17 w 36"/>
                <a:gd name="T11" fmla="*/ 196 h 41"/>
                <a:gd name="T12" fmla="*/ 119 w 36"/>
                <a:gd name="T13" fmla="*/ 225 h 41"/>
                <a:gd name="T14" fmla="*/ 143 w 36"/>
                <a:gd name="T15" fmla="*/ 218 h 41"/>
                <a:gd name="T16" fmla="*/ 194 w 36"/>
                <a:gd name="T17" fmla="*/ 135 h 41"/>
                <a:gd name="T18" fmla="*/ 201 w 36"/>
                <a:gd name="T19" fmla="*/ 106 h 41"/>
                <a:gd name="T20" fmla="*/ 155 w 36"/>
                <a:gd name="T21" fmla="*/ 12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41">
                  <a:moveTo>
                    <a:pt x="27" y="2"/>
                  </a:moveTo>
                  <a:cubicBezTo>
                    <a:pt x="27" y="1"/>
                    <a:pt x="26" y="1"/>
                    <a:pt x="25" y="0"/>
                  </a:cubicBezTo>
                  <a:cubicBezTo>
                    <a:pt x="24" y="0"/>
                    <a:pt x="23" y="1"/>
                    <a:pt x="22" y="1"/>
                  </a:cubicBezTo>
                  <a:cubicBezTo>
                    <a:pt x="11" y="10"/>
                    <a:pt x="4" y="20"/>
                    <a:pt x="1" y="31"/>
                  </a:cubicBezTo>
                  <a:cubicBezTo>
                    <a:pt x="0" y="32"/>
                    <a:pt x="0" y="33"/>
                    <a:pt x="1" y="34"/>
                  </a:cubicBezTo>
                  <a:cubicBezTo>
                    <a:pt x="1" y="34"/>
                    <a:pt x="2" y="35"/>
                    <a:pt x="3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2" y="41"/>
                    <a:pt x="24" y="40"/>
                    <a:pt x="25" y="39"/>
                  </a:cubicBezTo>
                  <a:cubicBezTo>
                    <a:pt x="26" y="33"/>
                    <a:pt x="30" y="29"/>
                    <a:pt x="34" y="24"/>
                  </a:cubicBezTo>
                  <a:cubicBezTo>
                    <a:pt x="36" y="22"/>
                    <a:pt x="36" y="20"/>
                    <a:pt x="35" y="19"/>
                  </a:cubicBezTo>
                  <a:cubicBezTo>
                    <a:pt x="33" y="14"/>
                    <a:pt x="31" y="9"/>
                    <a:pt x="27" y="2"/>
                  </a:cubicBez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 897"/>
            <p:cNvSpPr>
              <a:spLocks/>
            </p:cNvSpPr>
            <p:nvPr/>
          </p:nvSpPr>
          <p:spPr bwMode="auto">
            <a:xfrm>
              <a:off x="11131" y="6462"/>
              <a:ext cx="61" cy="57"/>
            </a:xfrm>
            <a:custGeom>
              <a:avLst/>
              <a:gdLst>
                <a:gd name="T0" fmla="*/ 73 w 26"/>
                <a:gd name="T1" fmla="*/ 24 h 24"/>
                <a:gd name="T2" fmla="*/ 131 w 26"/>
                <a:gd name="T3" fmla="*/ 33 h 24"/>
                <a:gd name="T4" fmla="*/ 143 w 26"/>
                <a:gd name="T5" fmla="*/ 57 h 24"/>
                <a:gd name="T6" fmla="*/ 138 w 26"/>
                <a:gd name="T7" fmla="*/ 62 h 24"/>
                <a:gd name="T8" fmla="*/ 54 w 26"/>
                <a:gd name="T9" fmla="*/ 131 h 24"/>
                <a:gd name="T10" fmla="*/ 45 w 26"/>
                <a:gd name="T11" fmla="*/ 135 h 24"/>
                <a:gd name="T12" fmla="*/ 45 w 26"/>
                <a:gd name="T13" fmla="*/ 135 h 24"/>
                <a:gd name="T14" fmla="*/ 33 w 26"/>
                <a:gd name="T15" fmla="*/ 124 h 24"/>
                <a:gd name="T16" fmla="*/ 0 w 26"/>
                <a:gd name="T17" fmla="*/ 24 h 24"/>
                <a:gd name="T18" fmla="*/ 0 w 26"/>
                <a:gd name="T19" fmla="*/ 12 h 24"/>
                <a:gd name="T20" fmla="*/ 16 w 26"/>
                <a:gd name="T21" fmla="*/ 0 h 24"/>
                <a:gd name="T22" fmla="*/ 73 w 26"/>
                <a:gd name="T23" fmla="*/ 24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24">
                  <a:moveTo>
                    <a:pt x="13" y="4"/>
                  </a:moveTo>
                  <a:cubicBezTo>
                    <a:pt x="19" y="5"/>
                    <a:pt x="22" y="6"/>
                    <a:pt x="24" y="6"/>
                  </a:cubicBezTo>
                  <a:cubicBezTo>
                    <a:pt x="25" y="7"/>
                    <a:pt x="26" y="8"/>
                    <a:pt x="26" y="10"/>
                  </a:cubicBezTo>
                  <a:cubicBezTo>
                    <a:pt x="25" y="10"/>
                    <a:pt x="25" y="11"/>
                    <a:pt x="25" y="11"/>
                  </a:cubicBezTo>
                  <a:cubicBezTo>
                    <a:pt x="24" y="13"/>
                    <a:pt x="18" y="19"/>
                    <a:pt x="10" y="23"/>
                  </a:cubicBezTo>
                  <a:cubicBezTo>
                    <a:pt x="9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3"/>
                    <a:pt x="6" y="23"/>
                    <a:pt x="6" y="22"/>
                  </a:cubicBezTo>
                  <a:cubicBezTo>
                    <a:pt x="1" y="14"/>
                    <a:pt x="0" y="6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1"/>
                    <a:pt x="8" y="2"/>
                    <a:pt x="13" y="4"/>
                  </a:cubicBez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898"/>
            <p:cNvSpPr>
              <a:spLocks/>
            </p:cNvSpPr>
            <p:nvPr/>
          </p:nvSpPr>
          <p:spPr bwMode="auto">
            <a:xfrm>
              <a:off x="10951" y="6218"/>
              <a:ext cx="30" cy="50"/>
            </a:xfrm>
            <a:custGeom>
              <a:avLst/>
              <a:gdLst>
                <a:gd name="T0" fmla="*/ 58 w 13"/>
                <a:gd name="T1" fmla="*/ 0 h 21"/>
                <a:gd name="T2" fmla="*/ 28 w 13"/>
                <a:gd name="T3" fmla="*/ 29 h 21"/>
                <a:gd name="T4" fmla="*/ 0 w 13"/>
                <a:gd name="T5" fmla="*/ 119 h 21"/>
                <a:gd name="T6" fmla="*/ 0 w 13"/>
                <a:gd name="T7" fmla="*/ 119 h 21"/>
                <a:gd name="T8" fmla="*/ 28 w 13"/>
                <a:gd name="T9" fmla="*/ 29 h 21"/>
                <a:gd name="T10" fmla="*/ 58 w 13"/>
                <a:gd name="T11" fmla="*/ 0 h 21"/>
                <a:gd name="T12" fmla="*/ 69 w 13"/>
                <a:gd name="T13" fmla="*/ 5 h 21"/>
                <a:gd name="T14" fmla="*/ 69 w 13"/>
                <a:gd name="T15" fmla="*/ 5 h 21"/>
                <a:gd name="T16" fmla="*/ 58 w 13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1">
                  <a:moveTo>
                    <a:pt x="11" y="0"/>
                  </a:moveTo>
                  <a:cubicBezTo>
                    <a:pt x="8" y="0"/>
                    <a:pt x="6" y="2"/>
                    <a:pt x="5" y="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2"/>
                    <a:pt x="8" y="0"/>
                    <a:pt x="11" y="0"/>
                  </a:cubicBezTo>
                  <a:cubicBezTo>
                    <a:pt x="12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</a:path>
              </a:pathLst>
            </a:custGeom>
            <a:solidFill>
              <a:srgbClr val="97CBE9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 899"/>
            <p:cNvSpPr>
              <a:spLocks/>
            </p:cNvSpPr>
            <p:nvPr/>
          </p:nvSpPr>
          <p:spPr bwMode="auto">
            <a:xfrm>
              <a:off x="10951" y="6218"/>
              <a:ext cx="68" cy="67"/>
            </a:xfrm>
            <a:custGeom>
              <a:avLst/>
              <a:gdLst>
                <a:gd name="T0" fmla="*/ 61 w 29"/>
                <a:gd name="T1" fmla="*/ 0 h 28"/>
                <a:gd name="T2" fmla="*/ 28 w 29"/>
                <a:gd name="T3" fmla="*/ 29 h 28"/>
                <a:gd name="T4" fmla="*/ 0 w 29"/>
                <a:gd name="T5" fmla="*/ 120 h 28"/>
                <a:gd name="T6" fmla="*/ 127 w 29"/>
                <a:gd name="T7" fmla="*/ 160 h 28"/>
                <a:gd name="T8" fmla="*/ 159 w 29"/>
                <a:gd name="T9" fmla="*/ 29 h 28"/>
                <a:gd name="T10" fmla="*/ 70 w 29"/>
                <a:gd name="T11" fmla="*/ 5 h 28"/>
                <a:gd name="T12" fmla="*/ 61 w 29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cubicBezTo>
                    <a:pt x="8" y="0"/>
                    <a:pt x="6" y="2"/>
                    <a:pt x="5" y="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</a:path>
              </a:pathLst>
            </a:custGeom>
            <a:solidFill>
              <a:srgbClr val="8BC5E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53" name="Freeform 900"/>
            <p:cNvSpPr>
              <a:spLocks/>
            </p:cNvSpPr>
            <p:nvPr/>
          </p:nvSpPr>
          <p:spPr bwMode="auto">
            <a:xfrm>
              <a:off x="10825" y="6662"/>
              <a:ext cx="66" cy="68"/>
            </a:xfrm>
            <a:custGeom>
              <a:avLst/>
              <a:gdLst>
                <a:gd name="T0" fmla="*/ 28 w 28"/>
                <a:gd name="T1" fmla="*/ 0 h 29"/>
                <a:gd name="T2" fmla="*/ 0 w 28"/>
                <a:gd name="T3" fmla="*/ 89 h 29"/>
                <a:gd name="T4" fmla="*/ 0 w 28"/>
                <a:gd name="T5" fmla="*/ 98 h 29"/>
                <a:gd name="T6" fmla="*/ 28 w 28"/>
                <a:gd name="T7" fmla="*/ 131 h 29"/>
                <a:gd name="T8" fmla="*/ 118 w 28"/>
                <a:gd name="T9" fmla="*/ 159 h 29"/>
                <a:gd name="T10" fmla="*/ 156 w 28"/>
                <a:gd name="T11" fmla="*/ 33 h 29"/>
                <a:gd name="T12" fmla="*/ 28 w 28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29">
                  <a:moveTo>
                    <a:pt x="5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0" y="21"/>
                    <a:pt x="2" y="23"/>
                    <a:pt x="5" y="2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8BC5E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 901"/>
            <p:cNvSpPr>
              <a:spLocks noEditPoints="1"/>
            </p:cNvSpPr>
            <p:nvPr/>
          </p:nvSpPr>
          <p:spPr bwMode="auto">
            <a:xfrm>
              <a:off x="11411" y="6346"/>
              <a:ext cx="49" cy="69"/>
            </a:xfrm>
            <a:custGeom>
              <a:avLst/>
              <a:gdLst>
                <a:gd name="T0" fmla="*/ 114 w 21"/>
                <a:gd name="T1" fmla="*/ 74 h 29"/>
                <a:gd name="T2" fmla="*/ 86 w 21"/>
                <a:gd name="T3" fmla="*/ 164 h 29"/>
                <a:gd name="T4" fmla="*/ 86 w 21"/>
                <a:gd name="T5" fmla="*/ 164 h 29"/>
                <a:gd name="T6" fmla="*/ 114 w 21"/>
                <a:gd name="T7" fmla="*/ 74 h 29"/>
                <a:gd name="T8" fmla="*/ 0 w 21"/>
                <a:gd name="T9" fmla="*/ 0 h 29"/>
                <a:gd name="T10" fmla="*/ 0 w 21"/>
                <a:gd name="T11" fmla="*/ 0 h 29"/>
                <a:gd name="T12" fmla="*/ 93 w 21"/>
                <a:gd name="T13" fmla="*/ 24 h 29"/>
                <a:gd name="T14" fmla="*/ 114 w 21"/>
                <a:gd name="T15" fmla="*/ 62 h 29"/>
                <a:gd name="T16" fmla="*/ 93 w 21"/>
                <a:gd name="T17" fmla="*/ 24 h 29"/>
                <a:gd name="T18" fmla="*/ 0 w 21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9">
                  <a:moveTo>
                    <a:pt x="21" y="13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21" y="13"/>
                    <a:pt x="21" y="13"/>
                    <a:pt x="21" y="1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0" y="5"/>
                    <a:pt x="21" y="8"/>
                    <a:pt x="21" y="11"/>
                  </a:cubicBezTo>
                  <a:cubicBezTo>
                    <a:pt x="21" y="8"/>
                    <a:pt x="20" y="5"/>
                    <a:pt x="17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7CBE9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 902"/>
            <p:cNvSpPr>
              <a:spLocks/>
            </p:cNvSpPr>
            <p:nvPr/>
          </p:nvSpPr>
          <p:spPr bwMode="auto">
            <a:xfrm>
              <a:off x="11396" y="6346"/>
              <a:ext cx="64" cy="69"/>
            </a:xfrm>
            <a:custGeom>
              <a:avLst/>
              <a:gdLst>
                <a:gd name="T0" fmla="*/ 33 w 27"/>
                <a:gd name="T1" fmla="*/ 0 h 29"/>
                <a:gd name="T2" fmla="*/ 0 w 27"/>
                <a:gd name="T3" fmla="*/ 124 h 29"/>
                <a:gd name="T4" fmla="*/ 123 w 27"/>
                <a:gd name="T5" fmla="*/ 164 h 29"/>
                <a:gd name="T6" fmla="*/ 152 w 27"/>
                <a:gd name="T7" fmla="*/ 74 h 29"/>
                <a:gd name="T8" fmla="*/ 152 w 27"/>
                <a:gd name="T9" fmla="*/ 62 h 29"/>
                <a:gd name="T10" fmla="*/ 130 w 27"/>
                <a:gd name="T11" fmla="*/ 24 h 29"/>
                <a:gd name="T12" fmla="*/ 33 w 27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9">
                  <a:moveTo>
                    <a:pt x="6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2"/>
                    <a:pt x="27" y="11"/>
                    <a:pt x="27" y="11"/>
                  </a:cubicBezTo>
                  <a:cubicBezTo>
                    <a:pt x="27" y="8"/>
                    <a:pt x="26" y="5"/>
                    <a:pt x="23" y="4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8BC5E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56" name="Freeform 903"/>
            <p:cNvSpPr>
              <a:spLocks/>
            </p:cNvSpPr>
            <p:nvPr/>
          </p:nvSpPr>
          <p:spPr bwMode="auto">
            <a:xfrm>
              <a:off x="11266" y="6844"/>
              <a:ext cx="38" cy="12"/>
            </a:xfrm>
            <a:custGeom>
              <a:avLst/>
              <a:gdLst>
                <a:gd name="T0" fmla="*/ 0 w 38"/>
                <a:gd name="T1" fmla="*/ 0 h 12"/>
                <a:gd name="T2" fmla="*/ 0 w 38"/>
                <a:gd name="T3" fmla="*/ 0 h 12"/>
                <a:gd name="T4" fmla="*/ 38 w 38"/>
                <a:gd name="T5" fmla="*/ 12 h 12"/>
                <a:gd name="T6" fmla="*/ 0 w 38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2">
                  <a:moveTo>
                    <a:pt x="0" y="0"/>
                  </a:moveTo>
                  <a:lnTo>
                    <a:pt x="0" y="0"/>
                  </a:lnTo>
                  <a:lnTo>
                    <a:pt x="3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CBE9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57" name="Freeform 904"/>
            <p:cNvSpPr>
              <a:spLocks/>
            </p:cNvSpPr>
            <p:nvPr/>
          </p:nvSpPr>
          <p:spPr bwMode="auto">
            <a:xfrm>
              <a:off x="11266" y="6844"/>
              <a:ext cx="38" cy="12"/>
            </a:xfrm>
            <a:custGeom>
              <a:avLst/>
              <a:gdLst>
                <a:gd name="T0" fmla="*/ 0 w 38"/>
                <a:gd name="T1" fmla="*/ 0 h 12"/>
                <a:gd name="T2" fmla="*/ 0 w 38"/>
                <a:gd name="T3" fmla="*/ 0 h 12"/>
                <a:gd name="T4" fmla="*/ 38 w 38"/>
                <a:gd name="T5" fmla="*/ 12 h 12"/>
                <a:gd name="T6" fmla="*/ 0 w 38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2">
                  <a:moveTo>
                    <a:pt x="0" y="0"/>
                  </a:moveTo>
                  <a:lnTo>
                    <a:pt x="0" y="0"/>
                  </a:lnTo>
                  <a:lnTo>
                    <a:pt x="38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905"/>
            <p:cNvSpPr>
              <a:spLocks/>
            </p:cNvSpPr>
            <p:nvPr/>
          </p:nvSpPr>
          <p:spPr bwMode="auto">
            <a:xfrm>
              <a:off x="11266" y="6790"/>
              <a:ext cx="69" cy="66"/>
            </a:xfrm>
            <a:custGeom>
              <a:avLst/>
              <a:gdLst>
                <a:gd name="T0" fmla="*/ 40 w 29"/>
                <a:gd name="T1" fmla="*/ 0 h 28"/>
                <a:gd name="T2" fmla="*/ 0 w 29"/>
                <a:gd name="T3" fmla="*/ 127 h 28"/>
                <a:gd name="T4" fmla="*/ 90 w 29"/>
                <a:gd name="T5" fmla="*/ 156 h 28"/>
                <a:gd name="T6" fmla="*/ 102 w 29"/>
                <a:gd name="T7" fmla="*/ 156 h 28"/>
                <a:gd name="T8" fmla="*/ 140 w 29"/>
                <a:gd name="T9" fmla="*/ 127 h 28"/>
                <a:gd name="T10" fmla="*/ 164 w 29"/>
                <a:gd name="T11" fmla="*/ 40 h 28"/>
                <a:gd name="T12" fmla="*/ 40 w 29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28">
                  <a:moveTo>
                    <a:pt x="7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8" y="28"/>
                  </a:cubicBezTo>
                  <a:cubicBezTo>
                    <a:pt x="21" y="28"/>
                    <a:pt x="24" y="26"/>
                    <a:pt x="25" y="23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BC5E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9" name="Group 44"/>
          <p:cNvGrpSpPr>
            <a:grpSpLocks noChangeAspect="1"/>
          </p:cNvGrpSpPr>
          <p:nvPr/>
        </p:nvGrpSpPr>
        <p:grpSpPr bwMode="auto">
          <a:xfrm rot="21369539">
            <a:off x="7204622" y="1659409"/>
            <a:ext cx="1131663" cy="1370732"/>
            <a:chOff x="4558" y="1774"/>
            <a:chExt cx="1084" cy="1313"/>
          </a:xfrm>
        </p:grpSpPr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4558" y="1852"/>
              <a:ext cx="1084" cy="1235"/>
            </a:xfrm>
            <a:custGeom>
              <a:avLst/>
              <a:gdLst>
                <a:gd name="T0" fmla="*/ 0 w 456"/>
                <a:gd name="T1" fmla="*/ 0 h 520"/>
                <a:gd name="T2" fmla="*/ 0 w 456"/>
                <a:gd name="T3" fmla="*/ 0 h 520"/>
                <a:gd name="T4" fmla="*/ 0 w 456"/>
                <a:gd name="T5" fmla="*/ 2798 h 520"/>
                <a:gd name="T6" fmla="*/ 136 w 456"/>
                <a:gd name="T7" fmla="*/ 2933 h 520"/>
                <a:gd name="T8" fmla="*/ 2441 w 456"/>
                <a:gd name="T9" fmla="*/ 2933 h 520"/>
                <a:gd name="T10" fmla="*/ 2577 w 456"/>
                <a:gd name="T11" fmla="*/ 2798 h 520"/>
                <a:gd name="T12" fmla="*/ 2577 w 456"/>
                <a:gd name="T13" fmla="*/ 2753 h 520"/>
                <a:gd name="T14" fmla="*/ 2441 w 456"/>
                <a:gd name="T15" fmla="*/ 2888 h 520"/>
                <a:gd name="T16" fmla="*/ 136 w 456"/>
                <a:gd name="T17" fmla="*/ 2888 h 520"/>
                <a:gd name="T18" fmla="*/ 0 w 456"/>
                <a:gd name="T19" fmla="*/ 2753 h 520"/>
                <a:gd name="T20" fmla="*/ 0 w 456"/>
                <a:gd name="T21" fmla="*/ 0 h 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6" h="5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10"/>
                    <a:pt x="11" y="520"/>
                    <a:pt x="24" y="520"/>
                  </a:cubicBezTo>
                  <a:cubicBezTo>
                    <a:pt x="432" y="520"/>
                    <a:pt x="432" y="520"/>
                    <a:pt x="432" y="520"/>
                  </a:cubicBezTo>
                  <a:cubicBezTo>
                    <a:pt x="445" y="520"/>
                    <a:pt x="456" y="510"/>
                    <a:pt x="456" y="496"/>
                  </a:cubicBezTo>
                  <a:cubicBezTo>
                    <a:pt x="456" y="488"/>
                    <a:pt x="456" y="488"/>
                    <a:pt x="456" y="488"/>
                  </a:cubicBezTo>
                  <a:cubicBezTo>
                    <a:pt x="456" y="502"/>
                    <a:pt x="445" y="512"/>
                    <a:pt x="432" y="512"/>
                  </a:cubicBezTo>
                  <a:cubicBezTo>
                    <a:pt x="24" y="512"/>
                    <a:pt x="24" y="512"/>
                    <a:pt x="24" y="512"/>
                  </a:cubicBezTo>
                  <a:cubicBezTo>
                    <a:pt x="11" y="512"/>
                    <a:pt x="0" y="502"/>
                    <a:pt x="0" y="4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61" name="Freeform 46"/>
            <p:cNvSpPr>
              <a:spLocks/>
            </p:cNvSpPr>
            <p:nvPr/>
          </p:nvSpPr>
          <p:spPr bwMode="auto">
            <a:xfrm>
              <a:off x="5642" y="1954"/>
              <a:ext cx="0" cy="5"/>
            </a:xfrm>
            <a:custGeom>
              <a:avLst/>
              <a:gdLst>
                <a:gd name="T0" fmla="*/ 0 h 2"/>
                <a:gd name="T1" fmla="*/ 13 h 2"/>
                <a:gd name="T2" fmla="*/ 8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4577" y="1795"/>
              <a:ext cx="1046" cy="1254"/>
            </a:xfrm>
            <a:custGeom>
              <a:avLst/>
              <a:gdLst>
                <a:gd name="T0" fmla="*/ 2396 w 440"/>
                <a:gd name="T1" fmla="*/ 2978 h 528"/>
                <a:gd name="T2" fmla="*/ 90 w 440"/>
                <a:gd name="T3" fmla="*/ 2978 h 528"/>
                <a:gd name="T4" fmla="*/ 0 w 440"/>
                <a:gd name="T5" fmla="*/ 2888 h 528"/>
                <a:gd name="T6" fmla="*/ 0 w 440"/>
                <a:gd name="T7" fmla="*/ 90 h 528"/>
                <a:gd name="T8" fmla="*/ 90 w 440"/>
                <a:gd name="T9" fmla="*/ 0 h 528"/>
                <a:gd name="T10" fmla="*/ 2147 w 440"/>
                <a:gd name="T11" fmla="*/ 0 h 528"/>
                <a:gd name="T12" fmla="*/ 2487 w 440"/>
                <a:gd name="T13" fmla="*/ 340 h 528"/>
                <a:gd name="T14" fmla="*/ 2487 w 440"/>
                <a:gd name="T15" fmla="*/ 2888 h 528"/>
                <a:gd name="T16" fmla="*/ 2396 w 440"/>
                <a:gd name="T17" fmla="*/ 2978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" h="528">
                  <a:moveTo>
                    <a:pt x="424" y="528"/>
                  </a:moveTo>
                  <a:cubicBezTo>
                    <a:pt x="16" y="528"/>
                    <a:pt x="16" y="528"/>
                    <a:pt x="16" y="528"/>
                  </a:cubicBezTo>
                  <a:cubicBezTo>
                    <a:pt x="7" y="528"/>
                    <a:pt x="0" y="521"/>
                    <a:pt x="0" y="5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40" y="512"/>
                    <a:pt x="440" y="512"/>
                    <a:pt x="440" y="512"/>
                  </a:cubicBezTo>
                  <a:cubicBezTo>
                    <a:pt x="440" y="521"/>
                    <a:pt x="433" y="528"/>
                    <a:pt x="424" y="5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63" name="Freeform 48"/>
            <p:cNvSpPr>
              <a:spLocks noEditPoints="1"/>
            </p:cNvSpPr>
            <p:nvPr/>
          </p:nvSpPr>
          <p:spPr bwMode="auto">
            <a:xfrm>
              <a:off x="4558" y="1776"/>
              <a:ext cx="1084" cy="1292"/>
            </a:xfrm>
            <a:custGeom>
              <a:avLst/>
              <a:gdLst>
                <a:gd name="T0" fmla="*/ 2441 w 456"/>
                <a:gd name="T1" fmla="*/ 3069 h 544"/>
                <a:gd name="T2" fmla="*/ 136 w 456"/>
                <a:gd name="T3" fmla="*/ 3069 h 544"/>
                <a:gd name="T4" fmla="*/ 0 w 456"/>
                <a:gd name="T5" fmla="*/ 2933 h 544"/>
                <a:gd name="T6" fmla="*/ 0 w 456"/>
                <a:gd name="T7" fmla="*/ 135 h 544"/>
                <a:gd name="T8" fmla="*/ 136 w 456"/>
                <a:gd name="T9" fmla="*/ 0 h 544"/>
                <a:gd name="T10" fmla="*/ 2192 w 456"/>
                <a:gd name="T11" fmla="*/ 0 h 544"/>
                <a:gd name="T12" fmla="*/ 2227 w 456"/>
                <a:gd name="T13" fmla="*/ 12 h 544"/>
                <a:gd name="T14" fmla="*/ 2565 w 456"/>
                <a:gd name="T15" fmla="*/ 356 h 544"/>
                <a:gd name="T16" fmla="*/ 2577 w 456"/>
                <a:gd name="T17" fmla="*/ 385 h 544"/>
                <a:gd name="T18" fmla="*/ 2577 w 456"/>
                <a:gd name="T19" fmla="*/ 2933 h 544"/>
                <a:gd name="T20" fmla="*/ 2441 w 456"/>
                <a:gd name="T21" fmla="*/ 3069 h 544"/>
                <a:gd name="T22" fmla="*/ 136 w 456"/>
                <a:gd name="T23" fmla="*/ 90 h 544"/>
                <a:gd name="T24" fmla="*/ 90 w 456"/>
                <a:gd name="T25" fmla="*/ 135 h 544"/>
                <a:gd name="T26" fmla="*/ 90 w 456"/>
                <a:gd name="T27" fmla="*/ 2933 h 544"/>
                <a:gd name="T28" fmla="*/ 136 w 456"/>
                <a:gd name="T29" fmla="*/ 2978 h 544"/>
                <a:gd name="T30" fmla="*/ 2441 w 456"/>
                <a:gd name="T31" fmla="*/ 2978 h 544"/>
                <a:gd name="T32" fmla="*/ 2487 w 456"/>
                <a:gd name="T33" fmla="*/ 2933 h 544"/>
                <a:gd name="T34" fmla="*/ 2487 w 456"/>
                <a:gd name="T35" fmla="*/ 406 h 544"/>
                <a:gd name="T36" fmla="*/ 2175 w 456"/>
                <a:gd name="T37" fmla="*/ 90 h 544"/>
                <a:gd name="T38" fmla="*/ 136 w 456"/>
                <a:gd name="T39" fmla="*/ 90 h 5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6" h="544">
                  <a:moveTo>
                    <a:pt x="432" y="544"/>
                  </a:moveTo>
                  <a:cubicBezTo>
                    <a:pt x="24" y="544"/>
                    <a:pt x="24" y="544"/>
                    <a:pt x="24" y="544"/>
                  </a:cubicBezTo>
                  <a:cubicBezTo>
                    <a:pt x="11" y="544"/>
                    <a:pt x="0" y="534"/>
                    <a:pt x="0" y="5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90" y="0"/>
                    <a:pt x="392" y="1"/>
                    <a:pt x="394" y="2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64"/>
                    <a:pt x="456" y="66"/>
                    <a:pt x="456" y="68"/>
                  </a:cubicBezTo>
                  <a:cubicBezTo>
                    <a:pt x="456" y="520"/>
                    <a:pt x="456" y="520"/>
                    <a:pt x="456" y="520"/>
                  </a:cubicBezTo>
                  <a:cubicBezTo>
                    <a:pt x="456" y="534"/>
                    <a:pt x="445" y="544"/>
                    <a:pt x="432" y="544"/>
                  </a:cubicBezTo>
                  <a:moveTo>
                    <a:pt x="24" y="16"/>
                  </a:moveTo>
                  <a:cubicBezTo>
                    <a:pt x="20" y="16"/>
                    <a:pt x="16" y="19"/>
                    <a:pt x="16" y="24"/>
                  </a:cubicBezTo>
                  <a:cubicBezTo>
                    <a:pt x="16" y="520"/>
                    <a:pt x="16" y="520"/>
                    <a:pt x="16" y="520"/>
                  </a:cubicBezTo>
                  <a:cubicBezTo>
                    <a:pt x="16" y="525"/>
                    <a:pt x="20" y="528"/>
                    <a:pt x="24" y="528"/>
                  </a:cubicBezTo>
                  <a:cubicBezTo>
                    <a:pt x="432" y="528"/>
                    <a:pt x="432" y="528"/>
                    <a:pt x="432" y="528"/>
                  </a:cubicBezTo>
                  <a:cubicBezTo>
                    <a:pt x="436" y="528"/>
                    <a:pt x="440" y="525"/>
                    <a:pt x="440" y="520"/>
                  </a:cubicBezTo>
                  <a:cubicBezTo>
                    <a:pt x="440" y="72"/>
                    <a:pt x="440" y="72"/>
                    <a:pt x="440" y="72"/>
                  </a:cubicBezTo>
                  <a:cubicBezTo>
                    <a:pt x="385" y="16"/>
                    <a:pt x="385" y="16"/>
                    <a:pt x="385" y="16"/>
                  </a:cubicBezTo>
                  <a:cubicBezTo>
                    <a:pt x="24" y="16"/>
                    <a:pt x="24" y="16"/>
                    <a:pt x="24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64" name="Freeform 49"/>
            <p:cNvSpPr>
              <a:spLocks/>
            </p:cNvSpPr>
            <p:nvPr/>
          </p:nvSpPr>
          <p:spPr bwMode="auto">
            <a:xfrm>
              <a:off x="5480" y="1821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BE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5480" y="1821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5480" y="1795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8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5480" y="1795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68" name="Freeform 53"/>
            <p:cNvSpPr>
              <a:spLocks noEditPoints="1"/>
            </p:cNvSpPr>
            <p:nvPr/>
          </p:nvSpPr>
          <p:spPr bwMode="auto">
            <a:xfrm>
              <a:off x="5461" y="1774"/>
              <a:ext cx="181" cy="183"/>
            </a:xfrm>
            <a:custGeom>
              <a:avLst/>
              <a:gdLst>
                <a:gd name="T0" fmla="*/ 386 w 76"/>
                <a:gd name="T1" fmla="*/ 435 h 77"/>
                <a:gd name="T2" fmla="*/ 386 w 76"/>
                <a:gd name="T3" fmla="*/ 435 h 77"/>
                <a:gd name="T4" fmla="*/ 45 w 76"/>
                <a:gd name="T5" fmla="*/ 435 h 77"/>
                <a:gd name="T6" fmla="*/ 0 w 76"/>
                <a:gd name="T7" fmla="*/ 390 h 77"/>
                <a:gd name="T8" fmla="*/ 0 w 76"/>
                <a:gd name="T9" fmla="*/ 50 h 77"/>
                <a:gd name="T10" fmla="*/ 29 w 76"/>
                <a:gd name="T11" fmla="*/ 5 h 77"/>
                <a:gd name="T12" fmla="*/ 79 w 76"/>
                <a:gd name="T13" fmla="*/ 17 h 77"/>
                <a:gd name="T14" fmla="*/ 414 w 76"/>
                <a:gd name="T15" fmla="*/ 356 h 77"/>
                <a:gd name="T16" fmla="*/ 431 w 76"/>
                <a:gd name="T17" fmla="*/ 390 h 77"/>
                <a:gd name="T18" fmla="*/ 386 w 76"/>
                <a:gd name="T19" fmla="*/ 435 h 77"/>
                <a:gd name="T20" fmla="*/ 91 w 76"/>
                <a:gd name="T21" fmla="*/ 345 h 77"/>
                <a:gd name="T22" fmla="*/ 279 w 76"/>
                <a:gd name="T23" fmla="*/ 345 h 77"/>
                <a:gd name="T24" fmla="*/ 91 w 76"/>
                <a:gd name="T25" fmla="*/ 159 h 77"/>
                <a:gd name="T26" fmla="*/ 91 w 76"/>
                <a:gd name="T27" fmla="*/ 345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6" h="77">
                  <a:moveTo>
                    <a:pt x="68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4" y="77"/>
                    <a:pt x="0" y="74"/>
                    <a:pt x="0" y="6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1"/>
                    <a:pt x="14" y="3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5" y="65"/>
                    <a:pt x="76" y="67"/>
                    <a:pt x="76" y="69"/>
                  </a:cubicBezTo>
                  <a:cubicBezTo>
                    <a:pt x="76" y="74"/>
                    <a:pt x="72" y="77"/>
                    <a:pt x="68" y="77"/>
                  </a:cubicBezTo>
                  <a:close/>
                  <a:moveTo>
                    <a:pt x="16" y="61"/>
                  </a:moveTo>
                  <a:cubicBezTo>
                    <a:pt x="49" y="61"/>
                    <a:pt x="49" y="61"/>
                    <a:pt x="49" y="61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61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69" name="Oval 54"/>
            <p:cNvSpPr>
              <a:spLocks noChangeArrowheads="1"/>
            </p:cNvSpPr>
            <p:nvPr/>
          </p:nvSpPr>
          <p:spPr bwMode="auto">
            <a:xfrm>
              <a:off x="4776" y="2099"/>
              <a:ext cx="647" cy="646"/>
            </a:xfrm>
            <a:prstGeom prst="ellipse">
              <a:avLst/>
            </a:prstGeom>
            <a:solidFill>
              <a:srgbClr val="FFBD1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70" name="Freeform 55"/>
            <p:cNvSpPr>
              <a:spLocks/>
            </p:cNvSpPr>
            <p:nvPr/>
          </p:nvSpPr>
          <p:spPr bwMode="auto">
            <a:xfrm>
              <a:off x="5040" y="2306"/>
              <a:ext cx="174" cy="232"/>
            </a:xfrm>
            <a:custGeom>
              <a:avLst/>
              <a:gdLst>
                <a:gd name="T0" fmla="*/ 98 w 73"/>
                <a:gd name="T1" fmla="*/ 28 h 98"/>
                <a:gd name="T2" fmla="*/ 381 w 73"/>
                <a:gd name="T3" fmla="*/ 230 h 98"/>
                <a:gd name="T4" fmla="*/ 381 w 73"/>
                <a:gd name="T5" fmla="*/ 320 h 98"/>
                <a:gd name="T6" fmla="*/ 98 w 73"/>
                <a:gd name="T7" fmla="*/ 521 h 98"/>
                <a:gd name="T8" fmla="*/ 0 w 73"/>
                <a:gd name="T9" fmla="*/ 476 h 98"/>
                <a:gd name="T10" fmla="*/ 0 w 73"/>
                <a:gd name="T11" fmla="*/ 73 h 98"/>
                <a:gd name="T12" fmla="*/ 98 w 73"/>
                <a:gd name="T13" fmla="*/ 28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98">
                  <a:moveTo>
                    <a:pt x="17" y="5"/>
                  </a:moveTo>
                  <a:cubicBezTo>
                    <a:pt x="67" y="41"/>
                    <a:pt x="67" y="41"/>
                    <a:pt x="67" y="41"/>
                  </a:cubicBezTo>
                  <a:cubicBezTo>
                    <a:pt x="73" y="45"/>
                    <a:pt x="73" y="53"/>
                    <a:pt x="67" y="57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0" y="98"/>
                    <a:pt x="0" y="93"/>
                    <a:pt x="0" y="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10" y="0"/>
                    <a:pt x="17" y="5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</p:grpSp>
      <p:sp>
        <p:nvSpPr>
          <p:cNvPr id="71" name="文字方塊 70"/>
          <p:cNvSpPr txBox="1"/>
          <p:nvPr/>
        </p:nvSpPr>
        <p:spPr>
          <a:xfrm rot="21130878">
            <a:off x="7349367" y="2338696"/>
            <a:ext cx="1182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n w="12700">
                  <a:solidFill>
                    <a:srgbClr val="00B0F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Click!</a:t>
            </a:r>
            <a:endParaRPr lang="zh-TW" altLang="en-US" sz="3200" b="1" dirty="0">
              <a:ln w="12700">
                <a:solidFill>
                  <a:srgbClr val="00B0F0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85" name="Group 170"/>
          <p:cNvGrpSpPr>
            <a:grpSpLocks noChangeAspect="1"/>
          </p:cNvGrpSpPr>
          <p:nvPr/>
        </p:nvGrpSpPr>
        <p:grpSpPr bwMode="auto">
          <a:xfrm>
            <a:off x="5593420" y="2977555"/>
            <a:ext cx="901101" cy="1091462"/>
            <a:chOff x="12382" y="1774"/>
            <a:chExt cx="1084" cy="1313"/>
          </a:xfrm>
        </p:grpSpPr>
        <p:sp>
          <p:nvSpPr>
            <p:cNvPr id="86" name="Freeform 171"/>
            <p:cNvSpPr>
              <a:spLocks/>
            </p:cNvSpPr>
            <p:nvPr/>
          </p:nvSpPr>
          <p:spPr bwMode="auto">
            <a:xfrm>
              <a:off x="12382" y="1852"/>
              <a:ext cx="1084" cy="1235"/>
            </a:xfrm>
            <a:custGeom>
              <a:avLst/>
              <a:gdLst>
                <a:gd name="T0" fmla="*/ 0 w 456"/>
                <a:gd name="T1" fmla="*/ 0 h 520"/>
                <a:gd name="T2" fmla="*/ 0 w 456"/>
                <a:gd name="T3" fmla="*/ 0 h 520"/>
                <a:gd name="T4" fmla="*/ 0 w 456"/>
                <a:gd name="T5" fmla="*/ 2798 h 520"/>
                <a:gd name="T6" fmla="*/ 136 w 456"/>
                <a:gd name="T7" fmla="*/ 2933 h 520"/>
                <a:gd name="T8" fmla="*/ 2441 w 456"/>
                <a:gd name="T9" fmla="*/ 2933 h 520"/>
                <a:gd name="T10" fmla="*/ 2577 w 456"/>
                <a:gd name="T11" fmla="*/ 2798 h 520"/>
                <a:gd name="T12" fmla="*/ 2577 w 456"/>
                <a:gd name="T13" fmla="*/ 2753 h 520"/>
                <a:gd name="T14" fmla="*/ 2441 w 456"/>
                <a:gd name="T15" fmla="*/ 2888 h 520"/>
                <a:gd name="T16" fmla="*/ 136 w 456"/>
                <a:gd name="T17" fmla="*/ 2888 h 520"/>
                <a:gd name="T18" fmla="*/ 0 w 456"/>
                <a:gd name="T19" fmla="*/ 2753 h 520"/>
                <a:gd name="T20" fmla="*/ 0 w 456"/>
                <a:gd name="T21" fmla="*/ 0 h 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6" h="5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10"/>
                    <a:pt x="11" y="520"/>
                    <a:pt x="24" y="520"/>
                  </a:cubicBezTo>
                  <a:cubicBezTo>
                    <a:pt x="432" y="520"/>
                    <a:pt x="432" y="520"/>
                    <a:pt x="432" y="520"/>
                  </a:cubicBezTo>
                  <a:cubicBezTo>
                    <a:pt x="445" y="520"/>
                    <a:pt x="456" y="510"/>
                    <a:pt x="456" y="496"/>
                  </a:cubicBezTo>
                  <a:cubicBezTo>
                    <a:pt x="456" y="488"/>
                    <a:pt x="456" y="488"/>
                    <a:pt x="456" y="488"/>
                  </a:cubicBezTo>
                  <a:cubicBezTo>
                    <a:pt x="456" y="502"/>
                    <a:pt x="445" y="512"/>
                    <a:pt x="432" y="512"/>
                  </a:cubicBezTo>
                  <a:cubicBezTo>
                    <a:pt x="24" y="512"/>
                    <a:pt x="24" y="512"/>
                    <a:pt x="24" y="512"/>
                  </a:cubicBezTo>
                  <a:cubicBezTo>
                    <a:pt x="11" y="512"/>
                    <a:pt x="0" y="502"/>
                    <a:pt x="0" y="4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87" name="Freeform 172"/>
            <p:cNvSpPr>
              <a:spLocks/>
            </p:cNvSpPr>
            <p:nvPr/>
          </p:nvSpPr>
          <p:spPr bwMode="auto">
            <a:xfrm>
              <a:off x="13466" y="1954"/>
              <a:ext cx="0" cy="5"/>
            </a:xfrm>
            <a:custGeom>
              <a:avLst/>
              <a:gdLst>
                <a:gd name="T0" fmla="*/ 0 h 2"/>
                <a:gd name="T1" fmla="*/ 13 h 2"/>
                <a:gd name="T2" fmla="*/ 8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88" name="Freeform 173"/>
            <p:cNvSpPr>
              <a:spLocks/>
            </p:cNvSpPr>
            <p:nvPr/>
          </p:nvSpPr>
          <p:spPr bwMode="auto">
            <a:xfrm>
              <a:off x="12401" y="1795"/>
              <a:ext cx="1046" cy="1254"/>
            </a:xfrm>
            <a:custGeom>
              <a:avLst/>
              <a:gdLst>
                <a:gd name="T0" fmla="*/ 2396 w 440"/>
                <a:gd name="T1" fmla="*/ 2978 h 528"/>
                <a:gd name="T2" fmla="*/ 90 w 440"/>
                <a:gd name="T3" fmla="*/ 2978 h 528"/>
                <a:gd name="T4" fmla="*/ 0 w 440"/>
                <a:gd name="T5" fmla="*/ 2888 h 528"/>
                <a:gd name="T6" fmla="*/ 0 w 440"/>
                <a:gd name="T7" fmla="*/ 90 h 528"/>
                <a:gd name="T8" fmla="*/ 90 w 440"/>
                <a:gd name="T9" fmla="*/ 0 h 528"/>
                <a:gd name="T10" fmla="*/ 2147 w 440"/>
                <a:gd name="T11" fmla="*/ 0 h 528"/>
                <a:gd name="T12" fmla="*/ 2487 w 440"/>
                <a:gd name="T13" fmla="*/ 340 h 528"/>
                <a:gd name="T14" fmla="*/ 2487 w 440"/>
                <a:gd name="T15" fmla="*/ 2888 h 528"/>
                <a:gd name="T16" fmla="*/ 2396 w 440"/>
                <a:gd name="T17" fmla="*/ 2978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" h="528">
                  <a:moveTo>
                    <a:pt x="424" y="528"/>
                  </a:moveTo>
                  <a:cubicBezTo>
                    <a:pt x="16" y="528"/>
                    <a:pt x="16" y="528"/>
                    <a:pt x="16" y="528"/>
                  </a:cubicBezTo>
                  <a:cubicBezTo>
                    <a:pt x="7" y="528"/>
                    <a:pt x="0" y="521"/>
                    <a:pt x="0" y="5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40" y="512"/>
                    <a:pt x="440" y="512"/>
                    <a:pt x="440" y="512"/>
                  </a:cubicBezTo>
                  <a:cubicBezTo>
                    <a:pt x="440" y="521"/>
                    <a:pt x="433" y="528"/>
                    <a:pt x="424" y="5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89" name="Freeform 174"/>
            <p:cNvSpPr>
              <a:spLocks noEditPoints="1"/>
            </p:cNvSpPr>
            <p:nvPr/>
          </p:nvSpPr>
          <p:spPr bwMode="auto">
            <a:xfrm>
              <a:off x="12382" y="1776"/>
              <a:ext cx="1084" cy="1292"/>
            </a:xfrm>
            <a:custGeom>
              <a:avLst/>
              <a:gdLst>
                <a:gd name="T0" fmla="*/ 2441 w 456"/>
                <a:gd name="T1" fmla="*/ 3069 h 544"/>
                <a:gd name="T2" fmla="*/ 136 w 456"/>
                <a:gd name="T3" fmla="*/ 3069 h 544"/>
                <a:gd name="T4" fmla="*/ 0 w 456"/>
                <a:gd name="T5" fmla="*/ 2933 h 544"/>
                <a:gd name="T6" fmla="*/ 0 w 456"/>
                <a:gd name="T7" fmla="*/ 135 h 544"/>
                <a:gd name="T8" fmla="*/ 136 w 456"/>
                <a:gd name="T9" fmla="*/ 0 h 544"/>
                <a:gd name="T10" fmla="*/ 2192 w 456"/>
                <a:gd name="T11" fmla="*/ 0 h 544"/>
                <a:gd name="T12" fmla="*/ 2227 w 456"/>
                <a:gd name="T13" fmla="*/ 12 h 544"/>
                <a:gd name="T14" fmla="*/ 2565 w 456"/>
                <a:gd name="T15" fmla="*/ 356 h 544"/>
                <a:gd name="T16" fmla="*/ 2577 w 456"/>
                <a:gd name="T17" fmla="*/ 385 h 544"/>
                <a:gd name="T18" fmla="*/ 2577 w 456"/>
                <a:gd name="T19" fmla="*/ 2933 h 544"/>
                <a:gd name="T20" fmla="*/ 2441 w 456"/>
                <a:gd name="T21" fmla="*/ 3069 h 544"/>
                <a:gd name="T22" fmla="*/ 136 w 456"/>
                <a:gd name="T23" fmla="*/ 90 h 544"/>
                <a:gd name="T24" fmla="*/ 90 w 456"/>
                <a:gd name="T25" fmla="*/ 135 h 544"/>
                <a:gd name="T26" fmla="*/ 90 w 456"/>
                <a:gd name="T27" fmla="*/ 2933 h 544"/>
                <a:gd name="T28" fmla="*/ 136 w 456"/>
                <a:gd name="T29" fmla="*/ 2978 h 544"/>
                <a:gd name="T30" fmla="*/ 2441 w 456"/>
                <a:gd name="T31" fmla="*/ 2978 h 544"/>
                <a:gd name="T32" fmla="*/ 2487 w 456"/>
                <a:gd name="T33" fmla="*/ 2933 h 544"/>
                <a:gd name="T34" fmla="*/ 2487 w 456"/>
                <a:gd name="T35" fmla="*/ 406 h 544"/>
                <a:gd name="T36" fmla="*/ 2175 w 456"/>
                <a:gd name="T37" fmla="*/ 90 h 544"/>
                <a:gd name="T38" fmla="*/ 136 w 456"/>
                <a:gd name="T39" fmla="*/ 90 h 5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6" h="544">
                  <a:moveTo>
                    <a:pt x="432" y="544"/>
                  </a:moveTo>
                  <a:cubicBezTo>
                    <a:pt x="24" y="544"/>
                    <a:pt x="24" y="544"/>
                    <a:pt x="24" y="544"/>
                  </a:cubicBezTo>
                  <a:cubicBezTo>
                    <a:pt x="11" y="544"/>
                    <a:pt x="0" y="534"/>
                    <a:pt x="0" y="5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90" y="0"/>
                    <a:pt x="392" y="1"/>
                    <a:pt x="394" y="2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64"/>
                    <a:pt x="456" y="66"/>
                    <a:pt x="456" y="68"/>
                  </a:cubicBezTo>
                  <a:cubicBezTo>
                    <a:pt x="456" y="520"/>
                    <a:pt x="456" y="520"/>
                    <a:pt x="456" y="520"/>
                  </a:cubicBezTo>
                  <a:cubicBezTo>
                    <a:pt x="456" y="534"/>
                    <a:pt x="445" y="544"/>
                    <a:pt x="432" y="544"/>
                  </a:cubicBezTo>
                  <a:moveTo>
                    <a:pt x="24" y="16"/>
                  </a:moveTo>
                  <a:cubicBezTo>
                    <a:pt x="20" y="16"/>
                    <a:pt x="16" y="19"/>
                    <a:pt x="16" y="24"/>
                  </a:cubicBezTo>
                  <a:cubicBezTo>
                    <a:pt x="16" y="520"/>
                    <a:pt x="16" y="520"/>
                    <a:pt x="16" y="520"/>
                  </a:cubicBezTo>
                  <a:cubicBezTo>
                    <a:pt x="16" y="525"/>
                    <a:pt x="20" y="528"/>
                    <a:pt x="24" y="528"/>
                  </a:cubicBezTo>
                  <a:cubicBezTo>
                    <a:pt x="432" y="528"/>
                    <a:pt x="432" y="528"/>
                    <a:pt x="432" y="528"/>
                  </a:cubicBezTo>
                  <a:cubicBezTo>
                    <a:pt x="436" y="528"/>
                    <a:pt x="440" y="525"/>
                    <a:pt x="440" y="520"/>
                  </a:cubicBezTo>
                  <a:cubicBezTo>
                    <a:pt x="440" y="72"/>
                    <a:pt x="440" y="72"/>
                    <a:pt x="440" y="72"/>
                  </a:cubicBezTo>
                  <a:cubicBezTo>
                    <a:pt x="385" y="16"/>
                    <a:pt x="385" y="16"/>
                    <a:pt x="385" y="16"/>
                  </a:cubicBezTo>
                  <a:cubicBezTo>
                    <a:pt x="24" y="16"/>
                    <a:pt x="24" y="16"/>
                    <a:pt x="24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90" name="Freeform 175"/>
            <p:cNvSpPr>
              <a:spLocks/>
            </p:cNvSpPr>
            <p:nvPr/>
          </p:nvSpPr>
          <p:spPr bwMode="auto">
            <a:xfrm>
              <a:off x="13304" y="1821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BE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91" name="Freeform 176"/>
            <p:cNvSpPr>
              <a:spLocks/>
            </p:cNvSpPr>
            <p:nvPr/>
          </p:nvSpPr>
          <p:spPr bwMode="auto">
            <a:xfrm>
              <a:off x="13304" y="1821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92" name="Freeform 177"/>
            <p:cNvSpPr>
              <a:spLocks/>
            </p:cNvSpPr>
            <p:nvPr/>
          </p:nvSpPr>
          <p:spPr bwMode="auto">
            <a:xfrm>
              <a:off x="13304" y="1795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8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93" name="Freeform 178"/>
            <p:cNvSpPr>
              <a:spLocks/>
            </p:cNvSpPr>
            <p:nvPr/>
          </p:nvSpPr>
          <p:spPr bwMode="auto">
            <a:xfrm>
              <a:off x="13304" y="1795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94" name="Freeform 179"/>
            <p:cNvSpPr>
              <a:spLocks noEditPoints="1"/>
            </p:cNvSpPr>
            <p:nvPr/>
          </p:nvSpPr>
          <p:spPr bwMode="auto">
            <a:xfrm>
              <a:off x="13285" y="1774"/>
              <a:ext cx="181" cy="183"/>
            </a:xfrm>
            <a:custGeom>
              <a:avLst/>
              <a:gdLst>
                <a:gd name="T0" fmla="*/ 386 w 76"/>
                <a:gd name="T1" fmla="*/ 435 h 77"/>
                <a:gd name="T2" fmla="*/ 386 w 76"/>
                <a:gd name="T3" fmla="*/ 435 h 77"/>
                <a:gd name="T4" fmla="*/ 45 w 76"/>
                <a:gd name="T5" fmla="*/ 435 h 77"/>
                <a:gd name="T6" fmla="*/ 0 w 76"/>
                <a:gd name="T7" fmla="*/ 390 h 77"/>
                <a:gd name="T8" fmla="*/ 0 w 76"/>
                <a:gd name="T9" fmla="*/ 50 h 77"/>
                <a:gd name="T10" fmla="*/ 29 w 76"/>
                <a:gd name="T11" fmla="*/ 5 h 77"/>
                <a:gd name="T12" fmla="*/ 79 w 76"/>
                <a:gd name="T13" fmla="*/ 17 h 77"/>
                <a:gd name="T14" fmla="*/ 414 w 76"/>
                <a:gd name="T15" fmla="*/ 356 h 77"/>
                <a:gd name="T16" fmla="*/ 431 w 76"/>
                <a:gd name="T17" fmla="*/ 390 h 77"/>
                <a:gd name="T18" fmla="*/ 386 w 76"/>
                <a:gd name="T19" fmla="*/ 435 h 77"/>
                <a:gd name="T20" fmla="*/ 91 w 76"/>
                <a:gd name="T21" fmla="*/ 345 h 77"/>
                <a:gd name="T22" fmla="*/ 279 w 76"/>
                <a:gd name="T23" fmla="*/ 345 h 77"/>
                <a:gd name="T24" fmla="*/ 91 w 76"/>
                <a:gd name="T25" fmla="*/ 159 h 77"/>
                <a:gd name="T26" fmla="*/ 91 w 76"/>
                <a:gd name="T27" fmla="*/ 345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6" h="77">
                  <a:moveTo>
                    <a:pt x="68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4" y="77"/>
                    <a:pt x="0" y="74"/>
                    <a:pt x="0" y="6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1"/>
                    <a:pt x="14" y="3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5" y="65"/>
                    <a:pt x="76" y="67"/>
                    <a:pt x="76" y="69"/>
                  </a:cubicBezTo>
                  <a:cubicBezTo>
                    <a:pt x="76" y="74"/>
                    <a:pt x="73" y="77"/>
                    <a:pt x="68" y="77"/>
                  </a:cubicBezTo>
                  <a:close/>
                  <a:moveTo>
                    <a:pt x="16" y="61"/>
                  </a:moveTo>
                  <a:cubicBezTo>
                    <a:pt x="49" y="61"/>
                    <a:pt x="49" y="61"/>
                    <a:pt x="49" y="61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61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95" name="Rectangle 180"/>
            <p:cNvSpPr>
              <a:spLocks noChangeArrowheads="1"/>
            </p:cNvSpPr>
            <p:nvPr/>
          </p:nvSpPr>
          <p:spPr bwMode="auto">
            <a:xfrm>
              <a:off x="12600" y="2346"/>
              <a:ext cx="148" cy="352"/>
            </a:xfrm>
            <a:prstGeom prst="rect">
              <a:avLst/>
            </a:pr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96" name="Rectangle 181"/>
            <p:cNvSpPr>
              <a:spLocks noChangeArrowheads="1"/>
            </p:cNvSpPr>
            <p:nvPr/>
          </p:nvSpPr>
          <p:spPr bwMode="auto">
            <a:xfrm>
              <a:off x="13099" y="2301"/>
              <a:ext cx="148" cy="397"/>
            </a:xfrm>
            <a:prstGeom prst="rect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97" name="Rectangle 182"/>
            <p:cNvSpPr>
              <a:spLocks noChangeArrowheads="1"/>
            </p:cNvSpPr>
            <p:nvPr/>
          </p:nvSpPr>
          <p:spPr bwMode="auto">
            <a:xfrm>
              <a:off x="12850" y="2163"/>
              <a:ext cx="147" cy="535"/>
            </a:xfrm>
            <a:prstGeom prst="rect">
              <a:avLst/>
            </a:prstGeom>
            <a:solidFill>
              <a:srgbClr val="FDBC1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8" name="Group 167"/>
          <p:cNvGrpSpPr>
            <a:grpSpLocks noChangeAspect="1"/>
          </p:cNvGrpSpPr>
          <p:nvPr/>
        </p:nvGrpSpPr>
        <p:grpSpPr bwMode="auto">
          <a:xfrm>
            <a:off x="5227262" y="2639751"/>
            <a:ext cx="614485" cy="614485"/>
            <a:chOff x="5038" y="3888"/>
            <a:chExt cx="1084" cy="1084"/>
          </a:xfrm>
        </p:grpSpPr>
        <p:sp>
          <p:nvSpPr>
            <p:cNvPr id="99" name="Oval 168"/>
            <p:cNvSpPr>
              <a:spLocks noChangeArrowheads="1"/>
            </p:cNvSpPr>
            <p:nvPr/>
          </p:nvSpPr>
          <p:spPr bwMode="auto">
            <a:xfrm>
              <a:off x="5057" y="3907"/>
              <a:ext cx="1046" cy="1046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00" name="Freeform 169"/>
            <p:cNvSpPr>
              <a:spLocks noEditPoints="1"/>
            </p:cNvSpPr>
            <p:nvPr/>
          </p:nvSpPr>
          <p:spPr bwMode="auto">
            <a:xfrm>
              <a:off x="5038" y="3888"/>
              <a:ext cx="1084" cy="1084"/>
            </a:xfrm>
            <a:custGeom>
              <a:avLst/>
              <a:gdLst>
                <a:gd name="T0" fmla="*/ 1288 w 456"/>
                <a:gd name="T1" fmla="*/ 2577 h 456"/>
                <a:gd name="T2" fmla="*/ 0 w 456"/>
                <a:gd name="T3" fmla="*/ 1288 h 456"/>
                <a:gd name="T4" fmla="*/ 1288 w 456"/>
                <a:gd name="T5" fmla="*/ 0 h 456"/>
                <a:gd name="T6" fmla="*/ 2577 w 456"/>
                <a:gd name="T7" fmla="*/ 1288 h 456"/>
                <a:gd name="T8" fmla="*/ 1288 w 456"/>
                <a:gd name="T9" fmla="*/ 2577 h 456"/>
                <a:gd name="T10" fmla="*/ 1288 w 456"/>
                <a:gd name="T11" fmla="*/ 90 h 456"/>
                <a:gd name="T12" fmla="*/ 90 w 456"/>
                <a:gd name="T13" fmla="*/ 1288 h 456"/>
                <a:gd name="T14" fmla="*/ 1288 w 456"/>
                <a:gd name="T15" fmla="*/ 2487 h 456"/>
                <a:gd name="T16" fmla="*/ 2487 w 456"/>
                <a:gd name="T17" fmla="*/ 1288 h 456"/>
                <a:gd name="T18" fmla="*/ 1288 w 456"/>
                <a:gd name="T19" fmla="*/ 90 h 4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6" h="456">
                  <a:moveTo>
                    <a:pt x="228" y="456"/>
                  </a:moveTo>
                  <a:cubicBezTo>
                    <a:pt x="102" y="456"/>
                    <a:pt x="0" y="353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354" y="0"/>
                    <a:pt x="456" y="102"/>
                    <a:pt x="456" y="228"/>
                  </a:cubicBezTo>
                  <a:cubicBezTo>
                    <a:pt x="456" y="353"/>
                    <a:pt x="354" y="456"/>
                    <a:pt x="228" y="456"/>
                  </a:cubicBezTo>
                  <a:moveTo>
                    <a:pt x="228" y="16"/>
                  </a:moveTo>
                  <a:cubicBezTo>
                    <a:pt x="111" y="16"/>
                    <a:pt x="16" y="111"/>
                    <a:pt x="16" y="228"/>
                  </a:cubicBezTo>
                  <a:cubicBezTo>
                    <a:pt x="16" y="344"/>
                    <a:pt x="111" y="440"/>
                    <a:pt x="228" y="440"/>
                  </a:cubicBezTo>
                  <a:cubicBezTo>
                    <a:pt x="345" y="440"/>
                    <a:pt x="440" y="344"/>
                    <a:pt x="440" y="228"/>
                  </a:cubicBezTo>
                  <a:cubicBezTo>
                    <a:pt x="440" y="111"/>
                    <a:pt x="345" y="16"/>
                    <a:pt x="228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01" name="Oval 170"/>
            <p:cNvSpPr>
              <a:spLocks noChangeArrowheads="1"/>
            </p:cNvSpPr>
            <p:nvPr/>
          </p:nvSpPr>
          <p:spPr bwMode="auto">
            <a:xfrm>
              <a:off x="5123" y="3973"/>
              <a:ext cx="913" cy="913"/>
            </a:xfrm>
            <a:prstGeom prst="ellipse">
              <a:avLst/>
            </a:pr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02" name="Oval 171"/>
            <p:cNvSpPr>
              <a:spLocks noChangeArrowheads="1"/>
            </p:cNvSpPr>
            <p:nvPr/>
          </p:nvSpPr>
          <p:spPr bwMode="auto">
            <a:xfrm>
              <a:off x="5199" y="4050"/>
              <a:ext cx="761" cy="760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03" name="Freeform 172"/>
            <p:cNvSpPr>
              <a:spLocks noEditPoints="1"/>
            </p:cNvSpPr>
            <p:nvPr/>
          </p:nvSpPr>
          <p:spPr bwMode="auto">
            <a:xfrm>
              <a:off x="5180" y="4031"/>
              <a:ext cx="799" cy="798"/>
            </a:xfrm>
            <a:custGeom>
              <a:avLst/>
              <a:gdLst>
                <a:gd name="T0" fmla="*/ 951 w 336"/>
                <a:gd name="T1" fmla="*/ 1895 h 336"/>
                <a:gd name="T2" fmla="*/ 0 w 336"/>
                <a:gd name="T3" fmla="*/ 948 h 336"/>
                <a:gd name="T4" fmla="*/ 951 w 336"/>
                <a:gd name="T5" fmla="*/ 0 h 336"/>
                <a:gd name="T6" fmla="*/ 1900 w 336"/>
                <a:gd name="T7" fmla="*/ 948 h 336"/>
                <a:gd name="T8" fmla="*/ 951 w 336"/>
                <a:gd name="T9" fmla="*/ 1895 h 336"/>
                <a:gd name="T10" fmla="*/ 951 w 336"/>
                <a:gd name="T11" fmla="*/ 90 h 336"/>
                <a:gd name="T12" fmla="*/ 90 w 336"/>
                <a:gd name="T13" fmla="*/ 948 h 336"/>
                <a:gd name="T14" fmla="*/ 951 w 336"/>
                <a:gd name="T15" fmla="*/ 1805 h 336"/>
                <a:gd name="T16" fmla="*/ 1810 w 336"/>
                <a:gd name="T17" fmla="*/ 948 h 336"/>
                <a:gd name="T18" fmla="*/ 951 w 336"/>
                <a:gd name="T19" fmla="*/ 90 h 3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6" h="336">
                  <a:moveTo>
                    <a:pt x="168" y="336"/>
                  </a:moveTo>
                  <a:cubicBezTo>
                    <a:pt x="75" y="336"/>
                    <a:pt x="0" y="260"/>
                    <a:pt x="0" y="168"/>
                  </a:cubicBezTo>
                  <a:cubicBezTo>
                    <a:pt x="0" y="75"/>
                    <a:pt x="75" y="0"/>
                    <a:pt x="168" y="0"/>
                  </a:cubicBezTo>
                  <a:cubicBezTo>
                    <a:pt x="261" y="0"/>
                    <a:pt x="336" y="75"/>
                    <a:pt x="336" y="168"/>
                  </a:cubicBezTo>
                  <a:cubicBezTo>
                    <a:pt x="336" y="260"/>
                    <a:pt x="261" y="336"/>
                    <a:pt x="168" y="336"/>
                  </a:cubicBezTo>
                  <a:close/>
                  <a:moveTo>
                    <a:pt x="168" y="16"/>
                  </a:moveTo>
                  <a:cubicBezTo>
                    <a:pt x="84" y="16"/>
                    <a:pt x="16" y="84"/>
                    <a:pt x="16" y="168"/>
                  </a:cubicBezTo>
                  <a:cubicBezTo>
                    <a:pt x="16" y="251"/>
                    <a:pt x="84" y="320"/>
                    <a:pt x="168" y="320"/>
                  </a:cubicBezTo>
                  <a:cubicBezTo>
                    <a:pt x="252" y="320"/>
                    <a:pt x="320" y="251"/>
                    <a:pt x="320" y="168"/>
                  </a:cubicBezTo>
                  <a:cubicBezTo>
                    <a:pt x="320" y="84"/>
                    <a:pt x="252" y="16"/>
                    <a:pt x="168" y="16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04" name="Freeform 173"/>
            <p:cNvSpPr>
              <a:spLocks/>
            </p:cNvSpPr>
            <p:nvPr/>
          </p:nvSpPr>
          <p:spPr bwMode="auto">
            <a:xfrm>
              <a:off x="5561" y="4259"/>
              <a:ext cx="173" cy="342"/>
            </a:xfrm>
            <a:custGeom>
              <a:avLst/>
              <a:gdLst>
                <a:gd name="T0" fmla="*/ 360 w 73"/>
                <a:gd name="T1" fmla="*/ 812 h 144"/>
                <a:gd name="T2" fmla="*/ 325 w 73"/>
                <a:gd name="T3" fmla="*/ 796 h 144"/>
                <a:gd name="T4" fmla="*/ 12 w 73"/>
                <a:gd name="T5" fmla="*/ 480 h 144"/>
                <a:gd name="T6" fmla="*/ 0 w 73"/>
                <a:gd name="T7" fmla="*/ 451 h 144"/>
                <a:gd name="T8" fmla="*/ 0 w 73"/>
                <a:gd name="T9" fmla="*/ 45 h 144"/>
                <a:gd name="T10" fmla="*/ 45 w 73"/>
                <a:gd name="T11" fmla="*/ 0 h 144"/>
                <a:gd name="T12" fmla="*/ 90 w 73"/>
                <a:gd name="T13" fmla="*/ 45 h 144"/>
                <a:gd name="T14" fmla="*/ 90 w 73"/>
                <a:gd name="T15" fmla="*/ 430 h 144"/>
                <a:gd name="T16" fmla="*/ 393 w 73"/>
                <a:gd name="T17" fmla="*/ 734 h 144"/>
                <a:gd name="T18" fmla="*/ 393 w 73"/>
                <a:gd name="T19" fmla="*/ 796 h 144"/>
                <a:gd name="T20" fmla="*/ 360 w 73"/>
                <a:gd name="T21" fmla="*/ 812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" h="144">
                  <a:moveTo>
                    <a:pt x="64" y="144"/>
                  </a:moveTo>
                  <a:cubicBezTo>
                    <a:pt x="62" y="144"/>
                    <a:pt x="60" y="143"/>
                    <a:pt x="58" y="141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1" y="84"/>
                    <a:pt x="0" y="82"/>
                    <a:pt x="0" y="8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3" y="133"/>
                    <a:pt x="73" y="138"/>
                    <a:pt x="70" y="141"/>
                  </a:cubicBezTo>
                  <a:cubicBezTo>
                    <a:pt x="68" y="143"/>
                    <a:pt x="66" y="144"/>
                    <a:pt x="64" y="144"/>
                  </a:cubicBezTo>
                  <a:close/>
                </a:path>
              </a:pathLst>
            </a:custGeom>
            <a:solidFill>
              <a:srgbClr val="FF4E4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</p:grpSp>
      <p:pic>
        <p:nvPicPr>
          <p:cNvPr id="105" name="圖片 10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23" b="78953" l="15851" r="71850"/>
                    </a14:imgEffect>
                  </a14:imgLayer>
                </a14:imgProps>
              </a:ext>
            </a:extLst>
          </a:blip>
          <a:srcRect l="8852" t="3769" r="21150" b="12693"/>
          <a:stretch/>
        </p:blipFill>
        <p:spPr>
          <a:xfrm rot="274316">
            <a:off x="2873559" y="5188560"/>
            <a:ext cx="1489045" cy="1389776"/>
          </a:xfrm>
          <a:prstGeom prst="rect">
            <a:avLst/>
          </a:prstGeom>
        </p:spPr>
      </p:pic>
      <p:cxnSp>
        <p:nvCxnSpPr>
          <p:cNvPr id="109" name="直線接點 108"/>
          <p:cNvCxnSpPr/>
          <p:nvPr/>
        </p:nvCxnSpPr>
        <p:spPr>
          <a:xfrm>
            <a:off x="2806358" y="5388667"/>
            <a:ext cx="1595087" cy="8097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接點 111"/>
          <p:cNvCxnSpPr/>
          <p:nvPr/>
        </p:nvCxnSpPr>
        <p:spPr>
          <a:xfrm flipV="1">
            <a:off x="2897956" y="5328750"/>
            <a:ext cx="1345802" cy="9867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12598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Project Managers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9"/>
          </a:xfrm>
        </p:spPr>
        <p:txBody>
          <a:bodyPr/>
          <a:lstStyle/>
          <a:p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有效且快速、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精準的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分配 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member / team / 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project 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資源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準確的、即時的監督並衡量績效</a:t>
            </a:r>
            <a:endParaRPr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甚至安排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vacation time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sick 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time)</a:t>
            </a:r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71" name="Group 25"/>
          <p:cNvGrpSpPr>
            <a:grpSpLocks noChangeAspect="1"/>
          </p:cNvGrpSpPr>
          <p:nvPr/>
        </p:nvGrpSpPr>
        <p:grpSpPr bwMode="auto">
          <a:xfrm>
            <a:off x="3673474" y="3760128"/>
            <a:ext cx="2201863" cy="1870075"/>
            <a:chOff x="6674" y="2160"/>
            <a:chExt cx="1387" cy="1178"/>
          </a:xfrm>
        </p:grpSpPr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6693" y="2179"/>
              <a:ext cx="1349" cy="1140"/>
            </a:xfrm>
            <a:custGeom>
              <a:avLst/>
              <a:gdLst>
                <a:gd name="T0" fmla="*/ 3023 w 568"/>
                <a:gd name="T1" fmla="*/ 2708 h 480"/>
                <a:gd name="T2" fmla="*/ 181 w 568"/>
                <a:gd name="T3" fmla="*/ 2708 h 480"/>
                <a:gd name="T4" fmla="*/ 0 w 568"/>
                <a:gd name="T5" fmla="*/ 2527 h 480"/>
                <a:gd name="T6" fmla="*/ 0 w 568"/>
                <a:gd name="T7" fmla="*/ 181 h 480"/>
                <a:gd name="T8" fmla="*/ 181 w 568"/>
                <a:gd name="T9" fmla="*/ 0 h 480"/>
                <a:gd name="T10" fmla="*/ 3023 w 568"/>
                <a:gd name="T11" fmla="*/ 0 h 480"/>
                <a:gd name="T12" fmla="*/ 3204 w 568"/>
                <a:gd name="T13" fmla="*/ 181 h 480"/>
                <a:gd name="T14" fmla="*/ 3204 w 568"/>
                <a:gd name="T15" fmla="*/ 2527 h 480"/>
                <a:gd name="T16" fmla="*/ 3023 w 568"/>
                <a:gd name="T17" fmla="*/ 270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480">
                  <a:moveTo>
                    <a:pt x="536" y="480"/>
                  </a:moveTo>
                  <a:cubicBezTo>
                    <a:pt x="32" y="480"/>
                    <a:pt x="32" y="480"/>
                    <a:pt x="32" y="480"/>
                  </a:cubicBezTo>
                  <a:cubicBezTo>
                    <a:pt x="14" y="480"/>
                    <a:pt x="0" y="466"/>
                    <a:pt x="0" y="44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36" y="0"/>
                    <a:pt x="536" y="0"/>
                    <a:pt x="536" y="0"/>
                  </a:cubicBezTo>
                  <a:cubicBezTo>
                    <a:pt x="554" y="0"/>
                    <a:pt x="568" y="14"/>
                    <a:pt x="568" y="32"/>
                  </a:cubicBezTo>
                  <a:cubicBezTo>
                    <a:pt x="568" y="448"/>
                    <a:pt x="568" y="448"/>
                    <a:pt x="568" y="448"/>
                  </a:cubicBezTo>
                  <a:cubicBezTo>
                    <a:pt x="568" y="466"/>
                    <a:pt x="554" y="480"/>
                    <a:pt x="536" y="48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 27"/>
            <p:cNvSpPr>
              <a:spLocks noEditPoints="1"/>
            </p:cNvSpPr>
            <p:nvPr/>
          </p:nvSpPr>
          <p:spPr bwMode="auto">
            <a:xfrm>
              <a:off x="6674" y="2160"/>
              <a:ext cx="1387" cy="1178"/>
            </a:xfrm>
            <a:custGeom>
              <a:avLst/>
              <a:gdLst>
                <a:gd name="T0" fmla="*/ 3069 w 584"/>
                <a:gd name="T1" fmla="*/ 2798 h 496"/>
                <a:gd name="T2" fmla="*/ 226 w 584"/>
                <a:gd name="T3" fmla="*/ 2798 h 496"/>
                <a:gd name="T4" fmla="*/ 0 w 584"/>
                <a:gd name="T5" fmla="*/ 2572 h 496"/>
                <a:gd name="T6" fmla="*/ 0 w 584"/>
                <a:gd name="T7" fmla="*/ 226 h 496"/>
                <a:gd name="T8" fmla="*/ 226 w 584"/>
                <a:gd name="T9" fmla="*/ 0 h 496"/>
                <a:gd name="T10" fmla="*/ 3069 w 584"/>
                <a:gd name="T11" fmla="*/ 0 h 496"/>
                <a:gd name="T12" fmla="*/ 3294 w 584"/>
                <a:gd name="T13" fmla="*/ 226 h 496"/>
                <a:gd name="T14" fmla="*/ 3294 w 584"/>
                <a:gd name="T15" fmla="*/ 2572 h 496"/>
                <a:gd name="T16" fmla="*/ 3069 w 584"/>
                <a:gd name="T17" fmla="*/ 2798 h 496"/>
                <a:gd name="T18" fmla="*/ 226 w 584"/>
                <a:gd name="T19" fmla="*/ 90 h 496"/>
                <a:gd name="T20" fmla="*/ 90 w 584"/>
                <a:gd name="T21" fmla="*/ 226 h 496"/>
                <a:gd name="T22" fmla="*/ 90 w 584"/>
                <a:gd name="T23" fmla="*/ 2572 h 496"/>
                <a:gd name="T24" fmla="*/ 226 w 584"/>
                <a:gd name="T25" fmla="*/ 2708 h 496"/>
                <a:gd name="T26" fmla="*/ 3069 w 584"/>
                <a:gd name="T27" fmla="*/ 2708 h 496"/>
                <a:gd name="T28" fmla="*/ 3204 w 584"/>
                <a:gd name="T29" fmla="*/ 2572 h 496"/>
                <a:gd name="T30" fmla="*/ 3204 w 584"/>
                <a:gd name="T31" fmla="*/ 226 h 496"/>
                <a:gd name="T32" fmla="*/ 3069 w 584"/>
                <a:gd name="T33" fmla="*/ 90 h 496"/>
                <a:gd name="T34" fmla="*/ 226 w 584"/>
                <a:gd name="T35" fmla="*/ 90 h 4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84" h="496">
                  <a:moveTo>
                    <a:pt x="544" y="496"/>
                  </a:moveTo>
                  <a:cubicBezTo>
                    <a:pt x="40" y="496"/>
                    <a:pt x="40" y="496"/>
                    <a:pt x="40" y="496"/>
                  </a:cubicBezTo>
                  <a:cubicBezTo>
                    <a:pt x="18" y="496"/>
                    <a:pt x="0" y="478"/>
                    <a:pt x="0" y="45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544" y="0"/>
                    <a:pt x="544" y="0"/>
                    <a:pt x="544" y="0"/>
                  </a:cubicBezTo>
                  <a:cubicBezTo>
                    <a:pt x="566" y="0"/>
                    <a:pt x="584" y="18"/>
                    <a:pt x="584" y="40"/>
                  </a:cubicBezTo>
                  <a:cubicBezTo>
                    <a:pt x="584" y="456"/>
                    <a:pt x="584" y="456"/>
                    <a:pt x="584" y="456"/>
                  </a:cubicBezTo>
                  <a:cubicBezTo>
                    <a:pt x="584" y="478"/>
                    <a:pt x="566" y="496"/>
                    <a:pt x="544" y="496"/>
                  </a:cubicBezTo>
                  <a:moveTo>
                    <a:pt x="40" y="16"/>
                  </a:moveTo>
                  <a:cubicBezTo>
                    <a:pt x="27" y="16"/>
                    <a:pt x="16" y="27"/>
                    <a:pt x="16" y="40"/>
                  </a:cubicBezTo>
                  <a:cubicBezTo>
                    <a:pt x="16" y="456"/>
                    <a:pt x="16" y="456"/>
                    <a:pt x="16" y="456"/>
                  </a:cubicBezTo>
                  <a:cubicBezTo>
                    <a:pt x="16" y="469"/>
                    <a:pt x="27" y="480"/>
                    <a:pt x="40" y="480"/>
                  </a:cubicBezTo>
                  <a:cubicBezTo>
                    <a:pt x="544" y="480"/>
                    <a:pt x="544" y="480"/>
                    <a:pt x="544" y="480"/>
                  </a:cubicBezTo>
                  <a:cubicBezTo>
                    <a:pt x="557" y="480"/>
                    <a:pt x="568" y="469"/>
                    <a:pt x="568" y="456"/>
                  </a:cubicBezTo>
                  <a:cubicBezTo>
                    <a:pt x="568" y="40"/>
                    <a:pt x="568" y="40"/>
                    <a:pt x="568" y="40"/>
                  </a:cubicBezTo>
                  <a:cubicBezTo>
                    <a:pt x="568" y="27"/>
                    <a:pt x="557" y="16"/>
                    <a:pt x="544" y="16"/>
                  </a:cubicBezTo>
                  <a:cubicBezTo>
                    <a:pt x="40" y="16"/>
                    <a:pt x="40" y="16"/>
                    <a:pt x="40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 28"/>
            <p:cNvSpPr>
              <a:spLocks/>
            </p:cNvSpPr>
            <p:nvPr/>
          </p:nvSpPr>
          <p:spPr bwMode="auto">
            <a:xfrm>
              <a:off x="6693" y="2179"/>
              <a:ext cx="1349" cy="190"/>
            </a:xfrm>
            <a:custGeom>
              <a:avLst/>
              <a:gdLst>
                <a:gd name="T0" fmla="*/ 3204 w 568"/>
                <a:gd name="T1" fmla="*/ 451 h 80"/>
                <a:gd name="T2" fmla="*/ 0 w 568"/>
                <a:gd name="T3" fmla="*/ 451 h 80"/>
                <a:gd name="T4" fmla="*/ 0 w 568"/>
                <a:gd name="T5" fmla="*/ 181 h 80"/>
                <a:gd name="T6" fmla="*/ 181 w 568"/>
                <a:gd name="T7" fmla="*/ 0 h 80"/>
                <a:gd name="T8" fmla="*/ 3023 w 568"/>
                <a:gd name="T9" fmla="*/ 0 h 80"/>
                <a:gd name="T10" fmla="*/ 3204 w 568"/>
                <a:gd name="T11" fmla="*/ 181 h 80"/>
                <a:gd name="T12" fmla="*/ 3204 w 568"/>
                <a:gd name="T13" fmla="*/ 451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8" h="80">
                  <a:moveTo>
                    <a:pt x="568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36" y="0"/>
                    <a:pt x="536" y="0"/>
                    <a:pt x="536" y="0"/>
                  </a:cubicBezTo>
                  <a:cubicBezTo>
                    <a:pt x="554" y="0"/>
                    <a:pt x="568" y="14"/>
                    <a:pt x="568" y="32"/>
                  </a:cubicBezTo>
                  <a:cubicBezTo>
                    <a:pt x="568" y="80"/>
                    <a:pt x="568" y="80"/>
                    <a:pt x="568" y="80"/>
                  </a:cubicBezTo>
                </a:path>
              </a:pathLst>
            </a:custGeom>
            <a:solidFill>
              <a:srgbClr val="3572B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75" name="Freeform 29"/>
            <p:cNvSpPr>
              <a:spLocks noEditPoints="1"/>
            </p:cNvSpPr>
            <p:nvPr/>
          </p:nvSpPr>
          <p:spPr bwMode="auto">
            <a:xfrm>
              <a:off x="6674" y="2160"/>
              <a:ext cx="1387" cy="228"/>
            </a:xfrm>
            <a:custGeom>
              <a:avLst/>
              <a:gdLst>
                <a:gd name="T0" fmla="*/ 3294 w 584"/>
                <a:gd name="T1" fmla="*/ 542 h 96"/>
                <a:gd name="T2" fmla="*/ 0 w 584"/>
                <a:gd name="T3" fmla="*/ 542 h 96"/>
                <a:gd name="T4" fmla="*/ 0 w 584"/>
                <a:gd name="T5" fmla="*/ 226 h 96"/>
                <a:gd name="T6" fmla="*/ 226 w 584"/>
                <a:gd name="T7" fmla="*/ 0 h 96"/>
                <a:gd name="T8" fmla="*/ 3069 w 584"/>
                <a:gd name="T9" fmla="*/ 0 h 96"/>
                <a:gd name="T10" fmla="*/ 3294 w 584"/>
                <a:gd name="T11" fmla="*/ 226 h 96"/>
                <a:gd name="T12" fmla="*/ 3294 w 584"/>
                <a:gd name="T13" fmla="*/ 542 h 96"/>
                <a:gd name="T14" fmla="*/ 90 w 584"/>
                <a:gd name="T15" fmla="*/ 451 h 96"/>
                <a:gd name="T16" fmla="*/ 3204 w 584"/>
                <a:gd name="T17" fmla="*/ 451 h 96"/>
                <a:gd name="T18" fmla="*/ 3204 w 584"/>
                <a:gd name="T19" fmla="*/ 226 h 96"/>
                <a:gd name="T20" fmla="*/ 3069 w 584"/>
                <a:gd name="T21" fmla="*/ 90 h 96"/>
                <a:gd name="T22" fmla="*/ 226 w 584"/>
                <a:gd name="T23" fmla="*/ 90 h 96"/>
                <a:gd name="T24" fmla="*/ 90 w 584"/>
                <a:gd name="T25" fmla="*/ 226 h 96"/>
                <a:gd name="T26" fmla="*/ 90 w 584"/>
                <a:gd name="T27" fmla="*/ 451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84" h="96">
                  <a:moveTo>
                    <a:pt x="584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544" y="0"/>
                    <a:pt x="544" y="0"/>
                    <a:pt x="544" y="0"/>
                  </a:cubicBezTo>
                  <a:cubicBezTo>
                    <a:pt x="566" y="0"/>
                    <a:pt x="584" y="18"/>
                    <a:pt x="584" y="40"/>
                  </a:cubicBezTo>
                  <a:cubicBezTo>
                    <a:pt x="584" y="96"/>
                    <a:pt x="584" y="96"/>
                    <a:pt x="584" y="96"/>
                  </a:cubicBezTo>
                  <a:moveTo>
                    <a:pt x="16" y="80"/>
                  </a:moveTo>
                  <a:cubicBezTo>
                    <a:pt x="568" y="80"/>
                    <a:pt x="568" y="80"/>
                    <a:pt x="568" y="80"/>
                  </a:cubicBezTo>
                  <a:cubicBezTo>
                    <a:pt x="568" y="40"/>
                    <a:pt x="568" y="40"/>
                    <a:pt x="568" y="40"/>
                  </a:cubicBezTo>
                  <a:cubicBezTo>
                    <a:pt x="568" y="27"/>
                    <a:pt x="557" y="16"/>
                    <a:pt x="54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27" y="16"/>
                    <a:pt x="16" y="27"/>
                    <a:pt x="16" y="40"/>
                  </a:cubicBezTo>
                  <a:cubicBezTo>
                    <a:pt x="16" y="80"/>
                    <a:pt x="16" y="80"/>
                    <a:pt x="16" y="8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76" name="Oval 30"/>
            <p:cNvSpPr>
              <a:spLocks noChangeArrowheads="1"/>
            </p:cNvSpPr>
            <p:nvPr/>
          </p:nvSpPr>
          <p:spPr bwMode="auto">
            <a:xfrm>
              <a:off x="6784" y="2260"/>
              <a:ext cx="28" cy="28"/>
            </a:xfrm>
            <a:prstGeom prst="ellipse">
              <a:avLst/>
            </a:prstGeom>
            <a:solidFill>
              <a:srgbClr val="FF4E4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77" name="Oval 31"/>
            <p:cNvSpPr>
              <a:spLocks noChangeArrowheads="1"/>
            </p:cNvSpPr>
            <p:nvPr/>
          </p:nvSpPr>
          <p:spPr bwMode="auto">
            <a:xfrm>
              <a:off x="6836" y="2260"/>
              <a:ext cx="28" cy="28"/>
            </a:xfrm>
            <a:prstGeom prst="ellipse">
              <a:avLst/>
            </a:prstGeom>
            <a:solidFill>
              <a:srgbClr val="FFBD1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78" name="Oval 32"/>
            <p:cNvSpPr>
              <a:spLocks noChangeArrowheads="1"/>
            </p:cNvSpPr>
            <p:nvPr/>
          </p:nvSpPr>
          <p:spPr bwMode="auto">
            <a:xfrm>
              <a:off x="6888" y="2260"/>
              <a:ext cx="29" cy="28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79" name="Rectangle 33"/>
            <p:cNvSpPr>
              <a:spLocks noChangeArrowheads="1"/>
            </p:cNvSpPr>
            <p:nvPr/>
          </p:nvSpPr>
          <p:spPr bwMode="auto">
            <a:xfrm>
              <a:off x="6712" y="2388"/>
              <a:ext cx="1311" cy="57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80" name="Rectangle 34"/>
            <p:cNvSpPr>
              <a:spLocks noChangeArrowheads="1"/>
            </p:cNvSpPr>
            <p:nvPr/>
          </p:nvSpPr>
          <p:spPr bwMode="auto">
            <a:xfrm>
              <a:off x="6712" y="2388"/>
              <a:ext cx="1311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81" name="Freeform 35"/>
            <p:cNvSpPr>
              <a:spLocks noEditPoints="1"/>
            </p:cNvSpPr>
            <p:nvPr/>
          </p:nvSpPr>
          <p:spPr bwMode="auto">
            <a:xfrm>
              <a:off x="6693" y="2388"/>
              <a:ext cx="1349" cy="57"/>
            </a:xfrm>
            <a:custGeom>
              <a:avLst/>
              <a:gdLst>
                <a:gd name="T0" fmla="*/ 19 w 1349"/>
                <a:gd name="T1" fmla="*/ 0 h 57"/>
                <a:gd name="T2" fmla="*/ 0 w 1349"/>
                <a:gd name="T3" fmla="*/ 0 h 57"/>
                <a:gd name="T4" fmla="*/ 0 w 1349"/>
                <a:gd name="T5" fmla="*/ 57 h 57"/>
                <a:gd name="T6" fmla="*/ 19 w 1349"/>
                <a:gd name="T7" fmla="*/ 57 h 57"/>
                <a:gd name="T8" fmla="*/ 19 w 1349"/>
                <a:gd name="T9" fmla="*/ 0 h 57"/>
                <a:gd name="T10" fmla="*/ 1349 w 1349"/>
                <a:gd name="T11" fmla="*/ 0 h 57"/>
                <a:gd name="T12" fmla="*/ 1330 w 1349"/>
                <a:gd name="T13" fmla="*/ 0 h 57"/>
                <a:gd name="T14" fmla="*/ 1330 w 1349"/>
                <a:gd name="T15" fmla="*/ 57 h 57"/>
                <a:gd name="T16" fmla="*/ 1349 w 1349"/>
                <a:gd name="T17" fmla="*/ 57 h 57"/>
                <a:gd name="T18" fmla="*/ 1349 w 1349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9" h="57">
                  <a:moveTo>
                    <a:pt x="19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0"/>
                  </a:lnTo>
                  <a:close/>
                  <a:moveTo>
                    <a:pt x="1349" y="0"/>
                  </a:moveTo>
                  <a:lnTo>
                    <a:pt x="1330" y="0"/>
                  </a:lnTo>
                  <a:lnTo>
                    <a:pt x="1330" y="57"/>
                  </a:lnTo>
                  <a:lnTo>
                    <a:pt x="1349" y="57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82" name="Freeform 36"/>
            <p:cNvSpPr>
              <a:spLocks noEditPoints="1"/>
            </p:cNvSpPr>
            <p:nvPr/>
          </p:nvSpPr>
          <p:spPr bwMode="auto">
            <a:xfrm>
              <a:off x="6693" y="2388"/>
              <a:ext cx="1349" cy="57"/>
            </a:xfrm>
            <a:custGeom>
              <a:avLst/>
              <a:gdLst>
                <a:gd name="T0" fmla="*/ 19 w 1349"/>
                <a:gd name="T1" fmla="*/ 0 h 57"/>
                <a:gd name="T2" fmla="*/ 0 w 1349"/>
                <a:gd name="T3" fmla="*/ 0 h 57"/>
                <a:gd name="T4" fmla="*/ 0 w 1349"/>
                <a:gd name="T5" fmla="*/ 57 h 57"/>
                <a:gd name="T6" fmla="*/ 19 w 1349"/>
                <a:gd name="T7" fmla="*/ 57 h 57"/>
                <a:gd name="T8" fmla="*/ 19 w 1349"/>
                <a:gd name="T9" fmla="*/ 0 h 57"/>
                <a:gd name="T10" fmla="*/ 1349 w 1349"/>
                <a:gd name="T11" fmla="*/ 0 h 57"/>
                <a:gd name="T12" fmla="*/ 1330 w 1349"/>
                <a:gd name="T13" fmla="*/ 0 h 57"/>
                <a:gd name="T14" fmla="*/ 1330 w 1349"/>
                <a:gd name="T15" fmla="*/ 57 h 57"/>
                <a:gd name="T16" fmla="*/ 1349 w 1349"/>
                <a:gd name="T17" fmla="*/ 57 h 57"/>
                <a:gd name="T18" fmla="*/ 1349 w 1349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9" h="57">
                  <a:moveTo>
                    <a:pt x="19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0"/>
                  </a:lnTo>
                  <a:moveTo>
                    <a:pt x="1349" y="0"/>
                  </a:moveTo>
                  <a:lnTo>
                    <a:pt x="1330" y="0"/>
                  </a:lnTo>
                  <a:lnTo>
                    <a:pt x="1330" y="57"/>
                  </a:lnTo>
                  <a:lnTo>
                    <a:pt x="1349" y="57"/>
                  </a:lnTo>
                  <a:lnTo>
                    <a:pt x="13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83" name="Rectangle 37"/>
            <p:cNvSpPr>
              <a:spLocks noChangeArrowheads="1"/>
            </p:cNvSpPr>
            <p:nvPr/>
          </p:nvSpPr>
          <p:spPr bwMode="auto">
            <a:xfrm>
              <a:off x="6712" y="2331"/>
              <a:ext cx="1311" cy="19"/>
            </a:xfrm>
            <a:prstGeom prst="rect">
              <a:avLst/>
            </a:prstGeom>
            <a:solidFill>
              <a:srgbClr val="316BA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84" name="Rectangle 38"/>
            <p:cNvSpPr>
              <a:spLocks noChangeArrowheads="1"/>
            </p:cNvSpPr>
            <p:nvPr/>
          </p:nvSpPr>
          <p:spPr bwMode="auto">
            <a:xfrm>
              <a:off x="6712" y="2331"/>
              <a:ext cx="1311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85" name="Freeform 39"/>
            <p:cNvSpPr>
              <a:spLocks/>
            </p:cNvSpPr>
            <p:nvPr/>
          </p:nvSpPr>
          <p:spPr bwMode="auto">
            <a:xfrm>
              <a:off x="6693" y="2331"/>
              <a:ext cx="1349" cy="57"/>
            </a:xfrm>
            <a:custGeom>
              <a:avLst/>
              <a:gdLst>
                <a:gd name="T0" fmla="*/ 1349 w 1349"/>
                <a:gd name="T1" fmla="*/ 0 h 57"/>
                <a:gd name="T2" fmla="*/ 1330 w 1349"/>
                <a:gd name="T3" fmla="*/ 0 h 57"/>
                <a:gd name="T4" fmla="*/ 1330 w 1349"/>
                <a:gd name="T5" fmla="*/ 19 h 57"/>
                <a:gd name="T6" fmla="*/ 19 w 1349"/>
                <a:gd name="T7" fmla="*/ 19 h 57"/>
                <a:gd name="T8" fmla="*/ 19 w 1349"/>
                <a:gd name="T9" fmla="*/ 0 h 57"/>
                <a:gd name="T10" fmla="*/ 0 w 1349"/>
                <a:gd name="T11" fmla="*/ 0 h 57"/>
                <a:gd name="T12" fmla="*/ 0 w 1349"/>
                <a:gd name="T13" fmla="*/ 57 h 57"/>
                <a:gd name="T14" fmla="*/ 19 w 1349"/>
                <a:gd name="T15" fmla="*/ 57 h 57"/>
                <a:gd name="T16" fmla="*/ 1330 w 1349"/>
                <a:gd name="T17" fmla="*/ 57 h 57"/>
                <a:gd name="T18" fmla="*/ 1349 w 1349"/>
                <a:gd name="T19" fmla="*/ 57 h 57"/>
                <a:gd name="T20" fmla="*/ 1349 w 1349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9" h="57">
                  <a:moveTo>
                    <a:pt x="1349" y="0"/>
                  </a:moveTo>
                  <a:lnTo>
                    <a:pt x="1330" y="0"/>
                  </a:lnTo>
                  <a:lnTo>
                    <a:pt x="1330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330" y="57"/>
                  </a:lnTo>
                  <a:lnTo>
                    <a:pt x="1349" y="57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86" name="Freeform 40"/>
            <p:cNvSpPr>
              <a:spLocks/>
            </p:cNvSpPr>
            <p:nvPr/>
          </p:nvSpPr>
          <p:spPr bwMode="auto">
            <a:xfrm>
              <a:off x="6693" y="2331"/>
              <a:ext cx="1349" cy="57"/>
            </a:xfrm>
            <a:custGeom>
              <a:avLst/>
              <a:gdLst>
                <a:gd name="T0" fmla="*/ 1349 w 1349"/>
                <a:gd name="T1" fmla="*/ 0 h 57"/>
                <a:gd name="T2" fmla="*/ 1330 w 1349"/>
                <a:gd name="T3" fmla="*/ 0 h 57"/>
                <a:gd name="T4" fmla="*/ 1330 w 1349"/>
                <a:gd name="T5" fmla="*/ 19 h 57"/>
                <a:gd name="T6" fmla="*/ 19 w 1349"/>
                <a:gd name="T7" fmla="*/ 19 h 57"/>
                <a:gd name="T8" fmla="*/ 19 w 1349"/>
                <a:gd name="T9" fmla="*/ 0 h 57"/>
                <a:gd name="T10" fmla="*/ 0 w 1349"/>
                <a:gd name="T11" fmla="*/ 0 h 57"/>
                <a:gd name="T12" fmla="*/ 0 w 1349"/>
                <a:gd name="T13" fmla="*/ 57 h 57"/>
                <a:gd name="T14" fmla="*/ 19 w 1349"/>
                <a:gd name="T15" fmla="*/ 57 h 57"/>
                <a:gd name="T16" fmla="*/ 1330 w 1349"/>
                <a:gd name="T17" fmla="*/ 57 h 57"/>
                <a:gd name="T18" fmla="*/ 1349 w 1349"/>
                <a:gd name="T19" fmla="*/ 57 h 57"/>
                <a:gd name="T20" fmla="*/ 1349 w 1349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9" h="57">
                  <a:moveTo>
                    <a:pt x="1349" y="0"/>
                  </a:moveTo>
                  <a:lnTo>
                    <a:pt x="1330" y="0"/>
                  </a:lnTo>
                  <a:lnTo>
                    <a:pt x="1330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330" y="57"/>
                  </a:lnTo>
                  <a:lnTo>
                    <a:pt x="1349" y="57"/>
                  </a:lnTo>
                  <a:lnTo>
                    <a:pt x="13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87" name="Freeform 41"/>
            <p:cNvSpPr>
              <a:spLocks noEditPoints="1"/>
            </p:cNvSpPr>
            <p:nvPr/>
          </p:nvSpPr>
          <p:spPr bwMode="auto">
            <a:xfrm>
              <a:off x="7121" y="2540"/>
              <a:ext cx="475" cy="627"/>
            </a:xfrm>
            <a:custGeom>
              <a:avLst/>
              <a:gdLst>
                <a:gd name="T0" fmla="*/ 242 w 200"/>
                <a:gd name="T1" fmla="*/ 90 h 264"/>
                <a:gd name="T2" fmla="*/ 242 w 200"/>
                <a:gd name="T3" fmla="*/ 287 h 264"/>
                <a:gd name="T4" fmla="*/ 886 w 200"/>
                <a:gd name="T5" fmla="*/ 287 h 264"/>
                <a:gd name="T6" fmla="*/ 886 w 200"/>
                <a:gd name="T7" fmla="*/ 90 h 264"/>
                <a:gd name="T8" fmla="*/ 886 w 200"/>
                <a:gd name="T9" fmla="*/ 287 h 264"/>
                <a:gd name="T10" fmla="*/ 660 w 200"/>
                <a:gd name="T11" fmla="*/ 95 h 264"/>
                <a:gd name="T12" fmla="*/ 468 w 200"/>
                <a:gd name="T13" fmla="*/ 95 h 264"/>
                <a:gd name="T14" fmla="*/ 1116 w 200"/>
                <a:gd name="T15" fmla="*/ 361 h 264"/>
                <a:gd name="T16" fmla="*/ 1088 w 200"/>
                <a:gd name="T17" fmla="*/ 356 h 264"/>
                <a:gd name="T18" fmla="*/ 862 w 200"/>
                <a:gd name="T19" fmla="*/ 439 h 264"/>
                <a:gd name="T20" fmla="*/ 565 w 200"/>
                <a:gd name="T21" fmla="*/ 812 h 264"/>
                <a:gd name="T22" fmla="*/ 266 w 200"/>
                <a:gd name="T23" fmla="*/ 439 h 264"/>
                <a:gd name="T24" fmla="*/ 40 w 200"/>
                <a:gd name="T25" fmla="*/ 356 h 264"/>
                <a:gd name="T26" fmla="*/ 12 w 200"/>
                <a:gd name="T27" fmla="*/ 361 h 264"/>
                <a:gd name="T28" fmla="*/ 124 w 200"/>
                <a:gd name="T29" fmla="*/ 694 h 264"/>
                <a:gd name="T30" fmla="*/ 689 w 200"/>
                <a:gd name="T31" fmla="*/ 1461 h 264"/>
                <a:gd name="T32" fmla="*/ 903 w 200"/>
                <a:gd name="T33" fmla="*/ 1489 h 264"/>
                <a:gd name="T34" fmla="*/ 936 w 200"/>
                <a:gd name="T35" fmla="*/ 1461 h 264"/>
                <a:gd name="T36" fmla="*/ 739 w 200"/>
                <a:gd name="T37" fmla="*/ 1021 h 264"/>
                <a:gd name="T38" fmla="*/ 762 w 200"/>
                <a:gd name="T39" fmla="*/ 971 h 264"/>
                <a:gd name="T40" fmla="*/ 1128 w 200"/>
                <a:gd name="T41" fmla="*/ 390 h 264"/>
                <a:gd name="T42" fmla="*/ 366 w 200"/>
                <a:gd name="T43" fmla="*/ 1112 h 264"/>
                <a:gd name="T44" fmla="*/ 316 w 200"/>
                <a:gd name="T45" fmla="*/ 1112 h 264"/>
                <a:gd name="T46" fmla="*/ 204 w 200"/>
                <a:gd name="T47" fmla="*/ 1484 h 264"/>
                <a:gd name="T48" fmla="*/ 411 w 200"/>
                <a:gd name="T49" fmla="*/ 1489 h 264"/>
                <a:gd name="T50" fmla="*/ 492 w 200"/>
                <a:gd name="T51" fmla="*/ 1297 h 264"/>
                <a:gd name="T52" fmla="*/ 366 w 200"/>
                <a:gd name="T53" fmla="*/ 1112 h 264"/>
                <a:gd name="T54" fmla="*/ 565 w 200"/>
                <a:gd name="T55" fmla="*/ 656 h 264"/>
                <a:gd name="T56" fmla="*/ 587 w 200"/>
                <a:gd name="T57" fmla="*/ 648 h 264"/>
                <a:gd name="T58" fmla="*/ 694 w 200"/>
                <a:gd name="T59" fmla="*/ 480 h 264"/>
                <a:gd name="T60" fmla="*/ 565 w 200"/>
                <a:gd name="T61" fmla="*/ 451 h 264"/>
                <a:gd name="T62" fmla="*/ 456 w 200"/>
                <a:gd name="T63" fmla="*/ 451 h 264"/>
                <a:gd name="T64" fmla="*/ 435 w 200"/>
                <a:gd name="T65" fmla="*/ 492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0" h="264">
                  <a:moveTo>
                    <a:pt x="26" y="33"/>
                  </a:moveTo>
                  <a:cubicBezTo>
                    <a:pt x="26" y="24"/>
                    <a:pt x="33" y="16"/>
                    <a:pt x="43" y="16"/>
                  </a:cubicBezTo>
                  <a:cubicBezTo>
                    <a:pt x="53" y="16"/>
                    <a:pt x="60" y="24"/>
                    <a:pt x="60" y="33"/>
                  </a:cubicBezTo>
                  <a:cubicBezTo>
                    <a:pt x="60" y="43"/>
                    <a:pt x="53" y="51"/>
                    <a:pt x="43" y="51"/>
                  </a:cubicBezTo>
                  <a:cubicBezTo>
                    <a:pt x="33" y="51"/>
                    <a:pt x="26" y="43"/>
                    <a:pt x="26" y="33"/>
                  </a:cubicBezTo>
                  <a:close/>
                  <a:moveTo>
                    <a:pt x="157" y="51"/>
                  </a:moveTo>
                  <a:cubicBezTo>
                    <a:pt x="166" y="51"/>
                    <a:pt x="174" y="43"/>
                    <a:pt x="174" y="33"/>
                  </a:cubicBezTo>
                  <a:cubicBezTo>
                    <a:pt x="174" y="24"/>
                    <a:pt x="166" y="16"/>
                    <a:pt x="157" y="16"/>
                  </a:cubicBezTo>
                  <a:cubicBezTo>
                    <a:pt x="147" y="16"/>
                    <a:pt x="140" y="24"/>
                    <a:pt x="140" y="33"/>
                  </a:cubicBezTo>
                  <a:cubicBezTo>
                    <a:pt x="140" y="43"/>
                    <a:pt x="147" y="51"/>
                    <a:pt x="157" y="51"/>
                  </a:cubicBezTo>
                  <a:close/>
                  <a:moveTo>
                    <a:pt x="100" y="35"/>
                  </a:moveTo>
                  <a:cubicBezTo>
                    <a:pt x="110" y="35"/>
                    <a:pt x="117" y="27"/>
                    <a:pt x="117" y="17"/>
                  </a:cubicBezTo>
                  <a:cubicBezTo>
                    <a:pt x="117" y="8"/>
                    <a:pt x="110" y="0"/>
                    <a:pt x="100" y="0"/>
                  </a:cubicBezTo>
                  <a:cubicBezTo>
                    <a:pt x="90" y="0"/>
                    <a:pt x="83" y="8"/>
                    <a:pt x="83" y="17"/>
                  </a:cubicBezTo>
                  <a:cubicBezTo>
                    <a:pt x="83" y="27"/>
                    <a:pt x="90" y="35"/>
                    <a:pt x="100" y="35"/>
                  </a:cubicBezTo>
                  <a:close/>
                  <a:moveTo>
                    <a:pt x="198" y="64"/>
                  </a:moveTo>
                  <a:cubicBezTo>
                    <a:pt x="197" y="63"/>
                    <a:pt x="196" y="63"/>
                    <a:pt x="195" y="63"/>
                  </a:cubicBezTo>
                  <a:cubicBezTo>
                    <a:pt x="194" y="63"/>
                    <a:pt x="193" y="63"/>
                    <a:pt x="193" y="63"/>
                  </a:cubicBezTo>
                  <a:cubicBezTo>
                    <a:pt x="181" y="68"/>
                    <a:pt x="169" y="71"/>
                    <a:pt x="158" y="74"/>
                  </a:cubicBezTo>
                  <a:cubicBezTo>
                    <a:pt x="156" y="74"/>
                    <a:pt x="154" y="76"/>
                    <a:pt x="153" y="78"/>
                  </a:cubicBezTo>
                  <a:cubicBezTo>
                    <a:pt x="145" y="100"/>
                    <a:pt x="125" y="120"/>
                    <a:pt x="104" y="142"/>
                  </a:cubicBezTo>
                  <a:cubicBezTo>
                    <a:pt x="103" y="143"/>
                    <a:pt x="102" y="144"/>
                    <a:pt x="100" y="144"/>
                  </a:cubicBezTo>
                  <a:cubicBezTo>
                    <a:pt x="98" y="144"/>
                    <a:pt x="97" y="143"/>
                    <a:pt x="96" y="142"/>
                  </a:cubicBezTo>
                  <a:cubicBezTo>
                    <a:pt x="75" y="120"/>
                    <a:pt x="55" y="100"/>
                    <a:pt x="47" y="78"/>
                  </a:cubicBezTo>
                  <a:cubicBezTo>
                    <a:pt x="46" y="76"/>
                    <a:pt x="44" y="74"/>
                    <a:pt x="42" y="74"/>
                  </a:cubicBezTo>
                  <a:cubicBezTo>
                    <a:pt x="31" y="71"/>
                    <a:pt x="19" y="68"/>
                    <a:pt x="7" y="63"/>
                  </a:cubicBezTo>
                  <a:cubicBezTo>
                    <a:pt x="7" y="63"/>
                    <a:pt x="6" y="63"/>
                    <a:pt x="5" y="63"/>
                  </a:cubicBezTo>
                  <a:cubicBezTo>
                    <a:pt x="4" y="63"/>
                    <a:pt x="3" y="63"/>
                    <a:pt x="2" y="64"/>
                  </a:cubicBezTo>
                  <a:cubicBezTo>
                    <a:pt x="1" y="65"/>
                    <a:pt x="0" y="67"/>
                    <a:pt x="0" y="69"/>
                  </a:cubicBezTo>
                  <a:cubicBezTo>
                    <a:pt x="2" y="87"/>
                    <a:pt x="9" y="105"/>
                    <a:pt x="22" y="123"/>
                  </a:cubicBezTo>
                  <a:cubicBezTo>
                    <a:pt x="34" y="141"/>
                    <a:pt x="50" y="157"/>
                    <a:pt x="65" y="172"/>
                  </a:cubicBezTo>
                  <a:cubicBezTo>
                    <a:pt x="93" y="201"/>
                    <a:pt x="120" y="228"/>
                    <a:pt x="122" y="259"/>
                  </a:cubicBezTo>
                  <a:cubicBezTo>
                    <a:pt x="122" y="262"/>
                    <a:pt x="124" y="264"/>
                    <a:pt x="127" y="264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2" y="264"/>
                    <a:pt x="163" y="264"/>
                    <a:pt x="164" y="263"/>
                  </a:cubicBezTo>
                  <a:cubicBezTo>
                    <a:pt x="165" y="262"/>
                    <a:pt x="166" y="260"/>
                    <a:pt x="166" y="259"/>
                  </a:cubicBezTo>
                  <a:cubicBezTo>
                    <a:pt x="165" y="238"/>
                    <a:pt x="157" y="217"/>
                    <a:pt x="142" y="194"/>
                  </a:cubicBezTo>
                  <a:cubicBezTo>
                    <a:pt x="138" y="190"/>
                    <a:pt x="135" y="185"/>
                    <a:pt x="131" y="181"/>
                  </a:cubicBezTo>
                  <a:cubicBezTo>
                    <a:pt x="130" y="179"/>
                    <a:pt x="131" y="177"/>
                    <a:pt x="132" y="176"/>
                  </a:cubicBezTo>
                  <a:cubicBezTo>
                    <a:pt x="133" y="174"/>
                    <a:pt x="134" y="173"/>
                    <a:pt x="135" y="172"/>
                  </a:cubicBezTo>
                  <a:cubicBezTo>
                    <a:pt x="150" y="157"/>
                    <a:pt x="166" y="141"/>
                    <a:pt x="178" y="123"/>
                  </a:cubicBezTo>
                  <a:cubicBezTo>
                    <a:pt x="191" y="105"/>
                    <a:pt x="198" y="87"/>
                    <a:pt x="200" y="69"/>
                  </a:cubicBezTo>
                  <a:cubicBezTo>
                    <a:pt x="200" y="67"/>
                    <a:pt x="199" y="65"/>
                    <a:pt x="198" y="64"/>
                  </a:cubicBezTo>
                  <a:close/>
                  <a:moveTo>
                    <a:pt x="65" y="197"/>
                  </a:moveTo>
                  <a:cubicBezTo>
                    <a:pt x="64" y="196"/>
                    <a:pt x="63" y="195"/>
                    <a:pt x="61" y="195"/>
                  </a:cubicBezTo>
                  <a:cubicBezTo>
                    <a:pt x="58" y="195"/>
                    <a:pt x="57" y="197"/>
                    <a:pt x="56" y="197"/>
                  </a:cubicBezTo>
                  <a:cubicBezTo>
                    <a:pt x="42" y="219"/>
                    <a:pt x="35" y="239"/>
                    <a:pt x="34" y="259"/>
                  </a:cubicBezTo>
                  <a:cubicBezTo>
                    <a:pt x="34" y="260"/>
                    <a:pt x="35" y="262"/>
                    <a:pt x="36" y="263"/>
                  </a:cubicBezTo>
                  <a:cubicBezTo>
                    <a:pt x="37" y="264"/>
                    <a:pt x="38" y="264"/>
                    <a:pt x="40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5" y="264"/>
                    <a:pt x="78" y="262"/>
                    <a:pt x="78" y="259"/>
                  </a:cubicBezTo>
                  <a:cubicBezTo>
                    <a:pt x="79" y="250"/>
                    <a:pt x="82" y="240"/>
                    <a:pt x="87" y="230"/>
                  </a:cubicBezTo>
                  <a:cubicBezTo>
                    <a:pt x="89" y="226"/>
                    <a:pt x="88" y="223"/>
                    <a:pt x="87" y="222"/>
                  </a:cubicBezTo>
                  <a:cubicBezTo>
                    <a:pt x="81" y="214"/>
                    <a:pt x="74" y="207"/>
                    <a:pt x="65" y="197"/>
                  </a:cubicBezTo>
                  <a:close/>
                  <a:moveTo>
                    <a:pt x="96" y="115"/>
                  </a:moveTo>
                  <a:cubicBezTo>
                    <a:pt x="97" y="116"/>
                    <a:pt x="99" y="116"/>
                    <a:pt x="100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1" y="116"/>
                    <a:pt x="102" y="116"/>
                    <a:pt x="104" y="115"/>
                  </a:cubicBezTo>
                  <a:cubicBezTo>
                    <a:pt x="115" y="104"/>
                    <a:pt x="122" y="90"/>
                    <a:pt x="123" y="87"/>
                  </a:cubicBezTo>
                  <a:cubicBezTo>
                    <a:pt x="123" y="86"/>
                    <a:pt x="123" y="86"/>
                    <a:pt x="123" y="85"/>
                  </a:cubicBezTo>
                  <a:cubicBezTo>
                    <a:pt x="123" y="82"/>
                    <a:pt x="121" y="80"/>
                    <a:pt x="118" y="80"/>
                  </a:cubicBezTo>
                  <a:cubicBezTo>
                    <a:pt x="116" y="80"/>
                    <a:pt x="11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0" y="80"/>
                    <a:pt x="84" y="80"/>
                    <a:pt x="81" y="80"/>
                  </a:cubicBezTo>
                  <a:cubicBezTo>
                    <a:pt x="79" y="80"/>
                    <a:pt x="76" y="82"/>
                    <a:pt x="76" y="85"/>
                  </a:cubicBezTo>
                  <a:cubicBezTo>
                    <a:pt x="76" y="86"/>
                    <a:pt x="77" y="86"/>
                    <a:pt x="77" y="87"/>
                  </a:cubicBezTo>
                  <a:cubicBezTo>
                    <a:pt x="78" y="90"/>
                    <a:pt x="85" y="104"/>
                    <a:pt x="96" y="115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88" name="Group 217"/>
          <p:cNvGrpSpPr/>
          <p:nvPr/>
        </p:nvGrpSpPr>
        <p:grpSpPr>
          <a:xfrm>
            <a:off x="2724194" y="3470822"/>
            <a:ext cx="553392" cy="889280"/>
            <a:chOff x="-1" y="0"/>
            <a:chExt cx="1852615" cy="3019425"/>
          </a:xfrm>
        </p:grpSpPr>
        <p:sp>
          <p:nvSpPr>
            <p:cNvPr id="89" name="Shape 186"/>
            <p:cNvSpPr/>
            <p:nvPr/>
          </p:nvSpPr>
          <p:spPr>
            <a:xfrm>
              <a:off x="265112" y="2314575"/>
              <a:ext cx="1322389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6480"/>
                    <a:pt x="3314" y="0"/>
                    <a:pt x="7364" y="0"/>
                  </a:cubicBezTo>
                  <a:cubicBezTo>
                    <a:pt x="14236" y="0"/>
                    <a:pt x="14236" y="0"/>
                    <a:pt x="14236" y="0"/>
                  </a:cubicBezTo>
                  <a:cubicBezTo>
                    <a:pt x="18286" y="0"/>
                    <a:pt x="21600" y="6480"/>
                    <a:pt x="21600" y="14400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solidFill>
              <a:srgbClr val="FF4E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0" name="Shape 187"/>
            <p:cNvSpPr/>
            <p:nvPr/>
          </p:nvSpPr>
          <p:spPr>
            <a:xfrm>
              <a:off x="234950" y="2284412"/>
              <a:ext cx="1382714" cy="73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30" y="21600"/>
                  </a:moveTo>
                  <a:cubicBezTo>
                    <a:pt x="470" y="21600"/>
                    <a:pt x="470" y="21600"/>
                    <a:pt x="470" y="21600"/>
                  </a:cubicBezTo>
                  <a:cubicBezTo>
                    <a:pt x="235" y="21600"/>
                    <a:pt x="0" y="21159"/>
                    <a:pt x="0" y="20718"/>
                  </a:cubicBezTo>
                  <a:cubicBezTo>
                    <a:pt x="0" y="14106"/>
                    <a:pt x="0" y="14106"/>
                    <a:pt x="0" y="14106"/>
                  </a:cubicBezTo>
                  <a:cubicBezTo>
                    <a:pt x="0" y="6282"/>
                    <a:pt x="3346" y="0"/>
                    <a:pt x="7513" y="0"/>
                  </a:cubicBezTo>
                  <a:cubicBezTo>
                    <a:pt x="14087" y="0"/>
                    <a:pt x="14087" y="0"/>
                    <a:pt x="14087" y="0"/>
                  </a:cubicBezTo>
                  <a:cubicBezTo>
                    <a:pt x="18254" y="0"/>
                    <a:pt x="21600" y="6282"/>
                    <a:pt x="21600" y="14106"/>
                  </a:cubicBezTo>
                  <a:cubicBezTo>
                    <a:pt x="21600" y="20718"/>
                    <a:pt x="21600" y="20718"/>
                    <a:pt x="21600" y="20718"/>
                  </a:cubicBezTo>
                  <a:cubicBezTo>
                    <a:pt x="21600" y="21159"/>
                    <a:pt x="21365" y="21600"/>
                    <a:pt x="21130" y="21600"/>
                  </a:cubicBezTo>
                  <a:moveTo>
                    <a:pt x="939" y="19837"/>
                  </a:moveTo>
                  <a:cubicBezTo>
                    <a:pt x="20661" y="19837"/>
                    <a:pt x="20661" y="19837"/>
                    <a:pt x="20661" y="19837"/>
                  </a:cubicBezTo>
                  <a:cubicBezTo>
                    <a:pt x="20661" y="14106"/>
                    <a:pt x="20661" y="14106"/>
                    <a:pt x="20661" y="14106"/>
                  </a:cubicBezTo>
                  <a:cubicBezTo>
                    <a:pt x="20661" y="7273"/>
                    <a:pt x="17726" y="1763"/>
                    <a:pt x="14087" y="1763"/>
                  </a:cubicBezTo>
                  <a:cubicBezTo>
                    <a:pt x="7513" y="1763"/>
                    <a:pt x="7513" y="1763"/>
                    <a:pt x="7513" y="1763"/>
                  </a:cubicBezTo>
                  <a:cubicBezTo>
                    <a:pt x="3874" y="1763"/>
                    <a:pt x="939" y="7273"/>
                    <a:pt x="939" y="14106"/>
                  </a:cubicBezTo>
                  <a:cubicBezTo>
                    <a:pt x="939" y="19837"/>
                    <a:pt x="939" y="19837"/>
                    <a:pt x="939" y="19837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" name="Shape 188"/>
            <p:cNvSpPr/>
            <p:nvPr/>
          </p:nvSpPr>
          <p:spPr>
            <a:xfrm>
              <a:off x="600075" y="2347912"/>
              <a:ext cx="652463" cy="338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2" y="0"/>
                  </a:moveTo>
                  <a:cubicBezTo>
                    <a:pt x="1241" y="240"/>
                    <a:pt x="621" y="480"/>
                    <a:pt x="0" y="720"/>
                  </a:cubicBezTo>
                  <a:cubicBezTo>
                    <a:pt x="0" y="12240"/>
                    <a:pt x="4841" y="21600"/>
                    <a:pt x="10676" y="21600"/>
                  </a:cubicBezTo>
                  <a:cubicBezTo>
                    <a:pt x="10924" y="21600"/>
                    <a:pt x="10924" y="21600"/>
                    <a:pt x="10924" y="21600"/>
                  </a:cubicBezTo>
                  <a:cubicBezTo>
                    <a:pt x="16759" y="21600"/>
                    <a:pt x="21600" y="12240"/>
                    <a:pt x="21600" y="720"/>
                  </a:cubicBezTo>
                  <a:cubicBezTo>
                    <a:pt x="20979" y="480"/>
                    <a:pt x="20359" y="240"/>
                    <a:pt x="19738" y="0"/>
                  </a:cubicBezTo>
                  <a:cubicBezTo>
                    <a:pt x="19738" y="720"/>
                    <a:pt x="19738" y="720"/>
                    <a:pt x="19738" y="720"/>
                  </a:cubicBezTo>
                  <a:cubicBezTo>
                    <a:pt x="19738" y="10320"/>
                    <a:pt x="15766" y="18000"/>
                    <a:pt x="10800" y="18000"/>
                  </a:cubicBezTo>
                  <a:cubicBezTo>
                    <a:pt x="5834" y="18000"/>
                    <a:pt x="1862" y="10320"/>
                    <a:pt x="1862" y="720"/>
                  </a:cubicBezTo>
                  <a:cubicBezTo>
                    <a:pt x="1862" y="0"/>
                    <a:pt x="1862" y="0"/>
                    <a:pt x="1862" y="0"/>
                  </a:cubicBezTo>
                </a:path>
              </a:pathLst>
            </a:custGeom>
            <a:solidFill>
              <a:srgbClr val="D24E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2" name="Shape 189"/>
            <p:cNvSpPr/>
            <p:nvPr/>
          </p:nvSpPr>
          <p:spPr>
            <a:xfrm>
              <a:off x="600075" y="2317750"/>
              <a:ext cx="652463" cy="41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8" y="0"/>
                  </a:moveTo>
                  <a:cubicBezTo>
                    <a:pt x="19738" y="15709"/>
                    <a:pt x="19738" y="15709"/>
                    <a:pt x="19738" y="15709"/>
                  </a:cubicBezTo>
                  <a:cubicBezTo>
                    <a:pt x="20359" y="17673"/>
                    <a:pt x="20979" y="19636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5891"/>
                    <a:pt x="21600" y="5891"/>
                    <a:pt x="21600" y="5891"/>
                  </a:cubicBezTo>
                  <a:cubicBezTo>
                    <a:pt x="20979" y="3927"/>
                    <a:pt x="20359" y="1964"/>
                    <a:pt x="19738" y="0"/>
                  </a:cubicBezTo>
                  <a:moveTo>
                    <a:pt x="1862" y="0"/>
                  </a:moveTo>
                  <a:cubicBezTo>
                    <a:pt x="1241" y="1964"/>
                    <a:pt x="621" y="3927"/>
                    <a:pt x="0" y="589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621" y="19636"/>
                    <a:pt x="1241" y="17673"/>
                    <a:pt x="1862" y="15709"/>
                  </a:cubicBezTo>
                  <a:cubicBezTo>
                    <a:pt x="1862" y="0"/>
                    <a:pt x="1862" y="0"/>
                    <a:pt x="1862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3" name="Shape 190"/>
            <p:cNvSpPr/>
            <p:nvPr/>
          </p:nvSpPr>
          <p:spPr>
            <a:xfrm>
              <a:off x="685800" y="2028825"/>
              <a:ext cx="481013" cy="569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2505"/>
                    <a:pt x="0" y="12505"/>
                    <a:pt x="0" y="12505"/>
                  </a:cubicBezTo>
                  <a:cubicBezTo>
                    <a:pt x="0" y="17479"/>
                    <a:pt x="4894" y="21600"/>
                    <a:pt x="10800" y="21600"/>
                  </a:cubicBezTo>
                  <a:cubicBezTo>
                    <a:pt x="16706" y="21600"/>
                    <a:pt x="21600" y="17479"/>
                    <a:pt x="21600" y="1250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E1A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4" name="Shape 191"/>
            <p:cNvSpPr/>
            <p:nvPr/>
          </p:nvSpPr>
          <p:spPr>
            <a:xfrm>
              <a:off x="655637" y="1998662"/>
              <a:ext cx="541339" cy="630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00" y="21600"/>
                    <a:pt x="0" y="17486"/>
                    <a:pt x="0" y="12343"/>
                  </a:cubicBezTo>
                  <a:cubicBezTo>
                    <a:pt x="0" y="1029"/>
                    <a:pt x="0" y="1029"/>
                    <a:pt x="0" y="1029"/>
                  </a:cubicBezTo>
                  <a:cubicBezTo>
                    <a:pt x="0" y="514"/>
                    <a:pt x="600" y="0"/>
                    <a:pt x="1200" y="0"/>
                  </a:cubicBezTo>
                  <a:cubicBezTo>
                    <a:pt x="20400" y="0"/>
                    <a:pt x="20400" y="0"/>
                    <a:pt x="20400" y="0"/>
                  </a:cubicBezTo>
                  <a:cubicBezTo>
                    <a:pt x="21000" y="0"/>
                    <a:pt x="21600" y="514"/>
                    <a:pt x="21600" y="1029"/>
                  </a:cubicBezTo>
                  <a:cubicBezTo>
                    <a:pt x="21600" y="12343"/>
                    <a:pt x="21600" y="12343"/>
                    <a:pt x="21600" y="12343"/>
                  </a:cubicBezTo>
                  <a:cubicBezTo>
                    <a:pt x="21600" y="17486"/>
                    <a:pt x="16800" y="21600"/>
                    <a:pt x="10800" y="21600"/>
                  </a:cubicBezTo>
                  <a:moveTo>
                    <a:pt x="2400" y="2057"/>
                  </a:moveTo>
                  <a:cubicBezTo>
                    <a:pt x="2400" y="12343"/>
                    <a:pt x="2400" y="12343"/>
                    <a:pt x="2400" y="12343"/>
                  </a:cubicBezTo>
                  <a:cubicBezTo>
                    <a:pt x="2400" y="16329"/>
                    <a:pt x="6150" y="19543"/>
                    <a:pt x="10800" y="19543"/>
                  </a:cubicBezTo>
                  <a:cubicBezTo>
                    <a:pt x="15450" y="19543"/>
                    <a:pt x="19200" y="16329"/>
                    <a:pt x="19200" y="12343"/>
                  </a:cubicBezTo>
                  <a:cubicBezTo>
                    <a:pt x="19200" y="2057"/>
                    <a:pt x="19200" y="2057"/>
                    <a:pt x="19200" y="2057"/>
                  </a:cubicBezTo>
                  <a:cubicBezTo>
                    <a:pt x="2400" y="2057"/>
                    <a:pt x="2400" y="2057"/>
                    <a:pt x="2400" y="2057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5" name="Shape 192"/>
            <p:cNvSpPr/>
            <p:nvPr/>
          </p:nvSpPr>
          <p:spPr>
            <a:xfrm>
              <a:off x="715962" y="2246312"/>
              <a:ext cx="420689" cy="9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4688"/>
                    <a:pt x="0" y="14688"/>
                    <a:pt x="0" y="14688"/>
                  </a:cubicBezTo>
                  <a:cubicBezTo>
                    <a:pt x="3279" y="19008"/>
                    <a:pt x="6557" y="21600"/>
                    <a:pt x="10221" y="21600"/>
                  </a:cubicBezTo>
                  <a:cubicBezTo>
                    <a:pt x="10221" y="21600"/>
                    <a:pt x="10414" y="21600"/>
                    <a:pt x="10607" y="21600"/>
                  </a:cubicBezTo>
                  <a:cubicBezTo>
                    <a:pt x="10993" y="21600"/>
                    <a:pt x="10993" y="21600"/>
                    <a:pt x="10993" y="21600"/>
                  </a:cubicBezTo>
                  <a:cubicBezTo>
                    <a:pt x="14657" y="21600"/>
                    <a:pt x="18129" y="19008"/>
                    <a:pt x="21600" y="14688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8129" y="4320"/>
                    <a:pt x="14464" y="6912"/>
                    <a:pt x="10800" y="6912"/>
                  </a:cubicBezTo>
                  <a:cubicBezTo>
                    <a:pt x="10607" y="6912"/>
                    <a:pt x="10414" y="6912"/>
                    <a:pt x="10221" y="6912"/>
                  </a:cubicBezTo>
                  <a:cubicBezTo>
                    <a:pt x="6557" y="6912"/>
                    <a:pt x="3279" y="4320"/>
                    <a:pt x="0" y="0"/>
                  </a:cubicBezTo>
                </a:path>
              </a:pathLst>
            </a:custGeom>
            <a:solidFill>
              <a:srgbClr val="E8D2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6" name="Shape 193"/>
            <p:cNvSpPr/>
            <p:nvPr/>
          </p:nvSpPr>
          <p:spPr>
            <a:xfrm>
              <a:off x="685800" y="2238375"/>
              <a:ext cx="481013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094" y="1137"/>
                    <a:pt x="20756" y="1137"/>
                    <a:pt x="20250" y="2274"/>
                  </a:cubicBezTo>
                  <a:cubicBezTo>
                    <a:pt x="20250" y="21600"/>
                    <a:pt x="20250" y="21600"/>
                    <a:pt x="20250" y="21600"/>
                  </a:cubicBezTo>
                  <a:cubicBezTo>
                    <a:pt x="20756" y="20463"/>
                    <a:pt x="21094" y="19326"/>
                    <a:pt x="21600" y="18189"/>
                  </a:cubicBezTo>
                  <a:cubicBezTo>
                    <a:pt x="21600" y="0"/>
                    <a:pt x="21600" y="0"/>
                    <a:pt x="21600" y="0"/>
                  </a:cubicBezTo>
                  <a:moveTo>
                    <a:pt x="0" y="0"/>
                  </a:moveTo>
                  <a:cubicBezTo>
                    <a:pt x="0" y="18189"/>
                    <a:pt x="0" y="18189"/>
                    <a:pt x="0" y="18189"/>
                  </a:cubicBezTo>
                  <a:cubicBezTo>
                    <a:pt x="506" y="19326"/>
                    <a:pt x="844" y="20463"/>
                    <a:pt x="1350" y="21600"/>
                  </a:cubicBezTo>
                  <a:cubicBezTo>
                    <a:pt x="1350" y="2274"/>
                    <a:pt x="1350" y="2274"/>
                    <a:pt x="1350" y="2274"/>
                  </a:cubicBezTo>
                  <a:cubicBezTo>
                    <a:pt x="844" y="1137"/>
                    <a:pt x="506" y="0"/>
                    <a:pt x="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7" name="Shape 194"/>
            <p:cNvSpPr/>
            <p:nvPr/>
          </p:nvSpPr>
          <p:spPr>
            <a:xfrm>
              <a:off x="1136650" y="2794000"/>
              <a:ext cx="255588" cy="60325"/>
            </a:xfrm>
            <a:prstGeom prst="rect">
              <a:avLst/>
            </a:prstGeom>
            <a:solidFill>
              <a:srgbClr val="D24E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8" name="Shape 195"/>
            <p:cNvSpPr/>
            <p:nvPr/>
          </p:nvSpPr>
          <p:spPr>
            <a:xfrm>
              <a:off x="93662" y="28574"/>
              <a:ext cx="1665289" cy="1255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92" y="6402"/>
                  </a:moveTo>
                  <a:cubicBezTo>
                    <a:pt x="17368" y="6402"/>
                    <a:pt x="17368" y="6402"/>
                    <a:pt x="17368" y="6402"/>
                  </a:cubicBezTo>
                  <a:cubicBezTo>
                    <a:pt x="20627" y="3945"/>
                    <a:pt x="19605" y="0"/>
                    <a:pt x="19605" y="0"/>
                  </a:cubicBezTo>
                  <a:cubicBezTo>
                    <a:pt x="19605" y="0"/>
                    <a:pt x="3795" y="582"/>
                    <a:pt x="3795" y="4656"/>
                  </a:cubicBezTo>
                  <a:cubicBezTo>
                    <a:pt x="1751" y="4656"/>
                    <a:pt x="0" y="5238"/>
                    <a:pt x="0" y="8407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8407"/>
                    <a:pt x="21600" y="8407"/>
                    <a:pt x="21600" y="8407"/>
                  </a:cubicBezTo>
                  <a:cubicBezTo>
                    <a:pt x="21600" y="7243"/>
                    <a:pt x="20919" y="6402"/>
                    <a:pt x="20092" y="6402"/>
                  </a:cubicBezTo>
                </a:path>
              </a:pathLst>
            </a:custGeom>
            <a:solidFill>
              <a:srgbClr val="E9E9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9" name="Shape 196"/>
            <p:cNvSpPr/>
            <p:nvPr/>
          </p:nvSpPr>
          <p:spPr>
            <a:xfrm>
              <a:off x="63499" y="0"/>
              <a:ext cx="1725615" cy="131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24" y="21600"/>
                  </a:moveTo>
                  <a:cubicBezTo>
                    <a:pt x="376" y="21600"/>
                    <a:pt x="376" y="21600"/>
                    <a:pt x="376" y="21600"/>
                  </a:cubicBezTo>
                  <a:cubicBezTo>
                    <a:pt x="188" y="21600"/>
                    <a:pt x="0" y="21353"/>
                    <a:pt x="0" y="21106"/>
                  </a:cubicBezTo>
                  <a:cubicBezTo>
                    <a:pt x="0" y="8517"/>
                    <a:pt x="0" y="8517"/>
                    <a:pt x="0" y="8517"/>
                  </a:cubicBezTo>
                  <a:cubicBezTo>
                    <a:pt x="0" y="5122"/>
                    <a:pt x="1925" y="4505"/>
                    <a:pt x="3710" y="4443"/>
                  </a:cubicBezTo>
                  <a:cubicBezTo>
                    <a:pt x="3944" y="3271"/>
                    <a:pt x="5353" y="1790"/>
                    <a:pt x="11598" y="802"/>
                  </a:cubicBezTo>
                  <a:cubicBezTo>
                    <a:pt x="15402" y="185"/>
                    <a:pt x="19252" y="0"/>
                    <a:pt x="19299" y="0"/>
                  </a:cubicBezTo>
                  <a:cubicBezTo>
                    <a:pt x="19487" y="0"/>
                    <a:pt x="19628" y="123"/>
                    <a:pt x="19675" y="370"/>
                  </a:cubicBezTo>
                  <a:cubicBezTo>
                    <a:pt x="19675" y="370"/>
                    <a:pt x="20473" y="3641"/>
                    <a:pt x="18313" y="6110"/>
                  </a:cubicBezTo>
                  <a:cubicBezTo>
                    <a:pt x="19769" y="6110"/>
                    <a:pt x="19769" y="6110"/>
                    <a:pt x="19769" y="6110"/>
                  </a:cubicBezTo>
                  <a:cubicBezTo>
                    <a:pt x="20755" y="6110"/>
                    <a:pt x="21600" y="7159"/>
                    <a:pt x="21600" y="8517"/>
                  </a:cubicBezTo>
                  <a:cubicBezTo>
                    <a:pt x="21600" y="21106"/>
                    <a:pt x="21600" y="21106"/>
                    <a:pt x="21600" y="21106"/>
                  </a:cubicBezTo>
                  <a:cubicBezTo>
                    <a:pt x="21600" y="21353"/>
                    <a:pt x="21412" y="21600"/>
                    <a:pt x="21224" y="21600"/>
                  </a:cubicBezTo>
                  <a:moveTo>
                    <a:pt x="751" y="20613"/>
                  </a:moveTo>
                  <a:cubicBezTo>
                    <a:pt x="20849" y="20613"/>
                    <a:pt x="20849" y="20613"/>
                    <a:pt x="20849" y="20613"/>
                  </a:cubicBezTo>
                  <a:cubicBezTo>
                    <a:pt x="20849" y="8517"/>
                    <a:pt x="20849" y="8517"/>
                    <a:pt x="20849" y="8517"/>
                  </a:cubicBezTo>
                  <a:cubicBezTo>
                    <a:pt x="20849" y="7714"/>
                    <a:pt x="20379" y="7097"/>
                    <a:pt x="19769" y="7097"/>
                  </a:cubicBezTo>
                  <a:cubicBezTo>
                    <a:pt x="17139" y="7097"/>
                    <a:pt x="17139" y="7097"/>
                    <a:pt x="17139" y="7097"/>
                  </a:cubicBezTo>
                  <a:cubicBezTo>
                    <a:pt x="16951" y="7097"/>
                    <a:pt x="16810" y="6912"/>
                    <a:pt x="16763" y="6727"/>
                  </a:cubicBezTo>
                  <a:cubicBezTo>
                    <a:pt x="16717" y="6480"/>
                    <a:pt x="16810" y="6233"/>
                    <a:pt x="16951" y="6171"/>
                  </a:cubicBezTo>
                  <a:cubicBezTo>
                    <a:pt x="19252" y="4443"/>
                    <a:pt x="19158" y="1913"/>
                    <a:pt x="19017" y="1049"/>
                  </a:cubicBezTo>
                  <a:cubicBezTo>
                    <a:pt x="18031" y="1049"/>
                    <a:pt x="14838" y="1234"/>
                    <a:pt x="11692" y="1790"/>
                  </a:cubicBezTo>
                  <a:cubicBezTo>
                    <a:pt x="4930" y="2901"/>
                    <a:pt x="4414" y="4505"/>
                    <a:pt x="4414" y="4937"/>
                  </a:cubicBezTo>
                  <a:cubicBezTo>
                    <a:pt x="4414" y="5246"/>
                    <a:pt x="4226" y="5431"/>
                    <a:pt x="4038" y="5431"/>
                  </a:cubicBezTo>
                  <a:cubicBezTo>
                    <a:pt x="1643" y="5431"/>
                    <a:pt x="751" y="6295"/>
                    <a:pt x="751" y="8517"/>
                  </a:cubicBezTo>
                  <a:cubicBezTo>
                    <a:pt x="751" y="20613"/>
                    <a:pt x="751" y="20613"/>
                    <a:pt x="751" y="20613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0" name="Shape 197"/>
            <p:cNvSpPr/>
            <p:nvPr/>
          </p:nvSpPr>
          <p:spPr>
            <a:xfrm>
              <a:off x="267986" y="28575"/>
              <a:ext cx="1348370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600" extrusionOk="0">
                  <a:moveTo>
                    <a:pt x="1829" y="21600"/>
                  </a:moveTo>
                  <a:cubicBezTo>
                    <a:pt x="1829" y="3695"/>
                    <a:pt x="20700" y="7674"/>
                    <a:pt x="20700" y="7674"/>
                  </a:cubicBezTo>
                  <a:cubicBezTo>
                    <a:pt x="20700" y="7674"/>
                    <a:pt x="20758" y="8526"/>
                    <a:pt x="20816" y="9947"/>
                  </a:cubicBezTo>
                  <a:cubicBezTo>
                    <a:pt x="20990" y="4263"/>
                    <a:pt x="20700" y="0"/>
                    <a:pt x="20700" y="0"/>
                  </a:cubicBezTo>
                  <a:cubicBezTo>
                    <a:pt x="20700" y="0"/>
                    <a:pt x="1829" y="2558"/>
                    <a:pt x="1829" y="20463"/>
                  </a:cubicBezTo>
                  <a:cubicBezTo>
                    <a:pt x="-610" y="20463"/>
                    <a:pt x="-610" y="21600"/>
                    <a:pt x="1829" y="216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1" name="Shape 198"/>
            <p:cNvSpPr/>
            <p:nvPr/>
          </p:nvSpPr>
          <p:spPr>
            <a:xfrm>
              <a:off x="63499" y="0"/>
              <a:ext cx="1725615" cy="131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24" y="21600"/>
                  </a:moveTo>
                  <a:cubicBezTo>
                    <a:pt x="376" y="21600"/>
                    <a:pt x="376" y="21600"/>
                    <a:pt x="376" y="21600"/>
                  </a:cubicBezTo>
                  <a:cubicBezTo>
                    <a:pt x="188" y="21600"/>
                    <a:pt x="0" y="21353"/>
                    <a:pt x="0" y="21106"/>
                  </a:cubicBezTo>
                  <a:cubicBezTo>
                    <a:pt x="0" y="8517"/>
                    <a:pt x="0" y="8517"/>
                    <a:pt x="0" y="8517"/>
                  </a:cubicBezTo>
                  <a:cubicBezTo>
                    <a:pt x="0" y="5122"/>
                    <a:pt x="1925" y="4505"/>
                    <a:pt x="3710" y="4443"/>
                  </a:cubicBezTo>
                  <a:cubicBezTo>
                    <a:pt x="3944" y="3271"/>
                    <a:pt x="5353" y="1790"/>
                    <a:pt x="11598" y="802"/>
                  </a:cubicBezTo>
                  <a:cubicBezTo>
                    <a:pt x="15402" y="185"/>
                    <a:pt x="19252" y="0"/>
                    <a:pt x="19299" y="0"/>
                  </a:cubicBezTo>
                  <a:cubicBezTo>
                    <a:pt x="19487" y="0"/>
                    <a:pt x="19628" y="123"/>
                    <a:pt x="19675" y="370"/>
                  </a:cubicBezTo>
                  <a:cubicBezTo>
                    <a:pt x="19675" y="370"/>
                    <a:pt x="20473" y="3641"/>
                    <a:pt x="18313" y="6110"/>
                  </a:cubicBezTo>
                  <a:cubicBezTo>
                    <a:pt x="19769" y="6110"/>
                    <a:pt x="19769" y="6110"/>
                    <a:pt x="19769" y="6110"/>
                  </a:cubicBezTo>
                  <a:cubicBezTo>
                    <a:pt x="20755" y="6110"/>
                    <a:pt x="21600" y="7159"/>
                    <a:pt x="21600" y="8517"/>
                  </a:cubicBezTo>
                  <a:cubicBezTo>
                    <a:pt x="21600" y="21106"/>
                    <a:pt x="21600" y="21106"/>
                    <a:pt x="21600" y="21106"/>
                  </a:cubicBezTo>
                  <a:cubicBezTo>
                    <a:pt x="21600" y="21353"/>
                    <a:pt x="21412" y="21600"/>
                    <a:pt x="21224" y="21600"/>
                  </a:cubicBezTo>
                  <a:moveTo>
                    <a:pt x="751" y="20613"/>
                  </a:moveTo>
                  <a:cubicBezTo>
                    <a:pt x="20849" y="20613"/>
                    <a:pt x="20849" y="20613"/>
                    <a:pt x="20849" y="20613"/>
                  </a:cubicBezTo>
                  <a:cubicBezTo>
                    <a:pt x="20849" y="8517"/>
                    <a:pt x="20849" y="8517"/>
                    <a:pt x="20849" y="8517"/>
                  </a:cubicBezTo>
                  <a:cubicBezTo>
                    <a:pt x="20849" y="7714"/>
                    <a:pt x="20379" y="7097"/>
                    <a:pt x="19769" y="7097"/>
                  </a:cubicBezTo>
                  <a:cubicBezTo>
                    <a:pt x="17139" y="7097"/>
                    <a:pt x="17139" y="7097"/>
                    <a:pt x="17139" y="7097"/>
                  </a:cubicBezTo>
                  <a:cubicBezTo>
                    <a:pt x="16951" y="7097"/>
                    <a:pt x="16810" y="6912"/>
                    <a:pt x="16763" y="6727"/>
                  </a:cubicBezTo>
                  <a:cubicBezTo>
                    <a:pt x="16717" y="6480"/>
                    <a:pt x="16810" y="6233"/>
                    <a:pt x="16951" y="6171"/>
                  </a:cubicBezTo>
                  <a:cubicBezTo>
                    <a:pt x="19252" y="4443"/>
                    <a:pt x="19158" y="1913"/>
                    <a:pt x="19017" y="1049"/>
                  </a:cubicBezTo>
                  <a:cubicBezTo>
                    <a:pt x="18031" y="1049"/>
                    <a:pt x="14838" y="1234"/>
                    <a:pt x="11692" y="1790"/>
                  </a:cubicBezTo>
                  <a:cubicBezTo>
                    <a:pt x="4930" y="2901"/>
                    <a:pt x="4414" y="4505"/>
                    <a:pt x="4414" y="4937"/>
                  </a:cubicBezTo>
                  <a:cubicBezTo>
                    <a:pt x="4414" y="5246"/>
                    <a:pt x="4226" y="5431"/>
                    <a:pt x="4038" y="5431"/>
                  </a:cubicBezTo>
                  <a:cubicBezTo>
                    <a:pt x="1643" y="5431"/>
                    <a:pt x="751" y="6295"/>
                    <a:pt x="751" y="8517"/>
                  </a:cubicBezTo>
                  <a:cubicBezTo>
                    <a:pt x="751" y="20613"/>
                    <a:pt x="751" y="20613"/>
                    <a:pt x="751" y="20613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2" name="Shape 199"/>
            <p:cNvSpPr/>
            <p:nvPr/>
          </p:nvSpPr>
          <p:spPr>
            <a:xfrm>
              <a:off x="176212" y="1314450"/>
              <a:ext cx="1500189" cy="912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711"/>
                    <a:pt x="0" y="4711"/>
                    <a:pt x="0" y="4711"/>
                  </a:cubicBezTo>
                  <a:cubicBezTo>
                    <a:pt x="0" y="12356"/>
                    <a:pt x="2862" y="18933"/>
                    <a:pt x="6912" y="21600"/>
                  </a:cubicBezTo>
                  <a:cubicBezTo>
                    <a:pt x="6912" y="16889"/>
                    <a:pt x="6912" y="16889"/>
                    <a:pt x="6912" y="16889"/>
                  </a:cubicBezTo>
                  <a:cubicBezTo>
                    <a:pt x="6912" y="16533"/>
                    <a:pt x="7128" y="16178"/>
                    <a:pt x="7344" y="16178"/>
                  </a:cubicBezTo>
                  <a:cubicBezTo>
                    <a:pt x="14256" y="16178"/>
                    <a:pt x="14256" y="16178"/>
                    <a:pt x="14256" y="16178"/>
                  </a:cubicBezTo>
                  <a:cubicBezTo>
                    <a:pt x="14472" y="16178"/>
                    <a:pt x="14688" y="16533"/>
                    <a:pt x="14688" y="16889"/>
                  </a:cubicBezTo>
                  <a:cubicBezTo>
                    <a:pt x="14688" y="21600"/>
                    <a:pt x="14688" y="21600"/>
                    <a:pt x="14688" y="21600"/>
                  </a:cubicBezTo>
                  <a:cubicBezTo>
                    <a:pt x="18738" y="19022"/>
                    <a:pt x="21546" y="12622"/>
                    <a:pt x="21600" y="5067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DEE5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3" name="Shape 200"/>
            <p:cNvSpPr/>
            <p:nvPr/>
          </p:nvSpPr>
          <p:spPr>
            <a:xfrm>
              <a:off x="655637" y="1998662"/>
              <a:ext cx="541339" cy="239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0" y="0"/>
                  </a:moveTo>
                  <a:cubicBezTo>
                    <a:pt x="1200" y="0"/>
                    <a:pt x="1200" y="0"/>
                    <a:pt x="1200" y="0"/>
                  </a:cubicBezTo>
                  <a:cubicBezTo>
                    <a:pt x="600" y="0"/>
                    <a:pt x="0" y="1350"/>
                    <a:pt x="0" y="2700"/>
                  </a:cubicBezTo>
                  <a:cubicBezTo>
                    <a:pt x="0" y="20587"/>
                    <a:pt x="0" y="20587"/>
                    <a:pt x="0" y="20587"/>
                  </a:cubicBezTo>
                  <a:cubicBezTo>
                    <a:pt x="450" y="20925"/>
                    <a:pt x="750" y="21262"/>
                    <a:pt x="1200" y="21600"/>
                  </a:cubicBezTo>
                  <a:cubicBezTo>
                    <a:pt x="1200" y="2700"/>
                    <a:pt x="1200" y="2700"/>
                    <a:pt x="1200" y="2700"/>
                  </a:cubicBezTo>
                  <a:cubicBezTo>
                    <a:pt x="20400" y="2700"/>
                    <a:pt x="20400" y="2700"/>
                    <a:pt x="20400" y="2700"/>
                  </a:cubicBezTo>
                  <a:cubicBezTo>
                    <a:pt x="20400" y="21600"/>
                    <a:pt x="20400" y="21600"/>
                    <a:pt x="20400" y="21600"/>
                  </a:cubicBezTo>
                  <a:cubicBezTo>
                    <a:pt x="20850" y="21262"/>
                    <a:pt x="21150" y="20925"/>
                    <a:pt x="21600" y="20587"/>
                  </a:cubicBezTo>
                  <a:cubicBezTo>
                    <a:pt x="21600" y="2700"/>
                    <a:pt x="21600" y="2700"/>
                    <a:pt x="21600" y="2700"/>
                  </a:cubicBezTo>
                  <a:cubicBezTo>
                    <a:pt x="21600" y="1350"/>
                    <a:pt x="21000" y="0"/>
                    <a:pt x="204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4" name="Shape 201"/>
            <p:cNvSpPr/>
            <p:nvPr/>
          </p:nvSpPr>
          <p:spPr>
            <a:xfrm>
              <a:off x="715962" y="2058987"/>
              <a:ext cx="420689" cy="217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621"/>
                    <a:pt x="0" y="18621"/>
                    <a:pt x="0" y="18621"/>
                  </a:cubicBezTo>
                  <a:cubicBezTo>
                    <a:pt x="3279" y="20483"/>
                    <a:pt x="6557" y="21600"/>
                    <a:pt x="10221" y="21600"/>
                  </a:cubicBezTo>
                  <a:cubicBezTo>
                    <a:pt x="10414" y="21600"/>
                    <a:pt x="10607" y="21600"/>
                    <a:pt x="10800" y="21600"/>
                  </a:cubicBezTo>
                  <a:cubicBezTo>
                    <a:pt x="14464" y="21600"/>
                    <a:pt x="18129" y="20483"/>
                    <a:pt x="21600" y="18621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CABF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5" name="Shape 202"/>
            <p:cNvSpPr/>
            <p:nvPr/>
          </p:nvSpPr>
          <p:spPr>
            <a:xfrm>
              <a:off x="685800" y="2028825"/>
              <a:ext cx="481013" cy="217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855"/>
                    <a:pt x="0" y="20855"/>
                    <a:pt x="0" y="20855"/>
                  </a:cubicBezTo>
                  <a:cubicBezTo>
                    <a:pt x="506" y="20855"/>
                    <a:pt x="844" y="21228"/>
                    <a:pt x="1350" y="21600"/>
                  </a:cubicBezTo>
                  <a:cubicBezTo>
                    <a:pt x="1350" y="2979"/>
                    <a:pt x="1350" y="2979"/>
                    <a:pt x="1350" y="2979"/>
                  </a:cubicBezTo>
                  <a:cubicBezTo>
                    <a:pt x="20250" y="2979"/>
                    <a:pt x="20250" y="2979"/>
                    <a:pt x="20250" y="2979"/>
                  </a:cubicBezTo>
                  <a:cubicBezTo>
                    <a:pt x="20250" y="21600"/>
                    <a:pt x="20250" y="21600"/>
                    <a:pt x="20250" y="21600"/>
                  </a:cubicBezTo>
                  <a:cubicBezTo>
                    <a:pt x="20756" y="21228"/>
                    <a:pt x="21094" y="21228"/>
                    <a:pt x="21600" y="20855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6" name="Shape 203"/>
            <p:cNvSpPr/>
            <p:nvPr/>
          </p:nvSpPr>
          <p:spPr>
            <a:xfrm>
              <a:off x="176212" y="581025"/>
              <a:ext cx="1500189" cy="67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4" y="0"/>
                  </a:moveTo>
                  <a:cubicBezTo>
                    <a:pt x="1296" y="0"/>
                    <a:pt x="1296" y="0"/>
                    <a:pt x="1296" y="0"/>
                  </a:cubicBezTo>
                  <a:cubicBezTo>
                    <a:pt x="594" y="0"/>
                    <a:pt x="0" y="1327"/>
                    <a:pt x="0" y="2896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896"/>
                    <a:pt x="21600" y="2896"/>
                    <a:pt x="21600" y="2896"/>
                  </a:cubicBezTo>
                  <a:cubicBezTo>
                    <a:pt x="21600" y="1327"/>
                    <a:pt x="21006" y="0"/>
                    <a:pt x="20304" y="0"/>
                  </a:cubicBezTo>
                </a:path>
              </a:pathLst>
            </a:custGeom>
            <a:solidFill>
              <a:srgbClr val="CBD2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7" name="Shape 204"/>
            <p:cNvSpPr/>
            <p:nvPr/>
          </p:nvSpPr>
          <p:spPr>
            <a:xfrm>
              <a:off x="176212" y="1254125"/>
              <a:ext cx="1500189" cy="60325"/>
            </a:xfrm>
            <a:prstGeom prst="rect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8" name="Shape 205"/>
            <p:cNvSpPr/>
            <p:nvPr/>
          </p:nvSpPr>
          <p:spPr>
            <a:xfrm>
              <a:off x="201612" y="690562"/>
              <a:ext cx="1449389" cy="163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extrusionOk="0">
                  <a:moveTo>
                    <a:pt x="0" y="1137"/>
                  </a:moveTo>
                  <a:cubicBezTo>
                    <a:pt x="0" y="11863"/>
                    <a:pt x="0" y="11863"/>
                    <a:pt x="0" y="11863"/>
                  </a:cubicBezTo>
                  <a:cubicBezTo>
                    <a:pt x="0" y="17053"/>
                    <a:pt x="4701" y="21452"/>
                    <a:pt x="10632" y="21551"/>
                  </a:cubicBezTo>
                  <a:cubicBezTo>
                    <a:pt x="16676" y="21600"/>
                    <a:pt x="21600" y="17300"/>
                    <a:pt x="21600" y="12011"/>
                  </a:cubicBezTo>
                  <a:cubicBezTo>
                    <a:pt x="21600" y="1137"/>
                    <a:pt x="21600" y="1137"/>
                    <a:pt x="21600" y="1137"/>
                  </a:cubicBezTo>
                  <a:cubicBezTo>
                    <a:pt x="21600" y="494"/>
                    <a:pt x="21040" y="0"/>
                    <a:pt x="20313" y="0"/>
                  </a:cubicBezTo>
                  <a:cubicBezTo>
                    <a:pt x="1287" y="0"/>
                    <a:pt x="1287" y="0"/>
                    <a:pt x="1287" y="0"/>
                  </a:cubicBezTo>
                  <a:cubicBezTo>
                    <a:pt x="560" y="0"/>
                    <a:pt x="0" y="494"/>
                    <a:pt x="0" y="1137"/>
                  </a:cubicBezTo>
                </a:path>
              </a:pathLst>
            </a:custGeom>
            <a:solidFill>
              <a:srgbClr val="FFE1A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9" name="Shape 206"/>
            <p:cNvSpPr/>
            <p:nvPr/>
          </p:nvSpPr>
          <p:spPr>
            <a:xfrm>
              <a:off x="171450" y="660400"/>
              <a:ext cx="1509714" cy="169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0800" y="21600"/>
                    <a:pt x="10800" y="21600"/>
                    <a:pt x="10800" y="21600"/>
                  </a:cubicBezTo>
                  <a:cubicBezTo>
                    <a:pt x="10746" y="21600"/>
                    <a:pt x="10693" y="21600"/>
                    <a:pt x="10639" y="21600"/>
                  </a:cubicBezTo>
                  <a:cubicBezTo>
                    <a:pt x="4782" y="21504"/>
                    <a:pt x="0" y="17108"/>
                    <a:pt x="0" y="11851"/>
                  </a:cubicBezTo>
                  <a:cubicBezTo>
                    <a:pt x="0" y="1481"/>
                    <a:pt x="0" y="1481"/>
                    <a:pt x="0" y="1481"/>
                  </a:cubicBezTo>
                  <a:cubicBezTo>
                    <a:pt x="0" y="669"/>
                    <a:pt x="752" y="0"/>
                    <a:pt x="1666" y="0"/>
                  </a:cubicBezTo>
                  <a:cubicBezTo>
                    <a:pt x="19934" y="0"/>
                    <a:pt x="19934" y="0"/>
                    <a:pt x="19934" y="0"/>
                  </a:cubicBezTo>
                  <a:cubicBezTo>
                    <a:pt x="20848" y="0"/>
                    <a:pt x="21600" y="669"/>
                    <a:pt x="21600" y="1481"/>
                  </a:cubicBezTo>
                  <a:cubicBezTo>
                    <a:pt x="21600" y="11995"/>
                    <a:pt x="21600" y="11995"/>
                    <a:pt x="21600" y="11995"/>
                  </a:cubicBezTo>
                  <a:cubicBezTo>
                    <a:pt x="21600" y="14527"/>
                    <a:pt x="20472" y="16965"/>
                    <a:pt x="18430" y="18781"/>
                  </a:cubicBezTo>
                  <a:cubicBezTo>
                    <a:pt x="16388" y="20596"/>
                    <a:pt x="13701" y="21600"/>
                    <a:pt x="10800" y="21600"/>
                  </a:cubicBezTo>
                  <a:close/>
                  <a:moveTo>
                    <a:pt x="1666" y="765"/>
                  </a:moveTo>
                  <a:cubicBezTo>
                    <a:pt x="1236" y="765"/>
                    <a:pt x="860" y="1099"/>
                    <a:pt x="860" y="1481"/>
                  </a:cubicBezTo>
                  <a:cubicBezTo>
                    <a:pt x="860" y="11851"/>
                    <a:pt x="860" y="11851"/>
                    <a:pt x="860" y="11851"/>
                  </a:cubicBezTo>
                  <a:cubicBezTo>
                    <a:pt x="860" y="16726"/>
                    <a:pt x="5266" y="20740"/>
                    <a:pt x="10639" y="20835"/>
                  </a:cubicBezTo>
                  <a:cubicBezTo>
                    <a:pt x="10693" y="20835"/>
                    <a:pt x="10746" y="20835"/>
                    <a:pt x="10800" y="20835"/>
                  </a:cubicBezTo>
                  <a:cubicBezTo>
                    <a:pt x="10800" y="20835"/>
                    <a:pt x="10800" y="20835"/>
                    <a:pt x="10800" y="20835"/>
                  </a:cubicBezTo>
                  <a:cubicBezTo>
                    <a:pt x="13433" y="20835"/>
                    <a:pt x="15958" y="19880"/>
                    <a:pt x="17839" y="18255"/>
                  </a:cubicBezTo>
                  <a:cubicBezTo>
                    <a:pt x="19719" y="16582"/>
                    <a:pt x="20740" y="14336"/>
                    <a:pt x="20740" y="11995"/>
                  </a:cubicBezTo>
                  <a:cubicBezTo>
                    <a:pt x="20740" y="1481"/>
                    <a:pt x="20740" y="1481"/>
                    <a:pt x="20740" y="1481"/>
                  </a:cubicBezTo>
                  <a:cubicBezTo>
                    <a:pt x="20740" y="1099"/>
                    <a:pt x="20364" y="765"/>
                    <a:pt x="19934" y="765"/>
                  </a:cubicBezTo>
                  <a:lnTo>
                    <a:pt x="1666" y="765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0" name="Shape 207"/>
            <p:cNvSpPr/>
            <p:nvPr/>
          </p:nvSpPr>
          <p:spPr>
            <a:xfrm>
              <a:off x="28574" y="1127125"/>
              <a:ext cx="173039" cy="344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9861" y="0"/>
                    <a:pt x="0" y="4696"/>
                    <a:pt x="0" y="10800"/>
                  </a:cubicBezTo>
                  <a:cubicBezTo>
                    <a:pt x="0" y="16670"/>
                    <a:pt x="9861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E1A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1" name="Shape 208"/>
            <p:cNvSpPr/>
            <p:nvPr/>
          </p:nvSpPr>
          <p:spPr>
            <a:xfrm>
              <a:off x="-1" y="1096962"/>
              <a:ext cx="231777" cy="404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13" y="21600"/>
                  </a:moveTo>
                  <a:cubicBezTo>
                    <a:pt x="8361" y="21600"/>
                    <a:pt x="0" y="16800"/>
                    <a:pt x="0" y="10800"/>
                  </a:cubicBezTo>
                  <a:cubicBezTo>
                    <a:pt x="0" y="4800"/>
                    <a:pt x="8361" y="0"/>
                    <a:pt x="18813" y="0"/>
                  </a:cubicBezTo>
                  <a:cubicBezTo>
                    <a:pt x="20555" y="0"/>
                    <a:pt x="21600" y="600"/>
                    <a:pt x="21600" y="1600"/>
                  </a:cubicBezTo>
                  <a:cubicBezTo>
                    <a:pt x="21600" y="20000"/>
                    <a:pt x="21600" y="20000"/>
                    <a:pt x="21600" y="20000"/>
                  </a:cubicBezTo>
                  <a:cubicBezTo>
                    <a:pt x="21600" y="21000"/>
                    <a:pt x="20555" y="21600"/>
                    <a:pt x="18813" y="21600"/>
                  </a:cubicBezTo>
                  <a:close/>
                  <a:moveTo>
                    <a:pt x="16026" y="3200"/>
                  </a:moveTo>
                  <a:cubicBezTo>
                    <a:pt x="10103" y="4000"/>
                    <a:pt x="5574" y="7000"/>
                    <a:pt x="5574" y="10800"/>
                  </a:cubicBezTo>
                  <a:cubicBezTo>
                    <a:pt x="5574" y="14400"/>
                    <a:pt x="10103" y="17600"/>
                    <a:pt x="16026" y="18200"/>
                  </a:cubicBezTo>
                  <a:lnTo>
                    <a:pt x="16026" y="320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2" name="Shape 209"/>
            <p:cNvSpPr/>
            <p:nvPr/>
          </p:nvSpPr>
          <p:spPr>
            <a:xfrm>
              <a:off x="1651000" y="1127125"/>
              <a:ext cx="173039" cy="344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739" y="0"/>
                    <a:pt x="21600" y="4696"/>
                    <a:pt x="21600" y="10800"/>
                  </a:cubicBezTo>
                  <a:cubicBezTo>
                    <a:pt x="21600" y="16670"/>
                    <a:pt x="11739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E1A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3" name="Shape 210"/>
            <p:cNvSpPr/>
            <p:nvPr/>
          </p:nvSpPr>
          <p:spPr>
            <a:xfrm>
              <a:off x="1620838" y="1096962"/>
              <a:ext cx="231776" cy="404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87" y="21600"/>
                  </a:moveTo>
                  <a:cubicBezTo>
                    <a:pt x="1045" y="21600"/>
                    <a:pt x="0" y="21000"/>
                    <a:pt x="0" y="20000"/>
                  </a:cubicBezTo>
                  <a:cubicBezTo>
                    <a:pt x="0" y="1600"/>
                    <a:pt x="0" y="1600"/>
                    <a:pt x="0" y="1600"/>
                  </a:cubicBezTo>
                  <a:cubicBezTo>
                    <a:pt x="0" y="600"/>
                    <a:pt x="1045" y="0"/>
                    <a:pt x="2787" y="0"/>
                  </a:cubicBezTo>
                  <a:cubicBezTo>
                    <a:pt x="13239" y="0"/>
                    <a:pt x="21600" y="4800"/>
                    <a:pt x="21600" y="10800"/>
                  </a:cubicBezTo>
                  <a:cubicBezTo>
                    <a:pt x="21600" y="16800"/>
                    <a:pt x="13239" y="21600"/>
                    <a:pt x="2787" y="21600"/>
                  </a:cubicBezTo>
                  <a:close/>
                  <a:moveTo>
                    <a:pt x="5574" y="3200"/>
                  </a:moveTo>
                  <a:cubicBezTo>
                    <a:pt x="5574" y="18200"/>
                    <a:pt x="5574" y="18200"/>
                    <a:pt x="5574" y="18200"/>
                  </a:cubicBezTo>
                  <a:cubicBezTo>
                    <a:pt x="11497" y="17600"/>
                    <a:pt x="16026" y="14400"/>
                    <a:pt x="16026" y="10800"/>
                  </a:cubicBezTo>
                  <a:cubicBezTo>
                    <a:pt x="16026" y="7000"/>
                    <a:pt x="11497" y="4000"/>
                    <a:pt x="5574" y="3200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" name="Shape 211"/>
            <p:cNvSpPr/>
            <p:nvPr/>
          </p:nvSpPr>
          <p:spPr>
            <a:xfrm>
              <a:off x="536575" y="1182687"/>
              <a:ext cx="141289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5" name="Shape 212"/>
            <p:cNvSpPr/>
            <p:nvPr/>
          </p:nvSpPr>
          <p:spPr>
            <a:xfrm>
              <a:off x="1174750" y="1182687"/>
              <a:ext cx="141289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6" name="Shape 213"/>
            <p:cNvSpPr/>
            <p:nvPr/>
          </p:nvSpPr>
          <p:spPr>
            <a:xfrm>
              <a:off x="463410" y="979487"/>
              <a:ext cx="290653" cy="147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extrusionOk="0">
                  <a:moveTo>
                    <a:pt x="19162" y="21600"/>
                  </a:moveTo>
                  <a:cubicBezTo>
                    <a:pt x="18054" y="21600"/>
                    <a:pt x="16946" y="19938"/>
                    <a:pt x="16946" y="17723"/>
                  </a:cubicBezTo>
                  <a:cubicBezTo>
                    <a:pt x="16392" y="12738"/>
                    <a:pt x="13623" y="8862"/>
                    <a:pt x="10577" y="8862"/>
                  </a:cubicBezTo>
                  <a:cubicBezTo>
                    <a:pt x="7531" y="8862"/>
                    <a:pt x="4762" y="12738"/>
                    <a:pt x="4208" y="17723"/>
                  </a:cubicBezTo>
                  <a:cubicBezTo>
                    <a:pt x="4208" y="19938"/>
                    <a:pt x="3100" y="21600"/>
                    <a:pt x="1715" y="21600"/>
                  </a:cubicBezTo>
                  <a:cubicBezTo>
                    <a:pt x="608" y="21046"/>
                    <a:pt x="-223" y="18831"/>
                    <a:pt x="54" y="16615"/>
                  </a:cubicBezTo>
                  <a:cubicBezTo>
                    <a:pt x="608" y="7200"/>
                    <a:pt x="5315" y="0"/>
                    <a:pt x="10577" y="0"/>
                  </a:cubicBezTo>
                  <a:cubicBezTo>
                    <a:pt x="15839" y="0"/>
                    <a:pt x="20546" y="7200"/>
                    <a:pt x="21377" y="16062"/>
                  </a:cubicBezTo>
                  <a:cubicBezTo>
                    <a:pt x="21377" y="18831"/>
                    <a:pt x="20546" y="21046"/>
                    <a:pt x="19439" y="21600"/>
                  </a:cubicBezTo>
                  <a:cubicBezTo>
                    <a:pt x="19439" y="21600"/>
                    <a:pt x="19162" y="21600"/>
                    <a:pt x="19162" y="21600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7" name="Shape 214"/>
            <p:cNvSpPr/>
            <p:nvPr/>
          </p:nvSpPr>
          <p:spPr>
            <a:xfrm>
              <a:off x="1098550" y="979487"/>
              <a:ext cx="290653" cy="147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extrusionOk="0">
                  <a:moveTo>
                    <a:pt x="19108" y="21600"/>
                  </a:moveTo>
                  <a:cubicBezTo>
                    <a:pt x="18277" y="21600"/>
                    <a:pt x="17169" y="19938"/>
                    <a:pt x="17169" y="17723"/>
                  </a:cubicBezTo>
                  <a:cubicBezTo>
                    <a:pt x="16615" y="12738"/>
                    <a:pt x="13846" y="8862"/>
                    <a:pt x="10800" y="8862"/>
                  </a:cubicBezTo>
                  <a:cubicBezTo>
                    <a:pt x="7754" y="8862"/>
                    <a:pt x="4985" y="12738"/>
                    <a:pt x="4431" y="17723"/>
                  </a:cubicBezTo>
                  <a:cubicBezTo>
                    <a:pt x="4154" y="19938"/>
                    <a:pt x="3046" y="21600"/>
                    <a:pt x="1938" y="21600"/>
                  </a:cubicBezTo>
                  <a:cubicBezTo>
                    <a:pt x="831" y="21046"/>
                    <a:pt x="0" y="18831"/>
                    <a:pt x="0" y="16615"/>
                  </a:cubicBezTo>
                  <a:cubicBezTo>
                    <a:pt x="831" y="7200"/>
                    <a:pt x="5538" y="0"/>
                    <a:pt x="10800" y="0"/>
                  </a:cubicBezTo>
                  <a:cubicBezTo>
                    <a:pt x="16062" y="0"/>
                    <a:pt x="20492" y="7200"/>
                    <a:pt x="21323" y="16062"/>
                  </a:cubicBezTo>
                  <a:cubicBezTo>
                    <a:pt x="21600" y="18831"/>
                    <a:pt x="20769" y="21046"/>
                    <a:pt x="19662" y="21600"/>
                  </a:cubicBezTo>
                  <a:cubicBezTo>
                    <a:pt x="19385" y="21600"/>
                    <a:pt x="19385" y="21600"/>
                    <a:pt x="19108" y="21600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8" name="Shape 215"/>
            <p:cNvSpPr/>
            <p:nvPr/>
          </p:nvSpPr>
          <p:spPr>
            <a:xfrm>
              <a:off x="779462" y="1471612"/>
              <a:ext cx="293689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985" y="21600"/>
                    <a:pt x="0" y="13328"/>
                    <a:pt x="0" y="3677"/>
                  </a:cubicBezTo>
                  <a:cubicBezTo>
                    <a:pt x="0" y="1379"/>
                    <a:pt x="1108" y="0"/>
                    <a:pt x="2215" y="0"/>
                  </a:cubicBezTo>
                  <a:cubicBezTo>
                    <a:pt x="3600" y="0"/>
                    <a:pt x="4431" y="1379"/>
                    <a:pt x="4431" y="3677"/>
                  </a:cubicBezTo>
                  <a:cubicBezTo>
                    <a:pt x="4431" y="9191"/>
                    <a:pt x="7200" y="14247"/>
                    <a:pt x="10800" y="14247"/>
                  </a:cubicBezTo>
                  <a:cubicBezTo>
                    <a:pt x="14400" y="14247"/>
                    <a:pt x="17169" y="9191"/>
                    <a:pt x="17169" y="3677"/>
                  </a:cubicBezTo>
                  <a:cubicBezTo>
                    <a:pt x="17169" y="1379"/>
                    <a:pt x="18000" y="0"/>
                    <a:pt x="19385" y="0"/>
                  </a:cubicBezTo>
                  <a:cubicBezTo>
                    <a:pt x="20492" y="0"/>
                    <a:pt x="21600" y="1379"/>
                    <a:pt x="21600" y="3677"/>
                  </a:cubicBezTo>
                  <a:cubicBezTo>
                    <a:pt x="21600" y="13328"/>
                    <a:pt x="16615" y="21600"/>
                    <a:pt x="10800" y="21600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9" name="Shape 216"/>
            <p:cNvSpPr/>
            <p:nvPr/>
          </p:nvSpPr>
          <p:spPr>
            <a:xfrm>
              <a:off x="757089" y="1839912"/>
              <a:ext cx="338435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extrusionOk="0">
                  <a:moveTo>
                    <a:pt x="10610" y="21600"/>
                  </a:moveTo>
                  <a:cubicBezTo>
                    <a:pt x="15775" y="21600"/>
                    <a:pt x="20236" y="14247"/>
                    <a:pt x="21175" y="4136"/>
                  </a:cubicBezTo>
                  <a:cubicBezTo>
                    <a:pt x="21410" y="2298"/>
                    <a:pt x="20706" y="0"/>
                    <a:pt x="19532" y="0"/>
                  </a:cubicBezTo>
                  <a:cubicBezTo>
                    <a:pt x="1688" y="0"/>
                    <a:pt x="1688" y="0"/>
                    <a:pt x="1688" y="0"/>
                  </a:cubicBezTo>
                  <a:cubicBezTo>
                    <a:pt x="514" y="0"/>
                    <a:pt x="-190" y="2298"/>
                    <a:pt x="45" y="4136"/>
                  </a:cubicBezTo>
                  <a:cubicBezTo>
                    <a:pt x="984" y="14247"/>
                    <a:pt x="5445" y="21600"/>
                    <a:pt x="10610" y="2160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20" name="Group 2542"/>
          <p:cNvGrpSpPr/>
          <p:nvPr/>
        </p:nvGrpSpPr>
        <p:grpSpPr>
          <a:xfrm>
            <a:off x="6338355" y="3418072"/>
            <a:ext cx="551929" cy="884272"/>
            <a:chOff x="0" y="0"/>
            <a:chExt cx="2180980" cy="3084514"/>
          </a:xfrm>
        </p:grpSpPr>
        <p:sp>
          <p:nvSpPr>
            <p:cNvPr id="121" name="Shape 2511"/>
            <p:cNvSpPr/>
            <p:nvPr/>
          </p:nvSpPr>
          <p:spPr>
            <a:xfrm>
              <a:off x="549029" y="2378075"/>
              <a:ext cx="1323976" cy="676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6480"/>
                    <a:pt x="3314" y="0"/>
                    <a:pt x="7364" y="0"/>
                  </a:cubicBezTo>
                  <a:cubicBezTo>
                    <a:pt x="14236" y="0"/>
                    <a:pt x="14236" y="0"/>
                    <a:pt x="14236" y="0"/>
                  </a:cubicBezTo>
                  <a:cubicBezTo>
                    <a:pt x="18286" y="0"/>
                    <a:pt x="21600" y="6480"/>
                    <a:pt x="21600" y="14400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2" name="Shape 2512"/>
            <p:cNvSpPr/>
            <p:nvPr/>
          </p:nvSpPr>
          <p:spPr>
            <a:xfrm>
              <a:off x="518866" y="2347913"/>
              <a:ext cx="1384301" cy="73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30" y="21600"/>
                  </a:moveTo>
                  <a:cubicBezTo>
                    <a:pt x="470" y="21600"/>
                    <a:pt x="470" y="21600"/>
                    <a:pt x="470" y="21600"/>
                  </a:cubicBezTo>
                  <a:cubicBezTo>
                    <a:pt x="235" y="21600"/>
                    <a:pt x="0" y="21159"/>
                    <a:pt x="0" y="20718"/>
                  </a:cubicBezTo>
                  <a:cubicBezTo>
                    <a:pt x="0" y="14106"/>
                    <a:pt x="0" y="14106"/>
                    <a:pt x="0" y="14106"/>
                  </a:cubicBezTo>
                  <a:cubicBezTo>
                    <a:pt x="0" y="6282"/>
                    <a:pt x="3346" y="0"/>
                    <a:pt x="7513" y="0"/>
                  </a:cubicBezTo>
                  <a:cubicBezTo>
                    <a:pt x="14087" y="0"/>
                    <a:pt x="14087" y="0"/>
                    <a:pt x="14087" y="0"/>
                  </a:cubicBezTo>
                  <a:cubicBezTo>
                    <a:pt x="18254" y="0"/>
                    <a:pt x="21600" y="6282"/>
                    <a:pt x="21600" y="14106"/>
                  </a:cubicBezTo>
                  <a:cubicBezTo>
                    <a:pt x="21600" y="20718"/>
                    <a:pt x="21600" y="20718"/>
                    <a:pt x="21600" y="20718"/>
                  </a:cubicBezTo>
                  <a:cubicBezTo>
                    <a:pt x="21600" y="21159"/>
                    <a:pt x="21365" y="21600"/>
                    <a:pt x="21130" y="21600"/>
                  </a:cubicBezTo>
                  <a:moveTo>
                    <a:pt x="939" y="19837"/>
                  </a:moveTo>
                  <a:cubicBezTo>
                    <a:pt x="20661" y="19837"/>
                    <a:pt x="20661" y="19837"/>
                    <a:pt x="20661" y="19837"/>
                  </a:cubicBezTo>
                  <a:cubicBezTo>
                    <a:pt x="20661" y="14106"/>
                    <a:pt x="20661" y="14106"/>
                    <a:pt x="20661" y="14106"/>
                  </a:cubicBezTo>
                  <a:cubicBezTo>
                    <a:pt x="20661" y="7273"/>
                    <a:pt x="17726" y="1763"/>
                    <a:pt x="14087" y="1763"/>
                  </a:cubicBezTo>
                  <a:cubicBezTo>
                    <a:pt x="7513" y="1763"/>
                    <a:pt x="7513" y="1763"/>
                    <a:pt x="7513" y="1763"/>
                  </a:cubicBezTo>
                  <a:cubicBezTo>
                    <a:pt x="3874" y="1763"/>
                    <a:pt x="939" y="7273"/>
                    <a:pt x="939" y="14106"/>
                  </a:cubicBezTo>
                  <a:cubicBezTo>
                    <a:pt x="939" y="19837"/>
                    <a:pt x="939" y="19837"/>
                    <a:pt x="939" y="19837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3" name="Shape 2513"/>
            <p:cNvSpPr/>
            <p:nvPr/>
          </p:nvSpPr>
          <p:spPr>
            <a:xfrm>
              <a:off x="883991" y="2411413"/>
              <a:ext cx="654051" cy="338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2" y="0"/>
                  </a:moveTo>
                  <a:cubicBezTo>
                    <a:pt x="1241" y="240"/>
                    <a:pt x="621" y="480"/>
                    <a:pt x="0" y="720"/>
                  </a:cubicBezTo>
                  <a:cubicBezTo>
                    <a:pt x="0" y="12240"/>
                    <a:pt x="4841" y="21600"/>
                    <a:pt x="10800" y="21600"/>
                  </a:cubicBezTo>
                  <a:cubicBezTo>
                    <a:pt x="16759" y="21600"/>
                    <a:pt x="21600" y="12240"/>
                    <a:pt x="21600" y="720"/>
                  </a:cubicBezTo>
                  <a:cubicBezTo>
                    <a:pt x="20979" y="480"/>
                    <a:pt x="20359" y="240"/>
                    <a:pt x="19738" y="0"/>
                  </a:cubicBezTo>
                  <a:cubicBezTo>
                    <a:pt x="19738" y="720"/>
                    <a:pt x="19738" y="720"/>
                    <a:pt x="19738" y="720"/>
                  </a:cubicBezTo>
                  <a:cubicBezTo>
                    <a:pt x="19738" y="10320"/>
                    <a:pt x="15766" y="18000"/>
                    <a:pt x="10800" y="18000"/>
                  </a:cubicBezTo>
                  <a:cubicBezTo>
                    <a:pt x="5834" y="18000"/>
                    <a:pt x="1862" y="10320"/>
                    <a:pt x="1862" y="720"/>
                  </a:cubicBezTo>
                  <a:cubicBezTo>
                    <a:pt x="1862" y="0"/>
                    <a:pt x="1862" y="0"/>
                    <a:pt x="1862" y="0"/>
                  </a:cubicBezTo>
                </a:path>
              </a:pathLst>
            </a:custGeom>
            <a:solidFill>
              <a:srgbClr val="42AEB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4" name="Shape 2514"/>
            <p:cNvSpPr/>
            <p:nvPr/>
          </p:nvSpPr>
          <p:spPr>
            <a:xfrm>
              <a:off x="883991" y="2381250"/>
              <a:ext cx="654051" cy="41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8" y="0"/>
                  </a:moveTo>
                  <a:cubicBezTo>
                    <a:pt x="19738" y="15709"/>
                    <a:pt x="19738" y="15709"/>
                    <a:pt x="19738" y="15709"/>
                  </a:cubicBezTo>
                  <a:cubicBezTo>
                    <a:pt x="20359" y="17673"/>
                    <a:pt x="20979" y="19636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5891"/>
                    <a:pt x="21600" y="5891"/>
                    <a:pt x="21600" y="5891"/>
                  </a:cubicBezTo>
                  <a:cubicBezTo>
                    <a:pt x="20979" y="3927"/>
                    <a:pt x="20359" y="1964"/>
                    <a:pt x="19738" y="0"/>
                  </a:cubicBezTo>
                  <a:moveTo>
                    <a:pt x="1862" y="0"/>
                  </a:moveTo>
                  <a:cubicBezTo>
                    <a:pt x="1241" y="1964"/>
                    <a:pt x="621" y="3927"/>
                    <a:pt x="0" y="589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621" y="19636"/>
                    <a:pt x="1241" y="17673"/>
                    <a:pt x="1862" y="15709"/>
                  </a:cubicBezTo>
                  <a:cubicBezTo>
                    <a:pt x="1862" y="0"/>
                    <a:pt x="1862" y="0"/>
                    <a:pt x="1862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5" name="Shape 2515"/>
            <p:cNvSpPr/>
            <p:nvPr/>
          </p:nvSpPr>
          <p:spPr>
            <a:xfrm>
              <a:off x="969716" y="2092325"/>
              <a:ext cx="482601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2505"/>
                    <a:pt x="0" y="12505"/>
                    <a:pt x="0" y="12505"/>
                  </a:cubicBezTo>
                  <a:cubicBezTo>
                    <a:pt x="0" y="17479"/>
                    <a:pt x="4894" y="21600"/>
                    <a:pt x="10800" y="21600"/>
                  </a:cubicBezTo>
                  <a:cubicBezTo>
                    <a:pt x="16706" y="21600"/>
                    <a:pt x="21600" y="17479"/>
                    <a:pt x="21600" y="1250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CA37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6" name="Shape 2516"/>
            <p:cNvSpPr/>
            <p:nvPr/>
          </p:nvSpPr>
          <p:spPr>
            <a:xfrm>
              <a:off x="939554" y="2062162"/>
              <a:ext cx="542926" cy="631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00" y="21600"/>
                    <a:pt x="0" y="17486"/>
                    <a:pt x="0" y="12343"/>
                  </a:cubicBezTo>
                  <a:cubicBezTo>
                    <a:pt x="0" y="1029"/>
                    <a:pt x="0" y="1029"/>
                    <a:pt x="0" y="1029"/>
                  </a:cubicBezTo>
                  <a:cubicBezTo>
                    <a:pt x="0" y="514"/>
                    <a:pt x="600" y="0"/>
                    <a:pt x="1200" y="0"/>
                  </a:cubicBezTo>
                  <a:cubicBezTo>
                    <a:pt x="20400" y="0"/>
                    <a:pt x="20400" y="0"/>
                    <a:pt x="20400" y="0"/>
                  </a:cubicBezTo>
                  <a:cubicBezTo>
                    <a:pt x="21000" y="0"/>
                    <a:pt x="21600" y="514"/>
                    <a:pt x="21600" y="1029"/>
                  </a:cubicBezTo>
                  <a:cubicBezTo>
                    <a:pt x="21600" y="12343"/>
                    <a:pt x="21600" y="12343"/>
                    <a:pt x="21600" y="12343"/>
                  </a:cubicBezTo>
                  <a:cubicBezTo>
                    <a:pt x="21600" y="17486"/>
                    <a:pt x="16800" y="21600"/>
                    <a:pt x="10800" y="21600"/>
                  </a:cubicBezTo>
                  <a:moveTo>
                    <a:pt x="2400" y="2057"/>
                  </a:moveTo>
                  <a:cubicBezTo>
                    <a:pt x="2400" y="12343"/>
                    <a:pt x="2400" y="12343"/>
                    <a:pt x="2400" y="12343"/>
                  </a:cubicBezTo>
                  <a:cubicBezTo>
                    <a:pt x="2400" y="16329"/>
                    <a:pt x="6150" y="19543"/>
                    <a:pt x="10800" y="19543"/>
                  </a:cubicBezTo>
                  <a:cubicBezTo>
                    <a:pt x="15450" y="19543"/>
                    <a:pt x="19200" y="16329"/>
                    <a:pt x="19200" y="12343"/>
                  </a:cubicBezTo>
                  <a:cubicBezTo>
                    <a:pt x="19200" y="2057"/>
                    <a:pt x="19200" y="2057"/>
                    <a:pt x="19200" y="2057"/>
                  </a:cubicBezTo>
                  <a:cubicBezTo>
                    <a:pt x="2400" y="2057"/>
                    <a:pt x="2400" y="2057"/>
                    <a:pt x="2400" y="2057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7" name="Shape 2517"/>
            <p:cNvSpPr/>
            <p:nvPr/>
          </p:nvSpPr>
          <p:spPr>
            <a:xfrm>
              <a:off x="999879" y="2332038"/>
              <a:ext cx="422276" cy="7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2505"/>
                    <a:pt x="0" y="12505"/>
                    <a:pt x="0" y="12505"/>
                  </a:cubicBezTo>
                  <a:cubicBezTo>
                    <a:pt x="3279" y="18189"/>
                    <a:pt x="6557" y="21600"/>
                    <a:pt x="10221" y="21600"/>
                  </a:cubicBezTo>
                  <a:cubicBezTo>
                    <a:pt x="10414" y="21600"/>
                    <a:pt x="10607" y="21600"/>
                    <a:pt x="10800" y="21600"/>
                  </a:cubicBezTo>
                  <a:cubicBezTo>
                    <a:pt x="14464" y="21600"/>
                    <a:pt x="18129" y="18189"/>
                    <a:pt x="21600" y="12505"/>
                  </a:cubicBezTo>
                  <a:cubicBezTo>
                    <a:pt x="21600" y="2274"/>
                    <a:pt x="21600" y="2274"/>
                    <a:pt x="21600" y="2274"/>
                  </a:cubicBezTo>
                  <a:cubicBezTo>
                    <a:pt x="18321" y="6821"/>
                    <a:pt x="14850" y="10232"/>
                    <a:pt x="11186" y="10232"/>
                  </a:cubicBezTo>
                  <a:cubicBezTo>
                    <a:pt x="11186" y="10232"/>
                    <a:pt x="11186" y="10232"/>
                    <a:pt x="11186" y="10232"/>
                  </a:cubicBezTo>
                  <a:cubicBezTo>
                    <a:pt x="10607" y="10232"/>
                    <a:pt x="10607" y="10232"/>
                    <a:pt x="10607" y="10232"/>
                  </a:cubicBezTo>
                  <a:cubicBezTo>
                    <a:pt x="10607" y="10232"/>
                    <a:pt x="10607" y="10232"/>
                    <a:pt x="10607" y="10232"/>
                  </a:cubicBezTo>
                  <a:cubicBezTo>
                    <a:pt x="6943" y="9095"/>
                    <a:pt x="3279" y="5684"/>
                    <a:pt x="0" y="0"/>
                  </a:cubicBezTo>
                </a:path>
              </a:pathLst>
            </a:custGeom>
            <a:solidFill>
              <a:srgbClr val="B692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8" name="Shape 2518"/>
            <p:cNvSpPr/>
            <p:nvPr/>
          </p:nvSpPr>
          <p:spPr>
            <a:xfrm>
              <a:off x="969716" y="2324100"/>
              <a:ext cx="482601" cy="49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62"/>
                  </a:moveTo>
                  <a:cubicBezTo>
                    <a:pt x="21094" y="3323"/>
                    <a:pt x="20756" y="4985"/>
                    <a:pt x="20250" y="6646"/>
                  </a:cubicBezTo>
                  <a:cubicBezTo>
                    <a:pt x="20250" y="21600"/>
                    <a:pt x="20250" y="21600"/>
                    <a:pt x="20250" y="21600"/>
                  </a:cubicBezTo>
                  <a:cubicBezTo>
                    <a:pt x="20756" y="19938"/>
                    <a:pt x="21094" y="18277"/>
                    <a:pt x="21600" y="16615"/>
                  </a:cubicBezTo>
                  <a:cubicBezTo>
                    <a:pt x="21600" y="1662"/>
                    <a:pt x="21600" y="1662"/>
                    <a:pt x="21600" y="1662"/>
                  </a:cubicBezTo>
                  <a:moveTo>
                    <a:pt x="0" y="0"/>
                  </a:moveTo>
                  <a:cubicBezTo>
                    <a:pt x="0" y="16615"/>
                    <a:pt x="0" y="16615"/>
                    <a:pt x="0" y="16615"/>
                  </a:cubicBezTo>
                  <a:cubicBezTo>
                    <a:pt x="506" y="18277"/>
                    <a:pt x="844" y="19938"/>
                    <a:pt x="1350" y="21600"/>
                  </a:cubicBezTo>
                  <a:cubicBezTo>
                    <a:pt x="1350" y="3323"/>
                    <a:pt x="1350" y="3323"/>
                    <a:pt x="1350" y="3323"/>
                  </a:cubicBezTo>
                  <a:cubicBezTo>
                    <a:pt x="844" y="1662"/>
                    <a:pt x="506" y="1662"/>
                    <a:pt x="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9" name="Shape 2519"/>
            <p:cNvSpPr/>
            <p:nvPr/>
          </p:nvSpPr>
          <p:spPr>
            <a:xfrm>
              <a:off x="1422154" y="2859088"/>
              <a:ext cx="255588" cy="60326"/>
            </a:xfrm>
            <a:prstGeom prst="rect">
              <a:avLst/>
            </a:prstGeom>
            <a:solidFill>
              <a:srgbClr val="42AEB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0" name="Shape 2520"/>
            <p:cNvSpPr/>
            <p:nvPr/>
          </p:nvSpPr>
          <p:spPr>
            <a:xfrm>
              <a:off x="29916" y="30162"/>
              <a:ext cx="2120901" cy="1636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81" y="2433"/>
                  </a:moveTo>
                  <a:cubicBezTo>
                    <a:pt x="14209" y="1142"/>
                    <a:pt x="12255" y="0"/>
                    <a:pt x="9498" y="0"/>
                  </a:cubicBezTo>
                  <a:cubicBezTo>
                    <a:pt x="5132" y="0"/>
                    <a:pt x="2221" y="5661"/>
                    <a:pt x="2221" y="11123"/>
                  </a:cubicBezTo>
                  <a:cubicBezTo>
                    <a:pt x="2221" y="13556"/>
                    <a:pt x="2221" y="13556"/>
                    <a:pt x="2221" y="13556"/>
                  </a:cubicBezTo>
                  <a:cubicBezTo>
                    <a:pt x="2221" y="14946"/>
                    <a:pt x="1838" y="16337"/>
                    <a:pt x="1111" y="17379"/>
                  </a:cubicBezTo>
                  <a:cubicBezTo>
                    <a:pt x="460" y="18422"/>
                    <a:pt x="460" y="18422"/>
                    <a:pt x="460" y="18422"/>
                  </a:cubicBezTo>
                  <a:cubicBezTo>
                    <a:pt x="2221" y="18422"/>
                    <a:pt x="2221" y="18422"/>
                    <a:pt x="2221" y="18422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953" y="21600"/>
                    <a:pt x="1953" y="21600"/>
                    <a:pt x="1953" y="21600"/>
                  </a:cubicBezTo>
                  <a:cubicBezTo>
                    <a:pt x="7621" y="21600"/>
                    <a:pt x="7966" y="12364"/>
                    <a:pt x="10647" y="10477"/>
                  </a:cubicBezTo>
                  <a:cubicBezTo>
                    <a:pt x="10647" y="16734"/>
                    <a:pt x="10647" y="16734"/>
                    <a:pt x="10647" y="16734"/>
                  </a:cubicBezTo>
                  <a:cubicBezTo>
                    <a:pt x="17655" y="16734"/>
                    <a:pt x="17655" y="16734"/>
                    <a:pt x="17655" y="16734"/>
                  </a:cubicBezTo>
                  <a:cubicBezTo>
                    <a:pt x="20183" y="16734"/>
                    <a:pt x="21600" y="14251"/>
                    <a:pt x="21600" y="9583"/>
                  </a:cubicBezTo>
                  <a:cubicBezTo>
                    <a:pt x="21600" y="3674"/>
                    <a:pt x="17847" y="2582"/>
                    <a:pt x="15281" y="2433"/>
                  </a:cubicBezTo>
                </a:path>
              </a:pathLst>
            </a:custGeom>
            <a:solidFill>
              <a:srgbClr val="FFBD1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1" name="Shape 2521"/>
            <p:cNvSpPr/>
            <p:nvPr/>
          </p:nvSpPr>
          <p:spPr>
            <a:xfrm>
              <a:off x="0" y="0"/>
              <a:ext cx="2180980" cy="169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extrusionOk="0">
                  <a:moveTo>
                    <a:pt x="2197" y="21600"/>
                  </a:moveTo>
                  <a:cubicBezTo>
                    <a:pt x="301" y="21600"/>
                    <a:pt x="301" y="21600"/>
                    <a:pt x="301" y="21600"/>
                  </a:cubicBezTo>
                  <a:cubicBezTo>
                    <a:pt x="189" y="21600"/>
                    <a:pt x="78" y="21504"/>
                    <a:pt x="40" y="21361"/>
                  </a:cubicBezTo>
                  <a:cubicBezTo>
                    <a:pt x="-34" y="21217"/>
                    <a:pt x="3" y="21073"/>
                    <a:pt x="78" y="20929"/>
                  </a:cubicBezTo>
                  <a:cubicBezTo>
                    <a:pt x="1788" y="18535"/>
                    <a:pt x="1788" y="18535"/>
                    <a:pt x="1788" y="18535"/>
                  </a:cubicBezTo>
                  <a:cubicBezTo>
                    <a:pt x="747" y="18535"/>
                    <a:pt x="747" y="18535"/>
                    <a:pt x="747" y="18535"/>
                  </a:cubicBezTo>
                  <a:cubicBezTo>
                    <a:pt x="635" y="18535"/>
                    <a:pt x="524" y="18439"/>
                    <a:pt x="486" y="18295"/>
                  </a:cubicBezTo>
                  <a:cubicBezTo>
                    <a:pt x="449" y="18152"/>
                    <a:pt x="449" y="18008"/>
                    <a:pt x="524" y="17864"/>
                  </a:cubicBezTo>
                  <a:cubicBezTo>
                    <a:pt x="1156" y="16906"/>
                    <a:pt x="1156" y="16906"/>
                    <a:pt x="1156" y="16906"/>
                  </a:cubicBezTo>
                  <a:cubicBezTo>
                    <a:pt x="1825" y="15949"/>
                    <a:pt x="2159" y="14703"/>
                    <a:pt x="2159" y="13458"/>
                  </a:cubicBezTo>
                  <a:cubicBezTo>
                    <a:pt x="2159" y="11111"/>
                    <a:pt x="2159" y="11111"/>
                    <a:pt x="2159" y="11111"/>
                  </a:cubicBezTo>
                  <a:cubicBezTo>
                    <a:pt x="2159" y="5795"/>
                    <a:pt x="4985" y="0"/>
                    <a:pt x="9521" y="0"/>
                  </a:cubicBezTo>
                  <a:cubicBezTo>
                    <a:pt x="11863" y="0"/>
                    <a:pt x="13945" y="862"/>
                    <a:pt x="15246" y="2347"/>
                  </a:cubicBezTo>
                  <a:cubicBezTo>
                    <a:pt x="19335" y="2586"/>
                    <a:pt x="21566" y="5173"/>
                    <a:pt x="21566" y="9627"/>
                  </a:cubicBezTo>
                  <a:cubicBezTo>
                    <a:pt x="21566" y="14320"/>
                    <a:pt x="20116" y="16906"/>
                    <a:pt x="17439" y="16906"/>
                  </a:cubicBezTo>
                  <a:cubicBezTo>
                    <a:pt x="10636" y="16906"/>
                    <a:pt x="10636" y="16906"/>
                    <a:pt x="10636" y="16906"/>
                  </a:cubicBezTo>
                  <a:cubicBezTo>
                    <a:pt x="10487" y="16906"/>
                    <a:pt x="10338" y="16715"/>
                    <a:pt x="10338" y="16523"/>
                  </a:cubicBezTo>
                  <a:cubicBezTo>
                    <a:pt x="10338" y="11255"/>
                    <a:pt x="10338" y="11255"/>
                    <a:pt x="10338" y="11255"/>
                  </a:cubicBezTo>
                  <a:cubicBezTo>
                    <a:pt x="9669" y="12021"/>
                    <a:pt x="9149" y="13362"/>
                    <a:pt x="8591" y="14751"/>
                  </a:cubicBezTo>
                  <a:cubicBezTo>
                    <a:pt x="7364" y="17816"/>
                    <a:pt x="5840" y="21600"/>
                    <a:pt x="2197" y="21600"/>
                  </a:cubicBezTo>
                  <a:moveTo>
                    <a:pt x="970" y="20834"/>
                  </a:moveTo>
                  <a:cubicBezTo>
                    <a:pt x="2197" y="20834"/>
                    <a:pt x="2197" y="20834"/>
                    <a:pt x="2197" y="20834"/>
                  </a:cubicBezTo>
                  <a:cubicBezTo>
                    <a:pt x="5505" y="20834"/>
                    <a:pt x="6844" y="17433"/>
                    <a:pt x="8033" y="14416"/>
                  </a:cubicBezTo>
                  <a:cubicBezTo>
                    <a:pt x="8777" y="12596"/>
                    <a:pt x="9446" y="10872"/>
                    <a:pt x="10487" y="10153"/>
                  </a:cubicBezTo>
                  <a:cubicBezTo>
                    <a:pt x="10599" y="10106"/>
                    <a:pt x="10710" y="10106"/>
                    <a:pt x="10785" y="10153"/>
                  </a:cubicBezTo>
                  <a:cubicBezTo>
                    <a:pt x="10859" y="10249"/>
                    <a:pt x="10933" y="10345"/>
                    <a:pt x="10933" y="10489"/>
                  </a:cubicBezTo>
                  <a:cubicBezTo>
                    <a:pt x="10933" y="16140"/>
                    <a:pt x="10933" y="16140"/>
                    <a:pt x="10933" y="16140"/>
                  </a:cubicBezTo>
                  <a:cubicBezTo>
                    <a:pt x="17439" y="16140"/>
                    <a:pt x="17439" y="16140"/>
                    <a:pt x="17439" y="16140"/>
                  </a:cubicBezTo>
                  <a:cubicBezTo>
                    <a:pt x="20376" y="16140"/>
                    <a:pt x="20971" y="12596"/>
                    <a:pt x="20971" y="9627"/>
                  </a:cubicBezTo>
                  <a:cubicBezTo>
                    <a:pt x="20971" y="4502"/>
                    <a:pt x="17774" y="3257"/>
                    <a:pt x="15134" y="3113"/>
                  </a:cubicBezTo>
                  <a:cubicBezTo>
                    <a:pt x="15060" y="3113"/>
                    <a:pt x="14986" y="3065"/>
                    <a:pt x="14911" y="3017"/>
                  </a:cubicBezTo>
                  <a:cubicBezTo>
                    <a:pt x="14354" y="2347"/>
                    <a:pt x="12681" y="766"/>
                    <a:pt x="9521" y="766"/>
                  </a:cubicBezTo>
                  <a:cubicBezTo>
                    <a:pt x="5357" y="766"/>
                    <a:pt x="2754" y="6130"/>
                    <a:pt x="2754" y="11111"/>
                  </a:cubicBezTo>
                  <a:cubicBezTo>
                    <a:pt x="2754" y="13458"/>
                    <a:pt x="2754" y="13458"/>
                    <a:pt x="2754" y="13458"/>
                  </a:cubicBezTo>
                  <a:cubicBezTo>
                    <a:pt x="2754" y="14895"/>
                    <a:pt x="2345" y="16284"/>
                    <a:pt x="1639" y="17385"/>
                  </a:cubicBezTo>
                  <a:cubicBezTo>
                    <a:pt x="1379" y="17769"/>
                    <a:pt x="1379" y="17769"/>
                    <a:pt x="1379" y="17769"/>
                  </a:cubicBezTo>
                  <a:cubicBezTo>
                    <a:pt x="2457" y="17769"/>
                    <a:pt x="2457" y="17769"/>
                    <a:pt x="2457" y="17769"/>
                  </a:cubicBezTo>
                  <a:cubicBezTo>
                    <a:pt x="2568" y="17769"/>
                    <a:pt x="2680" y="17864"/>
                    <a:pt x="2717" y="17960"/>
                  </a:cubicBezTo>
                  <a:cubicBezTo>
                    <a:pt x="2791" y="18104"/>
                    <a:pt x="2754" y="18295"/>
                    <a:pt x="2680" y="18391"/>
                  </a:cubicBezTo>
                  <a:cubicBezTo>
                    <a:pt x="970" y="20834"/>
                    <a:pt x="970" y="20834"/>
                    <a:pt x="970" y="20834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2" name="Shape 2522"/>
            <p:cNvSpPr/>
            <p:nvPr/>
          </p:nvSpPr>
          <p:spPr>
            <a:xfrm>
              <a:off x="29916" y="30162"/>
              <a:ext cx="2120901" cy="1636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81" y="2433"/>
                  </a:moveTo>
                  <a:cubicBezTo>
                    <a:pt x="14209" y="1142"/>
                    <a:pt x="12255" y="0"/>
                    <a:pt x="9498" y="0"/>
                  </a:cubicBezTo>
                  <a:cubicBezTo>
                    <a:pt x="5132" y="0"/>
                    <a:pt x="2221" y="5661"/>
                    <a:pt x="2221" y="11123"/>
                  </a:cubicBezTo>
                  <a:cubicBezTo>
                    <a:pt x="2221" y="13556"/>
                    <a:pt x="2221" y="13556"/>
                    <a:pt x="2221" y="13556"/>
                  </a:cubicBezTo>
                  <a:cubicBezTo>
                    <a:pt x="2221" y="14946"/>
                    <a:pt x="1838" y="16337"/>
                    <a:pt x="1111" y="17379"/>
                  </a:cubicBezTo>
                  <a:cubicBezTo>
                    <a:pt x="460" y="18422"/>
                    <a:pt x="460" y="18422"/>
                    <a:pt x="460" y="18422"/>
                  </a:cubicBezTo>
                  <a:cubicBezTo>
                    <a:pt x="2221" y="18422"/>
                    <a:pt x="2221" y="18422"/>
                    <a:pt x="2221" y="18422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953" y="21600"/>
                    <a:pt x="1953" y="21600"/>
                    <a:pt x="1953" y="21600"/>
                  </a:cubicBezTo>
                  <a:cubicBezTo>
                    <a:pt x="7621" y="21600"/>
                    <a:pt x="7966" y="12364"/>
                    <a:pt x="10647" y="10477"/>
                  </a:cubicBezTo>
                  <a:cubicBezTo>
                    <a:pt x="10647" y="16734"/>
                    <a:pt x="10647" y="16734"/>
                    <a:pt x="10647" y="16734"/>
                  </a:cubicBezTo>
                  <a:cubicBezTo>
                    <a:pt x="17655" y="16734"/>
                    <a:pt x="17655" y="16734"/>
                    <a:pt x="17655" y="16734"/>
                  </a:cubicBezTo>
                  <a:cubicBezTo>
                    <a:pt x="20183" y="16734"/>
                    <a:pt x="21600" y="14251"/>
                    <a:pt x="21600" y="9583"/>
                  </a:cubicBezTo>
                  <a:cubicBezTo>
                    <a:pt x="21600" y="3674"/>
                    <a:pt x="17847" y="2582"/>
                    <a:pt x="15281" y="2433"/>
                  </a:cubicBezTo>
                </a:path>
              </a:pathLst>
            </a:custGeom>
            <a:solidFill>
              <a:srgbClr val="FFBD1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3" name="Shape 2523"/>
            <p:cNvSpPr/>
            <p:nvPr/>
          </p:nvSpPr>
          <p:spPr>
            <a:xfrm>
              <a:off x="0" y="0"/>
              <a:ext cx="2180980" cy="169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extrusionOk="0">
                  <a:moveTo>
                    <a:pt x="2197" y="21600"/>
                  </a:moveTo>
                  <a:cubicBezTo>
                    <a:pt x="301" y="21600"/>
                    <a:pt x="301" y="21600"/>
                    <a:pt x="301" y="21600"/>
                  </a:cubicBezTo>
                  <a:cubicBezTo>
                    <a:pt x="189" y="21600"/>
                    <a:pt x="78" y="21504"/>
                    <a:pt x="40" y="21361"/>
                  </a:cubicBezTo>
                  <a:cubicBezTo>
                    <a:pt x="-34" y="21217"/>
                    <a:pt x="3" y="21073"/>
                    <a:pt x="78" y="20929"/>
                  </a:cubicBezTo>
                  <a:cubicBezTo>
                    <a:pt x="1788" y="18535"/>
                    <a:pt x="1788" y="18535"/>
                    <a:pt x="1788" y="18535"/>
                  </a:cubicBezTo>
                  <a:cubicBezTo>
                    <a:pt x="747" y="18535"/>
                    <a:pt x="747" y="18535"/>
                    <a:pt x="747" y="18535"/>
                  </a:cubicBezTo>
                  <a:cubicBezTo>
                    <a:pt x="635" y="18535"/>
                    <a:pt x="524" y="18439"/>
                    <a:pt x="486" y="18295"/>
                  </a:cubicBezTo>
                  <a:cubicBezTo>
                    <a:pt x="449" y="18152"/>
                    <a:pt x="449" y="18008"/>
                    <a:pt x="524" y="17864"/>
                  </a:cubicBezTo>
                  <a:cubicBezTo>
                    <a:pt x="1156" y="16906"/>
                    <a:pt x="1156" y="16906"/>
                    <a:pt x="1156" y="16906"/>
                  </a:cubicBezTo>
                  <a:cubicBezTo>
                    <a:pt x="1825" y="15949"/>
                    <a:pt x="2159" y="14703"/>
                    <a:pt x="2159" y="13458"/>
                  </a:cubicBezTo>
                  <a:cubicBezTo>
                    <a:pt x="2159" y="11111"/>
                    <a:pt x="2159" y="11111"/>
                    <a:pt x="2159" y="11111"/>
                  </a:cubicBezTo>
                  <a:cubicBezTo>
                    <a:pt x="2159" y="5795"/>
                    <a:pt x="4985" y="0"/>
                    <a:pt x="9521" y="0"/>
                  </a:cubicBezTo>
                  <a:cubicBezTo>
                    <a:pt x="11863" y="0"/>
                    <a:pt x="13945" y="862"/>
                    <a:pt x="15246" y="2347"/>
                  </a:cubicBezTo>
                  <a:cubicBezTo>
                    <a:pt x="19335" y="2586"/>
                    <a:pt x="21566" y="5173"/>
                    <a:pt x="21566" y="9627"/>
                  </a:cubicBezTo>
                  <a:cubicBezTo>
                    <a:pt x="21566" y="14320"/>
                    <a:pt x="20116" y="16906"/>
                    <a:pt x="17439" y="16906"/>
                  </a:cubicBezTo>
                  <a:cubicBezTo>
                    <a:pt x="10636" y="16906"/>
                    <a:pt x="10636" y="16906"/>
                    <a:pt x="10636" y="16906"/>
                  </a:cubicBezTo>
                  <a:cubicBezTo>
                    <a:pt x="10487" y="16906"/>
                    <a:pt x="10338" y="16715"/>
                    <a:pt x="10338" y="16523"/>
                  </a:cubicBezTo>
                  <a:cubicBezTo>
                    <a:pt x="10338" y="11255"/>
                    <a:pt x="10338" y="11255"/>
                    <a:pt x="10338" y="11255"/>
                  </a:cubicBezTo>
                  <a:cubicBezTo>
                    <a:pt x="9669" y="12021"/>
                    <a:pt x="9149" y="13362"/>
                    <a:pt x="8591" y="14751"/>
                  </a:cubicBezTo>
                  <a:cubicBezTo>
                    <a:pt x="7364" y="17816"/>
                    <a:pt x="5840" y="21600"/>
                    <a:pt x="2197" y="21600"/>
                  </a:cubicBezTo>
                  <a:moveTo>
                    <a:pt x="970" y="20834"/>
                  </a:moveTo>
                  <a:cubicBezTo>
                    <a:pt x="2197" y="20834"/>
                    <a:pt x="2197" y="20834"/>
                    <a:pt x="2197" y="20834"/>
                  </a:cubicBezTo>
                  <a:cubicBezTo>
                    <a:pt x="5505" y="20834"/>
                    <a:pt x="6844" y="17433"/>
                    <a:pt x="8033" y="14416"/>
                  </a:cubicBezTo>
                  <a:cubicBezTo>
                    <a:pt x="8777" y="12596"/>
                    <a:pt x="9446" y="10872"/>
                    <a:pt x="10487" y="10153"/>
                  </a:cubicBezTo>
                  <a:cubicBezTo>
                    <a:pt x="10599" y="10106"/>
                    <a:pt x="10710" y="10106"/>
                    <a:pt x="10785" y="10153"/>
                  </a:cubicBezTo>
                  <a:cubicBezTo>
                    <a:pt x="10859" y="10249"/>
                    <a:pt x="10933" y="10345"/>
                    <a:pt x="10933" y="10489"/>
                  </a:cubicBezTo>
                  <a:cubicBezTo>
                    <a:pt x="10933" y="16140"/>
                    <a:pt x="10933" y="16140"/>
                    <a:pt x="10933" y="16140"/>
                  </a:cubicBezTo>
                  <a:cubicBezTo>
                    <a:pt x="17439" y="16140"/>
                    <a:pt x="17439" y="16140"/>
                    <a:pt x="17439" y="16140"/>
                  </a:cubicBezTo>
                  <a:cubicBezTo>
                    <a:pt x="20376" y="16140"/>
                    <a:pt x="20971" y="12596"/>
                    <a:pt x="20971" y="9627"/>
                  </a:cubicBezTo>
                  <a:cubicBezTo>
                    <a:pt x="20971" y="4502"/>
                    <a:pt x="17774" y="3257"/>
                    <a:pt x="15134" y="3113"/>
                  </a:cubicBezTo>
                  <a:cubicBezTo>
                    <a:pt x="15060" y="3113"/>
                    <a:pt x="14986" y="3065"/>
                    <a:pt x="14911" y="3017"/>
                  </a:cubicBezTo>
                  <a:cubicBezTo>
                    <a:pt x="14354" y="2347"/>
                    <a:pt x="12681" y="766"/>
                    <a:pt x="9521" y="766"/>
                  </a:cubicBezTo>
                  <a:cubicBezTo>
                    <a:pt x="5357" y="766"/>
                    <a:pt x="2754" y="6130"/>
                    <a:pt x="2754" y="11111"/>
                  </a:cubicBezTo>
                  <a:cubicBezTo>
                    <a:pt x="2754" y="13458"/>
                    <a:pt x="2754" y="13458"/>
                    <a:pt x="2754" y="13458"/>
                  </a:cubicBezTo>
                  <a:cubicBezTo>
                    <a:pt x="2754" y="14895"/>
                    <a:pt x="2345" y="16284"/>
                    <a:pt x="1639" y="17385"/>
                  </a:cubicBezTo>
                  <a:cubicBezTo>
                    <a:pt x="1379" y="17769"/>
                    <a:pt x="1379" y="17769"/>
                    <a:pt x="1379" y="17769"/>
                  </a:cubicBezTo>
                  <a:cubicBezTo>
                    <a:pt x="2457" y="17769"/>
                    <a:pt x="2457" y="17769"/>
                    <a:pt x="2457" y="17769"/>
                  </a:cubicBezTo>
                  <a:cubicBezTo>
                    <a:pt x="2568" y="17769"/>
                    <a:pt x="2680" y="17864"/>
                    <a:pt x="2717" y="17960"/>
                  </a:cubicBezTo>
                  <a:cubicBezTo>
                    <a:pt x="2791" y="18104"/>
                    <a:pt x="2754" y="18295"/>
                    <a:pt x="2680" y="18391"/>
                  </a:cubicBezTo>
                  <a:cubicBezTo>
                    <a:pt x="970" y="20834"/>
                    <a:pt x="970" y="20834"/>
                    <a:pt x="970" y="20834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4" name="Shape 2524"/>
            <p:cNvSpPr/>
            <p:nvPr/>
          </p:nvSpPr>
          <p:spPr>
            <a:xfrm>
              <a:off x="293441" y="60324"/>
              <a:ext cx="1820864" cy="63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44" y="0"/>
                  </a:moveTo>
                  <a:cubicBezTo>
                    <a:pt x="3660" y="0"/>
                    <a:pt x="759" y="10419"/>
                    <a:pt x="0" y="21600"/>
                  </a:cubicBezTo>
                  <a:cubicBezTo>
                    <a:pt x="1160" y="11435"/>
                    <a:pt x="4061" y="3049"/>
                    <a:pt x="7944" y="3049"/>
                  </a:cubicBezTo>
                  <a:cubicBezTo>
                    <a:pt x="11157" y="3049"/>
                    <a:pt x="13433" y="5972"/>
                    <a:pt x="14683" y="9275"/>
                  </a:cubicBezTo>
                  <a:cubicBezTo>
                    <a:pt x="17093" y="9529"/>
                    <a:pt x="20440" y="11435"/>
                    <a:pt x="21600" y="20202"/>
                  </a:cubicBezTo>
                  <a:cubicBezTo>
                    <a:pt x="21064" y="9275"/>
                    <a:pt x="17583" y="6607"/>
                    <a:pt x="14683" y="6226"/>
                  </a:cubicBezTo>
                  <a:cubicBezTo>
                    <a:pt x="14593" y="6226"/>
                    <a:pt x="14504" y="6099"/>
                    <a:pt x="14415" y="5972"/>
                  </a:cubicBezTo>
                  <a:cubicBezTo>
                    <a:pt x="13745" y="4193"/>
                    <a:pt x="11737" y="0"/>
                    <a:pt x="7944" y="0"/>
                  </a:cubicBezTo>
                </a:path>
              </a:pathLst>
            </a:custGeom>
            <a:solidFill>
              <a:srgbClr val="FFD7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5" name="Shape 2525"/>
            <p:cNvSpPr/>
            <p:nvPr/>
          </p:nvSpPr>
          <p:spPr>
            <a:xfrm>
              <a:off x="0" y="0"/>
              <a:ext cx="2180980" cy="169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extrusionOk="0">
                  <a:moveTo>
                    <a:pt x="2197" y="21600"/>
                  </a:moveTo>
                  <a:cubicBezTo>
                    <a:pt x="301" y="21600"/>
                    <a:pt x="301" y="21600"/>
                    <a:pt x="301" y="21600"/>
                  </a:cubicBezTo>
                  <a:cubicBezTo>
                    <a:pt x="189" y="21600"/>
                    <a:pt x="78" y="21504"/>
                    <a:pt x="40" y="21361"/>
                  </a:cubicBezTo>
                  <a:cubicBezTo>
                    <a:pt x="-34" y="21217"/>
                    <a:pt x="3" y="21073"/>
                    <a:pt x="78" y="20929"/>
                  </a:cubicBezTo>
                  <a:cubicBezTo>
                    <a:pt x="1788" y="18535"/>
                    <a:pt x="1788" y="18535"/>
                    <a:pt x="1788" y="18535"/>
                  </a:cubicBezTo>
                  <a:cubicBezTo>
                    <a:pt x="747" y="18535"/>
                    <a:pt x="747" y="18535"/>
                    <a:pt x="747" y="18535"/>
                  </a:cubicBezTo>
                  <a:cubicBezTo>
                    <a:pt x="635" y="18535"/>
                    <a:pt x="524" y="18439"/>
                    <a:pt x="486" y="18295"/>
                  </a:cubicBezTo>
                  <a:cubicBezTo>
                    <a:pt x="449" y="18152"/>
                    <a:pt x="449" y="18008"/>
                    <a:pt x="524" y="17864"/>
                  </a:cubicBezTo>
                  <a:cubicBezTo>
                    <a:pt x="1156" y="16906"/>
                    <a:pt x="1156" y="16906"/>
                    <a:pt x="1156" y="16906"/>
                  </a:cubicBezTo>
                  <a:cubicBezTo>
                    <a:pt x="1825" y="15949"/>
                    <a:pt x="2159" y="14703"/>
                    <a:pt x="2159" y="13458"/>
                  </a:cubicBezTo>
                  <a:cubicBezTo>
                    <a:pt x="2159" y="11111"/>
                    <a:pt x="2159" y="11111"/>
                    <a:pt x="2159" y="11111"/>
                  </a:cubicBezTo>
                  <a:cubicBezTo>
                    <a:pt x="2159" y="5795"/>
                    <a:pt x="4985" y="0"/>
                    <a:pt x="9521" y="0"/>
                  </a:cubicBezTo>
                  <a:cubicBezTo>
                    <a:pt x="11863" y="0"/>
                    <a:pt x="13945" y="862"/>
                    <a:pt x="15246" y="2347"/>
                  </a:cubicBezTo>
                  <a:cubicBezTo>
                    <a:pt x="19335" y="2586"/>
                    <a:pt x="21566" y="5173"/>
                    <a:pt x="21566" y="9627"/>
                  </a:cubicBezTo>
                  <a:cubicBezTo>
                    <a:pt x="21566" y="14320"/>
                    <a:pt x="20116" y="16906"/>
                    <a:pt x="17439" y="16906"/>
                  </a:cubicBezTo>
                  <a:cubicBezTo>
                    <a:pt x="10636" y="16906"/>
                    <a:pt x="10636" y="16906"/>
                    <a:pt x="10636" y="16906"/>
                  </a:cubicBezTo>
                  <a:cubicBezTo>
                    <a:pt x="10487" y="16906"/>
                    <a:pt x="10338" y="16715"/>
                    <a:pt x="10338" y="16523"/>
                  </a:cubicBezTo>
                  <a:cubicBezTo>
                    <a:pt x="10338" y="11255"/>
                    <a:pt x="10338" y="11255"/>
                    <a:pt x="10338" y="11255"/>
                  </a:cubicBezTo>
                  <a:cubicBezTo>
                    <a:pt x="9669" y="12021"/>
                    <a:pt x="9149" y="13362"/>
                    <a:pt x="8591" y="14751"/>
                  </a:cubicBezTo>
                  <a:cubicBezTo>
                    <a:pt x="7364" y="17816"/>
                    <a:pt x="5840" y="21600"/>
                    <a:pt x="2197" y="21600"/>
                  </a:cubicBezTo>
                  <a:moveTo>
                    <a:pt x="970" y="20834"/>
                  </a:moveTo>
                  <a:cubicBezTo>
                    <a:pt x="2197" y="20834"/>
                    <a:pt x="2197" y="20834"/>
                    <a:pt x="2197" y="20834"/>
                  </a:cubicBezTo>
                  <a:cubicBezTo>
                    <a:pt x="5505" y="20834"/>
                    <a:pt x="6844" y="17433"/>
                    <a:pt x="8033" y="14416"/>
                  </a:cubicBezTo>
                  <a:cubicBezTo>
                    <a:pt x="8777" y="12596"/>
                    <a:pt x="9446" y="10872"/>
                    <a:pt x="10487" y="10153"/>
                  </a:cubicBezTo>
                  <a:cubicBezTo>
                    <a:pt x="10599" y="10106"/>
                    <a:pt x="10710" y="10106"/>
                    <a:pt x="10785" y="10153"/>
                  </a:cubicBezTo>
                  <a:cubicBezTo>
                    <a:pt x="10859" y="10249"/>
                    <a:pt x="10933" y="10345"/>
                    <a:pt x="10933" y="10489"/>
                  </a:cubicBezTo>
                  <a:cubicBezTo>
                    <a:pt x="10933" y="16140"/>
                    <a:pt x="10933" y="16140"/>
                    <a:pt x="10933" y="16140"/>
                  </a:cubicBezTo>
                  <a:cubicBezTo>
                    <a:pt x="17439" y="16140"/>
                    <a:pt x="17439" y="16140"/>
                    <a:pt x="17439" y="16140"/>
                  </a:cubicBezTo>
                  <a:cubicBezTo>
                    <a:pt x="20376" y="16140"/>
                    <a:pt x="20971" y="12596"/>
                    <a:pt x="20971" y="9627"/>
                  </a:cubicBezTo>
                  <a:cubicBezTo>
                    <a:pt x="20971" y="4502"/>
                    <a:pt x="17774" y="3257"/>
                    <a:pt x="15134" y="3113"/>
                  </a:cubicBezTo>
                  <a:cubicBezTo>
                    <a:pt x="15060" y="3113"/>
                    <a:pt x="14986" y="3065"/>
                    <a:pt x="14911" y="3017"/>
                  </a:cubicBezTo>
                  <a:cubicBezTo>
                    <a:pt x="14354" y="2347"/>
                    <a:pt x="12681" y="766"/>
                    <a:pt x="9521" y="766"/>
                  </a:cubicBezTo>
                  <a:cubicBezTo>
                    <a:pt x="5357" y="766"/>
                    <a:pt x="2754" y="6130"/>
                    <a:pt x="2754" y="11111"/>
                  </a:cubicBezTo>
                  <a:cubicBezTo>
                    <a:pt x="2754" y="13458"/>
                    <a:pt x="2754" y="13458"/>
                    <a:pt x="2754" y="13458"/>
                  </a:cubicBezTo>
                  <a:cubicBezTo>
                    <a:pt x="2754" y="14895"/>
                    <a:pt x="2345" y="16284"/>
                    <a:pt x="1639" y="17385"/>
                  </a:cubicBezTo>
                  <a:cubicBezTo>
                    <a:pt x="1379" y="17769"/>
                    <a:pt x="1379" y="17769"/>
                    <a:pt x="1379" y="17769"/>
                  </a:cubicBezTo>
                  <a:cubicBezTo>
                    <a:pt x="2457" y="17769"/>
                    <a:pt x="2457" y="17769"/>
                    <a:pt x="2457" y="17769"/>
                  </a:cubicBezTo>
                  <a:cubicBezTo>
                    <a:pt x="2568" y="17769"/>
                    <a:pt x="2680" y="17864"/>
                    <a:pt x="2717" y="17960"/>
                  </a:cubicBezTo>
                  <a:cubicBezTo>
                    <a:pt x="2791" y="18104"/>
                    <a:pt x="2754" y="18295"/>
                    <a:pt x="2680" y="18391"/>
                  </a:cubicBezTo>
                  <a:cubicBezTo>
                    <a:pt x="970" y="20834"/>
                    <a:pt x="970" y="20834"/>
                    <a:pt x="970" y="20834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6" name="Shape 2526"/>
            <p:cNvSpPr/>
            <p:nvPr/>
          </p:nvSpPr>
          <p:spPr>
            <a:xfrm>
              <a:off x="466479" y="636587"/>
              <a:ext cx="1504951" cy="1699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extrusionOk="0">
                  <a:moveTo>
                    <a:pt x="18360" y="0"/>
                  </a:moveTo>
                  <a:cubicBezTo>
                    <a:pt x="18144" y="0"/>
                    <a:pt x="18144" y="0"/>
                    <a:pt x="18144" y="0"/>
                  </a:cubicBezTo>
                  <a:cubicBezTo>
                    <a:pt x="17172" y="0"/>
                    <a:pt x="16254" y="428"/>
                    <a:pt x="15660" y="1094"/>
                  </a:cubicBezTo>
                  <a:cubicBezTo>
                    <a:pt x="14796" y="1903"/>
                    <a:pt x="12852" y="2093"/>
                    <a:pt x="10152" y="2093"/>
                  </a:cubicBezTo>
                  <a:cubicBezTo>
                    <a:pt x="5778" y="2093"/>
                    <a:pt x="5400" y="9896"/>
                    <a:pt x="0" y="12322"/>
                  </a:cubicBezTo>
                  <a:cubicBezTo>
                    <a:pt x="324" y="17318"/>
                    <a:pt x="4860" y="21410"/>
                    <a:pt x="10638" y="21505"/>
                  </a:cubicBezTo>
                  <a:cubicBezTo>
                    <a:pt x="16686" y="21600"/>
                    <a:pt x="21600" y="17270"/>
                    <a:pt x="21600" y="11989"/>
                  </a:cubicBezTo>
                  <a:cubicBezTo>
                    <a:pt x="21600" y="2855"/>
                    <a:pt x="21600" y="2855"/>
                    <a:pt x="21600" y="2855"/>
                  </a:cubicBezTo>
                  <a:cubicBezTo>
                    <a:pt x="21600" y="1285"/>
                    <a:pt x="20142" y="0"/>
                    <a:pt x="18360" y="0"/>
                  </a:cubicBezTo>
                </a:path>
              </a:pathLst>
            </a:custGeom>
            <a:solidFill>
              <a:srgbClr val="DCA37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7" name="Shape 2527"/>
            <p:cNvSpPr/>
            <p:nvPr/>
          </p:nvSpPr>
          <p:spPr>
            <a:xfrm>
              <a:off x="436316" y="606425"/>
              <a:ext cx="1565276" cy="1760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0748" y="21600"/>
                    <a:pt x="10696" y="21600"/>
                    <a:pt x="10644" y="21600"/>
                  </a:cubicBezTo>
                  <a:cubicBezTo>
                    <a:pt x="4985" y="21508"/>
                    <a:pt x="312" y="17446"/>
                    <a:pt x="0" y="12323"/>
                  </a:cubicBezTo>
                  <a:cubicBezTo>
                    <a:pt x="0" y="12185"/>
                    <a:pt x="104" y="12046"/>
                    <a:pt x="260" y="12000"/>
                  </a:cubicBezTo>
                  <a:cubicBezTo>
                    <a:pt x="2648" y="10892"/>
                    <a:pt x="3998" y="8538"/>
                    <a:pt x="5192" y="6462"/>
                  </a:cubicBezTo>
                  <a:cubicBezTo>
                    <a:pt x="6542" y="4154"/>
                    <a:pt x="7788" y="2031"/>
                    <a:pt x="10177" y="2031"/>
                  </a:cubicBezTo>
                  <a:cubicBezTo>
                    <a:pt x="12358" y="2031"/>
                    <a:pt x="14435" y="1892"/>
                    <a:pt x="15110" y="1154"/>
                  </a:cubicBezTo>
                  <a:cubicBezTo>
                    <a:pt x="15837" y="415"/>
                    <a:pt x="16875" y="0"/>
                    <a:pt x="17862" y="0"/>
                  </a:cubicBezTo>
                  <a:cubicBezTo>
                    <a:pt x="18069" y="0"/>
                    <a:pt x="18069" y="0"/>
                    <a:pt x="18069" y="0"/>
                  </a:cubicBezTo>
                  <a:cubicBezTo>
                    <a:pt x="20042" y="0"/>
                    <a:pt x="21600" y="1385"/>
                    <a:pt x="21600" y="3138"/>
                  </a:cubicBezTo>
                  <a:cubicBezTo>
                    <a:pt x="21600" y="12000"/>
                    <a:pt x="21600" y="12000"/>
                    <a:pt x="21600" y="12000"/>
                  </a:cubicBezTo>
                  <a:cubicBezTo>
                    <a:pt x="21600" y="14538"/>
                    <a:pt x="20458" y="16938"/>
                    <a:pt x="18433" y="18785"/>
                  </a:cubicBezTo>
                  <a:cubicBezTo>
                    <a:pt x="16408" y="20585"/>
                    <a:pt x="13708" y="21600"/>
                    <a:pt x="10800" y="21600"/>
                  </a:cubicBezTo>
                  <a:moveTo>
                    <a:pt x="883" y="12508"/>
                  </a:moveTo>
                  <a:cubicBezTo>
                    <a:pt x="1246" y="17123"/>
                    <a:pt x="5504" y="20769"/>
                    <a:pt x="10644" y="20862"/>
                  </a:cubicBezTo>
                  <a:cubicBezTo>
                    <a:pt x="10696" y="20862"/>
                    <a:pt x="10748" y="20862"/>
                    <a:pt x="10800" y="20862"/>
                  </a:cubicBezTo>
                  <a:cubicBezTo>
                    <a:pt x="10800" y="20862"/>
                    <a:pt x="10800" y="20862"/>
                    <a:pt x="10800" y="20862"/>
                  </a:cubicBezTo>
                  <a:cubicBezTo>
                    <a:pt x="13448" y="20862"/>
                    <a:pt x="15992" y="19938"/>
                    <a:pt x="17862" y="18231"/>
                  </a:cubicBezTo>
                  <a:cubicBezTo>
                    <a:pt x="19731" y="16569"/>
                    <a:pt x="20769" y="14354"/>
                    <a:pt x="20769" y="12000"/>
                  </a:cubicBezTo>
                  <a:cubicBezTo>
                    <a:pt x="20769" y="3138"/>
                    <a:pt x="20769" y="3138"/>
                    <a:pt x="20769" y="3138"/>
                  </a:cubicBezTo>
                  <a:cubicBezTo>
                    <a:pt x="20769" y="1800"/>
                    <a:pt x="19575" y="738"/>
                    <a:pt x="18069" y="738"/>
                  </a:cubicBezTo>
                  <a:cubicBezTo>
                    <a:pt x="17862" y="738"/>
                    <a:pt x="17862" y="738"/>
                    <a:pt x="17862" y="738"/>
                  </a:cubicBezTo>
                  <a:cubicBezTo>
                    <a:pt x="17083" y="738"/>
                    <a:pt x="16356" y="1062"/>
                    <a:pt x="15785" y="1662"/>
                  </a:cubicBezTo>
                  <a:cubicBezTo>
                    <a:pt x="14902" y="2585"/>
                    <a:pt x="12981" y="2769"/>
                    <a:pt x="10177" y="2769"/>
                  </a:cubicBezTo>
                  <a:cubicBezTo>
                    <a:pt x="8308" y="2769"/>
                    <a:pt x="7217" y="4615"/>
                    <a:pt x="5971" y="6785"/>
                  </a:cubicBezTo>
                  <a:cubicBezTo>
                    <a:pt x="4725" y="8908"/>
                    <a:pt x="3375" y="11262"/>
                    <a:pt x="883" y="12508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8" name="Shape 2528"/>
            <p:cNvSpPr/>
            <p:nvPr/>
          </p:nvSpPr>
          <p:spPr>
            <a:xfrm>
              <a:off x="1971429" y="1087437"/>
              <a:ext cx="179388" cy="36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2150" y="0"/>
                    <a:pt x="21600" y="4725"/>
                    <a:pt x="21600" y="10800"/>
                  </a:cubicBezTo>
                  <a:cubicBezTo>
                    <a:pt x="21600" y="16650"/>
                    <a:pt x="12150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CA37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9" name="Shape 2529"/>
            <p:cNvSpPr/>
            <p:nvPr/>
          </p:nvSpPr>
          <p:spPr>
            <a:xfrm>
              <a:off x="1941266" y="1057275"/>
              <a:ext cx="239714" cy="420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21600"/>
                  </a:moveTo>
                  <a:cubicBezTo>
                    <a:pt x="1350" y="21600"/>
                    <a:pt x="0" y="20829"/>
                    <a:pt x="0" y="20057"/>
                  </a:cubicBezTo>
                  <a:cubicBezTo>
                    <a:pt x="0" y="1543"/>
                    <a:pt x="0" y="1543"/>
                    <a:pt x="0" y="1543"/>
                  </a:cubicBezTo>
                  <a:cubicBezTo>
                    <a:pt x="0" y="579"/>
                    <a:pt x="1350" y="0"/>
                    <a:pt x="2700" y="0"/>
                  </a:cubicBezTo>
                  <a:cubicBezTo>
                    <a:pt x="13162" y="0"/>
                    <a:pt x="21600" y="4821"/>
                    <a:pt x="21600" y="10800"/>
                  </a:cubicBezTo>
                  <a:cubicBezTo>
                    <a:pt x="21600" y="16779"/>
                    <a:pt x="13162" y="21600"/>
                    <a:pt x="2700" y="21600"/>
                  </a:cubicBezTo>
                  <a:close/>
                  <a:moveTo>
                    <a:pt x="5400" y="3086"/>
                  </a:moveTo>
                  <a:cubicBezTo>
                    <a:pt x="5400" y="18321"/>
                    <a:pt x="5400" y="18321"/>
                    <a:pt x="5400" y="18321"/>
                  </a:cubicBezTo>
                  <a:cubicBezTo>
                    <a:pt x="11475" y="17550"/>
                    <a:pt x="16200" y="14464"/>
                    <a:pt x="16200" y="10800"/>
                  </a:cubicBezTo>
                  <a:cubicBezTo>
                    <a:pt x="16200" y="6943"/>
                    <a:pt x="11475" y="3857"/>
                    <a:pt x="5400" y="3086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0" name="Shape 2530"/>
            <p:cNvSpPr/>
            <p:nvPr/>
          </p:nvSpPr>
          <p:spPr>
            <a:xfrm>
              <a:off x="812554" y="1147762"/>
              <a:ext cx="150813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1" name="Shape 2531"/>
            <p:cNvSpPr/>
            <p:nvPr/>
          </p:nvSpPr>
          <p:spPr>
            <a:xfrm>
              <a:off x="1474541" y="1147762"/>
              <a:ext cx="150813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2" name="Shape 2532"/>
            <p:cNvSpPr/>
            <p:nvPr/>
          </p:nvSpPr>
          <p:spPr>
            <a:xfrm>
              <a:off x="900230" y="957610"/>
              <a:ext cx="137750" cy="129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0782" extrusionOk="0">
                  <a:moveTo>
                    <a:pt x="16278" y="20782"/>
                  </a:moveTo>
                  <a:cubicBezTo>
                    <a:pt x="14004" y="20782"/>
                    <a:pt x="12299" y="18982"/>
                    <a:pt x="11730" y="16582"/>
                  </a:cubicBezTo>
                  <a:cubicBezTo>
                    <a:pt x="11162" y="13582"/>
                    <a:pt x="8888" y="11782"/>
                    <a:pt x="3204" y="9382"/>
                  </a:cubicBezTo>
                  <a:cubicBezTo>
                    <a:pt x="930" y="8782"/>
                    <a:pt x="-775" y="5782"/>
                    <a:pt x="362" y="3382"/>
                  </a:cubicBezTo>
                  <a:cubicBezTo>
                    <a:pt x="930" y="982"/>
                    <a:pt x="3772" y="-818"/>
                    <a:pt x="6046" y="382"/>
                  </a:cubicBezTo>
                  <a:cubicBezTo>
                    <a:pt x="10025" y="1582"/>
                    <a:pt x="19120" y="5182"/>
                    <a:pt x="20825" y="14782"/>
                  </a:cubicBezTo>
                  <a:cubicBezTo>
                    <a:pt x="20825" y="17782"/>
                    <a:pt x="19688" y="20182"/>
                    <a:pt x="16846" y="20782"/>
                  </a:cubicBezTo>
                  <a:cubicBezTo>
                    <a:pt x="16846" y="20782"/>
                    <a:pt x="16278" y="20782"/>
                    <a:pt x="16278" y="20782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3" name="Shape 2533"/>
            <p:cNvSpPr/>
            <p:nvPr/>
          </p:nvSpPr>
          <p:spPr>
            <a:xfrm>
              <a:off x="1402952" y="936625"/>
              <a:ext cx="297015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extrusionOk="0">
                  <a:moveTo>
                    <a:pt x="19222" y="21600"/>
                  </a:moveTo>
                  <a:cubicBezTo>
                    <a:pt x="18142" y="21600"/>
                    <a:pt x="17332" y="19980"/>
                    <a:pt x="17062" y="17820"/>
                  </a:cubicBezTo>
                  <a:cubicBezTo>
                    <a:pt x="16522" y="12420"/>
                    <a:pt x="13822" y="8640"/>
                    <a:pt x="10582" y="8640"/>
                  </a:cubicBezTo>
                  <a:cubicBezTo>
                    <a:pt x="7612" y="8640"/>
                    <a:pt x="4642" y="12420"/>
                    <a:pt x="4102" y="17820"/>
                  </a:cubicBezTo>
                  <a:cubicBezTo>
                    <a:pt x="4102" y="19980"/>
                    <a:pt x="2752" y="21600"/>
                    <a:pt x="1672" y="21600"/>
                  </a:cubicBezTo>
                  <a:cubicBezTo>
                    <a:pt x="592" y="21060"/>
                    <a:pt x="-218" y="18900"/>
                    <a:pt x="52" y="16200"/>
                  </a:cubicBezTo>
                  <a:cubicBezTo>
                    <a:pt x="592" y="7020"/>
                    <a:pt x="5452" y="0"/>
                    <a:pt x="10582" y="0"/>
                  </a:cubicBezTo>
                  <a:cubicBezTo>
                    <a:pt x="15982" y="0"/>
                    <a:pt x="20572" y="7020"/>
                    <a:pt x="21382" y="16200"/>
                  </a:cubicBezTo>
                  <a:cubicBezTo>
                    <a:pt x="21382" y="18900"/>
                    <a:pt x="20842" y="21060"/>
                    <a:pt x="19492" y="21600"/>
                  </a:cubicBezTo>
                  <a:cubicBezTo>
                    <a:pt x="19492" y="21600"/>
                    <a:pt x="19222" y="21600"/>
                    <a:pt x="19222" y="21600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4" name="Shape 2534"/>
            <p:cNvSpPr/>
            <p:nvPr/>
          </p:nvSpPr>
          <p:spPr>
            <a:xfrm>
              <a:off x="1068141" y="1447800"/>
              <a:ext cx="301626" cy="18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3500"/>
                    <a:pt x="0" y="3600"/>
                  </a:cubicBezTo>
                  <a:cubicBezTo>
                    <a:pt x="0" y="1350"/>
                    <a:pt x="1080" y="0"/>
                    <a:pt x="2160" y="0"/>
                  </a:cubicBezTo>
                  <a:cubicBezTo>
                    <a:pt x="3510" y="0"/>
                    <a:pt x="4320" y="1350"/>
                    <a:pt x="4320" y="3600"/>
                  </a:cubicBezTo>
                  <a:cubicBezTo>
                    <a:pt x="4320" y="9450"/>
                    <a:pt x="7290" y="14400"/>
                    <a:pt x="10800" y="14400"/>
                  </a:cubicBezTo>
                  <a:cubicBezTo>
                    <a:pt x="14310" y="14400"/>
                    <a:pt x="17280" y="9450"/>
                    <a:pt x="17280" y="3600"/>
                  </a:cubicBezTo>
                  <a:cubicBezTo>
                    <a:pt x="17280" y="1350"/>
                    <a:pt x="18360" y="0"/>
                    <a:pt x="19440" y="0"/>
                  </a:cubicBezTo>
                  <a:cubicBezTo>
                    <a:pt x="20790" y="0"/>
                    <a:pt x="21600" y="1350"/>
                    <a:pt x="21600" y="3600"/>
                  </a:cubicBezTo>
                  <a:cubicBezTo>
                    <a:pt x="21600" y="13500"/>
                    <a:pt x="16740" y="21600"/>
                    <a:pt x="10800" y="21600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5" name="Shape 2535"/>
            <p:cNvSpPr/>
            <p:nvPr/>
          </p:nvSpPr>
          <p:spPr>
            <a:xfrm>
              <a:off x="1041167" y="1831975"/>
              <a:ext cx="355574" cy="18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0610" y="21600"/>
                  </a:moveTo>
                  <a:cubicBezTo>
                    <a:pt x="15785" y="21600"/>
                    <a:pt x="20285" y="13950"/>
                    <a:pt x="21185" y="4050"/>
                  </a:cubicBezTo>
                  <a:cubicBezTo>
                    <a:pt x="21410" y="1800"/>
                    <a:pt x="20510" y="0"/>
                    <a:pt x="19385" y="0"/>
                  </a:cubicBezTo>
                  <a:cubicBezTo>
                    <a:pt x="1835" y="0"/>
                    <a:pt x="1835" y="0"/>
                    <a:pt x="1835" y="0"/>
                  </a:cubicBezTo>
                  <a:cubicBezTo>
                    <a:pt x="710" y="0"/>
                    <a:pt x="-190" y="1800"/>
                    <a:pt x="35" y="4050"/>
                  </a:cubicBezTo>
                  <a:cubicBezTo>
                    <a:pt x="935" y="13950"/>
                    <a:pt x="5435" y="21600"/>
                    <a:pt x="10610" y="2160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6" name="Shape 2536"/>
            <p:cNvSpPr/>
            <p:nvPr/>
          </p:nvSpPr>
          <p:spPr>
            <a:xfrm>
              <a:off x="969716" y="666750"/>
              <a:ext cx="933451" cy="379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42" y="0"/>
                  </a:moveTo>
                  <a:cubicBezTo>
                    <a:pt x="17594" y="0"/>
                    <a:pt x="17594" y="0"/>
                    <a:pt x="17594" y="0"/>
                  </a:cubicBezTo>
                  <a:cubicBezTo>
                    <a:pt x="16287" y="0"/>
                    <a:pt x="15068" y="1497"/>
                    <a:pt x="14110" y="4277"/>
                  </a:cubicBezTo>
                  <a:cubicBezTo>
                    <a:pt x="12629" y="8554"/>
                    <a:pt x="9406" y="9410"/>
                    <a:pt x="4703" y="9410"/>
                  </a:cubicBezTo>
                  <a:cubicBezTo>
                    <a:pt x="2787" y="9410"/>
                    <a:pt x="1306" y="12618"/>
                    <a:pt x="0" y="17323"/>
                  </a:cubicBezTo>
                  <a:cubicBezTo>
                    <a:pt x="610" y="18178"/>
                    <a:pt x="1306" y="19248"/>
                    <a:pt x="1481" y="21600"/>
                  </a:cubicBezTo>
                  <a:cubicBezTo>
                    <a:pt x="2874" y="17109"/>
                    <a:pt x="4442" y="14329"/>
                    <a:pt x="6532" y="14329"/>
                  </a:cubicBezTo>
                  <a:cubicBezTo>
                    <a:pt x="11148" y="14329"/>
                    <a:pt x="14545" y="13473"/>
                    <a:pt x="16026" y="9410"/>
                  </a:cubicBezTo>
                  <a:cubicBezTo>
                    <a:pt x="17158" y="6202"/>
                    <a:pt x="18639" y="4277"/>
                    <a:pt x="20381" y="4277"/>
                  </a:cubicBezTo>
                  <a:cubicBezTo>
                    <a:pt x="20729" y="4277"/>
                    <a:pt x="20729" y="4277"/>
                    <a:pt x="20729" y="4277"/>
                  </a:cubicBezTo>
                  <a:cubicBezTo>
                    <a:pt x="20990" y="4277"/>
                    <a:pt x="21252" y="4277"/>
                    <a:pt x="21600" y="4277"/>
                  </a:cubicBezTo>
                  <a:cubicBezTo>
                    <a:pt x="20729" y="1711"/>
                    <a:pt x="19423" y="0"/>
                    <a:pt x="17942" y="0"/>
                  </a:cubicBezTo>
                </a:path>
              </a:pathLst>
            </a:custGeom>
            <a:solidFill>
              <a:srgbClr val="B692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7" name="Shape 2537"/>
            <p:cNvSpPr/>
            <p:nvPr/>
          </p:nvSpPr>
          <p:spPr>
            <a:xfrm>
              <a:off x="944316" y="636587"/>
              <a:ext cx="1000126" cy="333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96" y="0"/>
                  </a:moveTo>
                  <a:cubicBezTo>
                    <a:pt x="16971" y="0"/>
                    <a:pt x="16971" y="0"/>
                    <a:pt x="16971" y="0"/>
                  </a:cubicBezTo>
                  <a:cubicBezTo>
                    <a:pt x="15510" y="0"/>
                    <a:pt x="14129" y="2184"/>
                    <a:pt x="13236" y="5582"/>
                  </a:cubicBezTo>
                  <a:cubicBezTo>
                    <a:pt x="11937" y="9708"/>
                    <a:pt x="9014" y="10679"/>
                    <a:pt x="4953" y="10679"/>
                  </a:cubicBezTo>
                  <a:cubicBezTo>
                    <a:pt x="2842" y="10679"/>
                    <a:pt x="1299" y="14804"/>
                    <a:pt x="0" y="20872"/>
                  </a:cubicBezTo>
                  <a:cubicBezTo>
                    <a:pt x="162" y="21115"/>
                    <a:pt x="406" y="21357"/>
                    <a:pt x="568" y="21600"/>
                  </a:cubicBezTo>
                  <a:cubicBezTo>
                    <a:pt x="1786" y="16261"/>
                    <a:pt x="3167" y="12620"/>
                    <a:pt x="4953" y="12620"/>
                  </a:cubicBezTo>
                  <a:cubicBezTo>
                    <a:pt x="9338" y="12620"/>
                    <a:pt x="12343" y="11649"/>
                    <a:pt x="13723" y="6796"/>
                  </a:cubicBezTo>
                  <a:cubicBezTo>
                    <a:pt x="14617" y="3640"/>
                    <a:pt x="15753" y="1942"/>
                    <a:pt x="16971" y="1942"/>
                  </a:cubicBezTo>
                  <a:cubicBezTo>
                    <a:pt x="17296" y="1942"/>
                    <a:pt x="17296" y="1942"/>
                    <a:pt x="17296" y="1942"/>
                  </a:cubicBezTo>
                  <a:cubicBezTo>
                    <a:pt x="18677" y="1942"/>
                    <a:pt x="19895" y="3883"/>
                    <a:pt x="20707" y="6796"/>
                  </a:cubicBezTo>
                  <a:cubicBezTo>
                    <a:pt x="21032" y="7038"/>
                    <a:pt x="21275" y="7281"/>
                    <a:pt x="21600" y="7524"/>
                  </a:cubicBezTo>
                  <a:cubicBezTo>
                    <a:pt x="21600" y="7524"/>
                    <a:pt x="21600" y="7524"/>
                    <a:pt x="21600" y="7524"/>
                  </a:cubicBezTo>
                  <a:cubicBezTo>
                    <a:pt x="20788" y="2912"/>
                    <a:pt x="19164" y="0"/>
                    <a:pt x="17296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8" name="Shape 2538"/>
            <p:cNvSpPr/>
            <p:nvPr/>
          </p:nvSpPr>
          <p:spPr>
            <a:xfrm>
              <a:off x="499816" y="1023937"/>
              <a:ext cx="508001" cy="744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00" y="6655"/>
                  </a:moveTo>
                  <a:cubicBezTo>
                    <a:pt x="10240" y="10800"/>
                    <a:pt x="6240" y="15055"/>
                    <a:pt x="0" y="17455"/>
                  </a:cubicBezTo>
                  <a:cubicBezTo>
                    <a:pt x="160" y="18873"/>
                    <a:pt x="480" y="20291"/>
                    <a:pt x="960" y="21600"/>
                  </a:cubicBezTo>
                  <a:cubicBezTo>
                    <a:pt x="8480" y="18655"/>
                    <a:pt x="12800" y="12982"/>
                    <a:pt x="16640" y="7964"/>
                  </a:cubicBezTo>
                  <a:cubicBezTo>
                    <a:pt x="16640" y="7964"/>
                    <a:pt x="16480" y="7964"/>
                    <a:pt x="16480" y="7964"/>
                  </a:cubicBezTo>
                  <a:cubicBezTo>
                    <a:pt x="15200" y="7964"/>
                    <a:pt x="14080" y="7418"/>
                    <a:pt x="13600" y="6655"/>
                  </a:cubicBezTo>
                  <a:moveTo>
                    <a:pt x="18720" y="0"/>
                  </a:moveTo>
                  <a:cubicBezTo>
                    <a:pt x="17760" y="1091"/>
                    <a:pt x="16800" y="2291"/>
                    <a:pt x="15840" y="3600"/>
                  </a:cubicBezTo>
                  <a:cubicBezTo>
                    <a:pt x="16000" y="3600"/>
                    <a:pt x="16320" y="3600"/>
                    <a:pt x="16480" y="3600"/>
                  </a:cubicBezTo>
                  <a:cubicBezTo>
                    <a:pt x="17600" y="3600"/>
                    <a:pt x="18560" y="3927"/>
                    <a:pt x="19200" y="4582"/>
                  </a:cubicBezTo>
                  <a:cubicBezTo>
                    <a:pt x="20000" y="3600"/>
                    <a:pt x="20800" y="2618"/>
                    <a:pt x="21600" y="1855"/>
                  </a:cubicBezTo>
                  <a:cubicBezTo>
                    <a:pt x="21600" y="1855"/>
                    <a:pt x="21600" y="1855"/>
                    <a:pt x="21600" y="1855"/>
                  </a:cubicBezTo>
                  <a:cubicBezTo>
                    <a:pt x="20960" y="1855"/>
                    <a:pt x="20480" y="1527"/>
                    <a:pt x="20320" y="1091"/>
                  </a:cubicBezTo>
                  <a:cubicBezTo>
                    <a:pt x="20160" y="655"/>
                    <a:pt x="19680" y="327"/>
                    <a:pt x="18720" y="0"/>
                  </a:cubicBezTo>
                </a:path>
              </a:pathLst>
            </a:custGeom>
            <a:solidFill>
              <a:srgbClr val="B6927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9" name="Shape 2539"/>
            <p:cNvSpPr/>
            <p:nvPr/>
          </p:nvSpPr>
          <p:spPr>
            <a:xfrm>
              <a:off x="466479" y="1012825"/>
              <a:ext cx="473076" cy="769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29" y="0"/>
                  </a:moveTo>
                  <a:cubicBezTo>
                    <a:pt x="15086" y="5479"/>
                    <a:pt x="10629" y="13381"/>
                    <a:pt x="0" y="16753"/>
                  </a:cubicBezTo>
                  <a:cubicBezTo>
                    <a:pt x="171" y="18439"/>
                    <a:pt x="686" y="20020"/>
                    <a:pt x="1371" y="21600"/>
                  </a:cubicBezTo>
                  <a:cubicBezTo>
                    <a:pt x="1371" y="21600"/>
                    <a:pt x="1371" y="21600"/>
                    <a:pt x="1371" y="21600"/>
                  </a:cubicBezTo>
                  <a:cubicBezTo>
                    <a:pt x="1886" y="21495"/>
                    <a:pt x="2229" y="21284"/>
                    <a:pt x="2571" y="21179"/>
                  </a:cubicBezTo>
                  <a:cubicBezTo>
                    <a:pt x="2057" y="19914"/>
                    <a:pt x="1714" y="18544"/>
                    <a:pt x="1543" y="17175"/>
                  </a:cubicBezTo>
                  <a:cubicBezTo>
                    <a:pt x="8229" y="14857"/>
                    <a:pt x="12514" y="10747"/>
                    <a:pt x="16114" y="6743"/>
                  </a:cubicBezTo>
                  <a:cubicBezTo>
                    <a:pt x="15943" y="6427"/>
                    <a:pt x="15771" y="6217"/>
                    <a:pt x="15771" y="5900"/>
                  </a:cubicBezTo>
                  <a:cubicBezTo>
                    <a:pt x="15771" y="4847"/>
                    <a:pt x="16971" y="4004"/>
                    <a:pt x="18514" y="3793"/>
                  </a:cubicBezTo>
                  <a:cubicBezTo>
                    <a:pt x="19543" y="2529"/>
                    <a:pt x="20571" y="1370"/>
                    <a:pt x="21600" y="316"/>
                  </a:cubicBezTo>
                  <a:cubicBezTo>
                    <a:pt x="21257" y="211"/>
                    <a:pt x="21086" y="211"/>
                    <a:pt x="20743" y="105"/>
                  </a:cubicBezTo>
                  <a:cubicBezTo>
                    <a:pt x="20571" y="105"/>
                    <a:pt x="20400" y="0"/>
                    <a:pt x="20229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0" name="Shape 2540"/>
            <p:cNvSpPr/>
            <p:nvPr/>
          </p:nvSpPr>
          <p:spPr>
            <a:xfrm>
              <a:off x="812554" y="1147762"/>
              <a:ext cx="139701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76" y="0"/>
                  </a:moveTo>
                  <a:cubicBezTo>
                    <a:pt x="11092" y="0"/>
                    <a:pt x="9924" y="0"/>
                    <a:pt x="9341" y="0"/>
                  </a:cubicBezTo>
                  <a:cubicBezTo>
                    <a:pt x="4086" y="1080"/>
                    <a:pt x="0" y="5400"/>
                    <a:pt x="0" y="10800"/>
                  </a:cubicBezTo>
                  <a:cubicBezTo>
                    <a:pt x="0" y="12420"/>
                    <a:pt x="584" y="13500"/>
                    <a:pt x="1168" y="15120"/>
                  </a:cubicBezTo>
                  <a:cubicBezTo>
                    <a:pt x="2919" y="18900"/>
                    <a:pt x="7005" y="21600"/>
                    <a:pt x="11676" y="21600"/>
                  </a:cubicBezTo>
                  <a:cubicBezTo>
                    <a:pt x="11676" y="21600"/>
                    <a:pt x="12259" y="21600"/>
                    <a:pt x="12259" y="21600"/>
                  </a:cubicBezTo>
                  <a:cubicBezTo>
                    <a:pt x="15178" y="15660"/>
                    <a:pt x="18681" y="10260"/>
                    <a:pt x="21600" y="4860"/>
                  </a:cubicBezTo>
                  <a:cubicBezTo>
                    <a:pt x="19265" y="1620"/>
                    <a:pt x="15762" y="0"/>
                    <a:pt x="11676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1" name="Shape 2541"/>
            <p:cNvSpPr/>
            <p:nvPr/>
          </p:nvSpPr>
          <p:spPr>
            <a:xfrm>
              <a:off x="909391" y="958850"/>
              <a:ext cx="125414" cy="128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91" y="0"/>
                  </a:moveTo>
                  <a:cubicBezTo>
                    <a:pt x="3927" y="3176"/>
                    <a:pt x="1964" y="5718"/>
                    <a:pt x="0" y="8894"/>
                  </a:cubicBezTo>
                  <a:cubicBezTo>
                    <a:pt x="655" y="8894"/>
                    <a:pt x="1309" y="9529"/>
                    <a:pt x="1964" y="9529"/>
                  </a:cubicBezTo>
                  <a:cubicBezTo>
                    <a:pt x="3273" y="10165"/>
                    <a:pt x="3927" y="10165"/>
                    <a:pt x="5236" y="10800"/>
                  </a:cubicBezTo>
                  <a:cubicBezTo>
                    <a:pt x="9164" y="12706"/>
                    <a:pt x="11127" y="14612"/>
                    <a:pt x="11782" y="17153"/>
                  </a:cubicBezTo>
                  <a:cubicBezTo>
                    <a:pt x="12436" y="19694"/>
                    <a:pt x="14400" y="21600"/>
                    <a:pt x="17018" y="21600"/>
                  </a:cubicBezTo>
                  <a:cubicBezTo>
                    <a:pt x="17018" y="21600"/>
                    <a:pt x="17018" y="21600"/>
                    <a:pt x="17018" y="21600"/>
                  </a:cubicBezTo>
                  <a:cubicBezTo>
                    <a:pt x="18327" y="19059"/>
                    <a:pt x="20291" y="16518"/>
                    <a:pt x="21600" y="14612"/>
                  </a:cubicBezTo>
                  <a:cubicBezTo>
                    <a:pt x="20291" y="7624"/>
                    <a:pt x="15055" y="4447"/>
                    <a:pt x="10473" y="1906"/>
                  </a:cubicBezTo>
                  <a:cubicBezTo>
                    <a:pt x="9164" y="1271"/>
                    <a:pt x="7200" y="635"/>
                    <a:pt x="5891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91" name="Group 3395"/>
          <p:cNvGrpSpPr/>
          <p:nvPr/>
        </p:nvGrpSpPr>
        <p:grpSpPr>
          <a:xfrm>
            <a:off x="7111621" y="4890784"/>
            <a:ext cx="709256" cy="977711"/>
            <a:chOff x="-1" y="-1"/>
            <a:chExt cx="2230440" cy="2816226"/>
          </a:xfrm>
        </p:grpSpPr>
        <p:sp>
          <p:nvSpPr>
            <p:cNvPr id="192" name="Shape 3363"/>
            <p:cNvSpPr/>
            <p:nvPr/>
          </p:nvSpPr>
          <p:spPr>
            <a:xfrm>
              <a:off x="30162" y="993775"/>
              <a:ext cx="2170114" cy="63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0" y="21600"/>
                  </a:moveTo>
                  <a:cubicBezTo>
                    <a:pt x="3150" y="21600"/>
                    <a:pt x="3150" y="21600"/>
                    <a:pt x="3150" y="21600"/>
                  </a:cubicBezTo>
                  <a:cubicBezTo>
                    <a:pt x="1425" y="21600"/>
                    <a:pt x="0" y="16714"/>
                    <a:pt x="0" y="10800"/>
                  </a:cubicBezTo>
                  <a:cubicBezTo>
                    <a:pt x="0" y="4886"/>
                    <a:pt x="1425" y="0"/>
                    <a:pt x="3150" y="0"/>
                  </a:cubicBezTo>
                  <a:cubicBezTo>
                    <a:pt x="18450" y="0"/>
                    <a:pt x="18450" y="0"/>
                    <a:pt x="18450" y="0"/>
                  </a:cubicBezTo>
                  <a:cubicBezTo>
                    <a:pt x="20175" y="0"/>
                    <a:pt x="21600" y="4886"/>
                    <a:pt x="21600" y="10800"/>
                  </a:cubicBezTo>
                  <a:cubicBezTo>
                    <a:pt x="21600" y="16714"/>
                    <a:pt x="20175" y="21600"/>
                    <a:pt x="18450" y="21600"/>
                  </a:cubicBezTo>
                </a:path>
              </a:pathLst>
            </a:custGeom>
            <a:solidFill>
              <a:srgbClr val="C1CAD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3" name="Shape 3364"/>
            <p:cNvSpPr/>
            <p:nvPr/>
          </p:nvSpPr>
          <p:spPr>
            <a:xfrm>
              <a:off x="-1" y="963612"/>
              <a:ext cx="2230440" cy="693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43" y="21600"/>
                  </a:moveTo>
                  <a:cubicBezTo>
                    <a:pt x="3357" y="21600"/>
                    <a:pt x="3357" y="21600"/>
                    <a:pt x="3357" y="21600"/>
                  </a:cubicBezTo>
                  <a:cubicBezTo>
                    <a:pt x="1496" y="21600"/>
                    <a:pt x="0" y="16787"/>
                    <a:pt x="0" y="10800"/>
                  </a:cubicBezTo>
                  <a:cubicBezTo>
                    <a:pt x="0" y="4813"/>
                    <a:pt x="1496" y="0"/>
                    <a:pt x="3357" y="0"/>
                  </a:cubicBezTo>
                  <a:cubicBezTo>
                    <a:pt x="18243" y="0"/>
                    <a:pt x="18243" y="0"/>
                    <a:pt x="18243" y="0"/>
                  </a:cubicBezTo>
                  <a:cubicBezTo>
                    <a:pt x="20104" y="0"/>
                    <a:pt x="21600" y="4813"/>
                    <a:pt x="21600" y="10800"/>
                  </a:cubicBezTo>
                  <a:cubicBezTo>
                    <a:pt x="21600" y="16787"/>
                    <a:pt x="20104" y="21600"/>
                    <a:pt x="18243" y="21600"/>
                  </a:cubicBezTo>
                  <a:moveTo>
                    <a:pt x="3357" y="1878"/>
                  </a:moveTo>
                  <a:cubicBezTo>
                    <a:pt x="1824" y="1878"/>
                    <a:pt x="584" y="5870"/>
                    <a:pt x="584" y="10800"/>
                  </a:cubicBezTo>
                  <a:cubicBezTo>
                    <a:pt x="584" y="15730"/>
                    <a:pt x="1824" y="19722"/>
                    <a:pt x="3357" y="19722"/>
                  </a:cubicBezTo>
                  <a:cubicBezTo>
                    <a:pt x="18243" y="19722"/>
                    <a:pt x="18243" y="19722"/>
                    <a:pt x="18243" y="19722"/>
                  </a:cubicBezTo>
                  <a:cubicBezTo>
                    <a:pt x="19776" y="19722"/>
                    <a:pt x="21016" y="15730"/>
                    <a:pt x="21016" y="10800"/>
                  </a:cubicBezTo>
                  <a:cubicBezTo>
                    <a:pt x="21016" y="5870"/>
                    <a:pt x="19776" y="1878"/>
                    <a:pt x="18243" y="1878"/>
                  </a:cubicBezTo>
                  <a:cubicBezTo>
                    <a:pt x="3357" y="1878"/>
                    <a:pt x="3357" y="1878"/>
                    <a:pt x="3357" y="1878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4" name="Shape 3365"/>
            <p:cNvSpPr/>
            <p:nvPr/>
          </p:nvSpPr>
          <p:spPr>
            <a:xfrm>
              <a:off x="165100" y="889000"/>
              <a:ext cx="1900238" cy="84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14" y="21600"/>
                  </a:moveTo>
                  <a:cubicBezTo>
                    <a:pt x="686" y="21600"/>
                    <a:pt x="686" y="21600"/>
                    <a:pt x="686" y="21600"/>
                  </a:cubicBezTo>
                  <a:cubicBezTo>
                    <a:pt x="300" y="21600"/>
                    <a:pt x="0" y="20925"/>
                    <a:pt x="0" y="20057"/>
                  </a:cubicBezTo>
                  <a:cubicBezTo>
                    <a:pt x="0" y="1543"/>
                    <a:pt x="0" y="1543"/>
                    <a:pt x="0" y="1543"/>
                  </a:cubicBezTo>
                  <a:cubicBezTo>
                    <a:pt x="0" y="675"/>
                    <a:pt x="300" y="0"/>
                    <a:pt x="686" y="0"/>
                  </a:cubicBezTo>
                  <a:cubicBezTo>
                    <a:pt x="20914" y="0"/>
                    <a:pt x="20914" y="0"/>
                    <a:pt x="20914" y="0"/>
                  </a:cubicBezTo>
                  <a:cubicBezTo>
                    <a:pt x="21300" y="0"/>
                    <a:pt x="21600" y="675"/>
                    <a:pt x="21600" y="1543"/>
                  </a:cubicBezTo>
                  <a:cubicBezTo>
                    <a:pt x="21600" y="20057"/>
                    <a:pt x="21600" y="20057"/>
                    <a:pt x="21600" y="20057"/>
                  </a:cubicBezTo>
                  <a:cubicBezTo>
                    <a:pt x="21600" y="20925"/>
                    <a:pt x="21300" y="21600"/>
                    <a:pt x="20914" y="21600"/>
                  </a:cubicBezTo>
                </a:path>
              </a:pathLst>
            </a:custGeom>
            <a:solidFill>
              <a:srgbClr val="C1CAD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5" name="Shape 3366"/>
            <p:cNvSpPr/>
            <p:nvPr/>
          </p:nvSpPr>
          <p:spPr>
            <a:xfrm>
              <a:off x="134937" y="858837"/>
              <a:ext cx="1960564" cy="903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03" y="21600"/>
                  </a:moveTo>
                  <a:cubicBezTo>
                    <a:pt x="997" y="21600"/>
                    <a:pt x="997" y="21600"/>
                    <a:pt x="997" y="21600"/>
                  </a:cubicBezTo>
                  <a:cubicBezTo>
                    <a:pt x="457" y="21600"/>
                    <a:pt x="0" y="20610"/>
                    <a:pt x="0" y="19440"/>
                  </a:cubicBezTo>
                  <a:cubicBezTo>
                    <a:pt x="0" y="2160"/>
                    <a:pt x="0" y="2160"/>
                    <a:pt x="0" y="2160"/>
                  </a:cubicBezTo>
                  <a:cubicBezTo>
                    <a:pt x="0" y="990"/>
                    <a:pt x="457" y="0"/>
                    <a:pt x="997" y="0"/>
                  </a:cubicBezTo>
                  <a:cubicBezTo>
                    <a:pt x="20603" y="0"/>
                    <a:pt x="20603" y="0"/>
                    <a:pt x="20603" y="0"/>
                  </a:cubicBezTo>
                  <a:cubicBezTo>
                    <a:pt x="21143" y="0"/>
                    <a:pt x="21600" y="990"/>
                    <a:pt x="21600" y="2160"/>
                  </a:cubicBezTo>
                  <a:cubicBezTo>
                    <a:pt x="21600" y="19440"/>
                    <a:pt x="21600" y="19440"/>
                    <a:pt x="21600" y="19440"/>
                  </a:cubicBezTo>
                  <a:cubicBezTo>
                    <a:pt x="21600" y="20610"/>
                    <a:pt x="21143" y="21600"/>
                    <a:pt x="20603" y="21600"/>
                  </a:cubicBezTo>
                  <a:moveTo>
                    <a:pt x="997" y="1440"/>
                  </a:moveTo>
                  <a:cubicBezTo>
                    <a:pt x="831" y="1440"/>
                    <a:pt x="665" y="1800"/>
                    <a:pt x="665" y="2160"/>
                  </a:cubicBezTo>
                  <a:cubicBezTo>
                    <a:pt x="665" y="19440"/>
                    <a:pt x="665" y="19440"/>
                    <a:pt x="665" y="19440"/>
                  </a:cubicBezTo>
                  <a:cubicBezTo>
                    <a:pt x="665" y="19800"/>
                    <a:pt x="831" y="20160"/>
                    <a:pt x="997" y="20160"/>
                  </a:cubicBezTo>
                  <a:cubicBezTo>
                    <a:pt x="20603" y="20160"/>
                    <a:pt x="20603" y="20160"/>
                    <a:pt x="20603" y="20160"/>
                  </a:cubicBezTo>
                  <a:cubicBezTo>
                    <a:pt x="20769" y="20160"/>
                    <a:pt x="20935" y="19800"/>
                    <a:pt x="20935" y="19440"/>
                  </a:cubicBezTo>
                  <a:cubicBezTo>
                    <a:pt x="20935" y="2160"/>
                    <a:pt x="20935" y="2160"/>
                    <a:pt x="20935" y="2160"/>
                  </a:cubicBezTo>
                  <a:cubicBezTo>
                    <a:pt x="20935" y="1800"/>
                    <a:pt x="20769" y="1440"/>
                    <a:pt x="20603" y="1440"/>
                  </a:cubicBezTo>
                  <a:cubicBezTo>
                    <a:pt x="997" y="1440"/>
                    <a:pt x="997" y="1440"/>
                    <a:pt x="997" y="144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6" name="Shape 3367"/>
            <p:cNvSpPr/>
            <p:nvPr/>
          </p:nvSpPr>
          <p:spPr>
            <a:xfrm>
              <a:off x="874712" y="1822450"/>
              <a:ext cx="482601" cy="573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2505"/>
                    <a:pt x="0" y="12505"/>
                    <a:pt x="0" y="12505"/>
                  </a:cubicBezTo>
                  <a:cubicBezTo>
                    <a:pt x="0" y="17479"/>
                    <a:pt x="4894" y="21600"/>
                    <a:pt x="10800" y="21600"/>
                  </a:cubicBezTo>
                  <a:cubicBezTo>
                    <a:pt x="16706" y="21600"/>
                    <a:pt x="21600" y="17479"/>
                    <a:pt x="21600" y="1250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BD1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7" name="Shape 3368"/>
            <p:cNvSpPr/>
            <p:nvPr/>
          </p:nvSpPr>
          <p:spPr>
            <a:xfrm>
              <a:off x="844550" y="1792287"/>
              <a:ext cx="542926" cy="63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00" y="21600"/>
                    <a:pt x="0" y="17486"/>
                    <a:pt x="0" y="12343"/>
                  </a:cubicBezTo>
                  <a:cubicBezTo>
                    <a:pt x="0" y="1029"/>
                    <a:pt x="0" y="1029"/>
                    <a:pt x="0" y="1029"/>
                  </a:cubicBezTo>
                  <a:cubicBezTo>
                    <a:pt x="0" y="514"/>
                    <a:pt x="600" y="0"/>
                    <a:pt x="1200" y="0"/>
                  </a:cubicBezTo>
                  <a:cubicBezTo>
                    <a:pt x="20400" y="0"/>
                    <a:pt x="20400" y="0"/>
                    <a:pt x="20400" y="0"/>
                  </a:cubicBezTo>
                  <a:cubicBezTo>
                    <a:pt x="21000" y="0"/>
                    <a:pt x="21600" y="514"/>
                    <a:pt x="21600" y="1029"/>
                  </a:cubicBezTo>
                  <a:cubicBezTo>
                    <a:pt x="21600" y="12343"/>
                    <a:pt x="21600" y="12343"/>
                    <a:pt x="21600" y="12343"/>
                  </a:cubicBezTo>
                  <a:cubicBezTo>
                    <a:pt x="21600" y="17486"/>
                    <a:pt x="16800" y="21600"/>
                    <a:pt x="10800" y="21600"/>
                  </a:cubicBezTo>
                  <a:moveTo>
                    <a:pt x="2400" y="2057"/>
                  </a:moveTo>
                  <a:cubicBezTo>
                    <a:pt x="2400" y="12343"/>
                    <a:pt x="2400" y="12343"/>
                    <a:pt x="2400" y="12343"/>
                  </a:cubicBezTo>
                  <a:cubicBezTo>
                    <a:pt x="2400" y="16329"/>
                    <a:pt x="6150" y="19543"/>
                    <a:pt x="10800" y="19543"/>
                  </a:cubicBezTo>
                  <a:cubicBezTo>
                    <a:pt x="15450" y="19543"/>
                    <a:pt x="19200" y="16329"/>
                    <a:pt x="19200" y="12343"/>
                  </a:cubicBezTo>
                  <a:cubicBezTo>
                    <a:pt x="19200" y="2057"/>
                    <a:pt x="19200" y="2057"/>
                    <a:pt x="19200" y="2057"/>
                  </a:cubicBezTo>
                  <a:cubicBezTo>
                    <a:pt x="2400" y="2057"/>
                    <a:pt x="2400" y="2057"/>
                    <a:pt x="2400" y="2057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8" name="Shape 3369"/>
            <p:cNvSpPr/>
            <p:nvPr/>
          </p:nvSpPr>
          <p:spPr>
            <a:xfrm>
              <a:off x="874712" y="1822450"/>
              <a:ext cx="482601" cy="312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737"/>
                  </a:moveTo>
                  <a:cubicBezTo>
                    <a:pt x="3206" y="20559"/>
                    <a:pt x="6581" y="21600"/>
                    <a:pt x="10294" y="21600"/>
                  </a:cubicBezTo>
                  <a:cubicBezTo>
                    <a:pt x="14175" y="21600"/>
                    <a:pt x="18056" y="20819"/>
                    <a:pt x="21600" y="18737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737"/>
                    <a:pt x="0" y="18737"/>
                    <a:pt x="0" y="18737"/>
                  </a:cubicBezTo>
                </a:path>
              </a:pathLst>
            </a:custGeom>
            <a:solidFill>
              <a:srgbClr val="C1CAD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9" name="Shape 3370"/>
            <p:cNvSpPr/>
            <p:nvPr/>
          </p:nvSpPr>
          <p:spPr>
            <a:xfrm>
              <a:off x="844550" y="1792287"/>
              <a:ext cx="542926" cy="37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0650" y="21600"/>
                    <a:pt x="10500" y="21600"/>
                    <a:pt x="10200" y="21600"/>
                  </a:cubicBezTo>
                  <a:cubicBezTo>
                    <a:pt x="7050" y="21600"/>
                    <a:pt x="3900" y="20727"/>
                    <a:pt x="750" y="19200"/>
                  </a:cubicBezTo>
                  <a:cubicBezTo>
                    <a:pt x="300" y="18982"/>
                    <a:pt x="0" y="18327"/>
                    <a:pt x="0" y="17455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0" y="873"/>
                    <a:pt x="600" y="0"/>
                    <a:pt x="1200" y="0"/>
                  </a:cubicBezTo>
                  <a:cubicBezTo>
                    <a:pt x="20400" y="0"/>
                    <a:pt x="20400" y="0"/>
                    <a:pt x="20400" y="0"/>
                  </a:cubicBezTo>
                  <a:cubicBezTo>
                    <a:pt x="21000" y="0"/>
                    <a:pt x="21600" y="873"/>
                    <a:pt x="21600" y="1745"/>
                  </a:cubicBezTo>
                  <a:cubicBezTo>
                    <a:pt x="21600" y="17455"/>
                    <a:pt x="21600" y="17455"/>
                    <a:pt x="21600" y="17455"/>
                  </a:cubicBezTo>
                  <a:cubicBezTo>
                    <a:pt x="21600" y="18327"/>
                    <a:pt x="21300" y="18982"/>
                    <a:pt x="20850" y="19200"/>
                  </a:cubicBezTo>
                  <a:cubicBezTo>
                    <a:pt x="17550" y="20727"/>
                    <a:pt x="14250" y="21600"/>
                    <a:pt x="10800" y="21600"/>
                  </a:cubicBezTo>
                  <a:moveTo>
                    <a:pt x="2400" y="16364"/>
                  </a:moveTo>
                  <a:cubicBezTo>
                    <a:pt x="4950" y="17455"/>
                    <a:pt x="7650" y="18109"/>
                    <a:pt x="10350" y="18109"/>
                  </a:cubicBezTo>
                  <a:cubicBezTo>
                    <a:pt x="13350" y="18109"/>
                    <a:pt x="16350" y="17673"/>
                    <a:pt x="19200" y="16364"/>
                  </a:cubicBezTo>
                  <a:cubicBezTo>
                    <a:pt x="19200" y="3491"/>
                    <a:pt x="19200" y="3491"/>
                    <a:pt x="19200" y="3491"/>
                  </a:cubicBezTo>
                  <a:cubicBezTo>
                    <a:pt x="2400" y="3491"/>
                    <a:pt x="2400" y="3491"/>
                    <a:pt x="2400" y="3491"/>
                  </a:cubicBezTo>
                  <a:cubicBezTo>
                    <a:pt x="2400" y="16364"/>
                    <a:pt x="2400" y="16364"/>
                    <a:pt x="2400" y="16364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" name="Shape 3371"/>
            <p:cNvSpPr/>
            <p:nvPr/>
          </p:nvSpPr>
          <p:spPr>
            <a:xfrm>
              <a:off x="452437" y="2108200"/>
              <a:ext cx="1327151" cy="677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6480"/>
                    <a:pt x="3314" y="0"/>
                    <a:pt x="7364" y="0"/>
                  </a:cubicBezTo>
                  <a:cubicBezTo>
                    <a:pt x="14236" y="0"/>
                    <a:pt x="14236" y="0"/>
                    <a:pt x="14236" y="0"/>
                  </a:cubicBezTo>
                  <a:cubicBezTo>
                    <a:pt x="18286" y="0"/>
                    <a:pt x="21600" y="6480"/>
                    <a:pt x="21600" y="14400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solidFill>
              <a:srgbClr val="C1CAD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1" name="Shape 3372"/>
            <p:cNvSpPr/>
            <p:nvPr/>
          </p:nvSpPr>
          <p:spPr>
            <a:xfrm>
              <a:off x="422275" y="2078037"/>
              <a:ext cx="1387476" cy="738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30" y="21600"/>
                  </a:moveTo>
                  <a:cubicBezTo>
                    <a:pt x="470" y="21600"/>
                    <a:pt x="470" y="21600"/>
                    <a:pt x="470" y="21600"/>
                  </a:cubicBezTo>
                  <a:cubicBezTo>
                    <a:pt x="235" y="21600"/>
                    <a:pt x="0" y="21159"/>
                    <a:pt x="0" y="20718"/>
                  </a:cubicBezTo>
                  <a:cubicBezTo>
                    <a:pt x="0" y="14106"/>
                    <a:pt x="0" y="14106"/>
                    <a:pt x="0" y="14106"/>
                  </a:cubicBezTo>
                  <a:cubicBezTo>
                    <a:pt x="0" y="6282"/>
                    <a:pt x="3346" y="0"/>
                    <a:pt x="7513" y="0"/>
                  </a:cubicBezTo>
                  <a:cubicBezTo>
                    <a:pt x="14087" y="0"/>
                    <a:pt x="14087" y="0"/>
                    <a:pt x="14087" y="0"/>
                  </a:cubicBezTo>
                  <a:cubicBezTo>
                    <a:pt x="18254" y="0"/>
                    <a:pt x="21600" y="6282"/>
                    <a:pt x="21600" y="14106"/>
                  </a:cubicBezTo>
                  <a:cubicBezTo>
                    <a:pt x="21600" y="20718"/>
                    <a:pt x="21600" y="20718"/>
                    <a:pt x="21600" y="20718"/>
                  </a:cubicBezTo>
                  <a:cubicBezTo>
                    <a:pt x="21600" y="21159"/>
                    <a:pt x="21365" y="21600"/>
                    <a:pt x="21130" y="21600"/>
                  </a:cubicBezTo>
                  <a:moveTo>
                    <a:pt x="939" y="19837"/>
                  </a:moveTo>
                  <a:cubicBezTo>
                    <a:pt x="20661" y="19837"/>
                    <a:pt x="20661" y="19837"/>
                    <a:pt x="20661" y="19837"/>
                  </a:cubicBezTo>
                  <a:cubicBezTo>
                    <a:pt x="20661" y="14106"/>
                    <a:pt x="20661" y="14106"/>
                    <a:pt x="20661" y="14106"/>
                  </a:cubicBezTo>
                  <a:cubicBezTo>
                    <a:pt x="20661" y="7273"/>
                    <a:pt x="17726" y="1763"/>
                    <a:pt x="14087" y="1763"/>
                  </a:cubicBezTo>
                  <a:cubicBezTo>
                    <a:pt x="7513" y="1763"/>
                    <a:pt x="7513" y="1763"/>
                    <a:pt x="7513" y="1763"/>
                  </a:cubicBezTo>
                  <a:cubicBezTo>
                    <a:pt x="3874" y="1763"/>
                    <a:pt x="939" y="7273"/>
                    <a:pt x="939" y="14106"/>
                  </a:cubicBezTo>
                  <a:cubicBezTo>
                    <a:pt x="939" y="19837"/>
                    <a:pt x="939" y="19837"/>
                    <a:pt x="939" y="19837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2" name="Shape 3373"/>
            <p:cNvSpPr/>
            <p:nvPr/>
          </p:nvSpPr>
          <p:spPr>
            <a:xfrm>
              <a:off x="658812" y="2319337"/>
              <a:ext cx="912814" cy="436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998" y="0"/>
                    <a:pt x="268" y="9497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332" y="9497"/>
                    <a:pt x="16602" y="0"/>
                    <a:pt x="10800" y="0"/>
                  </a:cubicBezTo>
                </a:path>
              </a:pathLst>
            </a:custGeom>
            <a:solidFill>
              <a:srgbClr val="A9B8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3" name="Shape 3374"/>
            <p:cNvSpPr/>
            <p:nvPr/>
          </p:nvSpPr>
          <p:spPr>
            <a:xfrm>
              <a:off x="658812" y="2755900"/>
              <a:ext cx="912814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20"/>
                    <a:pt x="0" y="8640"/>
                    <a:pt x="0" y="10800"/>
                  </a:cubicBezTo>
                  <a:cubicBezTo>
                    <a:pt x="0" y="15120"/>
                    <a:pt x="0" y="1944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440"/>
                    <a:pt x="21600" y="15120"/>
                    <a:pt x="21600" y="10800"/>
                  </a:cubicBezTo>
                  <a:cubicBezTo>
                    <a:pt x="21600" y="8640"/>
                    <a:pt x="21600" y="4320"/>
                    <a:pt x="216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4" name="Shape 3375"/>
            <p:cNvSpPr/>
            <p:nvPr/>
          </p:nvSpPr>
          <p:spPr>
            <a:xfrm>
              <a:off x="482600" y="2138362"/>
              <a:ext cx="1266826" cy="392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0"/>
                  </a:moveTo>
                  <a:cubicBezTo>
                    <a:pt x="7200" y="0"/>
                    <a:pt x="7200" y="0"/>
                    <a:pt x="7200" y="0"/>
                  </a:cubicBezTo>
                  <a:cubicBezTo>
                    <a:pt x="3407" y="0"/>
                    <a:pt x="257" y="9554"/>
                    <a:pt x="0" y="21600"/>
                  </a:cubicBezTo>
                  <a:cubicBezTo>
                    <a:pt x="1157" y="12462"/>
                    <a:pt x="3921" y="5815"/>
                    <a:pt x="7200" y="5815"/>
                  </a:cubicBezTo>
                  <a:cubicBezTo>
                    <a:pt x="14400" y="5815"/>
                    <a:pt x="14400" y="5815"/>
                    <a:pt x="14400" y="5815"/>
                  </a:cubicBezTo>
                  <a:cubicBezTo>
                    <a:pt x="17679" y="5815"/>
                    <a:pt x="20443" y="12462"/>
                    <a:pt x="21600" y="21600"/>
                  </a:cubicBezTo>
                  <a:cubicBezTo>
                    <a:pt x="21343" y="9554"/>
                    <a:pt x="18193" y="0"/>
                    <a:pt x="14400" y="0"/>
                  </a:cubicBezTo>
                </a:path>
              </a:pathLst>
            </a:custGeom>
            <a:solidFill>
              <a:srgbClr val="A9B8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5" name="Shape 3376"/>
            <p:cNvSpPr/>
            <p:nvPr/>
          </p:nvSpPr>
          <p:spPr>
            <a:xfrm>
              <a:off x="452437" y="2108200"/>
              <a:ext cx="1327151" cy="5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36" y="0"/>
                  </a:moveTo>
                  <a:cubicBezTo>
                    <a:pt x="7364" y="0"/>
                    <a:pt x="7364" y="0"/>
                    <a:pt x="7364" y="0"/>
                  </a:cubicBezTo>
                  <a:cubicBezTo>
                    <a:pt x="3314" y="0"/>
                    <a:pt x="0" y="7477"/>
                    <a:pt x="0" y="16615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19523"/>
                    <a:pt x="184" y="17446"/>
                    <a:pt x="491" y="15508"/>
                  </a:cubicBezTo>
                  <a:cubicBezTo>
                    <a:pt x="736" y="7477"/>
                    <a:pt x="3743" y="1108"/>
                    <a:pt x="7364" y="1108"/>
                  </a:cubicBezTo>
                  <a:cubicBezTo>
                    <a:pt x="14236" y="1108"/>
                    <a:pt x="14236" y="1108"/>
                    <a:pt x="14236" y="1108"/>
                  </a:cubicBezTo>
                  <a:cubicBezTo>
                    <a:pt x="17857" y="1108"/>
                    <a:pt x="20864" y="7477"/>
                    <a:pt x="21109" y="15508"/>
                  </a:cubicBezTo>
                  <a:cubicBezTo>
                    <a:pt x="21416" y="17446"/>
                    <a:pt x="21600" y="19523"/>
                    <a:pt x="21600" y="21600"/>
                  </a:cubicBezTo>
                  <a:cubicBezTo>
                    <a:pt x="21600" y="16615"/>
                    <a:pt x="21600" y="16615"/>
                    <a:pt x="21600" y="16615"/>
                  </a:cubicBezTo>
                  <a:cubicBezTo>
                    <a:pt x="21600" y="7477"/>
                    <a:pt x="18286" y="0"/>
                    <a:pt x="14236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6" name="Shape 3377"/>
            <p:cNvSpPr/>
            <p:nvPr/>
          </p:nvSpPr>
          <p:spPr>
            <a:xfrm>
              <a:off x="749300" y="2406650"/>
              <a:ext cx="731838" cy="379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745"/>
                  </a:moveTo>
                  <a:cubicBezTo>
                    <a:pt x="21600" y="9196"/>
                    <a:pt x="16812" y="0"/>
                    <a:pt x="10800" y="0"/>
                  </a:cubicBezTo>
                  <a:cubicBezTo>
                    <a:pt x="4788" y="0"/>
                    <a:pt x="0" y="9196"/>
                    <a:pt x="0" y="20745"/>
                  </a:cubicBezTo>
                  <a:cubicBezTo>
                    <a:pt x="0" y="20958"/>
                    <a:pt x="0" y="21386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386"/>
                    <a:pt x="21600" y="20958"/>
                    <a:pt x="21600" y="20745"/>
                  </a:cubicBezTo>
                  <a:close/>
                </a:path>
              </a:pathLst>
            </a:custGeom>
            <a:solidFill>
              <a:srgbClr val="DCE1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7" name="Shape 3378"/>
            <p:cNvSpPr/>
            <p:nvPr/>
          </p:nvSpPr>
          <p:spPr>
            <a:xfrm>
              <a:off x="719137" y="2376487"/>
              <a:ext cx="792164" cy="439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77" y="21600"/>
                  </a:moveTo>
                  <a:cubicBezTo>
                    <a:pt x="823" y="21600"/>
                    <a:pt x="823" y="21600"/>
                    <a:pt x="823" y="21600"/>
                  </a:cubicBezTo>
                  <a:cubicBezTo>
                    <a:pt x="309" y="21600"/>
                    <a:pt x="0" y="21046"/>
                    <a:pt x="0" y="20123"/>
                  </a:cubicBezTo>
                  <a:cubicBezTo>
                    <a:pt x="0" y="19938"/>
                    <a:pt x="0" y="19569"/>
                    <a:pt x="0" y="19385"/>
                  </a:cubicBezTo>
                  <a:cubicBezTo>
                    <a:pt x="0" y="8677"/>
                    <a:pt x="4834" y="0"/>
                    <a:pt x="10800" y="0"/>
                  </a:cubicBezTo>
                  <a:cubicBezTo>
                    <a:pt x="16766" y="0"/>
                    <a:pt x="21600" y="8677"/>
                    <a:pt x="21600" y="19385"/>
                  </a:cubicBezTo>
                  <a:cubicBezTo>
                    <a:pt x="21600" y="19569"/>
                    <a:pt x="21600" y="19938"/>
                    <a:pt x="21600" y="20123"/>
                  </a:cubicBezTo>
                  <a:cubicBezTo>
                    <a:pt x="21600" y="21046"/>
                    <a:pt x="21291" y="21600"/>
                    <a:pt x="20777" y="21600"/>
                  </a:cubicBezTo>
                  <a:close/>
                  <a:moveTo>
                    <a:pt x="1646" y="18646"/>
                  </a:moveTo>
                  <a:cubicBezTo>
                    <a:pt x="19954" y="18646"/>
                    <a:pt x="19954" y="18646"/>
                    <a:pt x="19954" y="18646"/>
                  </a:cubicBezTo>
                  <a:cubicBezTo>
                    <a:pt x="19749" y="9969"/>
                    <a:pt x="15737" y="2954"/>
                    <a:pt x="10800" y="2954"/>
                  </a:cubicBezTo>
                  <a:cubicBezTo>
                    <a:pt x="5863" y="2954"/>
                    <a:pt x="1851" y="9969"/>
                    <a:pt x="1646" y="18646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8" name="Shape 3379"/>
            <p:cNvSpPr/>
            <p:nvPr/>
          </p:nvSpPr>
          <p:spPr>
            <a:xfrm>
              <a:off x="1089025" y="2530475"/>
              <a:ext cx="173038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39" y="21600"/>
                  </a:moveTo>
                  <a:lnTo>
                    <a:pt x="0" y="18900"/>
                  </a:lnTo>
                  <a:lnTo>
                    <a:pt x="15061" y="0"/>
                  </a:lnTo>
                  <a:lnTo>
                    <a:pt x="21600" y="2700"/>
                  </a:lnTo>
                  <a:lnTo>
                    <a:pt x="6539" y="21600"/>
                  </a:lnTo>
                  <a:close/>
                </a:path>
              </a:pathLst>
            </a:custGeom>
            <a:solidFill>
              <a:srgbClr val="FF4E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9" name="Shape 3380"/>
            <p:cNvSpPr/>
            <p:nvPr/>
          </p:nvSpPr>
          <p:spPr>
            <a:xfrm>
              <a:off x="1020762" y="2697162"/>
              <a:ext cx="188914" cy="9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769"/>
                  </a:moveTo>
                  <a:cubicBezTo>
                    <a:pt x="21600" y="9138"/>
                    <a:pt x="16848" y="0"/>
                    <a:pt x="10800" y="0"/>
                  </a:cubicBezTo>
                  <a:cubicBezTo>
                    <a:pt x="4752" y="0"/>
                    <a:pt x="0" y="9138"/>
                    <a:pt x="0" y="20769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lnTo>
                    <a:pt x="21600" y="20769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0" name="Shape 3381"/>
            <p:cNvSpPr/>
            <p:nvPr/>
          </p:nvSpPr>
          <p:spPr>
            <a:xfrm>
              <a:off x="285750" y="29645"/>
              <a:ext cx="1658939" cy="194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extrusionOk="0">
                  <a:moveTo>
                    <a:pt x="21600" y="20309"/>
                  </a:moveTo>
                  <a:cubicBezTo>
                    <a:pt x="21600" y="9300"/>
                    <a:pt x="21600" y="9300"/>
                    <a:pt x="21600" y="9300"/>
                  </a:cubicBezTo>
                  <a:cubicBezTo>
                    <a:pt x="21600" y="4255"/>
                    <a:pt x="16887" y="43"/>
                    <a:pt x="10947" y="1"/>
                  </a:cubicBezTo>
                  <a:cubicBezTo>
                    <a:pt x="4909" y="-82"/>
                    <a:pt x="0" y="4046"/>
                    <a:pt x="0" y="9175"/>
                  </a:cubicBezTo>
                  <a:cubicBezTo>
                    <a:pt x="0" y="20309"/>
                    <a:pt x="0" y="20309"/>
                    <a:pt x="0" y="20309"/>
                  </a:cubicBezTo>
                  <a:cubicBezTo>
                    <a:pt x="0" y="20976"/>
                    <a:pt x="638" y="21518"/>
                    <a:pt x="1424" y="21518"/>
                  </a:cubicBezTo>
                  <a:cubicBezTo>
                    <a:pt x="20176" y="21518"/>
                    <a:pt x="20176" y="21518"/>
                    <a:pt x="20176" y="21518"/>
                  </a:cubicBezTo>
                  <a:cubicBezTo>
                    <a:pt x="20962" y="21518"/>
                    <a:pt x="21600" y="20976"/>
                    <a:pt x="21600" y="20309"/>
                  </a:cubicBezTo>
                </a:path>
              </a:pathLst>
            </a:custGeom>
            <a:solidFill>
              <a:srgbClr val="C1CAD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1" name="Shape 3382"/>
            <p:cNvSpPr/>
            <p:nvPr/>
          </p:nvSpPr>
          <p:spPr>
            <a:xfrm>
              <a:off x="255587" y="-1"/>
              <a:ext cx="1719264" cy="2003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47" y="21600"/>
                  </a:moveTo>
                  <a:cubicBezTo>
                    <a:pt x="1753" y="21600"/>
                    <a:pt x="1753" y="21600"/>
                    <a:pt x="1753" y="21600"/>
                  </a:cubicBezTo>
                  <a:cubicBezTo>
                    <a:pt x="805" y="21600"/>
                    <a:pt x="0" y="20910"/>
                    <a:pt x="0" y="20098"/>
                  </a:cubicBezTo>
                  <a:cubicBezTo>
                    <a:pt x="0" y="9257"/>
                    <a:pt x="0" y="9257"/>
                    <a:pt x="0" y="9257"/>
                  </a:cubicBezTo>
                  <a:cubicBezTo>
                    <a:pt x="0" y="4141"/>
                    <a:pt x="4832" y="0"/>
                    <a:pt x="10800" y="0"/>
                  </a:cubicBezTo>
                  <a:cubicBezTo>
                    <a:pt x="10942" y="0"/>
                    <a:pt x="10942" y="0"/>
                    <a:pt x="10942" y="0"/>
                  </a:cubicBezTo>
                  <a:cubicBezTo>
                    <a:pt x="16816" y="41"/>
                    <a:pt x="21600" y="4263"/>
                    <a:pt x="21600" y="9379"/>
                  </a:cubicBezTo>
                  <a:cubicBezTo>
                    <a:pt x="21600" y="20098"/>
                    <a:pt x="21600" y="20098"/>
                    <a:pt x="21600" y="20098"/>
                  </a:cubicBezTo>
                  <a:cubicBezTo>
                    <a:pt x="21600" y="20910"/>
                    <a:pt x="20795" y="21600"/>
                    <a:pt x="19847" y="21600"/>
                  </a:cubicBezTo>
                  <a:moveTo>
                    <a:pt x="10800" y="650"/>
                  </a:moveTo>
                  <a:cubicBezTo>
                    <a:pt x="5258" y="650"/>
                    <a:pt x="758" y="4507"/>
                    <a:pt x="758" y="9257"/>
                  </a:cubicBezTo>
                  <a:cubicBezTo>
                    <a:pt x="758" y="20098"/>
                    <a:pt x="758" y="20098"/>
                    <a:pt x="758" y="20098"/>
                  </a:cubicBezTo>
                  <a:cubicBezTo>
                    <a:pt x="758" y="20544"/>
                    <a:pt x="1232" y="20950"/>
                    <a:pt x="1753" y="20950"/>
                  </a:cubicBezTo>
                  <a:cubicBezTo>
                    <a:pt x="19847" y="20950"/>
                    <a:pt x="19847" y="20950"/>
                    <a:pt x="19847" y="20950"/>
                  </a:cubicBezTo>
                  <a:cubicBezTo>
                    <a:pt x="20368" y="20950"/>
                    <a:pt x="20842" y="20544"/>
                    <a:pt x="20842" y="20098"/>
                  </a:cubicBezTo>
                  <a:cubicBezTo>
                    <a:pt x="20842" y="9379"/>
                    <a:pt x="20842" y="9379"/>
                    <a:pt x="20842" y="9379"/>
                  </a:cubicBezTo>
                  <a:cubicBezTo>
                    <a:pt x="20842" y="4629"/>
                    <a:pt x="16389" y="690"/>
                    <a:pt x="10942" y="650"/>
                  </a:cubicBezTo>
                  <a:cubicBezTo>
                    <a:pt x="10800" y="650"/>
                    <a:pt x="10800" y="650"/>
                    <a:pt x="10800" y="65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2" name="Shape 3383"/>
            <p:cNvSpPr/>
            <p:nvPr/>
          </p:nvSpPr>
          <p:spPr>
            <a:xfrm>
              <a:off x="255587" y="-1"/>
              <a:ext cx="1719264" cy="2003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47" y="21600"/>
                  </a:moveTo>
                  <a:cubicBezTo>
                    <a:pt x="1753" y="21600"/>
                    <a:pt x="1753" y="21600"/>
                    <a:pt x="1753" y="21600"/>
                  </a:cubicBezTo>
                  <a:cubicBezTo>
                    <a:pt x="805" y="21600"/>
                    <a:pt x="0" y="20910"/>
                    <a:pt x="0" y="20098"/>
                  </a:cubicBezTo>
                  <a:cubicBezTo>
                    <a:pt x="0" y="9257"/>
                    <a:pt x="0" y="9257"/>
                    <a:pt x="0" y="9257"/>
                  </a:cubicBezTo>
                  <a:cubicBezTo>
                    <a:pt x="0" y="4141"/>
                    <a:pt x="4832" y="0"/>
                    <a:pt x="10800" y="0"/>
                  </a:cubicBezTo>
                  <a:cubicBezTo>
                    <a:pt x="10942" y="0"/>
                    <a:pt x="10942" y="0"/>
                    <a:pt x="10942" y="0"/>
                  </a:cubicBezTo>
                  <a:cubicBezTo>
                    <a:pt x="16816" y="41"/>
                    <a:pt x="21600" y="4263"/>
                    <a:pt x="21600" y="9379"/>
                  </a:cubicBezTo>
                  <a:cubicBezTo>
                    <a:pt x="21600" y="20098"/>
                    <a:pt x="21600" y="20098"/>
                    <a:pt x="21600" y="20098"/>
                  </a:cubicBezTo>
                  <a:cubicBezTo>
                    <a:pt x="21600" y="20910"/>
                    <a:pt x="20795" y="21600"/>
                    <a:pt x="19847" y="21600"/>
                  </a:cubicBezTo>
                  <a:moveTo>
                    <a:pt x="10800" y="650"/>
                  </a:moveTo>
                  <a:cubicBezTo>
                    <a:pt x="5258" y="650"/>
                    <a:pt x="758" y="4507"/>
                    <a:pt x="758" y="9257"/>
                  </a:cubicBezTo>
                  <a:cubicBezTo>
                    <a:pt x="758" y="20098"/>
                    <a:pt x="758" y="20098"/>
                    <a:pt x="758" y="20098"/>
                  </a:cubicBezTo>
                  <a:cubicBezTo>
                    <a:pt x="758" y="20544"/>
                    <a:pt x="1232" y="20950"/>
                    <a:pt x="1753" y="20950"/>
                  </a:cubicBezTo>
                  <a:cubicBezTo>
                    <a:pt x="19847" y="20950"/>
                    <a:pt x="19847" y="20950"/>
                    <a:pt x="19847" y="20950"/>
                  </a:cubicBezTo>
                  <a:cubicBezTo>
                    <a:pt x="20368" y="20950"/>
                    <a:pt x="20842" y="20544"/>
                    <a:pt x="20842" y="20098"/>
                  </a:cubicBezTo>
                  <a:cubicBezTo>
                    <a:pt x="20842" y="9379"/>
                    <a:pt x="20842" y="9379"/>
                    <a:pt x="20842" y="9379"/>
                  </a:cubicBezTo>
                  <a:cubicBezTo>
                    <a:pt x="20842" y="4629"/>
                    <a:pt x="16389" y="690"/>
                    <a:pt x="10942" y="650"/>
                  </a:cubicBezTo>
                  <a:cubicBezTo>
                    <a:pt x="10800" y="650"/>
                    <a:pt x="10800" y="650"/>
                    <a:pt x="10800" y="65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3" name="Shape 3384"/>
            <p:cNvSpPr/>
            <p:nvPr/>
          </p:nvSpPr>
          <p:spPr>
            <a:xfrm>
              <a:off x="320675" y="414337"/>
              <a:ext cx="1593851" cy="152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11" y="0"/>
                  </a:moveTo>
                  <a:cubicBezTo>
                    <a:pt x="20477" y="1596"/>
                    <a:pt x="20885" y="3405"/>
                    <a:pt x="20885" y="5267"/>
                  </a:cubicBezTo>
                  <a:cubicBezTo>
                    <a:pt x="20885" y="19312"/>
                    <a:pt x="20885" y="19312"/>
                    <a:pt x="20885" y="19312"/>
                  </a:cubicBezTo>
                  <a:cubicBezTo>
                    <a:pt x="20885" y="20164"/>
                    <a:pt x="20221" y="20855"/>
                    <a:pt x="19404" y="20855"/>
                  </a:cubicBezTo>
                  <a:cubicBezTo>
                    <a:pt x="0" y="20855"/>
                    <a:pt x="0" y="20855"/>
                    <a:pt x="0" y="20855"/>
                  </a:cubicBezTo>
                  <a:cubicBezTo>
                    <a:pt x="153" y="21281"/>
                    <a:pt x="562" y="21600"/>
                    <a:pt x="1021" y="21600"/>
                  </a:cubicBezTo>
                  <a:cubicBezTo>
                    <a:pt x="20528" y="21600"/>
                    <a:pt x="20528" y="21600"/>
                    <a:pt x="20528" y="21600"/>
                  </a:cubicBezTo>
                  <a:cubicBezTo>
                    <a:pt x="21089" y="21600"/>
                    <a:pt x="21600" y="21068"/>
                    <a:pt x="21600" y="20483"/>
                  </a:cubicBezTo>
                  <a:cubicBezTo>
                    <a:pt x="21600" y="6437"/>
                    <a:pt x="21600" y="6437"/>
                    <a:pt x="21600" y="6437"/>
                  </a:cubicBezTo>
                  <a:cubicBezTo>
                    <a:pt x="21600" y="4043"/>
                    <a:pt x="20885" y="1862"/>
                    <a:pt x="19711" y="0"/>
                  </a:cubicBezTo>
                </a:path>
              </a:pathLst>
            </a:custGeom>
            <a:solidFill>
              <a:srgbClr val="E6EA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" name="Shape 3385"/>
            <p:cNvSpPr/>
            <p:nvPr/>
          </p:nvSpPr>
          <p:spPr>
            <a:xfrm>
              <a:off x="255587" y="-1"/>
              <a:ext cx="1719264" cy="2003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47" y="21600"/>
                  </a:moveTo>
                  <a:cubicBezTo>
                    <a:pt x="1753" y="21600"/>
                    <a:pt x="1753" y="21600"/>
                    <a:pt x="1753" y="21600"/>
                  </a:cubicBezTo>
                  <a:cubicBezTo>
                    <a:pt x="805" y="21600"/>
                    <a:pt x="0" y="20910"/>
                    <a:pt x="0" y="20098"/>
                  </a:cubicBezTo>
                  <a:cubicBezTo>
                    <a:pt x="0" y="9257"/>
                    <a:pt x="0" y="9257"/>
                    <a:pt x="0" y="9257"/>
                  </a:cubicBezTo>
                  <a:cubicBezTo>
                    <a:pt x="0" y="4141"/>
                    <a:pt x="4832" y="0"/>
                    <a:pt x="10800" y="0"/>
                  </a:cubicBezTo>
                  <a:cubicBezTo>
                    <a:pt x="10942" y="0"/>
                    <a:pt x="10942" y="0"/>
                    <a:pt x="10942" y="0"/>
                  </a:cubicBezTo>
                  <a:cubicBezTo>
                    <a:pt x="16816" y="41"/>
                    <a:pt x="21600" y="4263"/>
                    <a:pt x="21600" y="9379"/>
                  </a:cubicBezTo>
                  <a:cubicBezTo>
                    <a:pt x="21600" y="20098"/>
                    <a:pt x="21600" y="20098"/>
                    <a:pt x="21600" y="20098"/>
                  </a:cubicBezTo>
                  <a:cubicBezTo>
                    <a:pt x="21600" y="20910"/>
                    <a:pt x="20795" y="21600"/>
                    <a:pt x="19847" y="21600"/>
                  </a:cubicBezTo>
                  <a:moveTo>
                    <a:pt x="10800" y="650"/>
                  </a:moveTo>
                  <a:cubicBezTo>
                    <a:pt x="5258" y="650"/>
                    <a:pt x="758" y="4507"/>
                    <a:pt x="758" y="9257"/>
                  </a:cubicBezTo>
                  <a:cubicBezTo>
                    <a:pt x="758" y="20098"/>
                    <a:pt x="758" y="20098"/>
                    <a:pt x="758" y="20098"/>
                  </a:cubicBezTo>
                  <a:cubicBezTo>
                    <a:pt x="758" y="20544"/>
                    <a:pt x="1232" y="20950"/>
                    <a:pt x="1753" y="20950"/>
                  </a:cubicBezTo>
                  <a:cubicBezTo>
                    <a:pt x="19847" y="20950"/>
                    <a:pt x="19847" y="20950"/>
                    <a:pt x="19847" y="20950"/>
                  </a:cubicBezTo>
                  <a:cubicBezTo>
                    <a:pt x="20368" y="20950"/>
                    <a:pt x="20842" y="20544"/>
                    <a:pt x="20842" y="20098"/>
                  </a:cubicBezTo>
                  <a:cubicBezTo>
                    <a:pt x="20842" y="9379"/>
                    <a:pt x="20842" y="9379"/>
                    <a:pt x="20842" y="9379"/>
                  </a:cubicBezTo>
                  <a:cubicBezTo>
                    <a:pt x="20842" y="4629"/>
                    <a:pt x="16389" y="690"/>
                    <a:pt x="10942" y="650"/>
                  </a:cubicBezTo>
                  <a:cubicBezTo>
                    <a:pt x="10800" y="650"/>
                    <a:pt x="10800" y="650"/>
                    <a:pt x="10800" y="65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" name="Shape 3386"/>
            <p:cNvSpPr/>
            <p:nvPr/>
          </p:nvSpPr>
          <p:spPr>
            <a:xfrm>
              <a:off x="255587" y="-1"/>
              <a:ext cx="1719264" cy="2003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47" y="21600"/>
                  </a:moveTo>
                  <a:cubicBezTo>
                    <a:pt x="1753" y="21600"/>
                    <a:pt x="1753" y="21600"/>
                    <a:pt x="1753" y="21600"/>
                  </a:cubicBezTo>
                  <a:cubicBezTo>
                    <a:pt x="805" y="21600"/>
                    <a:pt x="0" y="20910"/>
                    <a:pt x="0" y="20098"/>
                  </a:cubicBezTo>
                  <a:cubicBezTo>
                    <a:pt x="0" y="9257"/>
                    <a:pt x="0" y="9257"/>
                    <a:pt x="0" y="9257"/>
                  </a:cubicBezTo>
                  <a:cubicBezTo>
                    <a:pt x="0" y="4141"/>
                    <a:pt x="4832" y="0"/>
                    <a:pt x="10800" y="0"/>
                  </a:cubicBezTo>
                  <a:cubicBezTo>
                    <a:pt x="10942" y="0"/>
                    <a:pt x="10942" y="0"/>
                    <a:pt x="10942" y="0"/>
                  </a:cubicBezTo>
                  <a:cubicBezTo>
                    <a:pt x="16816" y="41"/>
                    <a:pt x="21600" y="4263"/>
                    <a:pt x="21600" y="9379"/>
                  </a:cubicBezTo>
                  <a:cubicBezTo>
                    <a:pt x="21600" y="20098"/>
                    <a:pt x="21600" y="20098"/>
                    <a:pt x="21600" y="20098"/>
                  </a:cubicBezTo>
                  <a:cubicBezTo>
                    <a:pt x="21600" y="20910"/>
                    <a:pt x="20795" y="21600"/>
                    <a:pt x="19847" y="21600"/>
                  </a:cubicBezTo>
                  <a:moveTo>
                    <a:pt x="10800" y="650"/>
                  </a:moveTo>
                  <a:cubicBezTo>
                    <a:pt x="5258" y="650"/>
                    <a:pt x="758" y="4507"/>
                    <a:pt x="758" y="9257"/>
                  </a:cubicBezTo>
                  <a:cubicBezTo>
                    <a:pt x="758" y="20098"/>
                    <a:pt x="758" y="20098"/>
                    <a:pt x="758" y="20098"/>
                  </a:cubicBezTo>
                  <a:cubicBezTo>
                    <a:pt x="758" y="20544"/>
                    <a:pt x="1232" y="20950"/>
                    <a:pt x="1753" y="20950"/>
                  </a:cubicBezTo>
                  <a:cubicBezTo>
                    <a:pt x="19847" y="20950"/>
                    <a:pt x="19847" y="20950"/>
                    <a:pt x="19847" y="20950"/>
                  </a:cubicBezTo>
                  <a:cubicBezTo>
                    <a:pt x="20368" y="20950"/>
                    <a:pt x="20842" y="20544"/>
                    <a:pt x="20842" y="20098"/>
                  </a:cubicBezTo>
                  <a:cubicBezTo>
                    <a:pt x="20842" y="9379"/>
                    <a:pt x="20842" y="9379"/>
                    <a:pt x="20842" y="9379"/>
                  </a:cubicBezTo>
                  <a:cubicBezTo>
                    <a:pt x="20842" y="4629"/>
                    <a:pt x="16389" y="690"/>
                    <a:pt x="10942" y="650"/>
                  </a:cubicBezTo>
                  <a:cubicBezTo>
                    <a:pt x="10800" y="650"/>
                    <a:pt x="10800" y="650"/>
                    <a:pt x="10800" y="65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6" name="Shape 3387"/>
            <p:cNvSpPr/>
            <p:nvPr/>
          </p:nvSpPr>
          <p:spPr>
            <a:xfrm>
              <a:off x="938226" y="1550987"/>
              <a:ext cx="355574" cy="18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0610" y="21600"/>
                  </a:moveTo>
                  <a:cubicBezTo>
                    <a:pt x="15785" y="21600"/>
                    <a:pt x="20285" y="13950"/>
                    <a:pt x="21185" y="4050"/>
                  </a:cubicBezTo>
                  <a:cubicBezTo>
                    <a:pt x="21410" y="1800"/>
                    <a:pt x="20510" y="0"/>
                    <a:pt x="19385" y="0"/>
                  </a:cubicBezTo>
                  <a:cubicBezTo>
                    <a:pt x="1835" y="0"/>
                    <a:pt x="1835" y="0"/>
                    <a:pt x="1835" y="0"/>
                  </a:cubicBezTo>
                  <a:cubicBezTo>
                    <a:pt x="710" y="0"/>
                    <a:pt x="-190" y="1800"/>
                    <a:pt x="35" y="4050"/>
                  </a:cubicBezTo>
                  <a:cubicBezTo>
                    <a:pt x="935" y="13950"/>
                    <a:pt x="5435" y="21600"/>
                    <a:pt x="10610" y="21600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7" name="Shape 3388"/>
            <p:cNvSpPr/>
            <p:nvPr/>
          </p:nvSpPr>
          <p:spPr>
            <a:xfrm>
              <a:off x="436562" y="812800"/>
              <a:ext cx="1357314" cy="44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60" y="0"/>
                  </a:moveTo>
                  <a:cubicBezTo>
                    <a:pt x="3540" y="0"/>
                    <a:pt x="3540" y="0"/>
                    <a:pt x="3540" y="0"/>
                  </a:cubicBezTo>
                  <a:cubicBezTo>
                    <a:pt x="1620" y="0"/>
                    <a:pt x="0" y="4901"/>
                    <a:pt x="0" y="10709"/>
                  </a:cubicBezTo>
                  <a:cubicBezTo>
                    <a:pt x="0" y="16699"/>
                    <a:pt x="1620" y="21600"/>
                    <a:pt x="3540" y="21600"/>
                  </a:cubicBezTo>
                  <a:cubicBezTo>
                    <a:pt x="18060" y="21600"/>
                    <a:pt x="18060" y="21600"/>
                    <a:pt x="18060" y="21600"/>
                  </a:cubicBezTo>
                  <a:cubicBezTo>
                    <a:pt x="19980" y="21600"/>
                    <a:pt x="21600" y="16699"/>
                    <a:pt x="21600" y="10709"/>
                  </a:cubicBezTo>
                  <a:cubicBezTo>
                    <a:pt x="21600" y="4901"/>
                    <a:pt x="19980" y="0"/>
                    <a:pt x="18060" y="0"/>
                  </a:cubicBezTo>
                </a:path>
              </a:pathLst>
            </a:custGeom>
            <a:solidFill>
              <a:srgbClr val="A9B8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8" name="Shape 3389"/>
            <p:cNvSpPr/>
            <p:nvPr/>
          </p:nvSpPr>
          <p:spPr>
            <a:xfrm>
              <a:off x="436562" y="749300"/>
              <a:ext cx="1357314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60" y="21600"/>
                  </a:moveTo>
                  <a:cubicBezTo>
                    <a:pt x="3540" y="21600"/>
                    <a:pt x="3540" y="21600"/>
                    <a:pt x="3540" y="21600"/>
                  </a:cubicBezTo>
                  <a:cubicBezTo>
                    <a:pt x="1620" y="21600"/>
                    <a:pt x="0" y="16841"/>
                    <a:pt x="0" y="10800"/>
                  </a:cubicBezTo>
                  <a:cubicBezTo>
                    <a:pt x="0" y="4759"/>
                    <a:pt x="1620" y="0"/>
                    <a:pt x="3540" y="0"/>
                  </a:cubicBezTo>
                  <a:cubicBezTo>
                    <a:pt x="18060" y="0"/>
                    <a:pt x="18060" y="0"/>
                    <a:pt x="18060" y="0"/>
                  </a:cubicBezTo>
                  <a:cubicBezTo>
                    <a:pt x="19980" y="0"/>
                    <a:pt x="21600" y="4759"/>
                    <a:pt x="21600" y="10800"/>
                  </a:cubicBezTo>
                  <a:cubicBezTo>
                    <a:pt x="21600" y="16841"/>
                    <a:pt x="19980" y="21600"/>
                    <a:pt x="18060" y="21600"/>
                  </a:cubicBezTo>
                  <a:close/>
                </a:path>
              </a:pathLst>
            </a:cu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9" name="Shape 3390"/>
            <p:cNvSpPr/>
            <p:nvPr/>
          </p:nvSpPr>
          <p:spPr>
            <a:xfrm>
              <a:off x="406400" y="719137"/>
              <a:ext cx="1417638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51" y="21600"/>
                  </a:moveTo>
                  <a:cubicBezTo>
                    <a:pt x="3849" y="21600"/>
                    <a:pt x="3849" y="21600"/>
                    <a:pt x="3849" y="21600"/>
                  </a:cubicBezTo>
                  <a:cubicBezTo>
                    <a:pt x="1723" y="21600"/>
                    <a:pt x="0" y="16764"/>
                    <a:pt x="0" y="10800"/>
                  </a:cubicBezTo>
                  <a:cubicBezTo>
                    <a:pt x="0" y="4836"/>
                    <a:pt x="1723" y="0"/>
                    <a:pt x="3849" y="0"/>
                  </a:cubicBezTo>
                  <a:cubicBezTo>
                    <a:pt x="17751" y="0"/>
                    <a:pt x="17751" y="0"/>
                    <a:pt x="17751" y="0"/>
                  </a:cubicBezTo>
                  <a:cubicBezTo>
                    <a:pt x="19877" y="0"/>
                    <a:pt x="21600" y="4836"/>
                    <a:pt x="21600" y="10800"/>
                  </a:cubicBezTo>
                  <a:cubicBezTo>
                    <a:pt x="21600" y="16764"/>
                    <a:pt x="19877" y="21600"/>
                    <a:pt x="17751" y="21600"/>
                  </a:cubicBezTo>
                  <a:close/>
                  <a:moveTo>
                    <a:pt x="3849" y="2579"/>
                  </a:moveTo>
                  <a:cubicBezTo>
                    <a:pt x="2240" y="2579"/>
                    <a:pt x="919" y="6287"/>
                    <a:pt x="919" y="10800"/>
                  </a:cubicBezTo>
                  <a:cubicBezTo>
                    <a:pt x="919" y="15313"/>
                    <a:pt x="2240" y="19021"/>
                    <a:pt x="3849" y="19021"/>
                  </a:cubicBezTo>
                  <a:cubicBezTo>
                    <a:pt x="17751" y="19021"/>
                    <a:pt x="17751" y="19021"/>
                    <a:pt x="17751" y="19021"/>
                  </a:cubicBezTo>
                  <a:cubicBezTo>
                    <a:pt x="19360" y="19021"/>
                    <a:pt x="20681" y="15313"/>
                    <a:pt x="20681" y="10800"/>
                  </a:cubicBezTo>
                  <a:cubicBezTo>
                    <a:pt x="20681" y="6287"/>
                    <a:pt x="19360" y="2579"/>
                    <a:pt x="17751" y="2579"/>
                  </a:cubicBezTo>
                  <a:lnTo>
                    <a:pt x="3849" y="2579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0" name="Shape 3391"/>
            <p:cNvSpPr/>
            <p:nvPr/>
          </p:nvSpPr>
          <p:spPr>
            <a:xfrm>
              <a:off x="990600" y="1384300"/>
              <a:ext cx="24923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1" name="Shape 3392"/>
            <p:cNvSpPr/>
            <p:nvPr/>
          </p:nvSpPr>
          <p:spPr>
            <a:xfrm>
              <a:off x="990600" y="1355725"/>
              <a:ext cx="249238" cy="60325"/>
            </a:xfrm>
            <a:prstGeom prst="rect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2" name="Shape 3393"/>
            <p:cNvSpPr/>
            <p:nvPr/>
          </p:nvSpPr>
          <p:spPr>
            <a:xfrm>
              <a:off x="708025" y="903287"/>
              <a:ext cx="150813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3" name="Shape 3394"/>
            <p:cNvSpPr/>
            <p:nvPr/>
          </p:nvSpPr>
          <p:spPr>
            <a:xfrm>
              <a:off x="1371600" y="903287"/>
              <a:ext cx="150813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24" name="Group 4476"/>
          <p:cNvGrpSpPr/>
          <p:nvPr/>
        </p:nvGrpSpPr>
        <p:grpSpPr>
          <a:xfrm>
            <a:off x="1698709" y="5033936"/>
            <a:ext cx="1233618" cy="1220184"/>
            <a:chOff x="0" y="0"/>
            <a:chExt cx="5080001" cy="5080001"/>
          </a:xfrm>
        </p:grpSpPr>
        <p:sp>
          <p:nvSpPr>
            <p:cNvPr id="225" name="Shape 4403"/>
            <p:cNvSpPr/>
            <p:nvPr/>
          </p:nvSpPr>
          <p:spPr>
            <a:xfrm>
              <a:off x="0" y="0"/>
              <a:ext cx="5080001" cy="508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6" name="Shape 4404"/>
            <p:cNvSpPr/>
            <p:nvPr/>
          </p:nvSpPr>
          <p:spPr>
            <a:xfrm>
              <a:off x="867828" y="3853522"/>
              <a:ext cx="3369215" cy="49740"/>
            </a:xfrm>
            <a:prstGeom prst="rect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7" name="Shape 4405"/>
            <p:cNvSpPr/>
            <p:nvPr/>
          </p:nvSpPr>
          <p:spPr>
            <a:xfrm>
              <a:off x="1111291" y="3420263"/>
              <a:ext cx="938512" cy="43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87" y="0"/>
                  </a:moveTo>
                  <a:cubicBezTo>
                    <a:pt x="21244" y="2314"/>
                    <a:pt x="21244" y="2314"/>
                    <a:pt x="21244" y="2314"/>
                  </a:cubicBezTo>
                  <a:cubicBezTo>
                    <a:pt x="21386" y="2006"/>
                    <a:pt x="21457" y="1697"/>
                    <a:pt x="21600" y="1389"/>
                  </a:cubicBezTo>
                  <a:cubicBezTo>
                    <a:pt x="21386" y="926"/>
                    <a:pt x="21101" y="463"/>
                    <a:pt x="20887" y="0"/>
                  </a:cubicBezTo>
                  <a:moveTo>
                    <a:pt x="3065" y="0"/>
                  </a:moveTo>
                  <a:cubicBezTo>
                    <a:pt x="1212" y="3086"/>
                    <a:pt x="0" y="8023"/>
                    <a:pt x="0" y="13577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9675" y="21600"/>
                    <a:pt x="19675" y="21600"/>
                    <a:pt x="19675" y="21600"/>
                  </a:cubicBezTo>
                  <a:cubicBezTo>
                    <a:pt x="19675" y="13577"/>
                    <a:pt x="19675" y="13577"/>
                    <a:pt x="19675" y="13577"/>
                  </a:cubicBezTo>
                  <a:cubicBezTo>
                    <a:pt x="19675" y="12806"/>
                    <a:pt x="19675" y="12034"/>
                    <a:pt x="19747" y="11263"/>
                  </a:cubicBezTo>
                  <a:cubicBezTo>
                    <a:pt x="19675" y="11263"/>
                    <a:pt x="19675" y="11263"/>
                    <a:pt x="19675" y="11263"/>
                  </a:cubicBezTo>
                  <a:cubicBezTo>
                    <a:pt x="19248" y="11263"/>
                    <a:pt x="11976" y="20366"/>
                    <a:pt x="11976" y="20366"/>
                  </a:cubicBezTo>
                  <a:cubicBezTo>
                    <a:pt x="11976" y="20366"/>
                    <a:pt x="11976" y="20366"/>
                    <a:pt x="11976" y="20366"/>
                  </a:cubicBezTo>
                  <a:cubicBezTo>
                    <a:pt x="11905" y="20366"/>
                    <a:pt x="4420" y="11263"/>
                    <a:pt x="3921" y="11263"/>
                  </a:cubicBezTo>
                  <a:cubicBezTo>
                    <a:pt x="1212" y="11263"/>
                    <a:pt x="1212" y="11263"/>
                    <a:pt x="1212" y="11263"/>
                  </a:cubicBezTo>
                  <a:cubicBezTo>
                    <a:pt x="1782" y="7714"/>
                    <a:pt x="1782" y="7714"/>
                    <a:pt x="1782" y="7714"/>
                  </a:cubicBezTo>
                  <a:cubicBezTo>
                    <a:pt x="1782" y="7406"/>
                    <a:pt x="1782" y="7251"/>
                    <a:pt x="1853" y="7097"/>
                  </a:cubicBezTo>
                  <a:cubicBezTo>
                    <a:pt x="3065" y="0"/>
                    <a:pt x="3065" y="0"/>
                    <a:pt x="3065" y="0"/>
                  </a:cubicBezTo>
                </a:path>
              </a:pathLst>
            </a:custGeom>
            <a:solidFill>
              <a:srgbClr val="108C8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8" name="Shape 4406"/>
            <p:cNvSpPr/>
            <p:nvPr/>
          </p:nvSpPr>
          <p:spPr>
            <a:xfrm>
              <a:off x="1062860" y="3343035"/>
              <a:ext cx="1022284" cy="51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71" y="0"/>
                  </a:moveTo>
                  <a:cubicBezTo>
                    <a:pt x="19636" y="131"/>
                    <a:pt x="19636" y="262"/>
                    <a:pt x="19702" y="393"/>
                  </a:cubicBezTo>
                  <a:cubicBezTo>
                    <a:pt x="20225" y="3273"/>
                    <a:pt x="20225" y="3273"/>
                    <a:pt x="20225" y="3273"/>
                  </a:cubicBezTo>
                  <a:cubicBezTo>
                    <a:pt x="20422" y="3665"/>
                    <a:pt x="20684" y="4058"/>
                    <a:pt x="20880" y="4451"/>
                  </a:cubicBezTo>
                  <a:cubicBezTo>
                    <a:pt x="21076" y="3927"/>
                    <a:pt x="21338" y="3404"/>
                    <a:pt x="21600" y="2880"/>
                  </a:cubicBezTo>
                  <a:cubicBezTo>
                    <a:pt x="21011" y="1702"/>
                    <a:pt x="20291" y="785"/>
                    <a:pt x="19571" y="0"/>
                  </a:cubicBezTo>
                  <a:moveTo>
                    <a:pt x="4451" y="0"/>
                  </a:moveTo>
                  <a:cubicBezTo>
                    <a:pt x="1833" y="2749"/>
                    <a:pt x="0" y="8378"/>
                    <a:pt x="0" y="14793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9113" y="21600"/>
                    <a:pt x="19113" y="21600"/>
                    <a:pt x="19113" y="21600"/>
                  </a:cubicBezTo>
                  <a:cubicBezTo>
                    <a:pt x="1047" y="21600"/>
                    <a:pt x="1047" y="21600"/>
                    <a:pt x="1047" y="21600"/>
                  </a:cubicBezTo>
                  <a:cubicBezTo>
                    <a:pt x="1047" y="14793"/>
                    <a:pt x="1047" y="14793"/>
                    <a:pt x="1047" y="14793"/>
                  </a:cubicBezTo>
                  <a:cubicBezTo>
                    <a:pt x="1047" y="10080"/>
                    <a:pt x="2160" y="5891"/>
                    <a:pt x="3862" y="3273"/>
                  </a:cubicBezTo>
                  <a:cubicBezTo>
                    <a:pt x="4385" y="393"/>
                    <a:pt x="4385" y="393"/>
                    <a:pt x="4385" y="393"/>
                  </a:cubicBezTo>
                  <a:cubicBezTo>
                    <a:pt x="4385" y="262"/>
                    <a:pt x="4451" y="131"/>
                    <a:pt x="4451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9" name="Shape 4407"/>
            <p:cNvSpPr/>
            <p:nvPr/>
          </p:nvSpPr>
          <p:spPr>
            <a:xfrm>
              <a:off x="1062860" y="3853522"/>
              <a:ext cx="1117836" cy="49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6200"/>
                    <a:pt x="180" y="21600"/>
                    <a:pt x="479" y="21600"/>
                  </a:cubicBezTo>
                  <a:cubicBezTo>
                    <a:pt x="21540" y="21600"/>
                    <a:pt x="21540" y="21600"/>
                    <a:pt x="21540" y="21600"/>
                  </a:cubicBezTo>
                  <a:cubicBezTo>
                    <a:pt x="21540" y="21600"/>
                    <a:pt x="21540" y="21600"/>
                    <a:pt x="21600" y="21600"/>
                  </a:cubicBezTo>
                  <a:cubicBezTo>
                    <a:pt x="17950" y="21600"/>
                    <a:pt x="17950" y="21600"/>
                    <a:pt x="17950" y="21600"/>
                  </a:cubicBezTo>
                  <a:cubicBezTo>
                    <a:pt x="17711" y="21600"/>
                    <a:pt x="17471" y="16200"/>
                    <a:pt x="17471" y="10800"/>
                  </a:cubicBezTo>
                  <a:cubicBezTo>
                    <a:pt x="17471" y="0"/>
                    <a:pt x="17471" y="0"/>
                    <a:pt x="17471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0" name="Shape 4408"/>
            <p:cNvSpPr/>
            <p:nvPr/>
          </p:nvSpPr>
          <p:spPr>
            <a:xfrm>
              <a:off x="1164957" y="3574718"/>
              <a:ext cx="814162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7" y="0"/>
                  </a:moveTo>
                  <a:cubicBezTo>
                    <a:pt x="0" y="6059"/>
                    <a:pt x="0" y="6059"/>
                    <a:pt x="0" y="6059"/>
                  </a:cubicBezTo>
                  <a:cubicBezTo>
                    <a:pt x="3121" y="6059"/>
                    <a:pt x="3121" y="6059"/>
                    <a:pt x="3121" y="6059"/>
                  </a:cubicBezTo>
                  <a:cubicBezTo>
                    <a:pt x="3696" y="6059"/>
                    <a:pt x="12319" y="21600"/>
                    <a:pt x="12402" y="21600"/>
                  </a:cubicBezTo>
                  <a:cubicBezTo>
                    <a:pt x="12402" y="21600"/>
                    <a:pt x="12402" y="21600"/>
                    <a:pt x="12402" y="21600"/>
                  </a:cubicBezTo>
                  <a:cubicBezTo>
                    <a:pt x="12402" y="21600"/>
                    <a:pt x="20779" y="6059"/>
                    <a:pt x="21271" y="6059"/>
                  </a:cubicBezTo>
                  <a:cubicBezTo>
                    <a:pt x="21354" y="6059"/>
                    <a:pt x="21354" y="6059"/>
                    <a:pt x="21354" y="6059"/>
                  </a:cubicBezTo>
                  <a:cubicBezTo>
                    <a:pt x="21436" y="4478"/>
                    <a:pt x="21518" y="3161"/>
                    <a:pt x="21600" y="1844"/>
                  </a:cubicBezTo>
                  <a:cubicBezTo>
                    <a:pt x="19383" y="1844"/>
                    <a:pt x="19383" y="1844"/>
                    <a:pt x="19383" y="1844"/>
                  </a:cubicBezTo>
                  <a:cubicBezTo>
                    <a:pt x="19300" y="2107"/>
                    <a:pt x="19136" y="2898"/>
                    <a:pt x="19054" y="3688"/>
                  </a:cubicBezTo>
                  <a:cubicBezTo>
                    <a:pt x="18808" y="4741"/>
                    <a:pt x="18479" y="6322"/>
                    <a:pt x="18151" y="7376"/>
                  </a:cubicBezTo>
                  <a:cubicBezTo>
                    <a:pt x="17494" y="9220"/>
                    <a:pt x="13469" y="15805"/>
                    <a:pt x="12648" y="17122"/>
                  </a:cubicBezTo>
                  <a:cubicBezTo>
                    <a:pt x="12648" y="17122"/>
                    <a:pt x="12648" y="17122"/>
                    <a:pt x="12566" y="17385"/>
                  </a:cubicBezTo>
                  <a:cubicBezTo>
                    <a:pt x="12566" y="17385"/>
                    <a:pt x="12566" y="17385"/>
                    <a:pt x="12566" y="17385"/>
                  </a:cubicBezTo>
                  <a:cubicBezTo>
                    <a:pt x="12566" y="17385"/>
                    <a:pt x="12566" y="17385"/>
                    <a:pt x="12566" y="17385"/>
                  </a:cubicBezTo>
                  <a:cubicBezTo>
                    <a:pt x="12566" y="17385"/>
                    <a:pt x="12566" y="17385"/>
                    <a:pt x="12566" y="17385"/>
                  </a:cubicBezTo>
                  <a:cubicBezTo>
                    <a:pt x="12566" y="17385"/>
                    <a:pt x="12566" y="17385"/>
                    <a:pt x="12566" y="17385"/>
                  </a:cubicBezTo>
                  <a:cubicBezTo>
                    <a:pt x="12566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02" y="17385"/>
                    <a:pt x="12402" y="17385"/>
                  </a:cubicBezTo>
                  <a:cubicBezTo>
                    <a:pt x="12402" y="17385"/>
                    <a:pt x="12402" y="17385"/>
                    <a:pt x="12402" y="17385"/>
                  </a:cubicBezTo>
                  <a:cubicBezTo>
                    <a:pt x="12402" y="17385"/>
                    <a:pt x="12402" y="17385"/>
                    <a:pt x="12402" y="17385"/>
                  </a:cubicBezTo>
                  <a:cubicBezTo>
                    <a:pt x="12402" y="17385"/>
                    <a:pt x="12402" y="17385"/>
                    <a:pt x="12402" y="17385"/>
                  </a:cubicBezTo>
                  <a:cubicBezTo>
                    <a:pt x="12402" y="17385"/>
                    <a:pt x="12402" y="17385"/>
                    <a:pt x="12402" y="17385"/>
                  </a:cubicBezTo>
                  <a:cubicBezTo>
                    <a:pt x="12237" y="17385"/>
                    <a:pt x="12155" y="17385"/>
                    <a:pt x="12073" y="17122"/>
                  </a:cubicBezTo>
                  <a:cubicBezTo>
                    <a:pt x="11498" y="16068"/>
                    <a:pt x="7392" y="8956"/>
                    <a:pt x="6652" y="7376"/>
                  </a:cubicBezTo>
                  <a:cubicBezTo>
                    <a:pt x="6242" y="6322"/>
                    <a:pt x="5913" y="4741"/>
                    <a:pt x="5667" y="3424"/>
                  </a:cubicBezTo>
                  <a:cubicBezTo>
                    <a:pt x="5585" y="2898"/>
                    <a:pt x="5421" y="2107"/>
                    <a:pt x="5338" y="1844"/>
                  </a:cubicBezTo>
                  <a:cubicBezTo>
                    <a:pt x="1314" y="1844"/>
                    <a:pt x="1314" y="1844"/>
                    <a:pt x="1314" y="1844"/>
                  </a:cubicBezTo>
                  <a:cubicBezTo>
                    <a:pt x="1150" y="1844"/>
                    <a:pt x="903" y="1317"/>
                    <a:pt x="821" y="790"/>
                  </a:cubicBezTo>
                  <a:cubicBezTo>
                    <a:pt x="739" y="527"/>
                    <a:pt x="657" y="263"/>
                    <a:pt x="657" y="0"/>
                  </a:cubicBezTo>
                </a:path>
              </a:pathLst>
            </a:custGeom>
            <a:solidFill>
              <a:srgbClr val="06828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1" name="Shape 4409"/>
            <p:cNvSpPr/>
            <p:nvPr/>
          </p:nvSpPr>
          <p:spPr>
            <a:xfrm>
              <a:off x="1251347" y="3302458"/>
              <a:ext cx="752643" cy="380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22" y="0"/>
                  </a:moveTo>
                  <a:cubicBezTo>
                    <a:pt x="17956" y="351"/>
                    <a:pt x="17600" y="527"/>
                    <a:pt x="17333" y="702"/>
                  </a:cubicBezTo>
                  <a:cubicBezTo>
                    <a:pt x="17333" y="4566"/>
                    <a:pt x="17333" y="4566"/>
                    <a:pt x="17333" y="4566"/>
                  </a:cubicBezTo>
                  <a:cubicBezTo>
                    <a:pt x="17333" y="8956"/>
                    <a:pt x="14933" y="16507"/>
                    <a:pt x="13244" y="21600"/>
                  </a:cubicBezTo>
                  <a:cubicBezTo>
                    <a:pt x="14667" y="20195"/>
                    <a:pt x="15911" y="18615"/>
                    <a:pt x="16178" y="18263"/>
                  </a:cubicBezTo>
                  <a:cubicBezTo>
                    <a:pt x="16444" y="17737"/>
                    <a:pt x="16711" y="17034"/>
                    <a:pt x="16889" y="16332"/>
                  </a:cubicBezTo>
                  <a:cubicBezTo>
                    <a:pt x="17244" y="15102"/>
                    <a:pt x="17689" y="13873"/>
                    <a:pt x="18400" y="13873"/>
                  </a:cubicBezTo>
                  <a:cubicBezTo>
                    <a:pt x="21333" y="13873"/>
                    <a:pt x="21333" y="13873"/>
                    <a:pt x="21333" y="13873"/>
                  </a:cubicBezTo>
                  <a:cubicBezTo>
                    <a:pt x="21422" y="13346"/>
                    <a:pt x="21511" y="12995"/>
                    <a:pt x="21600" y="12468"/>
                  </a:cubicBezTo>
                  <a:cubicBezTo>
                    <a:pt x="20000" y="3863"/>
                    <a:pt x="20000" y="3863"/>
                    <a:pt x="20000" y="3863"/>
                  </a:cubicBezTo>
                  <a:cubicBezTo>
                    <a:pt x="19644" y="2107"/>
                    <a:pt x="19022" y="878"/>
                    <a:pt x="18222" y="0"/>
                  </a:cubicBezTo>
                  <a:moveTo>
                    <a:pt x="3644" y="0"/>
                  </a:moveTo>
                  <a:cubicBezTo>
                    <a:pt x="2844" y="702"/>
                    <a:pt x="2133" y="2107"/>
                    <a:pt x="1867" y="3863"/>
                  </a:cubicBezTo>
                  <a:cubicBezTo>
                    <a:pt x="0" y="13873"/>
                    <a:pt x="0" y="13873"/>
                    <a:pt x="0" y="13873"/>
                  </a:cubicBezTo>
                  <a:cubicBezTo>
                    <a:pt x="3378" y="13873"/>
                    <a:pt x="3378" y="13873"/>
                    <a:pt x="3378" y="13873"/>
                  </a:cubicBezTo>
                  <a:cubicBezTo>
                    <a:pt x="4089" y="13873"/>
                    <a:pt x="4533" y="15102"/>
                    <a:pt x="4889" y="16332"/>
                  </a:cubicBezTo>
                  <a:cubicBezTo>
                    <a:pt x="5067" y="17034"/>
                    <a:pt x="5333" y="17737"/>
                    <a:pt x="5511" y="18088"/>
                  </a:cubicBezTo>
                  <a:cubicBezTo>
                    <a:pt x="5867" y="18615"/>
                    <a:pt x="7200" y="20020"/>
                    <a:pt x="8533" y="21424"/>
                  </a:cubicBezTo>
                  <a:cubicBezTo>
                    <a:pt x="6844" y="16507"/>
                    <a:pt x="4533" y="8956"/>
                    <a:pt x="4533" y="4566"/>
                  </a:cubicBezTo>
                  <a:cubicBezTo>
                    <a:pt x="4533" y="702"/>
                    <a:pt x="4533" y="702"/>
                    <a:pt x="4533" y="702"/>
                  </a:cubicBezTo>
                  <a:cubicBezTo>
                    <a:pt x="4178" y="527"/>
                    <a:pt x="3911" y="176"/>
                    <a:pt x="3644" y="0"/>
                  </a:cubicBezTo>
                </a:path>
              </a:pathLst>
            </a:custGeom>
            <a:solidFill>
              <a:srgbClr val="108C8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2" name="Shape 4410"/>
            <p:cNvSpPr/>
            <p:nvPr/>
          </p:nvSpPr>
          <p:spPr>
            <a:xfrm>
              <a:off x="1189827" y="3273661"/>
              <a:ext cx="845577" cy="505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14" y="21600"/>
                  </a:moveTo>
                  <a:cubicBezTo>
                    <a:pt x="11314" y="21600"/>
                    <a:pt x="11314" y="21600"/>
                    <a:pt x="11314" y="21600"/>
                  </a:cubicBezTo>
                  <a:cubicBezTo>
                    <a:pt x="11314" y="21600"/>
                    <a:pt x="11314" y="21600"/>
                    <a:pt x="11314" y="21600"/>
                  </a:cubicBezTo>
                  <a:cubicBezTo>
                    <a:pt x="11314" y="21600"/>
                    <a:pt x="11314" y="21600"/>
                    <a:pt x="11314" y="21600"/>
                  </a:cubicBezTo>
                  <a:moveTo>
                    <a:pt x="11393" y="21600"/>
                  </a:moveTo>
                  <a:cubicBezTo>
                    <a:pt x="11393" y="21600"/>
                    <a:pt x="11314" y="21600"/>
                    <a:pt x="11314" y="21600"/>
                  </a:cubicBezTo>
                  <a:cubicBezTo>
                    <a:pt x="11314" y="21600"/>
                    <a:pt x="11393" y="21600"/>
                    <a:pt x="11393" y="21600"/>
                  </a:cubicBezTo>
                  <a:moveTo>
                    <a:pt x="11393" y="21600"/>
                  </a:moveTo>
                  <a:cubicBezTo>
                    <a:pt x="11393" y="21600"/>
                    <a:pt x="11393" y="21600"/>
                    <a:pt x="11393" y="21600"/>
                  </a:cubicBezTo>
                  <a:cubicBezTo>
                    <a:pt x="11393" y="21600"/>
                    <a:pt x="11393" y="21600"/>
                    <a:pt x="11393" y="21600"/>
                  </a:cubicBezTo>
                  <a:moveTo>
                    <a:pt x="11393" y="21600"/>
                  </a:moveTo>
                  <a:cubicBezTo>
                    <a:pt x="11393" y="21600"/>
                    <a:pt x="11393" y="21600"/>
                    <a:pt x="11393" y="21600"/>
                  </a:cubicBezTo>
                  <a:cubicBezTo>
                    <a:pt x="11393" y="21600"/>
                    <a:pt x="11393" y="21600"/>
                    <a:pt x="11393" y="21600"/>
                  </a:cubicBezTo>
                  <a:moveTo>
                    <a:pt x="11393" y="21600"/>
                  </a:moveTo>
                  <a:cubicBezTo>
                    <a:pt x="11393" y="21600"/>
                    <a:pt x="11393" y="21600"/>
                    <a:pt x="11393" y="21600"/>
                  </a:cubicBezTo>
                  <a:cubicBezTo>
                    <a:pt x="11393" y="21600"/>
                    <a:pt x="11393" y="21600"/>
                    <a:pt x="11393" y="21600"/>
                  </a:cubicBezTo>
                  <a:moveTo>
                    <a:pt x="11393" y="21600"/>
                  </a:moveTo>
                  <a:cubicBezTo>
                    <a:pt x="11393" y="21600"/>
                    <a:pt x="11393" y="21600"/>
                    <a:pt x="11393" y="21600"/>
                  </a:cubicBezTo>
                  <a:cubicBezTo>
                    <a:pt x="11393" y="21600"/>
                    <a:pt x="11393" y="21600"/>
                    <a:pt x="11393" y="21600"/>
                  </a:cubicBezTo>
                  <a:moveTo>
                    <a:pt x="11393" y="21600"/>
                  </a:moveTo>
                  <a:cubicBezTo>
                    <a:pt x="11393" y="21600"/>
                    <a:pt x="11393" y="21600"/>
                    <a:pt x="11393" y="21600"/>
                  </a:cubicBezTo>
                  <a:cubicBezTo>
                    <a:pt x="11393" y="21600"/>
                    <a:pt x="11393" y="21600"/>
                    <a:pt x="11393" y="21600"/>
                  </a:cubicBezTo>
                  <a:moveTo>
                    <a:pt x="11393" y="21600"/>
                  </a:moveTo>
                  <a:cubicBezTo>
                    <a:pt x="11393" y="21600"/>
                    <a:pt x="11393" y="21600"/>
                    <a:pt x="11393" y="21600"/>
                  </a:cubicBezTo>
                  <a:cubicBezTo>
                    <a:pt x="11393" y="21600"/>
                    <a:pt x="11393" y="21600"/>
                    <a:pt x="11393" y="21600"/>
                  </a:cubicBezTo>
                  <a:moveTo>
                    <a:pt x="11393" y="21600"/>
                  </a:moveTo>
                  <a:cubicBezTo>
                    <a:pt x="11393" y="21600"/>
                    <a:pt x="11393" y="21600"/>
                    <a:pt x="11393" y="21600"/>
                  </a:cubicBezTo>
                  <a:cubicBezTo>
                    <a:pt x="11393" y="21600"/>
                    <a:pt x="11393" y="21600"/>
                    <a:pt x="11393" y="21600"/>
                  </a:cubicBezTo>
                  <a:moveTo>
                    <a:pt x="11393" y="21600"/>
                  </a:moveTo>
                  <a:cubicBezTo>
                    <a:pt x="11393" y="21600"/>
                    <a:pt x="11393" y="21600"/>
                    <a:pt x="11393" y="21600"/>
                  </a:cubicBezTo>
                  <a:cubicBezTo>
                    <a:pt x="11393" y="21600"/>
                    <a:pt x="11393" y="21600"/>
                    <a:pt x="11393" y="21600"/>
                  </a:cubicBezTo>
                  <a:moveTo>
                    <a:pt x="11473" y="21600"/>
                  </a:moveTo>
                  <a:cubicBezTo>
                    <a:pt x="11473" y="21600"/>
                    <a:pt x="11473" y="21600"/>
                    <a:pt x="11473" y="21600"/>
                  </a:cubicBezTo>
                  <a:cubicBezTo>
                    <a:pt x="11473" y="21600"/>
                    <a:pt x="11473" y="21600"/>
                    <a:pt x="11473" y="21600"/>
                  </a:cubicBezTo>
                  <a:moveTo>
                    <a:pt x="11473" y="21600"/>
                  </a:moveTo>
                  <a:cubicBezTo>
                    <a:pt x="11473" y="21600"/>
                    <a:pt x="11473" y="21600"/>
                    <a:pt x="11473" y="21600"/>
                  </a:cubicBezTo>
                  <a:cubicBezTo>
                    <a:pt x="11473" y="21600"/>
                    <a:pt x="11473" y="21600"/>
                    <a:pt x="11473" y="21600"/>
                  </a:cubicBezTo>
                  <a:moveTo>
                    <a:pt x="20571" y="11661"/>
                  </a:moveTo>
                  <a:cubicBezTo>
                    <a:pt x="17960" y="11661"/>
                    <a:pt x="17960" y="11661"/>
                    <a:pt x="17960" y="11661"/>
                  </a:cubicBezTo>
                  <a:cubicBezTo>
                    <a:pt x="17327" y="11661"/>
                    <a:pt x="16932" y="12589"/>
                    <a:pt x="16615" y="13517"/>
                  </a:cubicBezTo>
                  <a:cubicBezTo>
                    <a:pt x="16457" y="14047"/>
                    <a:pt x="16220" y="14577"/>
                    <a:pt x="15982" y="14974"/>
                  </a:cubicBezTo>
                  <a:cubicBezTo>
                    <a:pt x="15745" y="15239"/>
                    <a:pt x="14637" y="16432"/>
                    <a:pt x="13371" y="17492"/>
                  </a:cubicBezTo>
                  <a:cubicBezTo>
                    <a:pt x="12580" y="19347"/>
                    <a:pt x="11947" y="20805"/>
                    <a:pt x="11789" y="21202"/>
                  </a:cubicBezTo>
                  <a:cubicBezTo>
                    <a:pt x="11710" y="21335"/>
                    <a:pt x="11631" y="21467"/>
                    <a:pt x="11473" y="21600"/>
                  </a:cubicBezTo>
                  <a:cubicBezTo>
                    <a:pt x="11552" y="21467"/>
                    <a:pt x="11552" y="21467"/>
                    <a:pt x="11552" y="21467"/>
                  </a:cubicBezTo>
                  <a:cubicBezTo>
                    <a:pt x="12343" y="20805"/>
                    <a:pt x="16220" y="17492"/>
                    <a:pt x="16853" y="16564"/>
                  </a:cubicBezTo>
                  <a:cubicBezTo>
                    <a:pt x="17169" y="16034"/>
                    <a:pt x="17486" y="15239"/>
                    <a:pt x="17723" y="14709"/>
                  </a:cubicBezTo>
                  <a:cubicBezTo>
                    <a:pt x="17802" y="14312"/>
                    <a:pt x="17960" y="13914"/>
                    <a:pt x="18040" y="13782"/>
                  </a:cubicBezTo>
                  <a:cubicBezTo>
                    <a:pt x="20176" y="13782"/>
                    <a:pt x="20176" y="13782"/>
                    <a:pt x="20176" y="13782"/>
                  </a:cubicBezTo>
                  <a:cubicBezTo>
                    <a:pt x="20255" y="12987"/>
                    <a:pt x="20413" y="12324"/>
                    <a:pt x="20571" y="11661"/>
                  </a:cubicBezTo>
                  <a:moveTo>
                    <a:pt x="19147" y="133"/>
                  </a:moveTo>
                  <a:cubicBezTo>
                    <a:pt x="18673" y="530"/>
                    <a:pt x="18277" y="928"/>
                    <a:pt x="17802" y="1193"/>
                  </a:cubicBezTo>
                  <a:cubicBezTo>
                    <a:pt x="18514" y="1855"/>
                    <a:pt x="19068" y="2783"/>
                    <a:pt x="19385" y="4108"/>
                  </a:cubicBezTo>
                  <a:cubicBezTo>
                    <a:pt x="20809" y="10601"/>
                    <a:pt x="20809" y="10601"/>
                    <a:pt x="20809" y="10601"/>
                  </a:cubicBezTo>
                  <a:cubicBezTo>
                    <a:pt x="21046" y="9806"/>
                    <a:pt x="21363" y="9011"/>
                    <a:pt x="21600" y="8216"/>
                  </a:cubicBezTo>
                  <a:cubicBezTo>
                    <a:pt x="21204" y="6228"/>
                    <a:pt x="21204" y="6228"/>
                    <a:pt x="21204" y="6228"/>
                  </a:cubicBezTo>
                  <a:cubicBezTo>
                    <a:pt x="20571" y="3313"/>
                    <a:pt x="20571" y="3313"/>
                    <a:pt x="20571" y="3313"/>
                  </a:cubicBezTo>
                  <a:cubicBezTo>
                    <a:pt x="20492" y="3180"/>
                    <a:pt x="20492" y="3048"/>
                    <a:pt x="20413" y="2915"/>
                  </a:cubicBezTo>
                  <a:cubicBezTo>
                    <a:pt x="20176" y="1723"/>
                    <a:pt x="19701" y="795"/>
                    <a:pt x="19147" y="133"/>
                  </a:cubicBezTo>
                  <a:moveTo>
                    <a:pt x="3481" y="0"/>
                  </a:moveTo>
                  <a:cubicBezTo>
                    <a:pt x="2927" y="795"/>
                    <a:pt x="2453" y="1723"/>
                    <a:pt x="2136" y="2915"/>
                  </a:cubicBezTo>
                  <a:cubicBezTo>
                    <a:pt x="2136" y="3048"/>
                    <a:pt x="2057" y="3180"/>
                    <a:pt x="2057" y="3313"/>
                  </a:cubicBezTo>
                  <a:cubicBezTo>
                    <a:pt x="1424" y="6228"/>
                    <a:pt x="1424" y="6228"/>
                    <a:pt x="1424" y="6228"/>
                  </a:cubicBezTo>
                  <a:cubicBezTo>
                    <a:pt x="79" y="12324"/>
                    <a:pt x="79" y="12324"/>
                    <a:pt x="79" y="12324"/>
                  </a:cubicBezTo>
                  <a:cubicBezTo>
                    <a:pt x="0" y="12456"/>
                    <a:pt x="0" y="12589"/>
                    <a:pt x="0" y="12854"/>
                  </a:cubicBezTo>
                  <a:cubicBezTo>
                    <a:pt x="0" y="12987"/>
                    <a:pt x="79" y="13119"/>
                    <a:pt x="158" y="13252"/>
                  </a:cubicBezTo>
                  <a:cubicBezTo>
                    <a:pt x="237" y="13517"/>
                    <a:pt x="475" y="13782"/>
                    <a:pt x="633" y="13782"/>
                  </a:cubicBezTo>
                  <a:cubicBezTo>
                    <a:pt x="4510" y="13782"/>
                    <a:pt x="4510" y="13782"/>
                    <a:pt x="4510" y="13782"/>
                  </a:cubicBezTo>
                  <a:cubicBezTo>
                    <a:pt x="4589" y="13914"/>
                    <a:pt x="4747" y="14312"/>
                    <a:pt x="4826" y="14577"/>
                  </a:cubicBezTo>
                  <a:cubicBezTo>
                    <a:pt x="5064" y="15239"/>
                    <a:pt x="5380" y="16034"/>
                    <a:pt x="5776" y="16564"/>
                  </a:cubicBezTo>
                  <a:cubicBezTo>
                    <a:pt x="6488" y="17360"/>
                    <a:pt x="10444" y="20937"/>
                    <a:pt x="10998" y="21467"/>
                  </a:cubicBezTo>
                  <a:cubicBezTo>
                    <a:pt x="10919" y="21335"/>
                    <a:pt x="10840" y="21335"/>
                    <a:pt x="10760" y="21202"/>
                  </a:cubicBezTo>
                  <a:cubicBezTo>
                    <a:pt x="10602" y="20805"/>
                    <a:pt x="9969" y="19347"/>
                    <a:pt x="9178" y="17360"/>
                  </a:cubicBezTo>
                  <a:cubicBezTo>
                    <a:pt x="7991" y="16299"/>
                    <a:pt x="6804" y="15239"/>
                    <a:pt x="6488" y="14842"/>
                  </a:cubicBezTo>
                  <a:cubicBezTo>
                    <a:pt x="6330" y="14577"/>
                    <a:pt x="6092" y="14047"/>
                    <a:pt x="5934" y="13517"/>
                  </a:cubicBezTo>
                  <a:cubicBezTo>
                    <a:pt x="5618" y="12589"/>
                    <a:pt x="5222" y="11661"/>
                    <a:pt x="4589" y="11661"/>
                  </a:cubicBezTo>
                  <a:cubicBezTo>
                    <a:pt x="1582" y="11661"/>
                    <a:pt x="1582" y="11661"/>
                    <a:pt x="1582" y="11661"/>
                  </a:cubicBezTo>
                  <a:cubicBezTo>
                    <a:pt x="3244" y="4108"/>
                    <a:pt x="3244" y="4108"/>
                    <a:pt x="3244" y="4108"/>
                  </a:cubicBezTo>
                  <a:cubicBezTo>
                    <a:pt x="3481" y="2783"/>
                    <a:pt x="4114" y="1723"/>
                    <a:pt x="4826" y="1193"/>
                  </a:cubicBezTo>
                  <a:cubicBezTo>
                    <a:pt x="4352" y="795"/>
                    <a:pt x="3956" y="398"/>
                    <a:pt x="3481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3" name="Shape 4411"/>
            <p:cNvSpPr/>
            <p:nvPr/>
          </p:nvSpPr>
          <p:spPr>
            <a:xfrm>
              <a:off x="1459469" y="3332563"/>
              <a:ext cx="346871" cy="380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810"/>
                    <a:pt x="0" y="2810"/>
                    <a:pt x="0" y="2810"/>
                  </a:cubicBezTo>
                  <a:cubicBezTo>
                    <a:pt x="0" y="7024"/>
                    <a:pt x="6943" y="16683"/>
                    <a:pt x="10800" y="21600"/>
                  </a:cubicBezTo>
                  <a:cubicBezTo>
                    <a:pt x="14657" y="16683"/>
                    <a:pt x="21600" y="7024"/>
                    <a:pt x="21600" y="281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8707" y="702"/>
                    <a:pt x="15814" y="1229"/>
                    <a:pt x="12921" y="1229"/>
                  </a:cubicBezTo>
                  <a:cubicBezTo>
                    <a:pt x="8679" y="1229"/>
                    <a:pt x="8679" y="1229"/>
                    <a:pt x="8679" y="1229"/>
                  </a:cubicBezTo>
                  <a:cubicBezTo>
                    <a:pt x="5593" y="1229"/>
                    <a:pt x="2700" y="702"/>
                    <a:pt x="0" y="0"/>
                  </a:cubicBezTo>
                </a:path>
              </a:pathLst>
            </a:custGeom>
            <a:solidFill>
              <a:srgbClr val="A2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4" name="Shape 4412"/>
            <p:cNvSpPr/>
            <p:nvPr/>
          </p:nvSpPr>
          <p:spPr>
            <a:xfrm>
              <a:off x="1409729" y="3314238"/>
              <a:ext cx="445041" cy="464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168"/>
                    <a:pt x="0" y="3168"/>
                    <a:pt x="0" y="3168"/>
                  </a:cubicBezTo>
                  <a:cubicBezTo>
                    <a:pt x="0" y="6768"/>
                    <a:pt x="3900" y="12960"/>
                    <a:pt x="6750" y="16992"/>
                  </a:cubicBezTo>
                  <a:cubicBezTo>
                    <a:pt x="8250" y="19152"/>
                    <a:pt x="9450" y="20736"/>
                    <a:pt x="9750" y="21168"/>
                  </a:cubicBezTo>
                  <a:cubicBezTo>
                    <a:pt x="9900" y="21312"/>
                    <a:pt x="10050" y="21312"/>
                    <a:pt x="10200" y="21456"/>
                  </a:cubicBezTo>
                  <a:cubicBezTo>
                    <a:pt x="10350" y="21600"/>
                    <a:pt x="10500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080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1100" y="21600"/>
                    <a:pt x="11100" y="21600"/>
                  </a:cubicBezTo>
                  <a:cubicBezTo>
                    <a:pt x="11100" y="21600"/>
                    <a:pt x="11100" y="21600"/>
                    <a:pt x="11100" y="21600"/>
                  </a:cubicBezTo>
                  <a:cubicBezTo>
                    <a:pt x="11100" y="21600"/>
                    <a:pt x="11100" y="21600"/>
                    <a:pt x="11100" y="21600"/>
                  </a:cubicBezTo>
                  <a:cubicBezTo>
                    <a:pt x="11100" y="21600"/>
                    <a:pt x="11100" y="21600"/>
                    <a:pt x="11100" y="21600"/>
                  </a:cubicBezTo>
                  <a:cubicBezTo>
                    <a:pt x="11100" y="21600"/>
                    <a:pt x="11100" y="21600"/>
                    <a:pt x="11100" y="21600"/>
                  </a:cubicBezTo>
                  <a:cubicBezTo>
                    <a:pt x="11400" y="21456"/>
                    <a:pt x="11550" y="21312"/>
                    <a:pt x="11700" y="21168"/>
                  </a:cubicBezTo>
                  <a:cubicBezTo>
                    <a:pt x="12000" y="20736"/>
                    <a:pt x="13200" y="19152"/>
                    <a:pt x="14700" y="17136"/>
                  </a:cubicBezTo>
                  <a:cubicBezTo>
                    <a:pt x="17550" y="12960"/>
                    <a:pt x="21600" y="6768"/>
                    <a:pt x="21600" y="3168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50" y="288"/>
                    <a:pt x="19950" y="576"/>
                    <a:pt x="19200" y="864"/>
                  </a:cubicBezTo>
                  <a:cubicBezTo>
                    <a:pt x="19200" y="3168"/>
                    <a:pt x="19200" y="3168"/>
                    <a:pt x="19200" y="3168"/>
                  </a:cubicBezTo>
                  <a:cubicBezTo>
                    <a:pt x="19200" y="6624"/>
                    <a:pt x="13800" y="14544"/>
                    <a:pt x="10800" y="18576"/>
                  </a:cubicBezTo>
                  <a:cubicBezTo>
                    <a:pt x="7800" y="14544"/>
                    <a:pt x="2400" y="6624"/>
                    <a:pt x="2400" y="3168"/>
                  </a:cubicBezTo>
                  <a:cubicBezTo>
                    <a:pt x="2400" y="864"/>
                    <a:pt x="2400" y="864"/>
                    <a:pt x="2400" y="864"/>
                  </a:cubicBezTo>
                  <a:cubicBezTo>
                    <a:pt x="1500" y="576"/>
                    <a:pt x="750" y="288"/>
                    <a:pt x="0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5" name="Shape 4413"/>
            <p:cNvSpPr/>
            <p:nvPr/>
          </p:nvSpPr>
          <p:spPr>
            <a:xfrm>
              <a:off x="969925" y="1520989"/>
              <a:ext cx="829870" cy="80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893" y="83"/>
                    <a:pt x="13701" y="331"/>
                    <a:pt x="10639" y="993"/>
                  </a:cubicBezTo>
                  <a:cubicBezTo>
                    <a:pt x="6690" y="2152"/>
                    <a:pt x="6206" y="3310"/>
                    <a:pt x="6206" y="3724"/>
                  </a:cubicBezTo>
                  <a:cubicBezTo>
                    <a:pt x="6206" y="4138"/>
                    <a:pt x="5964" y="4386"/>
                    <a:pt x="5561" y="4386"/>
                  </a:cubicBezTo>
                  <a:cubicBezTo>
                    <a:pt x="1531" y="4386"/>
                    <a:pt x="0" y="5545"/>
                    <a:pt x="0" y="8524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322" y="21434"/>
                    <a:pt x="645" y="21352"/>
                    <a:pt x="1048" y="21269"/>
                  </a:cubicBezTo>
                  <a:cubicBezTo>
                    <a:pt x="1048" y="14234"/>
                    <a:pt x="1048" y="14234"/>
                    <a:pt x="1048" y="14234"/>
                  </a:cubicBezTo>
                  <a:cubicBezTo>
                    <a:pt x="1048" y="13986"/>
                    <a:pt x="1048" y="13738"/>
                    <a:pt x="1128" y="13490"/>
                  </a:cubicBezTo>
                  <a:cubicBezTo>
                    <a:pt x="1128" y="11917"/>
                    <a:pt x="1128" y="11917"/>
                    <a:pt x="1128" y="11917"/>
                  </a:cubicBezTo>
                  <a:cubicBezTo>
                    <a:pt x="1128" y="10841"/>
                    <a:pt x="2015" y="9931"/>
                    <a:pt x="3063" y="9931"/>
                  </a:cubicBezTo>
                  <a:cubicBezTo>
                    <a:pt x="16764" y="9931"/>
                    <a:pt x="16764" y="9931"/>
                    <a:pt x="16764" y="9931"/>
                  </a:cubicBezTo>
                  <a:cubicBezTo>
                    <a:pt x="17651" y="6207"/>
                    <a:pt x="19343" y="2814"/>
                    <a:pt x="21600" y="0"/>
                  </a:cubicBezTo>
                </a:path>
              </a:pathLst>
            </a:custGeom>
            <a:solidFill>
              <a:srgbClr val="B6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6" name="Shape 4414"/>
            <p:cNvSpPr/>
            <p:nvPr/>
          </p:nvSpPr>
          <p:spPr>
            <a:xfrm>
              <a:off x="1378315" y="1486957"/>
              <a:ext cx="451586" cy="71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381" y="939"/>
                    <a:pt x="17162" y="2817"/>
                    <a:pt x="14942" y="4696"/>
                  </a:cubicBezTo>
                  <a:cubicBezTo>
                    <a:pt x="8137" y="9391"/>
                    <a:pt x="3403" y="15965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5622" y="14087"/>
                    <a:pt x="13315" y="11270"/>
                    <a:pt x="20121" y="10330"/>
                  </a:cubicBezTo>
                  <a:cubicBezTo>
                    <a:pt x="20564" y="6574"/>
                    <a:pt x="21156" y="2817"/>
                    <a:pt x="21600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7" name="Shape 4415"/>
            <p:cNvSpPr/>
            <p:nvPr/>
          </p:nvSpPr>
          <p:spPr>
            <a:xfrm>
              <a:off x="920185" y="1431981"/>
              <a:ext cx="963382" cy="928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211" y="144"/>
                    <a:pt x="18683" y="288"/>
                    <a:pt x="17155" y="504"/>
                  </a:cubicBezTo>
                  <a:cubicBezTo>
                    <a:pt x="7918" y="1656"/>
                    <a:pt x="5834" y="3384"/>
                    <a:pt x="5417" y="4752"/>
                  </a:cubicBezTo>
                  <a:cubicBezTo>
                    <a:pt x="2848" y="4824"/>
                    <a:pt x="0" y="5544"/>
                    <a:pt x="0" y="9504"/>
                  </a:cubicBezTo>
                  <a:cubicBezTo>
                    <a:pt x="0" y="9504"/>
                    <a:pt x="0" y="9504"/>
                    <a:pt x="0" y="9504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347" y="21312"/>
                    <a:pt x="695" y="21024"/>
                    <a:pt x="1111" y="20880"/>
                  </a:cubicBezTo>
                  <a:cubicBezTo>
                    <a:pt x="1111" y="9504"/>
                    <a:pt x="1111" y="9504"/>
                    <a:pt x="1111" y="9504"/>
                  </a:cubicBezTo>
                  <a:cubicBezTo>
                    <a:pt x="1111" y="6912"/>
                    <a:pt x="2431" y="5904"/>
                    <a:pt x="5904" y="5904"/>
                  </a:cubicBezTo>
                  <a:cubicBezTo>
                    <a:pt x="6251" y="5904"/>
                    <a:pt x="6459" y="5688"/>
                    <a:pt x="6459" y="5328"/>
                  </a:cubicBezTo>
                  <a:cubicBezTo>
                    <a:pt x="6459" y="4968"/>
                    <a:pt x="6876" y="3960"/>
                    <a:pt x="10279" y="2952"/>
                  </a:cubicBezTo>
                  <a:cubicBezTo>
                    <a:pt x="11877" y="2520"/>
                    <a:pt x="14099" y="2016"/>
                    <a:pt x="17294" y="1656"/>
                  </a:cubicBezTo>
                  <a:cubicBezTo>
                    <a:pt x="18336" y="1512"/>
                    <a:pt x="19377" y="1368"/>
                    <a:pt x="20419" y="1296"/>
                  </a:cubicBezTo>
                  <a:cubicBezTo>
                    <a:pt x="20767" y="864"/>
                    <a:pt x="21183" y="432"/>
                    <a:pt x="21600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8" name="Shape 4416"/>
            <p:cNvSpPr/>
            <p:nvPr/>
          </p:nvSpPr>
          <p:spPr>
            <a:xfrm>
              <a:off x="1013120" y="1892728"/>
              <a:ext cx="600805" cy="133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672" y="0"/>
                    <a:pt x="2672" y="0"/>
                    <a:pt x="2672" y="0"/>
                  </a:cubicBezTo>
                  <a:cubicBezTo>
                    <a:pt x="1225" y="0"/>
                    <a:pt x="0" y="5526"/>
                    <a:pt x="0" y="12056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445" y="15070"/>
                    <a:pt x="1781" y="10549"/>
                    <a:pt x="3340" y="10549"/>
                  </a:cubicBezTo>
                  <a:cubicBezTo>
                    <a:pt x="21155" y="10549"/>
                    <a:pt x="21155" y="10549"/>
                    <a:pt x="21155" y="10549"/>
                  </a:cubicBezTo>
                  <a:cubicBezTo>
                    <a:pt x="21266" y="7033"/>
                    <a:pt x="21377" y="3516"/>
                    <a:pt x="21600" y="0"/>
                  </a:cubicBezTo>
                </a:path>
              </a:pathLst>
            </a:custGeom>
            <a:solidFill>
              <a:srgbClr val="7AF6F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9" name="Shape 4417"/>
            <p:cNvSpPr/>
            <p:nvPr/>
          </p:nvSpPr>
          <p:spPr>
            <a:xfrm>
              <a:off x="1058933" y="2007915"/>
              <a:ext cx="1003959" cy="1301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33" y="17743"/>
                  </a:moveTo>
                  <a:cubicBezTo>
                    <a:pt x="10800" y="17743"/>
                    <a:pt x="9600" y="16920"/>
                    <a:pt x="9267" y="15789"/>
                  </a:cubicBezTo>
                  <a:cubicBezTo>
                    <a:pt x="9200" y="15583"/>
                    <a:pt x="9467" y="15326"/>
                    <a:pt x="9800" y="15326"/>
                  </a:cubicBezTo>
                  <a:cubicBezTo>
                    <a:pt x="14867" y="15326"/>
                    <a:pt x="14867" y="15326"/>
                    <a:pt x="14867" y="15326"/>
                  </a:cubicBezTo>
                  <a:cubicBezTo>
                    <a:pt x="15133" y="15326"/>
                    <a:pt x="15400" y="15583"/>
                    <a:pt x="15333" y="15789"/>
                  </a:cubicBezTo>
                  <a:cubicBezTo>
                    <a:pt x="15067" y="16920"/>
                    <a:pt x="13800" y="17743"/>
                    <a:pt x="12333" y="17743"/>
                  </a:cubicBezTo>
                  <a:moveTo>
                    <a:pt x="6667" y="8331"/>
                  </a:moveTo>
                  <a:cubicBezTo>
                    <a:pt x="5933" y="8331"/>
                    <a:pt x="5400" y="7869"/>
                    <a:pt x="5400" y="7303"/>
                  </a:cubicBezTo>
                  <a:cubicBezTo>
                    <a:pt x="5400" y="6789"/>
                    <a:pt x="5933" y="6326"/>
                    <a:pt x="6667" y="6326"/>
                  </a:cubicBezTo>
                  <a:cubicBezTo>
                    <a:pt x="7400" y="6326"/>
                    <a:pt x="7933" y="6789"/>
                    <a:pt x="7933" y="7303"/>
                  </a:cubicBezTo>
                  <a:cubicBezTo>
                    <a:pt x="7933" y="7869"/>
                    <a:pt x="7400" y="8331"/>
                    <a:pt x="6667" y="8331"/>
                  </a:cubicBezTo>
                  <a:moveTo>
                    <a:pt x="4600" y="5554"/>
                  </a:moveTo>
                  <a:cubicBezTo>
                    <a:pt x="4600" y="5554"/>
                    <a:pt x="4533" y="5554"/>
                    <a:pt x="4533" y="5554"/>
                  </a:cubicBezTo>
                  <a:cubicBezTo>
                    <a:pt x="4267" y="5503"/>
                    <a:pt x="4067" y="5297"/>
                    <a:pt x="4067" y="5091"/>
                  </a:cubicBezTo>
                  <a:cubicBezTo>
                    <a:pt x="4267" y="4217"/>
                    <a:pt x="5400" y="3549"/>
                    <a:pt x="6667" y="3549"/>
                  </a:cubicBezTo>
                  <a:cubicBezTo>
                    <a:pt x="7933" y="3549"/>
                    <a:pt x="9067" y="4217"/>
                    <a:pt x="9200" y="5040"/>
                  </a:cubicBezTo>
                  <a:cubicBezTo>
                    <a:pt x="9267" y="5297"/>
                    <a:pt x="9067" y="5503"/>
                    <a:pt x="8800" y="5554"/>
                  </a:cubicBezTo>
                  <a:cubicBezTo>
                    <a:pt x="8733" y="5554"/>
                    <a:pt x="8733" y="5554"/>
                    <a:pt x="8667" y="5554"/>
                  </a:cubicBezTo>
                  <a:cubicBezTo>
                    <a:pt x="8467" y="5554"/>
                    <a:pt x="8200" y="5400"/>
                    <a:pt x="8200" y="5194"/>
                  </a:cubicBezTo>
                  <a:cubicBezTo>
                    <a:pt x="8067" y="4731"/>
                    <a:pt x="7400" y="4371"/>
                    <a:pt x="6667" y="4371"/>
                  </a:cubicBezTo>
                  <a:cubicBezTo>
                    <a:pt x="5933" y="4371"/>
                    <a:pt x="5267" y="4731"/>
                    <a:pt x="5133" y="5194"/>
                  </a:cubicBezTo>
                  <a:cubicBezTo>
                    <a:pt x="5133" y="5400"/>
                    <a:pt x="4867" y="5554"/>
                    <a:pt x="4600" y="5554"/>
                  </a:cubicBezTo>
                  <a:moveTo>
                    <a:pt x="11467" y="0"/>
                  </a:moveTo>
                  <a:cubicBezTo>
                    <a:pt x="1000" y="0"/>
                    <a:pt x="1000" y="0"/>
                    <a:pt x="1000" y="0"/>
                  </a:cubicBezTo>
                  <a:cubicBezTo>
                    <a:pt x="467" y="0"/>
                    <a:pt x="0" y="360"/>
                    <a:pt x="0" y="771"/>
                  </a:cubicBezTo>
                  <a:cubicBezTo>
                    <a:pt x="0" y="5554"/>
                    <a:pt x="0" y="5554"/>
                    <a:pt x="0" y="5554"/>
                  </a:cubicBezTo>
                  <a:cubicBezTo>
                    <a:pt x="0" y="5554"/>
                    <a:pt x="0" y="5554"/>
                    <a:pt x="0" y="5554"/>
                  </a:cubicBezTo>
                  <a:cubicBezTo>
                    <a:pt x="0" y="10286"/>
                    <a:pt x="0" y="10286"/>
                    <a:pt x="0" y="10286"/>
                  </a:cubicBezTo>
                  <a:cubicBezTo>
                    <a:pt x="0" y="10286"/>
                    <a:pt x="0" y="10286"/>
                    <a:pt x="0" y="10286"/>
                  </a:cubicBezTo>
                  <a:cubicBezTo>
                    <a:pt x="0" y="11931"/>
                    <a:pt x="0" y="11931"/>
                    <a:pt x="0" y="11931"/>
                  </a:cubicBezTo>
                  <a:cubicBezTo>
                    <a:pt x="0" y="17177"/>
                    <a:pt x="5400" y="21497"/>
                    <a:pt x="12133" y="21600"/>
                  </a:cubicBezTo>
                  <a:cubicBezTo>
                    <a:pt x="12200" y="21600"/>
                    <a:pt x="12267" y="21600"/>
                    <a:pt x="12333" y="21600"/>
                  </a:cubicBezTo>
                  <a:cubicBezTo>
                    <a:pt x="12333" y="21600"/>
                    <a:pt x="12333" y="21600"/>
                    <a:pt x="12333" y="21600"/>
                  </a:cubicBezTo>
                  <a:cubicBezTo>
                    <a:pt x="15600" y="21600"/>
                    <a:pt x="18733" y="20571"/>
                    <a:pt x="21000" y="18823"/>
                  </a:cubicBezTo>
                  <a:cubicBezTo>
                    <a:pt x="21200" y="18669"/>
                    <a:pt x="21400" y="18514"/>
                    <a:pt x="21600" y="18360"/>
                  </a:cubicBezTo>
                  <a:cubicBezTo>
                    <a:pt x="20133" y="17126"/>
                    <a:pt x="19067" y="15583"/>
                    <a:pt x="18467" y="13937"/>
                  </a:cubicBezTo>
                  <a:cubicBezTo>
                    <a:pt x="17133" y="13011"/>
                    <a:pt x="15933" y="11983"/>
                    <a:pt x="14933" y="10851"/>
                  </a:cubicBezTo>
                  <a:cubicBezTo>
                    <a:pt x="14800" y="11880"/>
                    <a:pt x="13667" y="12703"/>
                    <a:pt x="12333" y="12703"/>
                  </a:cubicBezTo>
                  <a:cubicBezTo>
                    <a:pt x="10867" y="12703"/>
                    <a:pt x="9733" y="11777"/>
                    <a:pt x="9733" y="10697"/>
                  </a:cubicBezTo>
                  <a:cubicBezTo>
                    <a:pt x="9733" y="10440"/>
                    <a:pt x="9933" y="10286"/>
                    <a:pt x="10267" y="10286"/>
                  </a:cubicBezTo>
                  <a:cubicBezTo>
                    <a:pt x="10533" y="10286"/>
                    <a:pt x="10800" y="10440"/>
                    <a:pt x="10800" y="10697"/>
                  </a:cubicBezTo>
                  <a:cubicBezTo>
                    <a:pt x="10800" y="11314"/>
                    <a:pt x="11467" y="11880"/>
                    <a:pt x="12333" y="11880"/>
                  </a:cubicBezTo>
                  <a:cubicBezTo>
                    <a:pt x="13133" y="11880"/>
                    <a:pt x="13867" y="11314"/>
                    <a:pt x="13867" y="10697"/>
                  </a:cubicBezTo>
                  <a:cubicBezTo>
                    <a:pt x="13867" y="10440"/>
                    <a:pt x="14067" y="10286"/>
                    <a:pt x="14400" y="10286"/>
                  </a:cubicBezTo>
                  <a:cubicBezTo>
                    <a:pt x="14400" y="10286"/>
                    <a:pt x="14400" y="10286"/>
                    <a:pt x="14400" y="10286"/>
                  </a:cubicBezTo>
                  <a:cubicBezTo>
                    <a:pt x="12467" y="7869"/>
                    <a:pt x="11333" y="4989"/>
                    <a:pt x="11333" y="1903"/>
                  </a:cubicBezTo>
                  <a:cubicBezTo>
                    <a:pt x="11333" y="1903"/>
                    <a:pt x="11333" y="1903"/>
                    <a:pt x="11333" y="1903"/>
                  </a:cubicBezTo>
                  <a:cubicBezTo>
                    <a:pt x="11333" y="1903"/>
                    <a:pt x="11333" y="1903"/>
                    <a:pt x="11333" y="1903"/>
                  </a:cubicBezTo>
                  <a:cubicBezTo>
                    <a:pt x="11333" y="1286"/>
                    <a:pt x="11400" y="617"/>
                    <a:pt x="11467" y="0"/>
                  </a:cubicBezTo>
                </a:path>
              </a:pathLst>
            </a:custGeom>
            <a:solidFill>
              <a:srgbClr val="A2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0" name="Shape 4418"/>
            <p:cNvSpPr/>
            <p:nvPr/>
          </p:nvSpPr>
          <p:spPr>
            <a:xfrm>
              <a:off x="1009193" y="1958175"/>
              <a:ext cx="1087732" cy="1396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5" y="10345"/>
                  </a:moveTo>
                  <a:cubicBezTo>
                    <a:pt x="985" y="10584"/>
                    <a:pt x="738" y="10728"/>
                    <a:pt x="492" y="10728"/>
                  </a:cubicBezTo>
                  <a:cubicBezTo>
                    <a:pt x="308" y="10728"/>
                    <a:pt x="185" y="10728"/>
                    <a:pt x="0" y="10728"/>
                  </a:cubicBezTo>
                  <a:cubicBezTo>
                    <a:pt x="0" y="11878"/>
                    <a:pt x="0" y="11878"/>
                    <a:pt x="0" y="11878"/>
                  </a:cubicBezTo>
                  <a:cubicBezTo>
                    <a:pt x="0" y="15470"/>
                    <a:pt x="2523" y="18678"/>
                    <a:pt x="6277" y="20355"/>
                  </a:cubicBezTo>
                  <a:cubicBezTo>
                    <a:pt x="6646" y="20498"/>
                    <a:pt x="6954" y="20642"/>
                    <a:pt x="7323" y="20786"/>
                  </a:cubicBezTo>
                  <a:cubicBezTo>
                    <a:pt x="7508" y="20834"/>
                    <a:pt x="7692" y="20929"/>
                    <a:pt x="7938" y="20977"/>
                  </a:cubicBezTo>
                  <a:cubicBezTo>
                    <a:pt x="8246" y="21073"/>
                    <a:pt x="8554" y="21169"/>
                    <a:pt x="8923" y="21265"/>
                  </a:cubicBezTo>
                  <a:cubicBezTo>
                    <a:pt x="9785" y="21456"/>
                    <a:pt x="10708" y="21600"/>
                    <a:pt x="11692" y="21600"/>
                  </a:cubicBezTo>
                  <a:cubicBezTo>
                    <a:pt x="13046" y="21600"/>
                    <a:pt x="13046" y="21600"/>
                    <a:pt x="13046" y="21600"/>
                  </a:cubicBezTo>
                  <a:cubicBezTo>
                    <a:pt x="13969" y="21600"/>
                    <a:pt x="14892" y="21456"/>
                    <a:pt x="15815" y="21265"/>
                  </a:cubicBezTo>
                  <a:cubicBezTo>
                    <a:pt x="16123" y="21169"/>
                    <a:pt x="16492" y="21073"/>
                    <a:pt x="16800" y="20977"/>
                  </a:cubicBezTo>
                  <a:cubicBezTo>
                    <a:pt x="16985" y="20929"/>
                    <a:pt x="17231" y="20882"/>
                    <a:pt x="17415" y="20786"/>
                  </a:cubicBezTo>
                  <a:cubicBezTo>
                    <a:pt x="17785" y="20690"/>
                    <a:pt x="18092" y="20546"/>
                    <a:pt x="18462" y="20403"/>
                  </a:cubicBezTo>
                  <a:cubicBezTo>
                    <a:pt x="19385" y="19972"/>
                    <a:pt x="20308" y="19445"/>
                    <a:pt x="21108" y="18822"/>
                  </a:cubicBezTo>
                  <a:cubicBezTo>
                    <a:pt x="21231" y="18678"/>
                    <a:pt x="21415" y="18535"/>
                    <a:pt x="21600" y="18439"/>
                  </a:cubicBezTo>
                  <a:cubicBezTo>
                    <a:pt x="21354" y="18247"/>
                    <a:pt x="21108" y="18056"/>
                    <a:pt x="20923" y="17864"/>
                  </a:cubicBezTo>
                  <a:cubicBezTo>
                    <a:pt x="20738" y="18008"/>
                    <a:pt x="20554" y="18152"/>
                    <a:pt x="20369" y="18295"/>
                  </a:cubicBezTo>
                  <a:cubicBezTo>
                    <a:pt x="18277" y="19924"/>
                    <a:pt x="15385" y="20882"/>
                    <a:pt x="12369" y="20882"/>
                  </a:cubicBezTo>
                  <a:cubicBezTo>
                    <a:pt x="12369" y="20882"/>
                    <a:pt x="12369" y="20882"/>
                    <a:pt x="12369" y="20882"/>
                  </a:cubicBezTo>
                  <a:cubicBezTo>
                    <a:pt x="12308" y="20882"/>
                    <a:pt x="12246" y="20882"/>
                    <a:pt x="12185" y="20882"/>
                  </a:cubicBezTo>
                  <a:cubicBezTo>
                    <a:pt x="5969" y="20786"/>
                    <a:pt x="985" y="16763"/>
                    <a:pt x="985" y="11878"/>
                  </a:cubicBezTo>
                  <a:cubicBezTo>
                    <a:pt x="985" y="10345"/>
                    <a:pt x="985" y="10345"/>
                    <a:pt x="985" y="10345"/>
                  </a:cubicBezTo>
                  <a:moveTo>
                    <a:pt x="11754" y="0"/>
                  </a:moveTo>
                  <a:cubicBezTo>
                    <a:pt x="1908" y="0"/>
                    <a:pt x="1908" y="0"/>
                    <a:pt x="1908" y="0"/>
                  </a:cubicBezTo>
                  <a:cubicBezTo>
                    <a:pt x="1046" y="0"/>
                    <a:pt x="308" y="431"/>
                    <a:pt x="62" y="1054"/>
                  </a:cubicBezTo>
                  <a:cubicBezTo>
                    <a:pt x="0" y="1197"/>
                    <a:pt x="0" y="1341"/>
                    <a:pt x="0" y="1485"/>
                  </a:cubicBezTo>
                  <a:cubicBezTo>
                    <a:pt x="0" y="5556"/>
                    <a:pt x="0" y="5556"/>
                    <a:pt x="0" y="5556"/>
                  </a:cubicBezTo>
                  <a:cubicBezTo>
                    <a:pt x="185" y="5556"/>
                    <a:pt x="308" y="5556"/>
                    <a:pt x="492" y="5556"/>
                  </a:cubicBezTo>
                  <a:cubicBezTo>
                    <a:pt x="738" y="5556"/>
                    <a:pt x="985" y="5699"/>
                    <a:pt x="985" y="5939"/>
                  </a:cubicBezTo>
                  <a:cubicBezTo>
                    <a:pt x="985" y="1485"/>
                    <a:pt x="985" y="1485"/>
                    <a:pt x="985" y="1485"/>
                  </a:cubicBezTo>
                  <a:cubicBezTo>
                    <a:pt x="985" y="1102"/>
                    <a:pt x="1415" y="766"/>
                    <a:pt x="1908" y="766"/>
                  </a:cubicBezTo>
                  <a:cubicBezTo>
                    <a:pt x="11569" y="766"/>
                    <a:pt x="11569" y="766"/>
                    <a:pt x="11569" y="766"/>
                  </a:cubicBezTo>
                  <a:cubicBezTo>
                    <a:pt x="11631" y="479"/>
                    <a:pt x="11692" y="239"/>
                    <a:pt x="11754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1" name="Shape 4419"/>
            <p:cNvSpPr/>
            <p:nvPr/>
          </p:nvSpPr>
          <p:spPr>
            <a:xfrm>
              <a:off x="916258" y="2366565"/>
              <a:ext cx="92936" cy="232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9360" y="1152"/>
                    <a:pt x="0" y="5472"/>
                    <a:pt x="0" y="10944"/>
                  </a:cubicBezTo>
                  <a:cubicBezTo>
                    <a:pt x="0" y="16128"/>
                    <a:pt x="9360" y="20736"/>
                    <a:pt x="21600" y="2160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A2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2" name="Shape 4420"/>
            <p:cNvSpPr/>
            <p:nvPr/>
          </p:nvSpPr>
          <p:spPr>
            <a:xfrm>
              <a:off x="867828" y="2316825"/>
              <a:ext cx="191106" cy="335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26" y="18200"/>
                  </a:moveTo>
                  <a:cubicBezTo>
                    <a:pt x="10103" y="17600"/>
                    <a:pt x="5574" y="14400"/>
                    <a:pt x="5574" y="10800"/>
                  </a:cubicBezTo>
                  <a:cubicBezTo>
                    <a:pt x="5574" y="7000"/>
                    <a:pt x="10103" y="4000"/>
                    <a:pt x="16026" y="3200"/>
                  </a:cubicBezTo>
                  <a:cubicBezTo>
                    <a:pt x="16026" y="18200"/>
                    <a:pt x="16026" y="18200"/>
                    <a:pt x="16026" y="18200"/>
                  </a:cubicBezTo>
                  <a:moveTo>
                    <a:pt x="18813" y="0"/>
                  </a:moveTo>
                  <a:cubicBezTo>
                    <a:pt x="17768" y="0"/>
                    <a:pt x="17071" y="0"/>
                    <a:pt x="16026" y="0"/>
                  </a:cubicBezTo>
                  <a:cubicBezTo>
                    <a:pt x="14284" y="200"/>
                    <a:pt x="12890" y="400"/>
                    <a:pt x="11497" y="800"/>
                  </a:cubicBezTo>
                  <a:cubicBezTo>
                    <a:pt x="9406" y="1200"/>
                    <a:pt x="7665" y="2000"/>
                    <a:pt x="5923" y="2800"/>
                  </a:cubicBezTo>
                  <a:cubicBezTo>
                    <a:pt x="5923" y="2800"/>
                    <a:pt x="5923" y="2800"/>
                    <a:pt x="5923" y="2800"/>
                  </a:cubicBezTo>
                  <a:cubicBezTo>
                    <a:pt x="2787" y="4600"/>
                    <a:pt x="348" y="7000"/>
                    <a:pt x="0" y="9600"/>
                  </a:cubicBezTo>
                  <a:cubicBezTo>
                    <a:pt x="0" y="11800"/>
                    <a:pt x="0" y="11800"/>
                    <a:pt x="0" y="11800"/>
                  </a:cubicBezTo>
                  <a:cubicBezTo>
                    <a:pt x="697" y="16800"/>
                    <a:pt x="7665" y="20800"/>
                    <a:pt x="16026" y="21600"/>
                  </a:cubicBezTo>
                  <a:cubicBezTo>
                    <a:pt x="17071" y="21600"/>
                    <a:pt x="17768" y="21600"/>
                    <a:pt x="18813" y="21600"/>
                  </a:cubicBezTo>
                  <a:cubicBezTo>
                    <a:pt x="20206" y="21600"/>
                    <a:pt x="21600" y="21000"/>
                    <a:pt x="21600" y="20000"/>
                  </a:cubicBezTo>
                  <a:cubicBezTo>
                    <a:pt x="21600" y="20000"/>
                    <a:pt x="21600" y="20000"/>
                    <a:pt x="21600" y="20000"/>
                  </a:cubicBezTo>
                  <a:cubicBezTo>
                    <a:pt x="21600" y="1600"/>
                    <a:pt x="21600" y="1600"/>
                    <a:pt x="21600" y="1600"/>
                  </a:cubicBezTo>
                  <a:cubicBezTo>
                    <a:pt x="21600" y="1600"/>
                    <a:pt x="21600" y="1600"/>
                    <a:pt x="21600" y="1600"/>
                  </a:cubicBezTo>
                  <a:cubicBezTo>
                    <a:pt x="21600" y="600"/>
                    <a:pt x="20206" y="0"/>
                    <a:pt x="18813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3" name="Shape 4421"/>
            <p:cNvSpPr/>
            <p:nvPr/>
          </p:nvSpPr>
          <p:spPr>
            <a:xfrm>
              <a:off x="1310250" y="2388817"/>
              <a:ext cx="117806" cy="120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4" name="Shape 4422"/>
            <p:cNvSpPr/>
            <p:nvPr/>
          </p:nvSpPr>
          <p:spPr>
            <a:xfrm>
              <a:off x="1248729" y="2221273"/>
              <a:ext cx="238357" cy="120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extrusionOk="0">
                  <a:moveTo>
                    <a:pt x="10800" y="0"/>
                  </a:moveTo>
                  <a:cubicBezTo>
                    <a:pt x="5538" y="0"/>
                    <a:pt x="831" y="7200"/>
                    <a:pt x="0" y="16615"/>
                  </a:cubicBezTo>
                  <a:cubicBezTo>
                    <a:pt x="0" y="18831"/>
                    <a:pt x="831" y="21046"/>
                    <a:pt x="1938" y="21600"/>
                  </a:cubicBezTo>
                  <a:cubicBezTo>
                    <a:pt x="1938" y="21600"/>
                    <a:pt x="2215" y="21600"/>
                    <a:pt x="2215" y="21600"/>
                  </a:cubicBezTo>
                  <a:cubicBezTo>
                    <a:pt x="3323" y="21600"/>
                    <a:pt x="4431" y="19938"/>
                    <a:pt x="4431" y="17723"/>
                  </a:cubicBezTo>
                  <a:cubicBezTo>
                    <a:pt x="4985" y="12738"/>
                    <a:pt x="7754" y="8862"/>
                    <a:pt x="10800" y="8862"/>
                  </a:cubicBezTo>
                  <a:cubicBezTo>
                    <a:pt x="13846" y="8862"/>
                    <a:pt x="16615" y="12738"/>
                    <a:pt x="17169" y="17723"/>
                  </a:cubicBezTo>
                  <a:cubicBezTo>
                    <a:pt x="17169" y="19938"/>
                    <a:pt x="18277" y="21600"/>
                    <a:pt x="19108" y="21600"/>
                  </a:cubicBezTo>
                  <a:cubicBezTo>
                    <a:pt x="19385" y="21600"/>
                    <a:pt x="19385" y="21600"/>
                    <a:pt x="19662" y="21600"/>
                  </a:cubicBezTo>
                  <a:cubicBezTo>
                    <a:pt x="20769" y="21046"/>
                    <a:pt x="21600" y="18831"/>
                    <a:pt x="21323" y="16062"/>
                  </a:cubicBezTo>
                  <a:cubicBezTo>
                    <a:pt x="20769" y="7200"/>
                    <a:pt x="16062" y="0"/>
                    <a:pt x="10800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5" name="Shape 4423"/>
            <p:cNvSpPr/>
            <p:nvPr/>
          </p:nvSpPr>
          <p:spPr>
            <a:xfrm>
              <a:off x="1511827" y="2627044"/>
              <a:ext cx="240846" cy="14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85" y="0"/>
                  </a:moveTo>
                  <a:cubicBezTo>
                    <a:pt x="18000" y="0"/>
                    <a:pt x="17169" y="1379"/>
                    <a:pt x="17169" y="3677"/>
                  </a:cubicBezTo>
                  <a:cubicBezTo>
                    <a:pt x="17169" y="9191"/>
                    <a:pt x="14123" y="14247"/>
                    <a:pt x="10800" y="14247"/>
                  </a:cubicBezTo>
                  <a:cubicBezTo>
                    <a:pt x="7200" y="14247"/>
                    <a:pt x="4431" y="9191"/>
                    <a:pt x="4431" y="3677"/>
                  </a:cubicBezTo>
                  <a:cubicBezTo>
                    <a:pt x="4431" y="1379"/>
                    <a:pt x="3323" y="0"/>
                    <a:pt x="2215" y="0"/>
                  </a:cubicBezTo>
                  <a:cubicBezTo>
                    <a:pt x="831" y="0"/>
                    <a:pt x="0" y="1379"/>
                    <a:pt x="0" y="3677"/>
                  </a:cubicBezTo>
                  <a:cubicBezTo>
                    <a:pt x="0" y="13328"/>
                    <a:pt x="4708" y="21600"/>
                    <a:pt x="10800" y="21600"/>
                  </a:cubicBezTo>
                  <a:cubicBezTo>
                    <a:pt x="16338" y="21600"/>
                    <a:pt x="21046" y="14247"/>
                    <a:pt x="21600" y="5055"/>
                  </a:cubicBezTo>
                  <a:cubicBezTo>
                    <a:pt x="20769" y="3217"/>
                    <a:pt x="20215" y="1838"/>
                    <a:pt x="19385" y="0"/>
                  </a:cubicBezTo>
                  <a:cubicBezTo>
                    <a:pt x="19385" y="0"/>
                    <a:pt x="19385" y="0"/>
                    <a:pt x="19385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6" name="Shape 4424"/>
            <p:cNvSpPr/>
            <p:nvPr/>
          </p:nvSpPr>
          <p:spPr>
            <a:xfrm>
              <a:off x="1489575" y="2930719"/>
              <a:ext cx="282734" cy="14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extrusionOk="0">
                  <a:moveTo>
                    <a:pt x="19546" y="0"/>
                  </a:moveTo>
                  <a:cubicBezTo>
                    <a:pt x="1894" y="0"/>
                    <a:pt x="1894" y="0"/>
                    <a:pt x="1894" y="0"/>
                  </a:cubicBezTo>
                  <a:cubicBezTo>
                    <a:pt x="733" y="0"/>
                    <a:pt x="-196" y="2298"/>
                    <a:pt x="36" y="4136"/>
                  </a:cubicBezTo>
                  <a:cubicBezTo>
                    <a:pt x="1198" y="14247"/>
                    <a:pt x="5378" y="21600"/>
                    <a:pt x="10720" y="21600"/>
                  </a:cubicBezTo>
                  <a:cubicBezTo>
                    <a:pt x="15830" y="21600"/>
                    <a:pt x="20243" y="14247"/>
                    <a:pt x="21172" y="4136"/>
                  </a:cubicBezTo>
                  <a:cubicBezTo>
                    <a:pt x="21404" y="2298"/>
                    <a:pt x="20475" y="0"/>
                    <a:pt x="19546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7" name="Shape 4425"/>
            <p:cNvSpPr/>
            <p:nvPr/>
          </p:nvSpPr>
          <p:spPr>
            <a:xfrm>
              <a:off x="3060304" y="3493563"/>
              <a:ext cx="984324" cy="359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47" y="3538"/>
                    <a:pt x="1155" y="7634"/>
                    <a:pt x="1155" y="11917"/>
                  </a:cubicBezTo>
                  <a:cubicBezTo>
                    <a:pt x="1155" y="21600"/>
                    <a:pt x="1155" y="21600"/>
                    <a:pt x="115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1917"/>
                    <a:pt x="21600" y="11917"/>
                    <a:pt x="21600" y="11917"/>
                  </a:cubicBezTo>
                  <a:cubicBezTo>
                    <a:pt x="21600" y="9869"/>
                    <a:pt x="21532" y="8007"/>
                    <a:pt x="21328" y="6331"/>
                  </a:cubicBezTo>
                  <a:cubicBezTo>
                    <a:pt x="20581" y="8752"/>
                    <a:pt x="19766" y="10800"/>
                    <a:pt x="18883" y="12662"/>
                  </a:cubicBezTo>
                  <a:cubicBezTo>
                    <a:pt x="18747" y="12848"/>
                    <a:pt x="18679" y="13034"/>
                    <a:pt x="18543" y="13034"/>
                  </a:cubicBezTo>
                  <a:cubicBezTo>
                    <a:pt x="16098" y="13034"/>
                    <a:pt x="13789" y="12662"/>
                    <a:pt x="11683" y="11731"/>
                  </a:cubicBezTo>
                  <a:cubicBezTo>
                    <a:pt x="11411" y="12662"/>
                    <a:pt x="11140" y="13779"/>
                    <a:pt x="10800" y="14897"/>
                  </a:cubicBezTo>
                  <a:cubicBezTo>
                    <a:pt x="10664" y="15455"/>
                    <a:pt x="10596" y="15828"/>
                    <a:pt x="10596" y="15828"/>
                  </a:cubicBezTo>
                  <a:cubicBezTo>
                    <a:pt x="10460" y="16200"/>
                    <a:pt x="10325" y="16386"/>
                    <a:pt x="10121" y="16386"/>
                  </a:cubicBezTo>
                  <a:cubicBezTo>
                    <a:pt x="10121" y="16386"/>
                    <a:pt x="10121" y="16386"/>
                    <a:pt x="10121" y="16386"/>
                  </a:cubicBezTo>
                  <a:cubicBezTo>
                    <a:pt x="10121" y="16386"/>
                    <a:pt x="10121" y="16386"/>
                    <a:pt x="10121" y="16386"/>
                  </a:cubicBezTo>
                  <a:cubicBezTo>
                    <a:pt x="9985" y="16386"/>
                    <a:pt x="9781" y="16200"/>
                    <a:pt x="9713" y="15828"/>
                  </a:cubicBezTo>
                  <a:cubicBezTo>
                    <a:pt x="9034" y="13407"/>
                    <a:pt x="8491" y="11545"/>
                    <a:pt x="8015" y="9869"/>
                  </a:cubicBezTo>
                  <a:cubicBezTo>
                    <a:pt x="4823" y="7821"/>
                    <a:pt x="2174" y="4469"/>
                    <a:pt x="0" y="0"/>
                  </a:cubicBezTo>
                </a:path>
              </a:pathLst>
            </a:custGeom>
            <a:solidFill>
              <a:srgbClr val="108C8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8" name="Shape 4426"/>
            <p:cNvSpPr/>
            <p:nvPr/>
          </p:nvSpPr>
          <p:spPr>
            <a:xfrm>
              <a:off x="3057686" y="3490945"/>
              <a:ext cx="1036682" cy="362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84" y="3692"/>
                  </a:moveTo>
                  <a:cubicBezTo>
                    <a:pt x="20826" y="4615"/>
                    <a:pt x="20568" y="5538"/>
                    <a:pt x="20310" y="6462"/>
                  </a:cubicBezTo>
                  <a:cubicBezTo>
                    <a:pt x="20504" y="8123"/>
                    <a:pt x="20568" y="9969"/>
                    <a:pt x="20568" y="12000"/>
                  </a:cubicBezTo>
                  <a:cubicBezTo>
                    <a:pt x="20568" y="21600"/>
                    <a:pt x="20568" y="21600"/>
                    <a:pt x="20568" y="21600"/>
                  </a:cubicBezTo>
                  <a:cubicBezTo>
                    <a:pt x="1161" y="21600"/>
                    <a:pt x="1161" y="21600"/>
                    <a:pt x="1161" y="21600"/>
                  </a:cubicBezTo>
                  <a:cubicBezTo>
                    <a:pt x="1161" y="21600"/>
                    <a:pt x="1161" y="21600"/>
                    <a:pt x="1161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2000"/>
                    <a:pt x="21600" y="12000"/>
                    <a:pt x="21600" y="12000"/>
                  </a:cubicBezTo>
                  <a:cubicBezTo>
                    <a:pt x="21600" y="9046"/>
                    <a:pt x="21407" y="6277"/>
                    <a:pt x="21084" y="3692"/>
                  </a:cubicBezTo>
                  <a:moveTo>
                    <a:pt x="0" y="0"/>
                  </a:moveTo>
                  <a:cubicBezTo>
                    <a:pt x="64" y="0"/>
                    <a:pt x="64" y="185"/>
                    <a:pt x="64" y="185"/>
                  </a:cubicBezTo>
                  <a:cubicBezTo>
                    <a:pt x="64" y="185"/>
                    <a:pt x="64" y="185"/>
                    <a:pt x="64" y="185"/>
                  </a:cubicBezTo>
                  <a:cubicBezTo>
                    <a:pt x="64" y="0"/>
                    <a:pt x="64" y="0"/>
                    <a:pt x="0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9" name="Shape 4427"/>
            <p:cNvSpPr/>
            <p:nvPr/>
          </p:nvSpPr>
          <p:spPr>
            <a:xfrm>
              <a:off x="2973914" y="3853522"/>
              <a:ext cx="1120454" cy="49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685" y="0"/>
                    <a:pt x="2685" y="0"/>
                    <a:pt x="2685" y="0"/>
                  </a:cubicBezTo>
                  <a:cubicBezTo>
                    <a:pt x="2685" y="10800"/>
                    <a:pt x="2685" y="10800"/>
                    <a:pt x="2685" y="10800"/>
                  </a:cubicBezTo>
                  <a:cubicBezTo>
                    <a:pt x="2685" y="16200"/>
                    <a:pt x="2446" y="21600"/>
                    <a:pt x="2208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123" y="21600"/>
                    <a:pt x="21123" y="21600"/>
                    <a:pt x="21123" y="21600"/>
                  </a:cubicBezTo>
                  <a:cubicBezTo>
                    <a:pt x="21421" y="21600"/>
                    <a:pt x="21600" y="16200"/>
                    <a:pt x="21600" y="1080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0" name="Shape 4428"/>
            <p:cNvSpPr/>
            <p:nvPr/>
          </p:nvSpPr>
          <p:spPr>
            <a:xfrm>
              <a:off x="3425499" y="3658490"/>
              <a:ext cx="167545" cy="10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171"/>
                  </a:moveTo>
                  <a:cubicBezTo>
                    <a:pt x="19600" y="10491"/>
                    <a:pt x="17600" y="14194"/>
                    <a:pt x="16400" y="16663"/>
                  </a:cubicBezTo>
                  <a:cubicBezTo>
                    <a:pt x="18400" y="12960"/>
                    <a:pt x="20000" y="9257"/>
                    <a:pt x="21600" y="6171"/>
                  </a:cubicBezTo>
                  <a:cubicBezTo>
                    <a:pt x="21600" y="6171"/>
                    <a:pt x="21600" y="6171"/>
                    <a:pt x="21600" y="6171"/>
                  </a:cubicBezTo>
                  <a:moveTo>
                    <a:pt x="0" y="0"/>
                  </a:moveTo>
                  <a:cubicBezTo>
                    <a:pt x="2800" y="5554"/>
                    <a:pt x="6000" y="11726"/>
                    <a:pt x="10000" y="19749"/>
                  </a:cubicBezTo>
                  <a:cubicBezTo>
                    <a:pt x="10400" y="20983"/>
                    <a:pt x="11600" y="21600"/>
                    <a:pt x="12400" y="21600"/>
                  </a:cubicBezTo>
                  <a:cubicBezTo>
                    <a:pt x="12400" y="21600"/>
                    <a:pt x="12400" y="21600"/>
                    <a:pt x="12400" y="21600"/>
                  </a:cubicBezTo>
                  <a:cubicBezTo>
                    <a:pt x="11600" y="21600"/>
                    <a:pt x="10400" y="20983"/>
                    <a:pt x="10000" y="19749"/>
                  </a:cubicBezTo>
                  <a:cubicBezTo>
                    <a:pt x="10000" y="19749"/>
                    <a:pt x="5200" y="987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1" name="Shape 4429"/>
            <p:cNvSpPr/>
            <p:nvPr/>
          </p:nvSpPr>
          <p:spPr>
            <a:xfrm>
              <a:off x="3502726" y="3676815"/>
              <a:ext cx="34033" cy="2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927" y="8100"/>
                    <a:pt x="7855" y="13500"/>
                    <a:pt x="11782" y="21600"/>
                  </a:cubicBezTo>
                  <a:cubicBezTo>
                    <a:pt x="15709" y="16200"/>
                    <a:pt x="17673" y="10800"/>
                    <a:pt x="21600" y="5400"/>
                  </a:cubicBezTo>
                  <a:cubicBezTo>
                    <a:pt x="13745" y="2700"/>
                    <a:pt x="7855" y="0"/>
                    <a:pt x="0" y="0"/>
                  </a:cubicBezTo>
                </a:path>
              </a:pathLst>
            </a:custGeom>
            <a:solidFill>
              <a:srgbClr val="B6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2" name="Shape 4430"/>
            <p:cNvSpPr/>
            <p:nvPr/>
          </p:nvSpPr>
          <p:spPr>
            <a:xfrm>
              <a:off x="3425499" y="3658490"/>
              <a:ext cx="167545" cy="10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200" y="9874"/>
                    <a:pt x="10000" y="19749"/>
                    <a:pt x="10000" y="19749"/>
                  </a:cubicBezTo>
                  <a:cubicBezTo>
                    <a:pt x="10400" y="20983"/>
                    <a:pt x="11600" y="21600"/>
                    <a:pt x="12400" y="21600"/>
                  </a:cubicBezTo>
                  <a:cubicBezTo>
                    <a:pt x="12400" y="21600"/>
                    <a:pt x="12400" y="21600"/>
                    <a:pt x="12400" y="21600"/>
                  </a:cubicBezTo>
                  <a:cubicBezTo>
                    <a:pt x="13600" y="21600"/>
                    <a:pt x="14400" y="20983"/>
                    <a:pt x="15200" y="19749"/>
                  </a:cubicBezTo>
                  <a:cubicBezTo>
                    <a:pt x="15200" y="19749"/>
                    <a:pt x="15600" y="18514"/>
                    <a:pt x="16400" y="16663"/>
                  </a:cubicBezTo>
                  <a:cubicBezTo>
                    <a:pt x="17600" y="14194"/>
                    <a:pt x="19600" y="10491"/>
                    <a:pt x="21600" y="6171"/>
                  </a:cubicBezTo>
                  <a:cubicBezTo>
                    <a:pt x="19200" y="5554"/>
                    <a:pt x="16800" y="5554"/>
                    <a:pt x="14400" y="4937"/>
                  </a:cubicBezTo>
                  <a:cubicBezTo>
                    <a:pt x="13600" y="6171"/>
                    <a:pt x="13200" y="7406"/>
                    <a:pt x="12400" y="8640"/>
                  </a:cubicBezTo>
                  <a:cubicBezTo>
                    <a:pt x="11600" y="6789"/>
                    <a:pt x="10800" y="5554"/>
                    <a:pt x="10000" y="3703"/>
                  </a:cubicBezTo>
                  <a:cubicBezTo>
                    <a:pt x="6800" y="2469"/>
                    <a:pt x="3200" y="1234"/>
                    <a:pt x="0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3" name="Shape 4431"/>
            <p:cNvSpPr/>
            <p:nvPr/>
          </p:nvSpPr>
          <p:spPr>
            <a:xfrm>
              <a:off x="3246173" y="1428054"/>
              <a:ext cx="1000032" cy="146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52" y="0"/>
                  </a:moveTo>
                  <a:cubicBezTo>
                    <a:pt x="3879" y="0"/>
                    <a:pt x="1872" y="320"/>
                    <a:pt x="0" y="824"/>
                  </a:cubicBezTo>
                  <a:cubicBezTo>
                    <a:pt x="936" y="1510"/>
                    <a:pt x="1739" y="2242"/>
                    <a:pt x="2407" y="3066"/>
                  </a:cubicBezTo>
                  <a:cubicBezTo>
                    <a:pt x="3544" y="2837"/>
                    <a:pt x="4748" y="2700"/>
                    <a:pt x="5952" y="2700"/>
                  </a:cubicBezTo>
                  <a:cubicBezTo>
                    <a:pt x="6219" y="2700"/>
                    <a:pt x="6487" y="2700"/>
                    <a:pt x="6754" y="2746"/>
                  </a:cubicBezTo>
                  <a:cubicBezTo>
                    <a:pt x="6754" y="2700"/>
                    <a:pt x="6754" y="2700"/>
                    <a:pt x="6754" y="2700"/>
                  </a:cubicBezTo>
                  <a:cubicBezTo>
                    <a:pt x="7557" y="2792"/>
                    <a:pt x="7557" y="2792"/>
                    <a:pt x="7557" y="2792"/>
                  </a:cubicBezTo>
                  <a:cubicBezTo>
                    <a:pt x="13709" y="3295"/>
                    <a:pt x="18524" y="6819"/>
                    <a:pt x="18858" y="11120"/>
                  </a:cubicBezTo>
                  <a:cubicBezTo>
                    <a:pt x="18858" y="11120"/>
                    <a:pt x="18858" y="11120"/>
                    <a:pt x="18858" y="11120"/>
                  </a:cubicBezTo>
                  <a:cubicBezTo>
                    <a:pt x="18858" y="11441"/>
                    <a:pt x="18858" y="11441"/>
                    <a:pt x="18858" y="11441"/>
                  </a:cubicBezTo>
                  <a:cubicBezTo>
                    <a:pt x="18858" y="11486"/>
                    <a:pt x="18858" y="11486"/>
                    <a:pt x="18858" y="11486"/>
                  </a:cubicBezTo>
                  <a:cubicBezTo>
                    <a:pt x="18858" y="12173"/>
                    <a:pt x="18858" y="12173"/>
                    <a:pt x="18858" y="12173"/>
                  </a:cubicBezTo>
                  <a:cubicBezTo>
                    <a:pt x="18858" y="12219"/>
                    <a:pt x="18858" y="12219"/>
                    <a:pt x="18858" y="12219"/>
                  </a:cubicBezTo>
                  <a:cubicBezTo>
                    <a:pt x="18858" y="12219"/>
                    <a:pt x="18858" y="12219"/>
                    <a:pt x="18858" y="12219"/>
                  </a:cubicBezTo>
                  <a:cubicBezTo>
                    <a:pt x="18858" y="18488"/>
                    <a:pt x="18858" y="18488"/>
                    <a:pt x="18858" y="18488"/>
                  </a:cubicBezTo>
                  <a:cubicBezTo>
                    <a:pt x="18858" y="19541"/>
                    <a:pt x="18591" y="20593"/>
                    <a:pt x="18056" y="21600"/>
                  </a:cubicBezTo>
                  <a:cubicBezTo>
                    <a:pt x="19861" y="20364"/>
                    <a:pt x="20998" y="19037"/>
                    <a:pt x="21600" y="18259"/>
                  </a:cubicBezTo>
                  <a:cubicBezTo>
                    <a:pt x="21600" y="10663"/>
                    <a:pt x="21600" y="10663"/>
                    <a:pt x="21600" y="10663"/>
                  </a:cubicBezTo>
                  <a:cubicBezTo>
                    <a:pt x="21600" y="4805"/>
                    <a:pt x="14578" y="0"/>
                    <a:pt x="5952" y="0"/>
                  </a:cubicBezTo>
                </a:path>
              </a:pathLst>
            </a:custGeom>
            <a:solidFill>
              <a:srgbClr val="2CA8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4" name="Shape 4432"/>
            <p:cNvSpPr/>
            <p:nvPr/>
          </p:nvSpPr>
          <p:spPr>
            <a:xfrm>
              <a:off x="3212141" y="1378315"/>
              <a:ext cx="1083804" cy="1366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71" y="0"/>
                  </a:moveTo>
                  <a:cubicBezTo>
                    <a:pt x="4011" y="0"/>
                    <a:pt x="1851" y="392"/>
                    <a:pt x="0" y="1078"/>
                  </a:cubicBezTo>
                  <a:cubicBezTo>
                    <a:pt x="247" y="1273"/>
                    <a:pt x="494" y="1469"/>
                    <a:pt x="679" y="1665"/>
                  </a:cubicBezTo>
                  <a:cubicBezTo>
                    <a:pt x="2407" y="1127"/>
                    <a:pt x="4258" y="784"/>
                    <a:pt x="6171" y="784"/>
                  </a:cubicBezTo>
                  <a:cubicBezTo>
                    <a:pt x="14133" y="784"/>
                    <a:pt x="20613" y="5927"/>
                    <a:pt x="20613" y="12196"/>
                  </a:cubicBezTo>
                  <a:cubicBezTo>
                    <a:pt x="20613" y="20327"/>
                    <a:pt x="20613" y="20327"/>
                    <a:pt x="20613" y="20327"/>
                  </a:cubicBezTo>
                  <a:cubicBezTo>
                    <a:pt x="20983" y="19739"/>
                    <a:pt x="21106" y="19445"/>
                    <a:pt x="21106" y="19445"/>
                  </a:cubicBezTo>
                  <a:cubicBezTo>
                    <a:pt x="21106" y="19445"/>
                    <a:pt x="21106" y="19445"/>
                    <a:pt x="21106" y="19445"/>
                  </a:cubicBezTo>
                  <a:cubicBezTo>
                    <a:pt x="21106" y="19445"/>
                    <a:pt x="21106" y="20131"/>
                    <a:pt x="20983" y="21257"/>
                  </a:cubicBezTo>
                  <a:cubicBezTo>
                    <a:pt x="21045" y="21257"/>
                    <a:pt x="21106" y="21257"/>
                    <a:pt x="21106" y="21257"/>
                  </a:cubicBezTo>
                  <a:cubicBezTo>
                    <a:pt x="21168" y="21257"/>
                    <a:pt x="21168" y="21257"/>
                    <a:pt x="21230" y="21257"/>
                  </a:cubicBezTo>
                  <a:cubicBezTo>
                    <a:pt x="21415" y="21306"/>
                    <a:pt x="21600" y="21404"/>
                    <a:pt x="21600" y="21600"/>
                  </a:cubicBezTo>
                  <a:cubicBezTo>
                    <a:pt x="21600" y="21453"/>
                    <a:pt x="21600" y="21355"/>
                    <a:pt x="21600" y="21208"/>
                  </a:cubicBezTo>
                  <a:cubicBezTo>
                    <a:pt x="21600" y="12196"/>
                    <a:pt x="21600" y="12196"/>
                    <a:pt x="21600" y="12196"/>
                  </a:cubicBezTo>
                  <a:cubicBezTo>
                    <a:pt x="21600" y="11804"/>
                    <a:pt x="21600" y="11804"/>
                    <a:pt x="21600" y="11804"/>
                  </a:cubicBezTo>
                  <a:cubicBezTo>
                    <a:pt x="21600" y="11804"/>
                    <a:pt x="21600" y="11804"/>
                    <a:pt x="21600" y="11804"/>
                  </a:cubicBezTo>
                  <a:cubicBezTo>
                    <a:pt x="21291" y="5290"/>
                    <a:pt x="14503" y="0"/>
                    <a:pt x="6171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5" name="Shape 4433"/>
            <p:cNvSpPr/>
            <p:nvPr/>
          </p:nvSpPr>
          <p:spPr>
            <a:xfrm>
              <a:off x="3051141" y="2663695"/>
              <a:ext cx="1195065" cy="477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0" y="17813"/>
                  </a:moveTo>
                  <a:cubicBezTo>
                    <a:pt x="168" y="18234"/>
                    <a:pt x="112" y="18514"/>
                    <a:pt x="0" y="18795"/>
                  </a:cubicBezTo>
                  <a:cubicBezTo>
                    <a:pt x="560" y="19917"/>
                    <a:pt x="1175" y="20758"/>
                    <a:pt x="1791" y="21600"/>
                  </a:cubicBezTo>
                  <a:cubicBezTo>
                    <a:pt x="1231" y="20478"/>
                    <a:pt x="727" y="19216"/>
                    <a:pt x="280" y="17813"/>
                  </a:cubicBezTo>
                  <a:moveTo>
                    <a:pt x="21600" y="0"/>
                  </a:moveTo>
                  <a:cubicBezTo>
                    <a:pt x="21096" y="2384"/>
                    <a:pt x="20145" y="6452"/>
                    <a:pt x="18634" y="10239"/>
                  </a:cubicBezTo>
                  <a:cubicBezTo>
                    <a:pt x="18075" y="13745"/>
                    <a:pt x="17235" y="16971"/>
                    <a:pt x="16116" y="19777"/>
                  </a:cubicBezTo>
                  <a:cubicBezTo>
                    <a:pt x="16004" y="20057"/>
                    <a:pt x="15892" y="20338"/>
                    <a:pt x="15780" y="20618"/>
                  </a:cubicBezTo>
                  <a:cubicBezTo>
                    <a:pt x="16899" y="18935"/>
                    <a:pt x="17907" y="16971"/>
                    <a:pt x="18802" y="14447"/>
                  </a:cubicBezTo>
                  <a:cubicBezTo>
                    <a:pt x="20593" y="9678"/>
                    <a:pt x="21432" y="4769"/>
                    <a:pt x="21600" y="3647"/>
                  </a:cubicBezTo>
                  <a:cubicBezTo>
                    <a:pt x="21600" y="3226"/>
                    <a:pt x="21600" y="2945"/>
                    <a:pt x="21600" y="2525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1F9B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6" name="Shape 4434"/>
            <p:cNvSpPr/>
            <p:nvPr/>
          </p:nvSpPr>
          <p:spPr>
            <a:xfrm>
              <a:off x="4246204" y="2608719"/>
              <a:ext cx="24872" cy="13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21600" y="0"/>
                    <a:pt x="16200" y="2945"/>
                    <a:pt x="0" y="8836"/>
                  </a:cubicBezTo>
                  <a:cubicBezTo>
                    <a:pt x="0" y="17673"/>
                    <a:pt x="0" y="17673"/>
                    <a:pt x="0" y="17673"/>
                  </a:cubicBezTo>
                  <a:cubicBezTo>
                    <a:pt x="0" y="19145"/>
                    <a:pt x="0" y="20127"/>
                    <a:pt x="0" y="21600"/>
                  </a:cubicBezTo>
                  <a:cubicBezTo>
                    <a:pt x="2700" y="21109"/>
                    <a:pt x="2700" y="20618"/>
                    <a:pt x="2700" y="20618"/>
                  </a:cubicBezTo>
                  <a:cubicBezTo>
                    <a:pt x="5400" y="19636"/>
                    <a:pt x="10800" y="18655"/>
                    <a:pt x="16200" y="18164"/>
                  </a:cubicBezTo>
                  <a:cubicBezTo>
                    <a:pt x="21600" y="6873"/>
                    <a:pt x="21600" y="0"/>
                    <a:pt x="21600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7" name="Shape 4435"/>
            <p:cNvSpPr/>
            <p:nvPr/>
          </p:nvSpPr>
          <p:spPr>
            <a:xfrm>
              <a:off x="3094336" y="1750054"/>
              <a:ext cx="975163" cy="147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63" y="18514"/>
                  </a:moveTo>
                  <a:cubicBezTo>
                    <a:pt x="7817" y="18514"/>
                    <a:pt x="6446" y="17743"/>
                    <a:pt x="6171" y="16699"/>
                  </a:cubicBezTo>
                  <a:cubicBezTo>
                    <a:pt x="6103" y="16472"/>
                    <a:pt x="6377" y="16245"/>
                    <a:pt x="6720" y="16245"/>
                  </a:cubicBezTo>
                  <a:cubicBezTo>
                    <a:pt x="12274" y="16245"/>
                    <a:pt x="12274" y="16245"/>
                    <a:pt x="12274" y="16245"/>
                  </a:cubicBezTo>
                  <a:cubicBezTo>
                    <a:pt x="12617" y="16245"/>
                    <a:pt x="12891" y="16472"/>
                    <a:pt x="12823" y="16699"/>
                  </a:cubicBezTo>
                  <a:cubicBezTo>
                    <a:pt x="12480" y="17743"/>
                    <a:pt x="11109" y="18514"/>
                    <a:pt x="9463" y="18514"/>
                  </a:cubicBezTo>
                  <a:moveTo>
                    <a:pt x="9463" y="12978"/>
                  </a:moveTo>
                  <a:cubicBezTo>
                    <a:pt x="10423" y="12978"/>
                    <a:pt x="11177" y="12479"/>
                    <a:pt x="11177" y="11844"/>
                  </a:cubicBezTo>
                  <a:cubicBezTo>
                    <a:pt x="11177" y="11662"/>
                    <a:pt x="11451" y="11481"/>
                    <a:pt x="11726" y="11481"/>
                  </a:cubicBezTo>
                  <a:cubicBezTo>
                    <a:pt x="12069" y="11481"/>
                    <a:pt x="12274" y="11662"/>
                    <a:pt x="12274" y="11844"/>
                  </a:cubicBezTo>
                  <a:cubicBezTo>
                    <a:pt x="12274" y="12887"/>
                    <a:pt x="11040" y="13704"/>
                    <a:pt x="9463" y="13704"/>
                  </a:cubicBezTo>
                  <a:cubicBezTo>
                    <a:pt x="7954" y="13704"/>
                    <a:pt x="6651" y="12887"/>
                    <a:pt x="6651" y="11844"/>
                  </a:cubicBezTo>
                  <a:cubicBezTo>
                    <a:pt x="6651" y="11662"/>
                    <a:pt x="6926" y="11481"/>
                    <a:pt x="7200" y="11481"/>
                  </a:cubicBezTo>
                  <a:cubicBezTo>
                    <a:pt x="7543" y="11481"/>
                    <a:pt x="7749" y="11662"/>
                    <a:pt x="7749" y="11844"/>
                  </a:cubicBezTo>
                  <a:cubicBezTo>
                    <a:pt x="7749" y="12479"/>
                    <a:pt x="8503" y="12978"/>
                    <a:pt x="9463" y="12978"/>
                  </a:cubicBezTo>
                  <a:moveTo>
                    <a:pt x="15703" y="9575"/>
                  </a:moveTo>
                  <a:cubicBezTo>
                    <a:pt x="14949" y="9575"/>
                    <a:pt x="14263" y="9166"/>
                    <a:pt x="14263" y="8667"/>
                  </a:cubicBezTo>
                  <a:cubicBezTo>
                    <a:pt x="14263" y="8123"/>
                    <a:pt x="14949" y="7714"/>
                    <a:pt x="15703" y="7714"/>
                  </a:cubicBezTo>
                  <a:cubicBezTo>
                    <a:pt x="16526" y="7714"/>
                    <a:pt x="17143" y="8123"/>
                    <a:pt x="17143" y="8667"/>
                  </a:cubicBezTo>
                  <a:cubicBezTo>
                    <a:pt x="17143" y="9166"/>
                    <a:pt x="16526" y="9575"/>
                    <a:pt x="15703" y="9575"/>
                  </a:cubicBezTo>
                  <a:moveTo>
                    <a:pt x="13440" y="6943"/>
                  </a:moveTo>
                  <a:cubicBezTo>
                    <a:pt x="13440" y="6943"/>
                    <a:pt x="13440" y="6943"/>
                    <a:pt x="13371" y="6943"/>
                  </a:cubicBezTo>
                  <a:cubicBezTo>
                    <a:pt x="13097" y="6943"/>
                    <a:pt x="12891" y="6716"/>
                    <a:pt x="12891" y="6534"/>
                  </a:cubicBezTo>
                  <a:cubicBezTo>
                    <a:pt x="13097" y="5718"/>
                    <a:pt x="14331" y="5128"/>
                    <a:pt x="15703" y="5128"/>
                  </a:cubicBezTo>
                  <a:cubicBezTo>
                    <a:pt x="17074" y="5128"/>
                    <a:pt x="18309" y="5718"/>
                    <a:pt x="18514" y="6534"/>
                  </a:cubicBezTo>
                  <a:cubicBezTo>
                    <a:pt x="18583" y="6716"/>
                    <a:pt x="18377" y="6897"/>
                    <a:pt x="18034" y="6943"/>
                  </a:cubicBezTo>
                  <a:cubicBezTo>
                    <a:pt x="18034" y="6943"/>
                    <a:pt x="17966" y="6943"/>
                    <a:pt x="17966" y="6943"/>
                  </a:cubicBezTo>
                  <a:cubicBezTo>
                    <a:pt x="17691" y="6943"/>
                    <a:pt x="17486" y="6852"/>
                    <a:pt x="17417" y="6671"/>
                  </a:cubicBezTo>
                  <a:cubicBezTo>
                    <a:pt x="17280" y="6217"/>
                    <a:pt x="16526" y="5854"/>
                    <a:pt x="15703" y="5854"/>
                  </a:cubicBezTo>
                  <a:cubicBezTo>
                    <a:pt x="14880" y="5854"/>
                    <a:pt x="14126" y="6217"/>
                    <a:pt x="13989" y="6671"/>
                  </a:cubicBezTo>
                  <a:cubicBezTo>
                    <a:pt x="13989" y="6852"/>
                    <a:pt x="13714" y="6943"/>
                    <a:pt x="13440" y="6943"/>
                  </a:cubicBezTo>
                  <a:moveTo>
                    <a:pt x="9463" y="0"/>
                  </a:moveTo>
                  <a:cubicBezTo>
                    <a:pt x="8709" y="0"/>
                    <a:pt x="7954" y="45"/>
                    <a:pt x="7269" y="136"/>
                  </a:cubicBezTo>
                  <a:cubicBezTo>
                    <a:pt x="8297" y="1770"/>
                    <a:pt x="8846" y="3585"/>
                    <a:pt x="8846" y="5445"/>
                  </a:cubicBezTo>
                  <a:cubicBezTo>
                    <a:pt x="8846" y="5445"/>
                    <a:pt x="8846" y="5445"/>
                    <a:pt x="8846" y="5445"/>
                  </a:cubicBezTo>
                  <a:cubicBezTo>
                    <a:pt x="8846" y="5445"/>
                    <a:pt x="8846" y="5445"/>
                    <a:pt x="8846" y="5445"/>
                  </a:cubicBezTo>
                  <a:cubicBezTo>
                    <a:pt x="8846" y="5445"/>
                    <a:pt x="8846" y="5445"/>
                    <a:pt x="8846" y="5445"/>
                  </a:cubicBezTo>
                  <a:cubicBezTo>
                    <a:pt x="8846" y="9666"/>
                    <a:pt x="6034" y="13432"/>
                    <a:pt x="1577" y="16018"/>
                  </a:cubicBezTo>
                  <a:cubicBezTo>
                    <a:pt x="1234" y="16926"/>
                    <a:pt x="686" y="17743"/>
                    <a:pt x="0" y="18514"/>
                  </a:cubicBezTo>
                  <a:cubicBezTo>
                    <a:pt x="2194" y="20375"/>
                    <a:pt x="5554" y="21600"/>
                    <a:pt x="9257" y="21600"/>
                  </a:cubicBezTo>
                  <a:cubicBezTo>
                    <a:pt x="9257" y="21600"/>
                    <a:pt x="9326" y="21600"/>
                    <a:pt x="9326" y="21600"/>
                  </a:cubicBezTo>
                  <a:cubicBezTo>
                    <a:pt x="9600" y="21600"/>
                    <a:pt x="9874" y="21600"/>
                    <a:pt x="10149" y="21600"/>
                  </a:cubicBezTo>
                  <a:cubicBezTo>
                    <a:pt x="13166" y="21509"/>
                    <a:pt x="15909" y="20692"/>
                    <a:pt x="18034" y="19286"/>
                  </a:cubicBezTo>
                  <a:cubicBezTo>
                    <a:pt x="20297" y="17743"/>
                    <a:pt x="21600" y="15746"/>
                    <a:pt x="21600" y="13613"/>
                  </a:cubicBezTo>
                  <a:cubicBezTo>
                    <a:pt x="21600" y="7215"/>
                    <a:pt x="21600" y="7215"/>
                    <a:pt x="21600" y="7215"/>
                  </a:cubicBezTo>
                  <a:cubicBezTo>
                    <a:pt x="17691" y="6353"/>
                    <a:pt x="14194" y="2950"/>
                    <a:pt x="12000" y="182"/>
                  </a:cubicBezTo>
                  <a:cubicBezTo>
                    <a:pt x="11177" y="91"/>
                    <a:pt x="10354" y="0"/>
                    <a:pt x="9463" y="0"/>
                  </a:cubicBezTo>
                </a:path>
              </a:pathLst>
            </a:custGeom>
            <a:solidFill>
              <a:srgbClr val="3DB9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8" name="Shape 4436"/>
            <p:cNvSpPr/>
            <p:nvPr/>
          </p:nvSpPr>
          <p:spPr>
            <a:xfrm>
              <a:off x="3066849" y="1611306"/>
              <a:ext cx="1052389" cy="1613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2" y="18781"/>
                  </a:moveTo>
                  <a:cubicBezTo>
                    <a:pt x="381" y="18988"/>
                    <a:pt x="191" y="19195"/>
                    <a:pt x="0" y="19361"/>
                  </a:cubicBezTo>
                  <a:cubicBezTo>
                    <a:pt x="508" y="19776"/>
                    <a:pt x="1080" y="20149"/>
                    <a:pt x="1715" y="20481"/>
                  </a:cubicBezTo>
                  <a:cubicBezTo>
                    <a:pt x="3875" y="21227"/>
                    <a:pt x="6416" y="21600"/>
                    <a:pt x="9148" y="21600"/>
                  </a:cubicBezTo>
                  <a:cubicBezTo>
                    <a:pt x="5718" y="21600"/>
                    <a:pt x="2605" y="20481"/>
                    <a:pt x="572" y="18781"/>
                  </a:cubicBezTo>
                  <a:moveTo>
                    <a:pt x="20584" y="8458"/>
                  </a:moveTo>
                  <a:cubicBezTo>
                    <a:pt x="20584" y="14303"/>
                    <a:pt x="20584" y="14303"/>
                    <a:pt x="20584" y="14303"/>
                  </a:cubicBezTo>
                  <a:cubicBezTo>
                    <a:pt x="20584" y="16252"/>
                    <a:pt x="19376" y="18076"/>
                    <a:pt x="17280" y="19486"/>
                  </a:cubicBezTo>
                  <a:cubicBezTo>
                    <a:pt x="15311" y="20771"/>
                    <a:pt x="12769" y="21517"/>
                    <a:pt x="9974" y="21600"/>
                  </a:cubicBezTo>
                  <a:cubicBezTo>
                    <a:pt x="12833" y="21559"/>
                    <a:pt x="15374" y="21061"/>
                    <a:pt x="17598" y="20190"/>
                  </a:cubicBezTo>
                  <a:cubicBezTo>
                    <a:pt x="17725" y="20107"/>
                    <a:pt x="17852" y="20025"/>
                    <a:pt x="17979" y="19942"/>
                  </a:cubicBezTo>
                  <a:cubicBezTo>
                    <a:pt x="19249" y="19112"/>
                    <a:pt x="20202" y="18159"/>
                    <a:pt x="20838" y="17122"/>
                  </a:cubicBezTo>
                  <a:cubicBezTo>
                    <a:pt x="21346" y="16210"/>
                    <a:pt x="21600" y="15257"/>
                    <a:pt x="21600" y="14303"/>
                  </a:cubicBezTo>
                  <a:cubicBezTo>
                    <a:pt x="21600" y="8623"/>
                    <a:pt x="21600" y="8623"/>
                    <a:pt x="21600" y="8623"/>
                  </a:cubicBezTo>
                  <a:cubicBezTo>
                    <a:pt x="21092" y="8540"/>
                    <a:pt x="21092" y="8540"/>
                    <a:pt x="21092" y="8540"/>
                  </a:cubicBezTo>
                  <a:cubicBezTo>
                    <a:pt x="21092" y="9494"/>
                    <a:pt x="21092" y="9494"/>
                    <a:pt x="21092" y="9494"/>
                  </a:cubicBezTo>
                  <a:cubicBezTo>
                    <a:pt x="21092" y="9494"/>
                    <a:pt x="21092" y="9494"/>
                    <a:pt x="21092" y="9494"/>
                  </a:cubicBezTo>
                  <a:cubicBezTo>
                    <a:pt x="21092" y="9162"/>
                    <a:pt x="21028" y="8831"/>
                    <a:pt x="20965" y="8540"/>
                  </a:cubicBezTo>
                  <a:cubicBezTo>
                    <a:pt x="20965" y="8540"/>
                    <a:pt x="20965" y="8540"/>
                    <a:pt x="20965" y="8540"/>
                  </a:cubicBezTo>
                  <a:cubicBezTo>
                    <a:pt x="20838" y="8499"/>
                    <a:pt x="20711" y="8499"/>
                    <a:pt x="20584" y="8458"/>
                  </a:cubicBezTo>
                  <a:moveTo>
                    <a:pt x="21600" y="7919"/>
                  </a:moveTo>
                  <a:cubicBezTo>
                    <a:pt x="21600" y="8582"/>
                    <a:pt x="21600" y="8582"/>
                    <a:pt x="21600" y="8582"/>
                  </a:cubicBezTo>
                  <a:cubicBezTo>
                    <a:pt x="21600" y="7960"/>
                    <a:pt x="21600" y="7960"/>
                    <a:pt x="21600" y="7960"/>
                  </a:cubicBezTo>
                  <a:cubicBezTo>
                    <a:pt x="21600" y="7919"/>
                    <a:pt x="21600" y="7919"/>
                    <a:pt x="21600" y="7919"/>
                  </a:cubicBezTo>
                  <a:moveTo>
                    <a:pt x="10864" y="83"/>
                  </a:moveTo>
                  <a:cubicBezTo>
                    <a:pt x="11054" y="83"/>
                    <a:pt x="11054" y="83"/>
                    <a:pt x="11054" y="83"/>
                  </a:cubicBezTo>
                  <a:cubicBezTo>
                    <a:pt x="16835" y="622"/>
                    <a:pt x="21282" y="3814"/>
                    <a:pt x="21600" y="7628"/>
                  </a:cubicBezTo>
                  <a:cubicBezTo>
                    <a:pt x="21600" y="7628"/>
                    <a:pt x="21600" y="7628"/>
                    <a:pt x="21600" y="7628"/>
                  </a:cubicBezTo>
                  <a:cubicBezTo>
                    <a:pt x="21282" y="3731"/>
                    <a:pt x="16708" y="539"/>
                    <a:pt x="10864" y="83"/>
                  </a:cubicBezTo>
                  <a:moveTo>
                    <a:pt x="9339" y="0"/>
                  </a:moveTo>
                  <a:cubicBezTo>
                    <a:pt x="8195" y="0"/>
                    <a:pt x="7052" y="124"/>
                    <a:pt x="5972" y="332"/>
                  </a:cubicBezTo>
                  <a:cubicBezTo>
                    <a:pt x="6099" y="415"/>
                    <a:pt x="6162" y="498"/>
                    <a:pt x="6289" y="622"/>
                  </a:cubicBezTo>
                  <a:cubicBezTo>
                    <a:pt x="7242" y="415"/>
                    <a:pt x="8259" y="332"/>
                    <a:pt x="9339" y="332"/>
                  </a:cubicBezTo>
                  <a:cubicBezTo>
                    <a:pt x="9402" y="332"/>
                    <a:pt x="9402" y="332"/>
                    <a:pt x="9402" y="332"/>
                  </a:cubicBezTo>
                  <a:cubicBezTo>
                    <a:pt x="9720" y="332"/>
                    <a:pt x="10038" y="332"/>
                    <a:pt x="10355" y="373"/>
                  </a:cubicBezTo>
                  <a:cubicBezTo>
                    <a:pt x="10101" y="41"/>
                    <a:pt x="10101" y="41"/>
                    <a:pt x="10101" y="41"/>
                  </a:cubicBezTo>
                  <a:cubicBezTo>
                    <a:pt x="9847" y="0"/>
                    <a:pt x="9593" y="0"/>
                    <a:pt x="9339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9" name="Shape 4437"/>
            <p:cNvSpPr/>
            <p:nvPr/>
          </p:nvSpPr>
          <p:spPr>
            <a:xfrm>
              <a:off x="3738335" y="2277557"/>
              <a:ext cx="130895" cy="126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0" name="Shape 4438"/>
            <p:cNvSpPr/>
            <p:nvPr/>
          </p:nvSpPr>
          <p:spPr>
            <a:xfrm>
              <a:off x="3676815" y="2100850"/>
              <a:ext cx="254055" cy="12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extrusionOk="0">
                  <a:moveTo>
                    <a:pt x="10670" y="0"/>
                  </a:moveTo>
                  <a:cubicBezTo>
                    <a:pt x="5465" y="0"/>
                    <a:pt x="781" y="7020"/>
                    <a:pt x="0" y="16740"/>
                  </a:cubicBezTo>
                  <a:cubicBezTo>
                    <a:pt x="0" y="18900"/>
                    <a:pt x="781" y="21600"/>
                    <a:pt x="1822" y="21600"/>
                  </a:cubicBezTo>
                  <a:cubicBezTo>
                    <a:pt x="2082" y="21600"/>
                    <a:pt x="2082" y="21600"/>
                    <a:pt x="2082" y="21600"/>
                  </a:cubicBezTo>
                  <a:cubicBezTo>
                    <a:pt x="3123" y="21600"/>
                    <a:pt x="4164" y="20520"/>
                    <a:pt x="4164" y="18360"/>
                  </a:cubicBezTo>
                  <a:cubicBezTo>
                    <a:pt x="4684" y="12960"/>
                    <a:pt x="7547" y="8640"/>
                    <a:pt x="10670" y="8640"/>
                  </a:cubicBezTo>
                  <a:cubicBezTo>
                    <a:pt x="13793" y="8640"/>
                    <a:pt x="16655" y="12960"/>
                    <a:pt x="17176" y="18360"/>
                  </a:cubicBezTo>
                  <a:cubicBezTo>
                    <a:pt x="17436" y="20520"/>
                    <a:pt x="18217" y="21600"/>
                    <a:pt x="19258" y="21600"/>
                  </a:cubicBezTo>
                  <a:cubicBezTo>
                    <a:pt x="19258" y="21600"/>
                    <a:pt x="19518" y="21600"/>
                    <a:pt x="19518" y="21600"/>
                  </a:cubicBezTo>
                  <a:cubicBezTo>
                    <a:pt x="20819" y="21060"/>
                    <a:pt x="21600" y="18900"/>
                    <a:pt x="21340" y="16740"/>
                  </a:cubicBezTo>
                  <a:cubicBezTo>
                    <a:pt x="20559" y="7020"/>
                    <a:pt x="15875" y="0"/>
                    <a:pt x="10670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1" name="Shape 4439"/>
            <p:cNvSpPr/>
            <p:nvPr/>
          </p:nvSpPr>
          <p:spPr>
            <a:xfrm>
              <a:off x="3394084" y="2534109"/>
              <a:ext cx="255245" cy="151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93" y="0"/>
                  </a:moveTo>
                  <a:cubicBezTo>
                    <a:pt x="18439" y="0"/>
                    <a:pt x="17385" y="1763"/>
                    <a:pt x="17385" y="3527"/>
                  </a:cubicBezTo>
                  <a:cubicBezTo>
                    <a:pt x="17385" y="9698"/>
                    <a:pt x="14488" y="14547"/>
                    <a:pt x="10800" y="14547"/>
                  </a:cubicBezTo>
                  <a:cubicBezTo>
                    <a:pt x="7112" y="14547"/>
                    <a:pt x="4215" y="9698"/>
                    <a:pt x="4215" y="3527"/>
                  </a:cubicBezTo>
                  <a:cubicBezTo>
                    <a:pt x="4215" y="1763"/>
                    <a:pt x="3424" y="0"/>
                    <a:pt x="2107" y="0"/>
                  </a:cubicBezTo>
                  <a:cubicBezTo>
                    <a:pt x="1054" y="0"/>
                    <a:pt x="0" y="1763"/>
                    <a:pt x="0" y="3527"/>
                  </a:cubicBezTo>
                  <a:cubicBezTo>
                    <a:pt x="0" y="13665"/>
                    <a:pt x="5005" y="21600"/>
                    <a:pt x="10800" y="21600"/>
                  </a:cubicBezTo>
                  <a:cubicBezTo>
                    <a:pt x="16859" y="21600"/>
                    <a:pt x="21600" y="13665"/>
                    <a:pt x="21600" y="3527"/>
                  </a:cubicBezTo>
                  <a:cubicBezTo>
                    <a:pt x="21600" y="1763"/>
                    <a:pt x="20810" y="0"/>
                    <a:pt x="19493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2" name="Shape 4440"/>
            <p:cNvSpPr/>
            <p:nvPr/>
          </p:nvSpPr>
          <p:spPr>
            <a:xfrm>
              <a:off x="3373139" y="2858727"/>
              <a:ext cx="301060" cy="155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600" extrusionOk="0">
                  <a:moveTo>
                    <a:pt x="19451" y="0"/>
                  </a:moveTo>
                  <a:cubicBezTo>
                    <a:pt x="1779" y="0"/>
                    <a:pt x="1779" y="0"/>
                    <a:pt x="1779" y="0"/>
                  </a:cubicBezTo>
                  <a:cubicBezTo>
                    <a:pt x="688" y="0"/>
                    <a:pt x="-185" y="2160"/>
                    <a:pt x="33" y="4320"/>
                  </a:cubicBezTo>
                  <a:cubicBezTo>
                    <a:pt x="906" y="14256"/>
                    <a:pt x="5270" y="21600"/>
                    <a:pt x="10506" y="21600"/>
                  </a:cubicBezTo>
                  <a:cubicBezTo>
                    <a:pt x="15742" y="21600"/>
                    <a:pt x="20106" y="14256"/>
                    <a:pt x="21197" y="4320"/>
                  </a:cubicBezTo>
                  <a:cubicBezTo>
                    <a:pt x="21415" y="2160"/>
                    <a:pt x="20542" y="0"/>
                    <a:pt x="19451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3" name="Shape 4441"/>
            <p:cNvSpPr/>
            <p:nvPr/>
          </p:nvSpPr>
          <p:spPr>
            <a:xfrm>
              <a:off x="3701685" y="1781468"/>
              <a:ext cx="367814" cy="408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445" y="8673"/>
                    <a:pt x="13250" y="18491"/>
                    <a:pt x="21600" y="21600"/>
                  </a:cubicBezTo>
                  <a:cubicBezTo>
                    <a:pt x="21600" y="20782"/>
                    <a:pt x="21418" y="19964"/>
                    <a:pt x="21418" y="19145"/>
                  </a:cubicBezTo>
                  <a:cubicBezTo>
                    <a:pt x="17970" y="10145"/>
                    <a:pt x="10165" y="2945"/>
                    <a:pt x="0" y="0"/>
                  </a:cubicBezTo>
                </a:path>
              </a:pathLst>
            </a:custGeom>
            <a:solidFill>
              <a:srgbClr val="108C8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4" name="Shape 4442"/>
            <p:cNvSpPr/>
            <p:nvPr/>
          </p:nvSpPr>
          <p:spPr>
            <a:xfrm>
              <a:off x="3559011" y="1611306"/>
              <a:ext cx="560227" cy="6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83" y="5088"/>
                  </a:moveTo>
                  <a:cubicBezTo>
                    <a:pt x="6802" y="11423"/>
                    <a:pt x="12888" y="19212"/>
                    <a:pt x="19691" y="21185"/>
                  </a:cubicBezTo>
                  <a:cubicBezTo>
                    <a:pt x="19929" y="21288"/>
                    <a:pt x="20168" y="21288"/>
                    <a:pt x="20407" y="21392"/>
                  </a:cubicBezTo>
                  <a:cubicBezTo>
                    <a:pt x="20407" y="21392"/>
                    <a:pt x="20407" y="21392"/>
                    <a:pt x="20407" y="21392"/>
                  </a:cubicBezTo>
                  <a:cubicBezTo>
                    <a:pt x="20287" y="20146"/>
                    <a:pt x="19929" y="19004"/>
                    <a:pt x="19571" y="17862"/>
                  </a:cubicBezTo>
                  <a:cubicBezTo>
                    <a:pt x="19571" y="18381"/>
                    <a:pt x="19691" y="18900"/>
                    <a:pt x="19691" y="19419"/>
                  </a:cubicBezTo>
                  <a:cubicBezTo>
                    <a:pt x="14201" y="17446"/>
                    <a:pt x="9070" y="11215"/>
                    <a:pt x="5490" y="5712"/>
                  </a:cubicBezTo>
                  <a:cubicBezTo>
                    <a:pt x="4654" y="5400"/>
                    <a:pt x="3819" y="5192"/>
                    <a:pt x="2983" y="5088"/>
                  </a:cubicBezTo>
                  <a:moveTo>
                    <a:pt x="0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477" y="935"/>
                    <a:pt x="477" y="935"/>
                    <a:pt x="477" y="935"/>
                  </a:cubicBezTo>
                  <a:cubicBezTo>
                    <a:pt x="11695" y="1765"/>
                    <a:pt x="20526" y="9969"/>
                    <a:pt x="20645" y="19938"/>
                  </a:cubicBezTo>
                  <a:cubicBezTo>
                    <a:pt x="20645" y="19938"/>
                    <a:pt x="20645" y="19938"/>
                    <a:pt x="20645" y="19938"/>
                  </a:cubicBezTo>
                  <a:cubicBezTo>
                    <a:pt x="20645" y="21392"/>
                    <a:pt x="20645" y="21392"/>
                    <a:pt x="20645" y="21392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496"/>
                    <a:pt x="21600" y="21496"/>
                    <a:pt x="21600" y="21496"/>
                  </a:cubicBezTo>
                  <a:cubicBezTo>
                    <a:pt x="21600" y="19835"/>
                    <a:pt x="21600" y="19835"/>
                    <a:pt x="21600" y="19835"/>
                  </a:cubicBezTo>
                  <a:cubicBezTo>
                    <a:pt x="21600" y="19108"/>
                    <a:pt x="21600" y="19108"/>
                    <a:pt x="21600" y="19108"/>
                  </a:cubicBezTo>
                  <a:cubicBezTo>
                    <a:pt x="21600" y="19108"/>
                    <a:pt x="21600" y="19108"/>
                    <a:pt x="21600" y="19108"/>
                  </a:cubicBezTo>
                  <a:cubicBezTo>
                    <a:pt x="21600" y="19108"/>
                    <a:pt x="21600" y="19108"/>
                    <a:pt x="21600" y="19108"/>
                  </a:cubicBezTo>
                  <a:cubicBezTo>
                    <a:pt x="21003" y="9554"/>
                    <a:pt x="12650" y="1558"/>
                    <a:pt x="1790" y="208"/>
                  </a:cubicBezTo>
                  <a:cubicBezTo>
                    <a:pt x="1432" y="208"/>
                    <a:pt x="1432" y="208"/>
                    <a:pt x="1432" y="20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5" name="Shape 4443"/>
            <p:cNvSpPr/>
            <p:nvPr/>
          </p:nvSpPr>
          <p:spPr>
            <a:xfrm>
              <a:off x="3384921" y="1661046"/>
              <a:ext cx="251317" cy="102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33" y="0"/>
                  </a:moveTo>
                  <a:cubicBezTo>
                    <a:pt x="7733" y="0"/>
                    <a:pt x="3733" y="1309"/>
                    <a:pt x="0" y="3927"/>
                  </a:cubicBezTo>
                  <a:cubicBezTo>
                    <a:pt x="1067" y="9164"/>
                    <a:pt x="2133" y="15055"/>
                    <a:pt x="3200" y="20945"/>
                  </a:cubicBezTo>
                  <a:cubicBezTo>
                    <a:pt x="5867" y="19636"/>
                    <a:pt x="8800" y="18982"/>
                    <a:pt x="11733" y="18982"/>
                  </a:cubicBezTo>
                  <a:cubicBezTo>
                    <a:pt x="15200" y="18982"/>
                    <a:pt x="18400" y="20291"/>
                    <a:pt x="21600" y="21600"/>
                  </a:cubicBezTo>
                  <a:cubicBezTo>
                    <a:pt x="20000" y="14400"/>
                    <a:pt x="18400" y="7200"/>
                    <a:pt x="17333" y="655"/>
                  </a:cubicBezTo>
                  <a:cubicBezTo>
                    <a:pt x="15467" y="655"/>
                    <a:pt x="13600" y="0"/>
                    <a:pt x="11733" y="0"/>
                  </a:cubicBezTo>
                </a:path>
              </a:pathLst>
            </a:custGeom>
            <a:solidFill>
              <a:srgbClr val="2DA9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6" name="Shape 4444"/>
            <p:cNvSpPr/>
            <p:nvPr/>
          </p:nvSpPr>
          <p:spPr>
            <a:xfrm>
              <a:off x="3373141" y="1636176"/>
              <a:ext cx="721228" cy="684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5" y="19352"/>
                  </a:moveTo>
                  <a:cubicBezTo>
                    <a:pt x="21507" y="20036"/>
                    <a:pt x="21600" y="20818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352"/>
                    <a:pt x="21600" y="19352"/>
                    <a:pt x="21600" y="19352"/>
                  </a:cubicBezTo>
                  <a:cubicBezTo>
                    <a:pt x="21415" y="19352"/>
                    <a:pt x="21415" y="19352"/>
                    <a:pt x="21415" y="19352"/>
                  </a:cubicBezTo>
                  <a:moveTo>
                    <a:pt x="4542" y="0"/>
                  </a:moveTo>
                  <a:cubicBezTo>
                    <a:pt x="4450" y="0"/>
                    <a:pt x="4450" y="0"/>
                    <a:pt x="4450" y="0"/>
                  </a:cubicBezTo>
                  <a:cubicBezTo>
                    <a:pt x="2874" y="0"/>
                    <a:pt x="1391" y="195"/>
                    <a:pt x="0" y="684"/>
                  </a:cubicBezTo>
                  <a:cubicBezTo>
                    <a:pt x="93" y="880"/>
                    <a:pt x="185" y="1075"/>
                    <a:pt x="371" y="1368"/>
                  </a:cubicBezTo>
                  <a:cubicBezTo>
                    <a:pt x="1669" y="977"/>
                    <a:pt x="3059" y="782"/>
                    <a:pt x="4450" y="782"/>
                  </a:cubicBezTo>
                  <a:cubicBezTo>
                    <a:pt x="5099" y="782"/>
                    <a:pt x="5748" y="880"/>
                    <a:pt x="6397" y="880"/>
                  </a:cubicBezTo>
                  <a:cubicBezTo>
                    <a:pt x="6304" y="782"/>
                    <a:pt x="6211" y="684"/>
                    <a:pt x="6211" y="489"/>
                  </a:cubicBezTo>
                  <a:cubicBezTo>
                    <a:pt x="5933" y="98"/>
                    <a:pt x="5933" y="98"/>
                    <a:pt x="5933" y="98"/>
                  </a:cubicBezTo>
                  <a:cubicBezTo>
                    <a:pt x="5470" y="0"/>
                    <a:pt x="5006" y="0"/>
                    <a:pt x="4542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7" name="Shape 4445"/>
            <p:cNvSpPr/>
            <p:nvPr/>
          </p:nvSpPr>
          <p:spPr>
            <a:xfrm>
              <a:off x="3645401" y="1676753"/>
              <a:ext cx="421480" cy="467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4" y="1430"/>
                    <a:pt x="1747" y="3147"/>
                    <a:pt x="2859" y="4864"/>
                  </a:cubicBezTo>
                  <a:cubicBezTo>
                    <a:pt x="11753" y="7438"/>
                    <a:pt x="18582" y="13732"/>
                    <a:pt x="21600" y="21600"/>
                  </a:cubicBezTo>
                  <a:cubicBezTo>
                    <a:pt x="20171" y="11158"/>
                    <a:pt x="11435" y="2289"/>
                    <a:pt x="0" y="0"/>
                  </a:cubicBezTo>
                </a:path>
              </a:pathLst>
            </a:custGeom>
            <a:solidFill>
              <a:srgbClr val="09858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8" name="Shape 4446"/>
            <p:cNvSpPr/>
            <p:nvPr/>
          </p:nvSpPr>
          <p:spPr>
            <a:xfrm>
              <a:off x="3570790" y="1638794"/>
              <a:ext cx="523578" cy="609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83" y="439"/>
                    <a:pt x="383" y="439"/>
                    <a:pt x="383" y="439"/>
                  </a:cubicBezTo>
                  <a:cubicBezTo>
                    <a:pt x="383" y="658"/>
                    <a:pt x="511" y="768"/>
                    <a:pt x="639" y="877"/>
                  </a:cubicBezTo>
                  <a:cubicBezTo>
                    <a:pt x="1150" y="1974"/>
                    <a:pt x="1917" y="3180"/>
                    <a:pt x="2684" y="4386"/>
                  </a:cubicBezTo>
                  <a:cubicBezTo>
                    <a:pt x="3579" y="4495"/>
                    <a:pt x="4473" y="4715"/>
                    <a:pt x="5368" y="5044"/>
                  </a:cubicBezTo>
                  <a:cubicBezTo>
                    <a:pt x="4473" y="3728"/>
                    <a:pt x="3707" y="2412"/>
                    <a:pt x="3067" y="1316"/>
                  </a:cubicBezTo>
                  <a:cubicBezTo>
                    <a:pt x="12270" y="3070"/>
                    <a:pt x="19299" y="9868"/>
                    <a:pt x="20450" y="17872"/>
                  </a:cubicBezTo>
                  <a:cubicBezTo>
                    <a:pt x="20833" y="19078"/>
                    <a:pt x="21217" y="20284"/>
                    <a:pt x="21344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0065"/>
                    <a:pt x="21600" y="20065"/>
                    <a:pt x="21600" y="20065"/>
                  </a:cubicBezTo>
                  <a:cubicBezTo>
                    <a:pt x="21600" y="20065"/>
                    <a:pt x="21600" y="20065"/>
                    <a:pt x="21600" y="20065"/>
                  </a:cubicBezTo>
                  <a:cubicBezTo>
                    <a:pt x="21472" y="9539"/>
                    <a:pt x="12014" y="877"/>
                    <a:pt x="0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9" name="Shape 4447"/>
            <p:cNvSpPr/>
            <p:nvPr/>
          </p:nvSpPr>
          <p:spPr>
            <a:xfrm>
              <a:off x="2954280" y="2865272"/>
              <a:ext cx="1285381" cy="727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039" y="4504"/>
                    <a:pt x="16447" y="12133"/>
                    <a:pt x="9421" y="12133"/>
                  </a:cubicBezTo>
                  <a:cubicBezTo>
                    <a:pt x="5777" y="12133"/>
                    <a:pt x="3071" y="10111"/>
                    <a:pt x="1093" y="7445"/>
                  </a:cubicBezTo>
                  <a:cubicBezTo>
                    <a:pt x="729" y="8089"/>
                    <a:pt x="364" y="8732"/>
                    <a:pt x="0" y="9375"/>
                  </a:cubicBezTo>
                  <a:cubicBezTo>
                    <a:pt x="3071" y="16361"/>
                    <a:pt x="8536" y="21232"/>
                    <a:pt x="17072" y="21600"/>
                  </a:cubicBezTo>
                  <a:cubicBezTo>
                    <a:pt x="20351" y="15534"/>
                    <a:pt x="21340" y="5331"/>
                    <a:pt x="21600" y="0"/>
                  </a:cubicBezTo>
                </a:path>
              </a:pathLst>
            </a:custGeom>
            <a:solidFill>
              <a:srgbClr val="2CA8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0" name="Shape 4448"/>
            <p:cNvSpPr/>
            <p:nvPr/>
          </p:nvSpPr>
          <p:spPr>
            <a:xfrm>
              <a:off x="2856109" y="2722597"/>
              <a:ext cx="1439836" cy="988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39" y="2844"/>
                  </a:moveTo>
                  <a:cubicBezTo>
                    <a:pt x="20996" y="1490"/>
                    <a:pt x="21228" y="542"/>
                    <a:pt x="21228" y="542"/>
                  </a:cubicBezTo>
                  <a:cubicBezTo>
                    <a:pt x="21228" y="542"/>
                    <a:pt x="21228" y="542"/>
                    <a:pt x="21228" y="542"/>
                  </a:cubicBezTo>
                  <a:cubicBezTo>
                    <a:pt x="21228" y="677"/>
                    <a:pt x="21228" y="1083"/>
                    <a:pt x="21228" y="1828"/>
                  </a:cubicBezTo>
                  <a:cubicBezTo>
                    <a:pt x="20996" y="2167"/>
                    <a:pt x="20717" y="2505"/>
                    <a:pt x="20439" y="2844"/>
                  </a:cubicBezTo>
                  <a:moveTo>
                    <a:pt x="21228" y="0"/>
                  </a:moveTo>
                  <a:cubicBezTo>
                    <a:pt x="21228" y="0"/>
                    <a:pt x="21182" y="0"/>
                    <a:pt x="21135" y="0"/>
                  </a:cubicBezTo>
                  <a:cubicBezTo>
                    <a:pt x="21043" y="68"/>
                    <a:pt x="20950" y="203"/>
                    <a:pt x="20903" y="339"/>
                  </a:cubicBezTo>
                  <a:cubicBezTo>
                    <a:pt x="20903" y="339"/>
                    <a:pt x="20903" y="406"/>
                    <a:pt x="20857" y="474"/>
                  </a:cubicBezTo>
                  <a:cubicBezTo>
                    <a:pt x="20717" y="1016"/>
                    <a:pt x="20021" y="3386"/>
                    <a:pt x="18534" y="5688"/>
                  </a:cubicBezTo>
                  <a:cubicBezTo>
                    <a:pt x="17791" y="6907"/>
                    <a:pt x="16955" y="7855"/>
                    <a:pt x="16026" y="8667"/>
                  </a:cubicBezTo>
                  <a:cubicBezTo>
                    <a:pt x="14400" y="10089"/>
                    <a:pt x="12542" y="10902"/>
                    <a:pt x="10452" y="10969"/>
                  </a:cubicBezTo>
                  <a:cubicBezTo>
                    <a:pt x="10266" y="10969"/>
                    <a:pt x="10080" y="10969"/>
                    <a:pt x="9894" y="10969"/>
                  </a:cubicBezTo>
                  <a:cubicBezTo>
                    <a:pt x="9894" y="10969"/>
                    <a:pt x="9848" y="10969"/>
                    <a:pt x="9848" y="10969"/>
                  </a:cubicBezTo>
                  <a:cubicBezTo>
                    <a:pt x="7850" y="10969"/>
                    <a:pt x="5992" y="10360"/>
                    <a:pt x="4413" y="9141"/>
                  </a:cubicBezTo>
                  <a:cubicBezTo>
                    <a:pt x="3902" y="8735"/>
                    <a:pt x="3391" y="8329"/>
                    <a:pt x="2926" y="7787"/>
                  </a:cubicBezTo>
                  <a:cubicBezTo>
                    <a:pt x="2787" y="8058"/>
                    <a:pt x="2601" y="8329"/>
                    <a:pt x="2462" y="8599"/>
                  </a:cubicBezTo>
                  <a:cubicBezTo>
                    <a:pt x="4227" y="10563"/>
                    <a:pt x="6643" y="12053"/>
                    <a:pt x="9894" y="12053"/>
                  </a:cubicBezTo>
                  <a:cubicBezTo>
                    <a:pt x="16165" y="12053"/>
                    <a:pt x="19370" y="6433"/>
                    <a:pt x="20764" y="3115"/>
                  </a:cubicBezTo>
                  <a:cubicBezTo>
                    <a:pt x="20532" y="7042"/>
                    <a:pt x="19649" y="14558"/>
                    <a:pt x="16723" y="19027"/>
                  </a:cubicBezTo>
                  <a:cubicBezTo>
                    <a:pt x="16862" y="19095"/>
                    <a:pt x="17048" y="19095"/>
                    <a:pt x="17234" y="19095"/>
                  </a:cubicBezTo>
                  <a:cubicBezTo>
                    <a:pt x="16769" y="19772"/>
                    <a:pt x="16305" y="20449"/>
                    <a:pt x="15747" y="21058"/>
                  </a:cubicBezTo>
                  <a:cubicBezTo>
                    <a:pt x="6968" y="21058"/>
                    <a:pt x="2415" y="17131"/>
                    <a:pt x="279" y="11240"/>
                  </a:cubicBezTo>
                  <a:cubicBezTo>
                    <a:pt x="186" y="11308"/>
                    <a:pt x="93" y="11376"/>
                    <a:pt x="0" y="11511"/>
                  </a:cubicBezTo>
                  <a:cubicBezTo>
                    <a:pt x="279" y="12256"/>
                    <a:pt x="557" y="13001"/>
                    <a:pt x="929" y="13678"/>
                  </a:cubicBezTo>
                  <a:cubicBezTo>
                    <a:pt x="1812" y="14423"/>
                    <a:pt x="2508" y="15506"/>
                    <a:pt x="3019" y="16792"/>
                  </a:cubicBezTo>
                  <a:cubicBezTo>
                    <a:pt x="3066" y="16792"/>
                    <a:pt x="3066" y="16792"/>
                    <a:pt x="3066" y="16860"/>
                  </a:cubicBezTo>
                  <a:cubicBezTo>
                    <a:pt x="4552" y="18485"/>
                    <a:pt x="6364" y="19704"/>
                    <a:pt x="8547" y="20449"/>
                  </a:cubicBezTo>
                  <a:cubicBezTo>
                    <a:pt x="8547" y="20449"/>
                    <a:pt x="8547" y="20449"/>
                    <a:pt x="8547" y="20449"/>
                  </a:cubicBezTo>
                  <a:cubicBezTo>
                    <a:pt x="8919" y="20584"/>
                    <a:pt x="9337" y="20720"/>
                    <a:pt x="9708" y="20855"/>
                  </a:cubicBezTo>
                  <a:cubicBezTo>
                    <a:pt x="9894" y="20855"/>
                    <a:pt x="10034" y="20923"/>
                    <a:pt x="10219" y="20991"/>
                  </a:cubicBezTo>
                  <a:cubicBezTo>
                    <a:pt x="10498" y="21058"/>
                    <a:pt x="10777" y="21058"/>
                    <a:pt x="11055" y="21126"/>
                  </a:cubicBezTo>
                  <a:cubicBezTo>
                    <a:pt x="11055" y="21126"/>
                    <a:pt x="11055" y="21126"/>
                    <a:pt x="11055" y="21126"/>
                  </a:cubicBezTo>
                  <a:cubicBezTo>
                    <a:pt x="12495" y="21465"/>
                    <a:pt x="14075" y="21600"/>
                    <a:pt x="15747" y="21600"/>
                  </a:cubicBezTo>
                  <a:cubicBezTo>
                    <a:pt x="15840" y="21600"/>
                    <a:pt x="15886" y="21532"/>
                    <a:pt x="15979" y="21465"/>
                  </a:cubicBezTo>
                  <a:cubicBezTo>
                    <a:pt x="16583" y="20787"/>
                    <a:pt x="17141" y="20043"/>
                    <a:pt x="17652" y="19162"/>
                  </a:cubicBezTo>
                  <a:cubicBezTo>
                    <a:pt x="17837" y="18824"/>
                    <a:pt x="18023" y="18485"/>
                    <a:pt x="18209" y="18147"/>
                  </a:cubicBezTo>
                  <a:cubicBezTo>
                    <a:pt x="21554" y="11376"/>
                    <a:pt x="21600" y="1083"/>
                    <a:pt x="21600" y="542"/>
                  </a:cubicBezTo>
                  <a:cubicBezTo>
                    <a:pt x="21600" y="542"/>
                    <a:pt x="21600" y="474"/>
                    <a:pt x="21600" y="474"/>
                  </a:cubicBezTo>
                  <a:cubicBezTo>
                    <a:pt x="21600" y="203"/>
                    <a:pt x="21461" y="68"/>
                    <a:pt x="21321" y="0"/>
                  </a:cubicBezTo>
                  <a:cubicBezTo>
                    <a:pt x="21275" y="0"/>
                    <a:pt x="21275" y="0"/>
                    <a:pt x="21228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1" name="Shape 4449"/>
            <p:cNvSpPr/>
            <p:nvPr/>
          </p:nvSpPr>
          <p:spPr>
            <a:xfrm>
              <a:off x="4218717" y="2747467"/>
              <a:ext cx="52358" cy="106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0"/>
                    <a:pt x="15247" y="8894"/>
                    <a:pt x="0" y="21600"/>
                  </a:cubicBezTo>
                  <a:cubicBezTo>
                    <a:pt x="7624" y="18424"/>
                    <a:pt x="15247" y="15247"/>
                    <a:pt x="21600" y="12071"/>
                  </a:cubicBezTo>
                  <a:cubicBezTo>
                    <a:pt x="21600" y="5082"/>
                    <a:pt x="21600" y="1271"/>
                    <a:pt x="21600" y="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2" name="Shape 4450"/>
            <p:cNvSpPr/>
            <p:nvPr/>
          </p:nvSpPr>
          <p:spPr>
            <a:xfrm>
              <a:off x="2896686" y="3182035"/>
              <a:ext cx="1074642" cy="479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3" y="0"/>
                  </a:moveTo>
                  <a:cubicBezTo>
                    <a:pt x="809" y="697"/>
                    <a:pt x="373" y="1254"/>
                    <a:pt x="0" y="1951"/>
                  </a:cubicBezTo>
                  <a:cubicBezTo>
                    <a:pt x="3050" y="15190"/>
                    <a:pt x="9648" y="21461"/>
                    <a:pt x="20106" y="21600"/>
                  </a:cubicBezTo>
                  <a:cubicBezTo>
                    <a:pt x="20666" y="20625"/>
                    <a:pt x="21164" y="19649"/>
                    <a:pt x="21600" y="18534"/>
                  </a:cubicBezTo>
                  <a:cubicBezTo>
                    <a:pt x="11391" y="17977"/>
                    <a:pt x="4855" y="10591"/>
                    <a:pt x="1183" y="0"/>
                  </a:cubicBezTo>
                </a:path>
              </a:pathLst>
            </a:custGeom>
            <a:solidFill>
              <a:srgbClr val="1F9B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3" name="Shape 4451"/>
            <p:cNvSpPr/>
            <p:nvPr/>
          </p:nvSpPr>
          <p:spPr>
            <a:xfrm>
              <a:off x="2874434" y="3225230"/>
              <a:ext cx="1130926" cy="46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4" y="0"/>
                  </a:moveTo>
                  <a:cubicBezTo>
                    <a:pt x="296" y="145"/>
                    <a:pt x="178" y="290"/>
                    <a:pt x="0" y="580"/>
                  </a:cubicBezTo>
                  <a:cubicBezTo>
                    <a:pt x="2722" y="13192"/>
                    <a:pt x="8522" y="21600"/>
                    <a:pt x="19706" y="21600"/>
                  </a:cubicBezTo>
                  <a:cubicBezTo>
                    <a:pt x="20416" y="20295"/>
                    <a:pt x="21008" y="18846"/>
                    <a:pt x="21600" y="17396"/>
                  </a:cubicBezTo>
                  <a:cubicBezTo>
                    <a:pt x="21363" y="17396"/>
                    <a:pt x="21127" y="17396"/>
                    <a:pt x="20949" y="17251"/>
                  </a:cubicBezTo>
                  <a:cubicBezTo>
                    <a:pt x="20535" y="18411"/>
                    <a:pt x="20061" y="19426"/>
                    <a:pt x="19529" y="20440"/>
                  </a:cubicBezTo>
                  <a:cubicBezTo>
                    <a:pt x="9587" y="20295"/>
                    <a:pt x="3314" y="13772"/>
                    <a:pt x="414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4" name="Shape 4452"/>
            <p:cNvSpPr/>
            <p:nvPr/>
          </p:nvSpPr>
          <p:spPr>
            <a:xfrm>
              <a:off x="1992208" y="3318165"/>
              <a:ext cx="1095585" cy="560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14440"/>
                    <a:pt x="0" y="14440"/>
                    <a:pt x="0" y="14440"/>
                  </a:cubicBezTo>
                  <a:cubicBezTo>
                    <a:pt x="0" y="6444"/>
                    <a:pt x="3295" y="0"/>
                    <a:pt x="7383" y="0"/>
                  </a:cubicBezTo>
                  <a:cubicBezTo>
                    <a:pt x="14217" y="0"/>
                    <a:pt x="14217" y="0"/>
                    <a:pt x="14217" y="0"/>
                  </a:cubicBezTo>
                  <a:cubicBezTo>
                    <a:pt x="18305" y="0"/>
                    <a:pt x="21600" y="6444"/>
                    <a:pt x="21600" y="14440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solidFill>
              <a:srgbClr val="3572B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5" name="Shape 4453"/>
            <p:cNvSpPr/>
            <p:nvPr/>
          </p:nvSpPr>
          <p:spPr>
            <a:xfrm>
              <a:off x="1967338" y="3293295"/>
              <a:ext cx="1145325" cy="609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33" y="21600"/>
                  </a:moveTo>
                  <a:cubicBezTo>
                    <a:pt x="467" y="21600"/>
                    <a:pt x="467" y="21600"/>
                    <a:pt x="467" y="21600"/>
                  </a:cubicBezTo>
                  <a:cubicBezTo>
                    <a:pt x="234" y="21600"/>
                    <a:pt x="0" y="21161"/>
                    <a:pt x="0" y="20723"/>
                  </a:cubicBezTo>
                  <a:cubicBezTo>
                    <a:pt x="0" y="14144"/>
                    <a:pt x="0" y="14144"/>
                    <a:pt x="0" y="14144"/>
                  </a:cubicBezTo>
                  <a:cubicBezTo>
                    <a:pt x="0" y="6359"/>
                    <a:pt x="3386" y="0"/>
                    <a:pt x="7531" y="0"/>
                  </a:cubicBezTo>
                  <a:cubicBezTo>
                    <a:pt x="14069" y="0"/>
                    <a:pt x="14069" y="0"/>
                    <a:pt x="14069" y="0"/>
                  </a:cubicBezTo>
                  <a:cubicBezTo>
                    <a:pt x="18214" y="0"/>
                    <a:pt x="21600" y="6359"/>
                    <a:pt x="21600" y="14144"/>
                  </a:cubicBezTo>
                  <a:cubicBezTo>
                    <a:pt x="21600" y="20723"/>
                    <a:pt x="21600" y="20723"/>
                    <a:pt x="21600" y="20723"/>
                  </a:cubicBezTo>
                  <a:cubicBezTo>
                    <a:pt x="21600" y="21161"/>
                    <a:pt x="21366" y="21600"/>
                    <a:pt x="21133" y="21600"/>
                  </a:cubicBezTo>
                  <a:moveTo>
                    <a:pt x="934" y="19846"/>
                  </a:moveTo>
                  <a:cubicBezTo>
                    <a:pt x="20666" y="19846"/>
                    <a:pt x="20666" y="19846"/>
                    <a:pt x="20666" y="19846"/>
                  </a:cubicBezTo>
                  <a:cubicBezTo>
                    <a:pt x="20666" y="14144"/>
                    <a:pt x="20666" y="14144"/>
                    <a:pt x="20666" y="14144"/>
                  </a:cubicBezTo>
                  <a:cubicBezTo>
                    <a:pt x="20666" y="7346"/>
                    <a:pt x="17689" y="1754"/>
                    <a:pt x="14069" y="1754"/>
                  </a:cubicBezTo>
                  <a:cubicBezTo>
                    <a:pt x="7531" y="1754"/>
                    <a:pt x="7531" y="1754"/>
                    <a:pt x="7531" y="1754"/>
                  </a:cubicBezTo>
                  <a:cubicBezTo>
                    <a:pt x="3911" y="1754"/>
                    <a:pt x="934" y="7346"/>
                    <a:pt x="934" y="14144"/>
                  </a:cubicBezTo>
                  <a:cubicBezTo>
                    <a:pt x="934" y="19846"/>
                    <a:pt x="934" y="19846"/>
                    <a:pt x="934" y="19846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6" name="Shape 4454"/>
            <p:cNvSpPr/>
            <p:nvPr/>
          </p:nvSpPr>
          <p:spPr>
            <a:xfrm>
              <a:off x="2341695" y="3094336"/>
              <a:ext cx="396611" cy="647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94" y="10955"/>
                  </a:moveTo>
                  <a:cubicBezTo>
                    <a:pt x="4894" y="13125"/>
                    <a:pt x="2362" y="14159"/>
                    <a:pt x="1688" y="14366"/>
                  </a:cubicBezTo>
                  <a:cubicBezTo>
                    <a:pt x="1856" y="14469"/>
                    <a:pt x="10800" y="21600"/>
                    <a:pt x="10800" y="21600"/>
                  </a:cubicBezTo>
                  <a:cubicBezTo>
                    <a:pt x="10800" y="21600"/>
                    <a:pt x="19744" y="14469"/>
                    <a:pt x="19912" y="14366"/>
                  </a:cubicBezTo>
                  <a:cubicBezTo>
                    <a:pt x="19238" y="14159"/>
                    <a:pt x="16706" y="13125"/>
                    <a:pt x="16706" y="10955"/>
                  </a:cubicBezTo>
                  <a:cubicBezTo>
                    <a:pt x="16706" y="7648"/>
                    <a:pt x="21600" y="7441"/>
                    <a:pt x="21600" y="7441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41"/>
                    <a:pt x="0" y="7441"/>
                    <a:pt x="0" y="7441"/>
                  </a:cubicBezTo>
                  <a:cubicBezTo>
                    <a:pt x="0" y="7441"/>
                    <a:pt x="4894" y="7648"/>
                    <a:pt x="4894" y="10955"/>
                  </a:cubicBezTo>
                </a:path>
              </a:pathLst>
            </a:custGeom>
            <a:solidFill>
              <a:srgbClr val="FFE1A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7" name="Shape 4455"/>
            <p:cNvSpPr/>
            <p:nvPr/>
          </p:nvSpPr>
          <p:spPr>
            <a:xfrm>
              <a:off x="2316825" y="3069466"/>
              <a:ext cx="446350" cy="69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0500" y="21600"/>
                    <a:pt x="10050" y="21504"/>
                    <a:pt x="9900" y="21312"/>
                  </a:cubicBezTo>
                  <a:cubicBezTo>
                    <a:pt x="1800" y="14688"/>
                    <a:pt x="1650" y="14496"/>
                    <a:pt x="1650" y="14400"/>
                  </a:cubicBezTo>
                  <a:cubicBezTo>
                    <a:pt x="1350" y="14016"/>
                    <a:pt x="1500" y="13632"/>
                    <a:pt x="2100" y="13440"/>
                  </a:cubicBezTo>
                  <a:cubicBezTo>
                    <a:pt x="2400" y="13248"/>
                    <a:pt x="4350" y="12480"/>
                    <a:pt x="4350" y="10944"/>
                  </a:cubicBezTo>
                  <a:cubicBezTo>
                    <a:pt x="4350" y="8640"/>
                    <a:pt x="1200" y="8448"/>
                    <a:pt x="1050" y="8448"/>
                  </a:cubicBezTo>
                  <a:cubicBezTo>
                    <a:pt x="450" y="8448"/>
                    <a:pt x="0" y="8064"/>
                    <a:pt x="0" y="7680"/>
                  </a:cubicBezTo>
                  <a:cubicBezTo>
                    <a:pt x="0" y="768"/>
                    <a:pt x="0" y="768"/>
                    <a:pt x="0" y="768"/>
                  </a:cubicBezTo>
                  <a:cubicBezTo>
                    <a:pt x="0" y="288"/>
                    <a:pt x="450" y="0"/>
                    <a:pt x="1200" y="0"/>
                  </a:cubicBezTo>
                  <a:cubicBezTo>
                    <a:pt x="20400" y="0"/>
                    <a:pt x="20400" y="0"/>
                    <a:pt x="20400" y="0"/>
                  </a:cubicBezTo>
                  <a:cubicBezTo>
                    <a:pt x="21150" y="0"/>
                    <a:pt x="21600" y="288"/>
                    <a:pt x="21600" y="768"/>
                  </a:cubicBezTo>
                  <a:cubicBezTo>
                    <a:pt x="21600" y="7680"/>
                    <a:pt x="21600" y="7680"/>
                    <a:pt x="21600" y="7680"/>
                  </a:cubicBezTo>
                  <a:cubicBezTo>
                    <a:pt x="21600" y="8064"/>
                    <a:pt x="21150" y="8448"/>
                    <a:pt x="20550" y="8448"/>
                  </a:cubicBezTo>
                  <a:cubicBezTo>
                    <a:pt x="20250" y="8448"/>
                    <a:pt x="17250" y="8736"/>
                    <a:pt x="17250" y="10944"/>
                  </a:cubicBezTo>
                  <a:cubicBezTo>
                    <a:pt x="17250" y="12480"/>
                    <a:pt x="19200" y="13248"/>
                    <a:pt x="19500" y="13440"/>
                  </a:cubicBezTo>
                  <a:cubicBezTo>
                    <a:pt x="20100" y="13632"/>
                    <a:pt x="20250" y="14016"/>
                    <a:pt x="19950" y="14400"/>
                  </a:cubicBezTo>
                  <a:cubicBezTo>
                    <a:pt x="19950" y="14496"/>
                    <a:pt x="19800" y="14688"/>
                    <a:pt x="11700" y="21312"/>
                  </a:cubicBezTo>
                  <a:cubicBezTo>
                    <a:pt x="11550" y="21504"/>
                    <a:pt x="11100" y="21600"/>
                    <a:pt x="10800" y="21600"/>
                  </a:cubicBezTo>
                  <a:moveTo>
                    <a:pt x="4350" y="14208"/>
                  </a:moveTo>
                  <a:cubicBezTo>
                    <a:pt x="5700" y="15264"/>
                    <a:pt x="8550" y="17664"/>
                    <a:pt x="10800" y="19584"/>
                  </a:cubicBezTo>
                  <a:cubicBezTo>
                    <a:pt x="13050" y="17664"/>
                    <a:pt x="15900" y="15264"/>
                    <a:pt x="17250" y="14208"/>
                  </a:cubicBezTo>
                  <a:cubicBezTo>
                    <a:pt x="15900" y="13536"/>
                    <a:pt x="14850" y="12384"/>
                    <a:pt x="14850" y="10944"/>
                  </a:cubicBezTo>
                  <a:cubicBezTo>
                    <a:pt x="14850" y="8448"/>
                    <a:pt x="17400" y="7392"/>
                    <a:pt x="19200" y="7008"/>
                  </a:cubicBezTo>
                  <a:cubicBezTo>
                    <a:pt x="19200" y="1536"/>
                    <a:pt x="19200" y="1536"/>
                    <a:pt x="19200" y="1536"/>
                  </a:cubicBezTo>
                  <a:cubicBezTo>
                    <a:pt x="2400" y="1536"/>
                    <a:pt x="2400" y="1536"/>
                    <a:pt x="2400" y="1536"/>
                  </a:cubicBezTo>
                  <a:cubicBezTo>
                    <a:pt x="2400" y="7008"/>
                    <a:pt x="2400" y="7008"/>
                    <a:pt x="2400" y="7008"/>
                  </a:cubicBezTo>
                  <a:cubicBezTo>
                    <a:pt x="4200" y="7392"/>
                    <a:pt x="6750" y="8448"/>
                    <a:pt x="6750" y="10944"/>
                  </a:cubicBezTo>
                  <a:cubicBezTo>
                    <a:pt x="6750" y="12384"/>
                    <a:pt x="5700" y="13536"/>
                    <a:pt x="4350" y="14208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8" name="Shape 4456"/>
            <p:cNvSpPr/>
            <p:nvPr/>
          </p:nvSpPr>
          <p:spPr>
            <a:xfrm>
              <a:off x="2407142" y="3318165"/>
              <a:ext cx="265717" cy="2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1" y="3086"/>
                    <a:pt x="753" y="6171"/>
                    <a:pt x="1005" y="9257"/>
                  </a:cubicBezTo>
                  <a:cubicBezTo>
                    <a:pt x="3767" y="18514"/>
                    <a:pt x="6781" y="21600"/>
                    <a:pt x="10047" y="21600"/>
                  </a:cubicBezTo>
                  <a:cubicBezTo>
                    <a:pt x="10047" y="21600"/>
                    <a:pt x="10298" y="21600"/>
                    <a:pt x="10549" y="21600"/>
                  </a:cubicBezTo>
                  <a:cubicBezTo>
                    <a:pt x="11051" y="21600"/>
                    <a:pt x="11051" y="21600"/>
                    <a:pt x="11051" y="21600"/>
                  </a:cubicBezTo>
                  <a:cubicBezTo>
                    <a:pt x="14316" y="21600"/>
                    <a:pt x="17581" y="18514"/>
                    <a:pt x="20595" y="9257"/>
                  </a:cubicBezTo>
                  <a:cubicBezTo>
                    <a:pt x="20847" y="6171"/>
                    <a:pt x="21349" y="3086"/>
                    <a:pt x="21600" y="0"/>
                  </a:cubicBezTo>
                  <a:cubicBezTo>
                    <a:pt x="18084" y="9257"/>
                    <a:pt x="14567" y="12343"/>
                    <a:pt x="11051" y="12343"/>
                  </a:cubicBezTo>
                  <a:cubicBezTo>
                    <a:pt x="10549" y="12343"/>
                    <a:pt x="10549" y="12343"/>
                    <a:pt x="10549" y="12343"/>
                  </a:cubicBezTo>
                  <a:cubicBezTo>
                    <a:pt x="10298" y="12343"/>
                    <a:pt x="10047" y="12343"/>
                    <a:pt x="9795" y="12343"/>
                  </a:cubicBezTo>
                  <a:cubicBezTo>
                    <a:pt x="6530" y="12343"/>
                    <a:pt x="3265" y="6171"/>
                    <a:pt x="0" y="0"/>
                  </a:cubicBezTo>
                </a:path>
              </a:pathLst>
            </a:custGeom>
            <a:solidFill>
              <a:srgbClr val="E8D2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9" name="Shape 4457"/>
            <p:cNvSpPr/>
            <p:nvPr/>
          </p:nvSpPr>
          <p:spPr>
            <a:xfrm>
              <a:off x="2341695" y="3298531"/>
              <a:ext cx="396611" cy="28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419" y="4800"/>
                    <a:pt x="19238" y="9600"/>
                    <a:pt x="18056" y="14400"/>
                  </a:cubicBezTo>
                  <a:cubicBezTo>
                    <a:pt x="17887" y="16800"/>
                    <a:pt x="17550" y="19200"/>
                    <a:pt x="17381" y="21600"/>
                  </a:cubicBezTo>
                  <a:cubicBezTo>
                    <a:pt x="18900" y="19200"/>
                    <a:pt x="20250" y="12000"/>
                    <a:pt x="21600" y="4800"/>
                  </a:cubicBezTo>
                  <a:cubicBezTo>
                    <a:pt x="21600" y="0"/>
                    <a:pt x="21600" y="0"/>
                    <a:pt x="21600" y="0"/>
                  </a:cubicBezTo>
                  <a:moveTo>
                    <a:pt x="0" y="0"/>
                  </a:moveTo>
                  <a:cubicBezTo>
                    <a:pt x="0" y="4800"/>
                    <a:pt x="0" y="4800"/>
                    <a:pt x="0" y="4800"/>
                  </a:cubicBezTo>
                  <a:cubicBezTo>
                    <a:pt x="1350" y="12000"/>
                    <a:pt x="2700" y="16800"/>
                    <a:pt x="4219" y="21600"/>
                  </a:cubicBezTo>
                  <a:cubicBezTo>
                    <a:pt x="4050" y="19200"/>
                    <a:pt x="3712" y="16800"/>
                    <a:pt x="3544" y="14400"/>
                  </a:cubicBezTo>
                  <a:cubicBezTo>
                    <a:pt x="2362" y="9600"/>
                    <a:pt x="1181" y="4800"/>
                    <a:pt x="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0" name="Shape 4458"/>
            <p:cNvSpPr/>
            <p:nvPr/>
          </p:nvSpPr>
          <p:spPr>
            <a:xfrm>
              <a:off x="2416305" y="3577335"/>
              <a:ext cx="247391" cy="164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320" y="8558"/>
                    <a:pt x="10800" y="21600"/>
                    <a:pt x="10800" y="21600"/>
                  </a:cubicBezTo>
                  <a:cubicBezTo>
                    <a:pt x="10800" y="21600"/>
                    <a:pt x="17280" y="8558"/>
                    <a:pt x="21600" y="0"/>
                  </a:cubicBezTo>
                </a:path>
              </a:pathLst>
            </a:custGeom>
            <a:solidFill>
              <a:srgbClr val="E9E9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1" name="Shape 4459"/>
            <p:cNvSpPr/>
            <p:nvPr/>
          </p:nvSpPr>
          <p:spPr>
            <a:xfrm>
              <a:off x="2388571" y="3552465"/>
              <a:ext cx="301549" cy="21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extrusionOk="0">
                  <a:moveTo>
                    <a:pt x="10724" y="21600"/>
                  </a:moveTo>
                  <a:cubicBezTo>
                    <a:pt x="10283" y="21600"/>
                    <a:pt x="9622" y="21287"/>
                    <a:pt x="9402" y="20661"/>
                  </a:cubicBezTo>
                  <a:cubicBezTo>
                    <a:pt x="9402" y="20661"/>
                    <a:pt x="3891" y="10643"/>
                    <a:pt x="365" y="4070"/>
                  </a:cubicBezTo>
                  <a:cubicBezTo>
                    <a:pt x="-76" y="3443"/>
                    <a:pt x="-76" y="2504"/>
                    <a:pt x="144" y="1565"/>
                  </a:cubicBezTo>
                  <a:cubicBezTo>
                    <a:pt x="585" y="626"/>
                    <a:pt x="1026" y="0"/>
                    <a:pt x="1908" y="0"/>
                  </a:cubicBezTo>
                  <a:cubicBezTo>
                    <a:pt x="19540" y="0"/>
                    <a:pt x="19540" y="0"/>
                    <a:pt x="19540" y="0"/>
                  </a:cubicBezTo>
                  <a:cubicBezTo>
                    <a:pt x="20422" y="0"/>
                    <a:pt x="20863" y="626"/>
                    <a:pt x="21304" y="1565"/>
                  </a:cubicBezTo>
                  <a:cubicBezTo>
                    <a:pt x="21524" y="2504"/>
                    <a:pt x="21524" y="3443"/>
                    <a:pt x="21083" y="4070"/>
                  </a:cubicBezTo>
                  <a:cubicBezTo>
                    <a:pt x="17557" y="10643"/>
                    <a:pt x="12046" y="20661"/>
                    <a:pt x="12046" y="20661"/>
                  </a:cubicBezTo>
                  <a:cubicBezTo>
                    <a:pt x="11826" y="21287"/>
                    <a:pt x="11165" y="21600"/>
                    <a:pt x="10724" y="21600"/>
                  </a:cubicBezTo>
                  <a:close/>
                  <a:moveTo>
                    <a:pt x="5434" y="5009"/>
                  </a:moveTo>
                  <a:cubicBezTo>
                    <a:pt x="7418" y="8765"/>
                    <a:pt x="9402" y="12522"/>
                    <a:pt x="10724" y="15026"/>
                  </a:cubicBezTo>
                  <a:cubicBezTo>
                    <a:pt x="12046" y="12522"/>
                    <a:pt x="14030" y="8765"/>
                    <a:pt x="16014" y="5009"/>
                  </a:cubicBezTo>
                  <a:lnTo>
                    <a:pt x="5434" y="5009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2" name="Shape 4460"/>
            <p:cNvSpPr/>
            <p:nvPr/>
          </p:nvSpPr>
          <p:spPr>
            <a:xfrm>
              <a:off x="1609997" y="1192445"/>
              <a:ext cx="1858697" cy="185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899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3" name="Shape 4461"/>
            <p:cNvSpPr/>
            <p:nvPr/>
          </p:nvSpPr>
          <p:spPr>
            <a:xfrm>
              <a:off x="1586436" y="1167575"/>
              <a:ext cx="1907129" cy="1908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39" y="21600"/>
                    <a:pt x="0" y="16761"/>
                    <a:pt x="0" y="10800"/>
                  </a:cubicBezTo>
                  <a:cubicBezTo>
                    <a:pt x="0" y="4839"/>
                    <a:pt x="4839" y="0"/>
                    <a:pt x="10800" y="0"/>
                  </a:cubicBezTo>
                  <a:cubicBezTo>
                    <a:pt x="16761" y="0"/>
                    <a:pt x="21600" y="4839"/>
                    <a:pt x="21600" y="10800"/>
                  </a:cubicBezTo>
                  <a:cubicBezTo>
                    <a:pt x="21600" y="16761"/>
                    <a:pt x="16761" y="21600"/>
                    <a:pt x="10800" y="21600"/>
                  </a:cubicBezTo>
                  <a:moveTo>
                    <a:pt x="10800" y="561"/>
                  </a:moveTo>
                  <a:cubicBezTo>
                    <a:pt x="5155" y="561"/>
                    <a:pt x="561" y="5155"/>
                    <a:pt x="561" y="10800"/>
                  </a:cubicBezTo>
                  <a:cubicBezTo>
                    <a:pt x="561" y="16445"/>
                    <a:pt x="5155" y="21039"/>
                    <a:pt x="10800" y="21039"/>
                  </a:cubicBezTo>
                  <a:cubicBezTo>
                    <a:pt x="16445" y="21039"/>
                    <a:pt x="21039" y="16445"/>
                    <a:pt x="21039" y="10800"/>
                  </a:cubicBezTo>
                  <a:cubicBezTo>
                    <a:pt x="21039" y="5155"/>
                    <a:pt x="16445" y="561"/>
                    <a:pt x="10800" y="561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4" name="Shape 4462"/>
            <p:cNvSpPr/>
            <p:nvPr/>
          </p:nvSpPr>
          <p:spPr>
            <a:xfrm>
              <a:off x="1609997" y="1192445"/>
              <a:ext cx="1858697" cy="967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662"/>
                  </a:moveTo>
                  <a:cubicBezTo>
                    <a:pt x="16632" y="1662"/>
                    <a:pt x="21348" y="10523"/>
                    <a:pt x="21600" y="21600"/>
                  </a:cubicBezTo>
                  <a:cubicBezTo>
                    <a:pt x="21600" y="21323"/>
                    <a:pt x="21600" y="21046"/>
                    <a:pt x="21600" y="20769"/>
                  </a:cubicBezTo>
                  <a:cubicBezTo>
                    <a:pt x="21600" y="9346"/>
                    <a:pt x="16776" y="0"/>
                    <a:pt x="10800" y="0"/>
                  </a:cubicBezTo>
                  <a:cubicBezTo>
                    <a:pt x="4824" y="0"/>
                    <a:pt x="0" y="9346"/>
                    <a:pt x="0" y="20769"/>
                  </a:cubicBezTo>
                  <a:cubicBezTo>
                    <a:pt x="0" y="21046"/>
                    <a:pt x="0" y="21323"/>
                    <a:pt x="0" y="21600"/>
                  </a:cubicBezTo>
                  <a:cubicBezTo>
                    <a:pt x="252" y="10523"/>
                    <a:pt x="4968" y="1662"/>
                    <a:pt x="10800" y="1662"/>
                  </a:cubicBezTo>
                </a:path>
              </a:pathLst>
            </a:custGeom>
            <a:solidFill>
              <a:srgbClr val="FFBD1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5" name="Shape 4463"/>
            <p:cNvSpPr/>
            <p:nvPr/>
          </p:nvSpPr>
          <p:spPr>
            <a:xfrm>
              <a:off x="1586436" y="1167575"/>
              <a:ext cx="1907129" cy="1908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39" y="21600"/>
                    <a:pt x="0" y="16761"/>
                    <a:pt x="0" y="10800"/>
                  </a:cubicBezTo>
                  <a:cubicBezTo>
                    <a:pt x="0" y="4839"/>
                    <a:pt x="4839" y="0"/>
                    <a:pt x="10800" y="0"/>
                  </a:cubicBezTo>
                  <a:cubicBezTo>
                    <a:pt x="16761" y="0"/>
                    <a:pt x="21600" y="4839"/>
                    <a:pt x="21600" y="10800"/>
                  </a:cubicBezTo>
                  <a:cubicBezTo>
                    <a:pt x="21600" y="16761"/>
                    <a:pt x="16761" y="21600"/>
                    <a:pt x="10800" y="21600"/>
                  </a:cubicBezTo>
                  <a:moveTo>
                    <a:pt x="10800" y="561"/>
                  </a:moveTo>
                  <a:cubicBezTo>
                    <a:pt x="5155" y="561"/>
                    <a:pt x="561" y="5155"/>
                    <a:pt x="561" y="10800"/>
                  </a:cubicBezTo>
                  <a:cubicBezTo>
                    <a:pt x="561" y="16445"/>
                    <a:pt x="5155" y="21039"/>
                    <a:pt x="10800" y="21039"/>
                  </a:cubicBezTo>
                  <a:cubicBezTo>
                    <a:pt x="16445" y="21039"/>
                    <a:pt x="21039" y="16445"/>
                    <a:pt x="21039" y="10800"/>
                  </a:cubicBezTo>
                  <a:cubicBezTo>
                    <a:pt x="21039" y="5155"/>
                    <a:pt x="16445" y="561"/>
                    <a:pt x="10800" y="561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6" name="Shape 4464"/>
            <p:cNvSpPr/>
            <p:nvPr/>
          </p:nvSpPr>
          <p:spPr>
            <a:xfrm>
              <a:off x="1920216" y="1876210"/>
              <a:ext cx="1239569" cy="142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extrusionOk="0">
                  <a:moveTo>
                    <a:pt x="0" y="4228"/>
                  </a:moveTo>
                  <a:cubicBezTo>
                    <a:pt x="0" y="11935"/>
                    <a:pt x="0" y="11935"/>
                    <a:pt x="0" y="11935"/>
                  </a:cubicBezTo>
                  <a:cubicBezTo>
                    <a:pt x="0" y="17012"/>
                    <a:pt x="4698" y="21212"/>
                    <a:pt x="10638" y="21305"/>
                  </a:cubicBezTo>
                  <a:cubicBezTo>
                    <a:pt x="16686" y="21397"/>
                    <a:pt x="21600" y="17243"/>
                    <a:pt x="21600" y="12074"/>
                  </a:cubicBezTo>
                  <a:cubicBezTo>
                    <a:pt x="21600" y="720"/>
                    <a:pt x="21600" y="720"/>
                    <a:pt x="21600" y="720"/>
                  </a:cubicBezTo>
                  <a:cubicBezTo>
                    <a:pt x="21600" y="166"/>
                    <a:pt x="20844" y="-203"/>
                    <a:pt x="20250" y="120"/>
                  </a:cubicBezTo>
                  <a:cubicBezTo>
                    <a:pt x="10368" y="5520"/>
                    <a:pt x="0" y="4228"/>
                    <a:pt x="0" y="4228"/>
                  </a:cubicBezTo>
                </a:path>
              </a:pathLst>
            </a:custGeom>
            <a:solidFill>
              <a:srgbClr val="FFE1A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7" name="Shape 4465"/>
            <p:cNvSpPr/>
            <p:nvPr/>
          </p:nvSpPr>
          <p:spPr>
            <a:xfrm>
              <a:off x="1895346" y="1849534"/>
              <a:ext cx="1289308" cy="1480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0748" y="21600"/>
                    <a:pt x="10696" y="21600"/>
                    <a:pt x="10592" y="21600"/>
                  </a:cubicBezTo>
                  <a:cubicBezTo>
                    <a:pt x="4777" y="21510"/>
                    <a:pt x="0" y="17262"/>
                    <a:pt x="0" y="12065"/>
                  </a:cubicBezTo>
                  <a:cubicBezTo>
                    <a:pt x="0" y="4519"/>
                    <a:pt x="0" y="4519"/>
                    <a:pt x="0" y="4519"/>
                  </a:cubicBezTo>
                  <a:cubicBezTo>
                    <a:pt x="0" y="4428"/>
                    <a:pt x="52" y="4338"/>
                    <a:pt x="156" y="4248"/>
                  </a:cubicBezTo>
                  <a:cubicBezTo>
                    <a:pt x="260" y="4203"/>
                    <a:pt x="363" y="4157"/>
                    <a:pt x="467" y="4157"/>
                  </a:cubicBezTo>
                  <a:cubicBezTo>
                    <a:pt x="467" y="4157"/>
                    <a:pt x="1506" y="4293"/>
                    <a:pt x="3167" y="4293"/>
                  </a:cubicBezTo>
                  <a:cubicBezTo>
                    <a:pt x="6594" y="4293"/>
                    <a:pt x="13240" y="3751"/>
                    <a:pt x="19679" y="181"/>
                  </a:cubicBezTo>
                  <a:cubicBezTo>
                    <a:pt x="19887" y="90"/>
                    <a:pt x="20094" y="0"/>
                    <a:pt x="20354" y="0"/>
                  </a:cubicBezTo>
                  <a:cubicBezTo>
                    <a:pt x="21029" y="0"/>
                    <a:pt x="21600" y="497"/>
                    <a:pt x="21600" y="1085"/>
                  </a:cubicBezTo>
                  <a:cubicBezTo>
                    <a:pt x="21600" y="12201"/>
                    <a:pt x="21600" y="12201"/>
                    <a:pt x="21600" y="12201"/>
                  </a:cubicBezTo>
                  <a:cubicBezTo>
                    <a:pt x="21600" y="17397"/>
                    <a:pt x="16771" y="21600"/>
                    <a:pt x="10800" y="21600"/>
                  </a:cubicBezTo>
                  <a:moveTo>
                    <a:pt x="831" y="4926"/>
                  </a:moveTo>
                  <a:cubicBezTo>
                    <a:pt x="831" y="12065"/>
                    <a:pt x="831" y="12065"/>
                    <a:pt x="831" y="12065"/>
                  </a:cubicBezTo>
                  <a:cubicBezTo>
                    <a:pt x="831" y="16855"/>
                    <a:pt x="5244" y="20832"/>
                    <a:pt x="10644" y="20877"/>
                  </a:cubicBezTo>
                  <a:cubicBezTo>
                    <a:pt x="16200" y="20967"/>
                    <a:pt x="20769" y="17036"/>
                    <a:pt x="20769" y="12201"/>
                  </a:cubicBezTo>
                  <a:cubicBezTo>
                    <a:pt x="20769" y="1085"/>
                    <a:pt x="20769" y="1085"/>
                    <a:pt x="20769" y="1085"/>
                  </a:cubicBezTo>
                  <a:cubicBezTo>
                    <a:pt x="20769" y="859"/>
                    <a:pt x="20562" y="723"/>
                    <a:pt x="20354" y="723"/>
                  </a:cubicBezTo>
                  <a:cubicBezTo>
                    <a:pt x="20250" y="723"/>
                    <a:pt x="20198" y="768"/>
                    <a:pt x="20146" y="813"/>
                  </a:cubicBezTo>
                  <a:cubicBezTo>
                    <a:pt x="13500" y="4474"/>
                    <a:pt x="6698" y="5016"/>
                    <a:pt x="3167" y="5016"/>
                  </a:cubicBezTo>
                  <a:cubicBezTo>
                    <a:pt x="2129" y="5016"/>
                    <a:pt x="1298" y="4971"/>
                    <a:pt x="831" y="4926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8" name="Shape 4466"/>
            <p:cNvSpPr/>
            <p:nvPr/>
          </p:nvSpPr>
          <p:spPr>
            <a:xfrm>
              <a:off x="1945086" y="1899273"/>
              <a:ext cx="1189829" cy="344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50" y="0"/>
                  </a:moveTo>
                  <a:cubicBezTo>
                    <a:pt x="21038" y="0"/>
                    <a:pt x="20981" y="195"/>
                    <a:pt x="20925" y="389"/>
                  </a:cubicBezTo>
                  <a:cubicBezTo>
                    <a:pt x="13725" y="16151"/>
                    <a:pt x="6356" y="18486"/>
                    <a:pt x="2531" y="18486"/>
                  </a:cubicBezTo>
                  <a:cubicBezTo>
                    <a:pt x="1406" y="18486"/>
                    <a:pt x="506" y="18292"/>
                    <a:pt x="0" y="18097"/>
                  </a:cubicBezTo>
                  <a:cubicBezTo>
                    <a:pt x="0" y="21211"/>
                    <a:pt x="0" y="21211"/>
                    <a:pt x="0" y="21211"/>
                  </a:cubicBezTo>
                  <a:cubicBezTo>
                    <a:pt x="506" y="21405"/>
                    <a:pt x="1406" y="21600"/>
                    <a:pt x="2531" y="21600"/>
                  </a:cubicBezTo>
                  <a:cubicBezTo>
                    <a:pt x="6469" y="21600"/>
                    <a:pt x="13669" y="19070"/>
                    <a:pt x="20644" y="3697"/>
                  </a:cubicBezTo>
                  <a:cubicBezTo>
                    <a:pt x="20813" y="3308"/>
                    <a:pt x="20981" y="3114"/>
                    <a:pt x="21150" y="3114"/>
                  </a:cubicBezTo>
                  <a:cubicBezTo>
                    <a:pt x="21319" y="3114"/>
                    <a:pt x="21488" y="3308"/>
                    <a:pt x="21600" y="3503"/>
                  </a:cubicBezTo>
                  <a:cubicBezTo>
                    <a:pt x="21600" y="1557"/>
                    <a:pt x="21600" y="1557"/>
                    <a:pt x="21600" y="1557"/>
                  </a:cubicBezTo>
                  <a:cubicBezTo>
                    <a:pt x="21600" y="584"/>
                    <a:pt x="21375" y="0"/>
                    <a:pt x="21150" y="0"/>
                  </a:cubicBezTo>
                </a:path>
              </a:pathLst>
            </a:custGeom>
            <a:solidFill>
              <a:srgbClr val="D2C49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9" name="Shape 4467"/>
            <p:cNvSpPr/>
            <p:nvPr/>
          </p:nvSpPr>
          <p:spPr>
            <a:xfrm>
              <a:off x="1920216" y="1874403"/>
              <a:ext cx="1239569" cy="362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6" y="0"/>
                  </a:moveTo>
                  <a:cubicBezTo>
                    <a:pt x="20574" y="0"/>
                    <a:pt x="20412" y="185"/>
                    <a:pt x="20250" y="554"/>
                  </a:cubicBezTo>
                  <a:cubicBezTo>
                    <a:pt x="13554" y="15138"/>
                    <a:pt x="6642" y="17538"/>
                    <a:pt x="2862" y="17538"/>
                  </a:cubicBezTo>
                  <a:cubicBezTo>
                    <a:pt x="1080" y="17538"/>
                    <a:pt x="0" y="16985"/>
                    <a:pt x="0" y="16985"/>
                  </a:cubicBezTo>
                  <a:cubicBezTo>
                    <a:pt x="0" y="21415"/>
                    <a:pt x="0" y="21415"/>
                    <a:pt x="0" y="21415"/>
                  </a:cubicBezTo>
                  <a:cubicBezTo>
                    <a:pt x="0" y="21415"/>
                    <a:pt x="162" y="21600"/>
                    <a:pt x="432" y="21600"/>
                  </a:cubicBezTo>
                  <a:cubicBezTo>
                    <a:pt x="432" y="18646"/>
                    <a:pt x="432" y="18646"/>
                    <a:pt x="432" y="18646"/>
                  </a:cubicBezTo>
                  <a:cubicBezTo>
                    <a:pt x="918" y="18831"/>
                    <a:pt x="1782" y="19015"/>
                    <a:pt x="2862" y="19015"/>
                  </a:cubicBezTo>
                  <a:cubicBezTo>
                    <a:pt x="6534" y="19015"/>
                    <a:pt x="13608" y="16800"/>
                    <a:pt x="20520" y="1846"/>
                  </a:cubicBezTo>
                  <a:cubicBezTo>
                    <a:pt x="20574" y="1662"/>
                    <a:pt x="20628" y="1477"/>
                    <a:pt x="20736" y="1477"/>
                  </a:cubicBezTo>
                  <a:cubicBezTo>
                    <a:pt x="20952" y="1477"/>
                    <a:pt x="21168" y="2031"/>
                    <a:pt x="21168" y="2954"/>
                  </a:cubicBezTo>
                  <a:cubicBezTo>
                    <a:pt x="21168" y="4800"/>
                    <a:pt x="21168" y="4800"/>
                    <a:pt x="21168" y="4800"/>
                  </a:cubicBezTo>
                  <a:cubicBezTo>
                    <a:pt x="21438" y="5354"/>
                    <a:pt x="21600" y="6277"/>
                    <a:pt x="21600" y="7385"/>
                  </a:cubicBezTo>
                  <a:cubicBezTo>
                    <a:pt x="21600" y="2954"/>
                    <a:pt x="21600" y="2954"/>
                    <a:pt x="21600" y="2954"/>
                  </a:cubicBezTo>
                  <a:cubicBezTo>
                    <a:pt x="21600" y="1292"/>
                    <a:pt x="21168" y="0"/>
                    <a:pt x="20736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0" name="Shape 4468"/>
            <p:cNvSpPr/>
            <p:nvPr/>
          </p:nvSpPr>
          <p:spPr>
            <a:xfrm>
              <a:off x="1772306" y="2277557"/>
              <a:ext cx="147911" cy="297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9450" y="0"/>
                    <a:pt x="0" y="4950"/>
                    <a:pt x="0" y="10800"/>
                  </a:cubicBezTo>
                  <a:cubicBezTo>
                    <a:pt x="0" y="16875"/>
                    <a:pt x="945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E1A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1" name="Shape 4469"/>
            <p:cNvSpPr/>
            <p:nvPr/>
          </p:nvSpPr>
          <p:spPr>
            <a:xfrm>
              <a:off x="1747436" y="2252687"/>
              <a:ext cx="197652" cy="34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21600"/>
                  </a:moveTo>
                  <a:cubicBezTo>
                    <a:pt x="8438" y="21600"/>
                    <a:pt x="0" y="16779"/>
                    <a:pt x="0" y="10800"/>
                  </a:cubicBezTo>
                  <a:cubicBezTo>
                    <a:pt x="0" y="4821"/>
                    <a:pt x="8438" y="0"/>
                    <a:pt x="18900" y="0"/>
                  </a:cubicBezTo>
                  <a:cubicBezTo>
                    <a:pt x="20250" y="0"/>
                    <a:pt x="21600" y="771"/>
                    <a:pt x="21600" y="1543"/>
                  </a:cubicBezTo>
                  <a:cubicBezTo>
                    <a:pt x="21600" y="20057"/>
                    <a:pt x="21600" y="20057"/>
                    <a:pt x="21600" y="20057"/>
                  </a:cubicBezTo>
                  <a:cubicBezTo>
                    <a:pt x="21600" y="21021"/>
                    <a:pt x="20250" y="21600"/>
                    <a:pt x="18900" y="21600"/>
                  </a:cubicBezTo>
                  <a:close/>
                  <a:moveTo>
                    <a:pt x="16200" y="3279"/>
                  </a:moveTo>
                  <a:cubicBezTo>
                    <a:pt x="10125" y="4050"/>
                    <a:pt x="5400" y="7136"/>
                    <a:pt x="5400" y="10800"/>
                  </a:cubicBezTo>
                  <a:cubicBezTo>
                    <a:pt x="5400" y="14657"/>
                    <a:pt x="10125" y="17743"/>
                    <a:pt x="16200" y="18514"/>
                  </a:cubicBezTo>
                  <a:lnTo>
                    <a:pt x="16200" y="3279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2" name="Shape 4470"/>
            <p:cNvSpPr/>
            <p:nvPr/>
          </p:nvSpPr>
          <p:spPr>
            <a:xfrm>
              <a:off x="3159783" y="2277557"/>
              <a:ext cx="147912" cy="297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2150" y="0"/>
                    <a:pt x="21600" y="4950"/>
                    <a:pt x="21600" y="10800"/>
                  </a:cubicBezTo>
                  <a:cubicBezTo>
                    <a:pt x="21600" y="16875"/>
                    <a:pt x="12150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E1A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3" name="Shape 4471"/>
            <p:cNvSpPr/>
            <p:nvPr/>
          </p:nvSpPr>
          <p:spPr>
            <a:xfrm>
              <a:off x="3134914" y="2252687"/>
              <a:ext cx="197651" cy="34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21600"/>
                  </a:moveTo>
                  <a:cubicBezTo>
                    <a:pt x="1350" y="21600"/>
                    <a:pt x="0" y="21021"/>
                    <a:pt x="0" y="20057"/>
                  </a:cubicBezTo>
                  <a:cubicBezTo>
                    <a:pt x="0" y="1543"/>
                    <a:pt x="0" y="1543"/>
                    <a:pt x="0" y="1543"/>
                  </a:cubicBezTo>
                  <a:cubicBezTo>
                    <a:pt x="0" y="771"/>
                    <a:pt x="1350" y="0"/>
                    <a:pt x="2700" y="0"/>
                  </a:cubicBezTo>
                  <a:cubicBezTo>
                    <a:pt x="13163" y="0"/>
                    <a:pt x="21600" y="4821"/>
                    <a:pt x="21600" y="10800"/>
                  </a:cubicBezTo>
                  <a:cubicBezTo>
                    <a:pt x="21600" y="16779"/>
                    <a:pt x="13163" y="21600"/>
                    <a:pt x="2700" y="21600"/>
                  </a:cubicBezTo>
                  <a:close/>
                  <a:moveTo>
                    <a:pt x="5400" y="3279"/>
                  </a:moveTo>
                  <a:cubicBezTo>
                    <a:pt x="5400" y="18514"/>
                    <a:pt x="5400" y="18514"/>
                    <a:pt x="5400" y="18514"/>
                  </a:cubicBezTo>
                  <a:cubicBezTo>
                    <a:pt x="11475" y="17743"/>
                    <a:pt x="16200" y="14657"/>
                    <a:pt x="16200" y="10800"/>
                  </a:cubicBezTo>
                  <a:cubicBezTo>
                    <a:pt x="16200" y="7136"/>
                    <a:pt x="11475" y="4050"/>
                    <a:pt x="5400" y="3279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4" name="Shape 4472"/>
            <p:cNvSpPr/>
            <p:nvPr/>
          </p:nvSpPr>
          <p:spPr>
            <a:xfrm>
              <a:off x="2205565" y="2363947"/>
              <a:ext cx="123043" cy="12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5" name="Shape 4473"/>
            <p:cNvSpPr/>
            <p:nvPr/>
          </p:nvSpPr>
          <p:spPr>
            <a:xfrm>
              <a:off x="2750085" y="2363947"/>
              <a:ext cx="124352" cy="12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6" name="Shape 4474"/>
            <p:cNvSpPr/>
            <p:nvPr/>
          </p:nvSpPr>
          <p:spPr>
            <a:xfrm>
              <a:off x="2416305" y="2611337"/>
              <a:ext cx="247391" cy="14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3500"/>
                    <a:pt x="0" y="3600"/>
                  </a:cubicBezTo>
                  <a:cubicBezTo>
                    <a:pt x="0" y="1800"/>
                    <a:pt x="1080" y="0"/>
                    <a:pt x="2160" y="0"/>
                  </a:cubicBezTo>
                  <a:cubicBezTo>
                    <a:pt x="3240" y="0"/>
                    <a:pt x="4320" y="1800"/>
                    <a:pt x="4320" y="3600"/>
                  </a:cubicBezTo>
                  <a:cubicBezTo>
                    <a:pt x="4320" y="9900"/>
                    <a:pt x="7290" y="14400"/>
                    <a:pt x="10800" y="14400"/>
                  </a:cubicBezTo>
                  <a:cubicBezTo>
                    <a:pt x="14310" y="14400"/>
                    <a:pt x="17280" y="9900"/>
                    <a:pt x="17280" y="3600"/>
                  </a:cubicBezTo>
                  <a:cubicBezTo>
                    <a:pt x="17280" y="1800"/>
                    <a:pt x="18360" y="0"/>
                    <a:pt x="19440" y="0"/>
                  </a:cubicBezTo>
                  <a:cubicBezTo>
                    <a:pt x="20520" y="0"/>
                    <a:pt x="21600" y="1800"/>
                    <a:pt x="21600" y="3600"/>
                  </a:cubicBezTo>
                  <a:cubicBezTo>
                    <a:pt x="21600" y="13500"/>
                    <a:pt x="16740" y="21600"/>
                    <a:pt x="10800" y="21600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7" name="Shape 4475"/>
            <p:cNvSpPr/>
            <p:nvPr/>
          </p:nvSpPr>
          <p:spPr>
            <a:xfrm>
              <a:off x="2394053" y="2926792"/>
              <a:ext cx="291895" cy="14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0610" y="21600"/>
                  </a:moveTo>
                  <a:cubicBezTo>
                    <a:pt x="15785" y="21600"/>
                    <a:pt x="20285" y="14400"/>
                    <a:pt x="21185" y="4500"/>
                  </a:cubicBezTo>
                  <a:cubicBezTo>
                    <a:pt x="21410" y="2250"/>
                    <a:pt x="20510" y="0"/>
                    <a:pt x="19385" y="0"/>
                  </a:cubicBezTo>
                  <a:cubicBezTo>
                    <a:pt x="1835" y="0"/>
                    <a:pt x="1835" y="0"/>
                    <a:pt x="1835" y="0"/>
                  </a:cubicBezTo>
                  <a:cubicBezTo>
                    <a:pt x="710" y="0"/>
                    <a:pt x="-190" y="2250"/>
                    <a:pt x="35" y="4500"/>
                  </a:cubicBezTo>
                  <a:cubicBezTo>
                    <a:pt x="935" y="14400"/>
                    <a:pt x="5435" y="21600"/>
                    <a:pt x="10610" y="2160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pPr lvl="0">
                <a:defRPr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98" name="Group 238"/>
          <p:cNvGrpSpPr>
            <a:grpSpLocks noChangeAspect="1"/>
          </p:cNvGrpSpPr>
          <p:nvPr/>
        </p:nvGrpSpPr>
        <p:grpSpPr bwMode="auto">
          <a:xfrm>
            <a:off x="6414161" y="5925245"/>
            <a:ext cx="498726" cy="689318"/>
            <a:chOff x="1200" y="3938"/>
            <a:chExt cx="1065" cy="1472"/>
          </a:xfrm>
        </p:grpSpPr>
        <p:sp>
          <p:nvSpPr>
            <p:cNvPr id="299" name="Freeform 239"/>
            <p:cNvSpPr>
              <a:spLocks/>
            </p:cNvSpPr>
            <p:nvPr/>
          </p:nvSpPr>
          <p:spPr bwMode="auto">
            <a:xfrm>
              <a:off x="1295" y="4309"/>
              <a:ext cx="875" cy="1082"/>
            </a:xfrm>
            <a:custGeom>
              <a:avLst/>
              <a:gdLst>
                <a:gd name="T0" fmla="*/ 476 w 368"/>
                <a:gd name="T1" fmla="*/ 2567 h 456"/>
                <a:gd name="T2" fmla="*/ 1605 w 368"/>
                <a:gd name="T3" fmla="*/ 2567 h 456"/>
                <a:gd name="T4" fmla="*/ 1876 w 368"/>
                <a:gd name="T5" fmla="*/ 2321 h 456"/>
                <a:gd name="T6" fmla="*/ 2081 w 368"/>
                <a:gd name="T7" fmla="*/ 0 h 456"/>
                <a:gd name="T8" fmla="*/ 0 w 368"/>
                <a:gd name="T9" fmla="*/ 0 h 456"/>
                <a:gd name="T10" fmla="*/ 204 w 368"/>
                <a:gd name="T11" fmla="*/ 2321 h 456"/>
                <a:gd name="T12" fmla="*/ 476 w 368"/>
                <a:gd name="T13" fmla="*/ 2567 h 4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8" h="456">
                  <a:moveTo>
                    <a:pt x="84" y="456"/>
                  </a:moveTo>
                  <a:cubicBezTo>
                    <a:pt x="284" y="456"/>
                    <a:pt x="284" y="456"/>
                    <a:pt x="284" y="456"/>
                  </a:cubicBezTo>
                  <a:cubicBezTo>
                    <a:pt x="309" y="456"/>
                    <a:pt x="330" y="437"/>
                    <a:pt x="332" y="412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412"/>
                    <a:pt x="36" y="412"/>
                    <a:pt x="36" y="412"/>
                  </a:cubicBezTo>
                  <a:cubicBezTo>
                    <a:pt x="38" y="437"/>
                    <a:pt x="59" y="456"/>
                    <a:pt x="84" y="456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00" name="Freeform 240"/>
            <p:cNvSpPr>
              <a:spLocks noEditPoints="1"/>
            </p:cNvSpPr>
            <p:nvPr/>
          </p:nvSpPr>
          <p:spPr bwMode="auto">
            <a:xfrm>
              <a:off x="1276" y="4290"/>
              <a:ext cx="913" cy="1120"/>
            </a:xfrm>
            <a:custGeom>
              <a:avLst/>
              <a:gdLst>
                <a:gd name="T0" fmla="*/ 1650 w 384"/>
                <a:gd name="T1" fmla="*/ 2658 h 472"/>
                <a:gd name="T2" fmla="*/ 521 w 384"/>
                <a:gd name="T3" fmla="*/ 2658 h 472"/>
                <a:gd name="T4" fmla="*/ 204 w 384"/>
                <a:gd name="T5" fmla="*/ 2371 h 472"/>
                <a:gd name="T6" fmla="*/ 0 w 384"/>
                <a:gd name="T7" fmla="*/ 50 h 472"/>
                <a:gd name="T8" fmla="*/ 12 w 384"/>
                <a:gd name="T9" fmla="*/ 17 h 472"/>
                <a:gd name="T10" fmla="*/ 45 w 384"/>
                <a:gd name="T11" fmla="*/ 0 h 472"/>
                <a:gd name="T12" fmla="*/ 2126 w 384"/>
                <a:gd name="T13" fmla="*/ 0 h 472"/>
                <a:gd name="T14" fmla="*/ 2159 w 384"/>
                <a:gd name="T15" fmla="*/ 17 h 472"/>
                <a:gd name="T16" fmla="*/ 2171 w 384"/>
                <a:gd name="T17" fmla="*/ 50 h 472"/>
                <a:gd name="T18" fmla="*/ 1966 w 384"/>
                <a:gd name="T19" fmla="*/ 2371 h 472"/>
                <a:gd name="T20" fmla="*/ 1650 w 384"/>
                <a:gd name="T21" fmla="*/ 2658 h 472"/>
                <a:gd name="T22" fmla="*/ 95 w 384"/>
                <a:gd name="T23" fmla="*/ 90 h 472"/>
                <a:gd name="T24" fmla="*/ 295 w 384"/>
                <a:gd name="T25" fmla="*/ 2359 h 472"/>
                <a:gd name="T26" fmla="*/ 521 w 384"/>
                <a:gd name="T27" fmla="*/ 2567 h 472"/>
                <a:gd name="T28" fmla="*/ 1650 w 384"/>
                <a:gd name="T29" fmla="*/ 2567 h 472"/>
                <a:gd name="T30" fmla="*/ 1876 w 384"/>
                <a:gd name="T31" fmla="*/ 2359 h 472"/>
                <a:gd name="T32" fmla="*/ 2076 w 384"/>
                <a:gd name="T33" fmla="*/ 90 h 472"/>
                <a:gd name="T34" fmla="*/ 95 w 384"/>
                <a:gd name="T35" fmla="*/ 90 h 4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84" h="472">
                  <a:moveTo>
                    <a:pt x="292" y="472"/>
                  </a:moveTo>
                  <a:cubicBezTo>
                    <a:pt x="92" y="472"/>
                    <a:pt x="92" y="472"/>
                    <a:pt x="92" y="472"/>
                  </a:cubicBezTo>
                  <a:cubicBezTo>
                    <a:pt x="63" y="472"/>
                    <a:pt x="39" y="450"/>
                    <a:pt x="36" y="42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8" y="0"/>
                    <a:pt x="380" y="1"/>
                    <a:pt x="382" y="3"/>
                  </a:cubicBezTo>
                  <a:cubicBezTo>
                    <a:pt x="383" y="4"/>
                    <a:pt x="384" y="6"/>
                    <a:pt x="384" y="9"/>
                  </a:cubicBezTo>
                  <a:cubicBezTo>
                    <a:pt x="348" y="421"/>
                    <a:pt x="348" y="421"/>
                    <a:pt x="348" y="421"/>
                  </a:cubicBezTo>
                  <a:cubicBezTo>
                    <a:pt x="345" y="450"/>
                    <a:pt x="321" y="472"/>
                    <a:pt x="292" y="472"/>
                  </a:cubicBezTo>
                  <a:moveTo>
                    <a:pt x="17" y="16"/>
                  </a:moveTo>
                  <a:cubicBezTo>
                    <a:pt x="52" y="419"/>
                    <a:pt x="52" y="419"/>
                    <a:pt x="52" y="419"/>
                  </a:cubicBezTo>
                  <a:cubicBezTo>
                    <a:pt x="54" y="440"/>
                    <a:pt x="71" y="456"/>
                    <a:pt x="92" y="456"/>
                  </a:cubicBezTo>
                  <a:cubicBezTo>
                    <a:pt x="292" y="456"/>
                    <a:pt x="292" y="456"/>
                    <a:pt x="292" y="456"/>
                  </a:cubicBezTo>
                  <a:cubicBezTo>
                    <a:pt x="313" y="456"/>
                    <a:pt x="330" y="440"/>
                    <a:pt x="332" y="419"/>
                  </a:cubicBezTo>
                  <a:cubicBezTo>
                    <a:pt x="367" y="16"/>
                    <a:pt x="367" y="16"/>
                    <a:pt x="367" y="16"/>
                  </a:cubicBezTo>
                  <a:cubicBezTo>
                    <a:pt x="17" y="16"/>
                    <a:pt x="17" y="16"/>
                    <a:pt x="17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01" name="Freeform 241"/>
            <p:cNvSpPr>
              <a:spLocks/>
            </p:cNvSpPr>
            <p:nvPr/>
          </p:nvSpPr>
          <p:spPr bwMode="auto">
            <a:xfrm>
              <a:off x="1911" y="4375"/>
              <a:ext cx="236" cy="997"/>
            </a:xfrm>
            <a:custGeom>
              <a:avLst/>
              <a:gdLst>
                <a:gd name="T0" fmla="*/ 563 w 99"/>
                <a:gd name="T1" fmla="*/ 0 h 420"/>
                <a:gd name="T2" fmla="*/ 312 w 99"/>
                <a:gd name="T3" fmla="*/ 0 h 420"/>
                <a:gd name="T4" fmla="*/ 119 w 99"/>
                <a:gd name="T5" fmla="*/ 2165 h 420"/>
                <a:gd name="T6" fmla="*/ 0 w 99"/>
                <a:gd name="T7" fmla="*/ 2367 h 420"/>
                <a:gd name="T8" fmla="*/ 143 w 99"/>
                <a:gd name="T9" fmla="*/ 2367 h 420"/>
                <a:gd name="T10" fmla="*/ 369 w 99"/>
                <a:gd name="T11" fmla="*/ 2158 h 420"/>
                <a:gd name="T12" fmla="*/ 563 w 99"/>
                <a:gd name="T13" fmla="*/ 0 h 4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" h="420">
                  <a:moveTo>
                    <a:pt x="99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21" y="384"/>
                    <a:pt x="21" y="384"/>
                    <a:pt x="21" y="384"/>
                  </a:cubicBezTo>
                  <a:cubicBezTo>
                    <a:pt x="20" y="399"/>
                    <a:pt x="11" y="412"/>
                    <a:pt x="0" y="420"/>
                  </a:cubicBezTo>
                  <a:cubicBezTo>
                    <a:pt x="25" y="420"/>
                    <a:pt x="25" y="420"/>
                    <a:pt x="25" y="420"/>
                  </a:cubicBezTo>
                  <a:cubicBezTo>
                    <a:pt x="46" y="420"/>
                    <a:pt x="63" y="404"/>
                    <a:pt x="65" y="383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02" name="Freeform 242"/>
            <p:cNvSpPr>
              <a:spLocks/>
            </p:cNvSpPr>
            <p:nvPr/>
          </p:nvSpPr>
          <p:spPr bwMode="auto">
            <a:xfrm>
              <a:off x="1847" y="4375"/>
              <a:ext cx="319" cy="1016"/>
            </a:xfrm>
            <a:custGeom>
              <a:avLst/>
              <a:gdLst>
                <a:gd name="T0" fmla="*/ 759 w 134"/>
                <a:gd name="T1" fmla="*/ 0 h 428"/>
                <a:gd name="T2" fmla="*/ 714 w 134"/>
                <a:gd name="T3" fmla="*/ 0 h 428"/>
                <a:gd name="T4" fmla="*/ 521 w 134"/>
                <a:gd name="T5" fmla="*/ 2158 h 428"/>
                <a:gd name="T6" fmla="*/ 295 w 134"/>
                <a:gd name="T7" fmla="*/ 2367 h 428"/>
                <a:gd name="T8" fmla="*/ 152 w 134"/>
                <a:gd name="T9" fmla="*/ 2367 h 428"/>
                <a:gd name="T10" fmla="*/ 0 w 134"/>
                <a:gd name="T11" fmla="*/ 2412 h 428"/>
                <a:gd name="T12" fmla="*/ 295 w 134"/>
                <a:gd name="T13" fmla="*/ 2412 h 428"/>
                <a:gd name="T14" fmla="*/ 567 w 134"/>
                <a:gd name="T15" fmla="*/ 2165 h 428"/>
                <a:gd name="T16" fmla="*/ 759 w 134"/>
                <a:gd name="T17" fmla="*/ 0 h 4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428">
                  <a:moveTo>
                    <a:pt x="134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92" y="383"/>
                    <a:pt x="92" y="383"/>
                    <a:pt x="92" y="383"/>
                  </a:cubicBezTo>
                  <a:cubicBezTo>
                    <a:pt x="90" y="404"/>
                    <a:pt x="73" y="420"/>
                    <a:pt x="52" y="420"/>
                  </a:cubicBezTo>
                  <a:cubicBezTo>
                    <a:pt x="27" y="420"/>
                    <a:pt x="27" y="420"/>
                    <a:pt x="27" y="420"/>
                  </a:cubicBezTo>
                  <a:cubicBezTo>
                    <a:pt x="19" y="425"/>
                    <a:pt x="10" y="428"/>
                    <a:pt x="0" y="428"/>
                  </a:cubicBezTo>
                  <a:cubicBezTo>
                    <a:pt x="52" y="428"/>
                    <a:pt x="52" y="428"/>
                    <a:pt x="52" y="428"/>
                  </a:cubicBezTo>
                  <a:cubicBezTo>
                    <a:pt x="77" y="428"/>
                    <a:pt x="98" y="409"/>
                    <a:pt x="100" y="384"/>
                  </a:cubicBezTo>
                  <a:cubicBezTo>
                    <a:pt x="134" y="0"/>
                    <a:pt x="134" y="0"/>
                    <a:pt x="134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03" name="Freeform 243"/>
            <p:cNvSpPr>
              <a:spLocks/>
            </p:cNvSpPr>
            <p:nvPr/>
          </p:nvSpPr>
          <p:spPr bwMode="auto">
            <a:xfrm>
              <a:off x="1219" y="4119"/>
              <a:ext cx="1027" cy="190"/>
            </a:xfrm>
            <a:custGeom>
              <a:avLst/>
              <a:gdLst>
                <a:gd name="T0" fmla="*/ 0 w 432"/>
                <a:gd name="T1" fmla="*/ 451 h 80"/>
                <a:gd name="T2" fmla="*/ 2442 w 432"/>
                <a:gd name="T3" fmla="*/ 451 h 80"/>
                <a:gd name="T4" fmla="*/ 2442 w 432"/>
                <a:gd name="T5" fmla="*/ 90 h 80"/>
                <a:gd name="T6" fmla="*/ 2351 w 432"/>
                <a:gd name="T7" fmla="*/ 0 h 80"/>
                <a:gd name="T8" fmla="*/ 90 w 432"/>
                <a:gd name="T9" fmla="*/ 0 h 80"/>
                <a:gd name="T10" fmla="*/ 0 w 432"/>
                <a:gd name="T11" fmla="*/ 90 h 80"/>
                <a:gd name="T12" fmla="*/ 0 w 432"/>
                <a:gd name="T13" fmla="*/ 451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2" h="80">
                  <a:moveTo>
                    <a:pt x="0" y="80"/>
                  </a:moveTo>
                  <a:cubicBezTo>
                    <a:pt x="432" y="80"/>
                    <a:pt x="432" y="80"/>
                    <a:pt x="432" y="80"/>
                  </a:cubicBezTo>
                  <a:cubicBezTo>
                    <a:pt x="432" y="16"/>
                    <a:pt x="432" y="16"/>
                    <a:pt x="432" y="16"/>
                  </a:cubicBezTo>
                  <a:cubicBezTo>
                    <a:pt x="432" y="7"/>
                    <a:pt x="425" y="0"/>
                    <a:pt x="4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3572B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04" name="Freeform 244"/>
            <p:cNvSpPr>
              <a:spLocks noEditPoints="1"/>
            </p:cNvSpPr>
            <p:nvPr/>
          </p:nvSpPr>
          <p:spPr bwMode="auto">
            <a:xfrm>
              <a:off x="1200" y="4100"/>
              <a:ext cx="1065" cy="228"/>
            </a:xfrm>
            <a:custGeom>
              <a:avLst/>
              <a:gdLst>
                <a:gd name="T0" fmla="*/ 2487 w 448"/>
                <a:gd name="T1" fmla="*/ 542 h 96"/>
                <a:gd name="T2" fmla="*/ 45 w 448"/>
                <a:gd name="T3" fmla="*/ 542 h 96"/>
                <a:gd name="T4" fmla="*/ 0 w 448"/>
                <a:gd name="T5" fmla="*/ 496 h 96"/>
                <a:gd name="T6" fmla="*/ 0 w 448"/>
                <a:gd name="T7" fmla="*/ 135 h 96"/>
                <a:gd name="T8" fmla="*/ 136 w 448"/>
                <a:gd name="T9" fmla="*/ 0 h 96"/>
                <a:gd name="T10" fmla="*/ 2396 w 448"/>
                <a:gd name="T11" fmla="*/ 0 h 96"/>
                <a:gd name="T12" fmla="*/ 2532 w 448"/>
                <a:gd name="T13" fmla="*/ 135 h 96"/>
                <a:gd name="T14" fmla="*/ 2532 w 448"/>
                <a:gd name="T15" fmla="*/ 496 h 96"/>
                <a:gd name="T16" fmla="*/ 2487 w 448"/>
                <a:gd name="T17" fmla="*/ 542 h 96"/>
                <a:gd name="T18" fmla="*/ 90 w 448"/>
                <a:gd name="T19" fmla="*/ 451 h 96"/>
                <a:gd name="T20" fmla="*/ 2441 w 448"/>
                <a:gd name="T21" fmla="*/ 451 h 96"/>
                <a:gd name="T22" fmla="*/ 2441 w 448"/>
                <a:gd name="T23" fmla="*/ 135 h 96"/>
                <a:gd name="T24" fmla="*/ 2396 w 448"/>
                <a:gd name="T25" fmla="*/ 90 h 96"/>
                <a:gd name="T26" fmla="*/ 136 w 448"/>
                <a:gd name="T27" fmla="*/ 90 h 96"/>
                <a:gd name="T28" fmla="*/ 90 w 448"/>
                <a:gd name="T29" fmla="*/ 135 h 96"/>
                <a:gd name="T30" fmla="*/ 90 w 448"/>
                <a:gd name="T31" fmla="*/ 45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8" h="96">
                  <a:moveTo>
                    <a:pt x="440" y="96"/>
                  </a:moveTo>
                  <a:cubicBezTo>
                    <a:pt x="8" y="96"/>
                    <a:pt x="8" y="96"/>
                    <a:pt x="8" y="96"/>
                  </a:cubicBezTo>
                  <a:cubicBezTo>
                    <a:pt x="4" y="96"/>
                    <a:pt x="0" y="92"/>
                    <a:pt x="0" y="8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37" y="0"/>
                    <a:pt x="448" y="11"/>
                    <a:pt x="448" y="24"/>
                  </a:cubicBezTo>
                  <a:cubicBezTo>
                    <a:pt x="448" y="88"/>
                    <a:pt x="448" y="88"/>
                    <a:pt x="448" y="88"/>
                  </a:cubicBezTo>
                  <a:cubicBezTo>
                    <a:pt x="448" y="92"/>
                    <a:pt x="444" y="96"/>
                    <a:pt x="440" y="96"/>
                  </a:cubicBezTo>
                  <a:moveTo>
                    <a:pt x="16" y="80"/>
                  </a:moveTo>
                  <a:cubicBezTo>
                    <a:pt x="432" y="80"/>
                    <a:pt x="432" y="80"/>
                    <a:pt x="432" y="80"/>
                  </a:cubicBezTo>
                  <a:cubicBezTo>
                    <a:pt x="432" y="24"/>
                    <a:pt x="432" y="24"/>
                    <a:pt x="432" y="24"/>
                  </a:cubicBezTo>
                  <a:cubicBezTo>
                    <a:pt x="432" y="20"/>
                    <a:pt x="428" y="16"/>
                    <a:pt x="4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0" y="16"/>
                    <a:pt x="16" y="20"/>
                    <a:pt x="16" y="24"/>
                  </a:cubicBezTo>
                  <a:cubicBezTo>
                    <a:pt x="16" y="80"/>
                    <a:pt x="16" y="80"/>
                    <a:pt x="16" y="8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05" name="Freeform 245"/>
            <p:cNvSpPr>
              <a:spLocks/>
            </p:cNvSpPr>
            <p:nvPr/>
          </p:nvSpPr>
          <p:spPr bwMode="auto">
            <a:xfrm>
              <a:off x="1295" y="3957"/>
              <a:ext cx="875" cy="162"/>
            </a:xfrm>
            <a:custGeom>
              <a:avLst/>
              <a:gdLst>
                <a:gd name="T0" fmla="*/ 0 w 368"/>
                <a:gd name="T1" fmla="*/ 386 h 68"/>
                <a:gd name="T2" fmla="*/ 2081 w 368"/>
                <a:gd name="T3" fmla="*/ 386 h 68"/>
                <a:gd name="T4" fmla="*/ 2081 w 368"/>
                <a:gd name="T5" fmla="*/ 91 h 68"/>
                <a:gd name="T6" fmla="*/ 1990 w 368"/>
                <a:gd name="T7" fmla="*/ 0 h 68"/>
                <a:gd name="T8" fmla="*/ 90 w 368"/>
                <a:gd name="T9" fmla="*/ 0 h 68"/>
                <a:gd name="T10" fmla="*/ 0 w 368"/>
                <a:gd name="T11" fmla="*/ 91 h 68"/>
                <a:gd name="T12" fmla="*/ 0 w 368"/>
                <a:gd name="T13" fmla="*/ 386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8" h="68">
                  <a:moveTo>
                    <a:pt x="0" y="68"/>
                  </a:moveTo>
                  <a:cubicBezTo>
                    <a:pt x="368" y="68"/>
                    <a:pt x="368" y="68"/>
                    <a:pt x="368" y="68"/>
                  </a:cubicBezTo>
                  <a:cubicBezTo>
                    <a:pt x="368" y="16"/>
                    <a:pt x="368" y="16"/>
                    <a:pt x="368" y="16"/>
                  </a:cubicBezTo>
                  <a:cubicBezTo>
                    <a:pt x="368" y="7"/>
                    <a:pt x="361" y="0"/>
                    <a:pt x="35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68"/>
                    <a:pt x="0" y="68"/>
                    <a:pt x="0" y="68"/>
                  </a:cubicBezTo>
                </a:path>
              </a:pathLst>
            </a:custGeom>
            <a:solidFill>
              <a:srgbClr val="3572B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06" name="Freeform 246"/>
            <p:cNvSpPr>
              <a:spLocks noEditPoints="1"/>
            </p:cNvSpPr>
            <p:nvPr/>
          </p:nvSpPr>
          <p:spPr bwMode="auto">
            <a:xfrm>
              <a:off x="1276" y="3938"/>
              <a:ext cx="913" cy="200"/>
            </a:xfrm>
            <a:custGeom>
              <a:avLst/>
              <a:gdLst>
                <a:gd name="T0" fmla="*/ 2126 w 384"/>
                <a:gd name="T1" fmla="*/ 476 h 84"/>
                <a:gd name="T2" fmla="*/ 45 w 384"/>
                <a:gd name="T3" fmla="*/ 476 h 84"/>
                <a:gd name="T4" fmla="*/ 0 w 384"/>
                <a:gd name="T5" fmla="*/ 431 h 84"/>
                <a:gd name="T6" fmla="*/ 0 w 384"/>
                <a:gd name="T7" fmla="*/ 136 h 84"/>
                <a:gd name="T8" fmla="*/ 136 w 384"/>
                <a:gd name="T9" fmla="*/ 0 h 84"/>
                <a:gd name="T10" fmla="*/ 2035 w 384"/>
                <a:gd name="T11" fmla="*/ 0 h 84"/>
                <a:gd name="T12" fmla="*/ 2171 w 384"/>
                <a:gd name="T13" fmla="*/ 136 h 84"/>
                <a:gd name="T14" fmla="*/ 2171 w 384"/>
                <a:gd name="T15" fmla="*/ 431 h 84"/>
                <a:gd name="T16" fmla="*/ 2126 w 384"/>
                <a:gd name="T17" fmla="*/ 476 h 84"/>
                <a:gd name="T18" fmla="*/ 90 w 384"/>
                <a:gd name="T19" fmla="*/ 386 h 84"/>
                <a:gd name="T20" fmla="*/ 2080 w 384"/>
                <a:gd name="T21" fmla="*/ 386 h 84"/>
                <a:gd name="T22" fmla="*/ 2080 w 384"/>
                <a:gd name="T23" fmla="*/ 136 h 84"/>
                <a:gd name="T24" fmla="*/ 2035 w 384"/>
                <a:gd name="T25" fmla="*/ 90 h 84"/>
                <a:gd name="T26" fmla="*/ 136 w 384"/>
                <a:gd name="T27" fmla="*/ 90 h 84"/>
                <a:gd name="T28" fmla="*/ 90 w 384"/>
                <a:gd name="T29" fmla="*/ 136 h 84"/>
                <a:gd name="T30" fmla="*/ 90 w 384"/>
                <a:gd name="T31" fmla="*/ 386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4" h="84">
                  <a:moveTo>
                    <a:pt x="376" y="84"/>
                  </a:moveTo>
                  <a:cubicBezTo>
                    <a:pt x="8" y="84"/>
                    <a:pt x="8" y="84"/>
                    <a:pt x="8" y="84"/>
                  </a:cubicBezTo>
                  <a:cubicBezTo>
                    <a:pt x="4" y="84"/>
                    <a:pt x="0" y="80"/>
                    <a:pt x="0" y="7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1"/>
                    <a:pt x="384" y="24"/>
                  </a:cubicBezTo>
                  <a:cubicBezTo>
                    <a:pt x="384" y="76"/>
                    <a:pt x="384" y="76"/>
                    <a:pt x="384" y="76"/>
                  </a:cubicBezTo>
                  <a:cubicBezTo>
                    <a:pt x="384" y="80"/>
                    <a:pt x="380" y="84"/>
                    <a:pt x="376" y="84"/>
                  </a:cubicBezTo>
                  <a:moveTo>
                    <a:pt x="16" y="68"/>
                  </a:moveTo>
                  <a:cubicBezTo>
                    <a:pt x="368" y="68"/>
                    <a:pt x="368" y="68"/>
                    <a:pt x="368" y="68"/>
                  </a:cubicBezTo>
                  <a:cubicBezTo>
                    <a:pt x="368" y="24"/>
                    <a:pt x="368" y="24"/>
                    <a:pt x="368" y="24"/>
                  </a:cubicBezTo>
                  <a:cubicBezTo>
                    <a:pt x="368" y="20"/>
                    <a:pt x="364" y="16"/>
                    <a:pt x="360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0" y="16"/>
                    <a:pt x="16" y="20"/>
                    <a:pt x="16" y="24"/>
                  </a:cubicBezTo>
                  <a:cubicBezTo>
                    <a:pt x="16" y="68"/>
                    <a:pt x="16" y="68"/>
                    <a:pt x="16" y="6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07" name="Freeform 247"/>
            <p:cNvSpPr>
              <a:spLocks/>
            </p:cNvSpPr>
            <p:nvPr/>
          </p:nvSpPr>
          <p:spPr bwMode="auto">
            <a:xfrm>
              <a:off x="1317" y="4328"/>
              <a:ext cx="727" cy="47"/>
            </a:xfrm>
            <a:custGeom>
              <a:avLst/>
              <a:gdLst>
                <a:gd name="T0" fmla="*/ 727 w 727"/>
                <a:gd name="T1" fmla="*/ 0 h 47"/>
                <a:gd name="T2" fmla="*/ 0 w 727"/>
                <a:gd name="T3" fmla="*/ 0 h 47"/>
                <a:gd name="T4" fmla="*/ 2 w 727"/>
                <a:gd name="T5" fmla="*/ 47 h 47"/>
                <a:gd name="T6" fmla="*/ 725 w 727"/>
                <a:gd name="T7" fmla="*/ 47 h 47"/>
                <a:gd name="T8" fmla="*/ 727 w 727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7" h="47">
                  <a:moveTo>
                    <a:pt x="727" y="0"/>
                  </a:moveTo>
                  <a:lnTo>
                    <a:pt x="0" y="0"/>
                  </a:lnTo>
                  <a:lnTo>
                    <a:pt x="2" y="47"/>
                  </a:lnTo>
                  <a:lnTo>
                    <a:pt x="725" y="47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08" name="Freeform 248"/>
            <p:cNvSpPr>
              <a:spLocks/>
            </p:cNvSpPr>
            <p:nvPr/>
          </p:nvSpPr>
          <p:spPr bwMode="auto">
            <a:xfrm>
              <a:off x="1317" y="4328"/>
              <a:ext cx="727" cy="47"/>
            </a:xfrm>
            <a:custGeom>
              <a:avLst/>
              <a:gdLst>
                <a:gd name="T0" fmla="*/ 727 w 727"/>
                <a:gd name="T1" fmla="*/ 0 h 47"/>
                <a:gd name="T2" fmla="*/ 0 w 727"/>
                <a:gd name="T3" fmla="*/ 0 h 47"/>
                <a:gd name="T4" fmla="*/ 2 w 727"/>
                <a:gd name="T5" fmla="*/ 47 h 47"/>
                <a:gd name="T6" fmla="*/ 725 w 727"/>
                <a:gd name="T7" fmla="*/ 47 h 47"/>
                <a:gd name="T8" fmla="*/ 727 w 727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7" h="47">
                  <a:moveTo>
                    <a:pt x="727" y="0"/>
                  </a:moveTo>
                  <a:lnTo>
                    <a:pt x="0" y="0"/>
                  </a:lnTo>
                  <a:lnTo>
                    <a:pt x="2" y="47"/>
                  </a:lnTo>
                  <a:lnTo>
                    <a:pt x="725" y="47"/>
                  </a:lnTo>
                  <a:lnTo>
                    <a:pt x="7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09" name="Freeform 249"/>
            <p:cNvSpPr>
              <a:spLocks noEditPoints="1"/>
            </p:cNvSpPr>
            <p:nvPr/>
          </p:nvSpPr>
          <p:spPr bwMode="auto">
            <a:xfrm>
              <a:off x="1295" y="4328"/>
              <a:ext cx="875" cy="47"/>
            </a:xfrm>
            <a:custGeom>
              <a:avLst/>
              <a:gdLst>
                <a:gd name="T0" fmla="*/ 749 w 875"/>
                <a:gd name="T1" fmla="*/ 0 h 47"/>
                <a:gd name="T2" fmla="*/ 0 w 875"/>
                <a:gd name="T3" fmla="*/ 0 h 47"/>
                <a:gd name="T4" fmla="*/ 0 w 875"/>
                <a:gd name="T5" fmla="*/ 47 h 47"/>
                <a:gd name="T6" fmla="*/ 24 w 875"/>
                <a:gd name="T7" fmla="*/ 47 h 47"/>
                <a:gd name="T8" fmla="*/ 22 w 875"/>
                <a:gd name="T9" fmla="*/ 0 h 47"/>
                <a:gd name="T10" fmla="*/ 749 w 875"/>
                <a:gd name="T11" fmla="*/ 0 h 47"/>
                <a:gd name="T12" fmla="*/ 875 w 875"/>
                <a:gd name="T13" fmla="*/ 0 h 47"/>
                <a:gd name="T14" fmla="*/ 873 w 875"/>
                <a:gd name="T15" fmla="*/ 0 h 47"/>
                <a:gd name="T16" fmla="*/ 871 w 875"/>
                <a:gd name="T17" fmla="*/ 47 h 47"/>
                <a:gd name="T18" fmla="*/ 875 w 875"/>
                <a:gd name="T19" fmla="*/ 47 h 47"/>
                <a:gd name="T20" fmla="*/ 875 w 875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5" h="47">
                  <a:moveTo>
                    <a:pt x="749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24" y="47"/>
                  </a:lnTo>
                  <a:lnTo>
                    <a:pt x="22" y="0"/>
                  </a:lnTo>
                  <a:lnTo>
                    <a:pt x="749" y="0"/>
                  </a:lnTo>
                  <a:close/>
                  <a:moveTo>
                    <a:pt x="875" y="0"/>
                  </a:moveTo>
                  <a:lnTo>
                    <a:pt x="873" y="0"/>
                  </a:lnTo>
                  <a:lnTo>
                    <a:pt x="871" y="47"/>
                  </a:lnTo>
                  <a:lnTo>
                    <a:pt x="875" y="47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10" name="Freeform 250"/>
            <p:cNvSpPr>
              <a:spLocks noEditPoints="1"/>
            </p:cNvSpPr>
            <p:nvPr/>
          </p:nvSpPr>
          <p:spPr bwMode="auto">
            <a:xfrm>
              <a:off x="1295" y="4328"/>
              <a:ext cx="875" cy="47"/>
            </a:xfrm>
            <a:custGeom>
              <a:avLst/>
              <a:gdLst>
                <a:gd name="T0" fmla="*/ 749 w 875"/>
                <a:gd name="T1" fmla="*/ 0 h 47"/>
                <a:gd name="T2" fmla="*/ 0 w 875"/>
                <a:gd name="T3" fmla="*/ 0 h 47"/>
                <a:gd name="T4" fmla="*/ 0 w 875"/>
                <a:gd name="T5" fmla="*/ 47 h 47"/>
                <a:gd name="T6" fmla="*/ 24 w 875"/>
                <a:gd name="T7" fmla="*/ 47 h 47"/>
                <a:gd name="T8" fmla="*/ 22 w 875"/>
                <a:gd name="T9" fmla="*/ 0 h 47"/>
                <a:gd name="T10" fmla="*/ 749 w 875"/>
                <a:gd name="T11" fmla="*/ 0 h 47"/>
                <a:gd name="T12" fmla="*/ 875 w 875"/>
                <a:gd name="T13" fmla="*/ 0 h 47"/>
                <a:gd name="T14" fmla="*/ 873 w 875"/>
                <a:gd name="T15" fmla="*/ 0 h 47"/>
                <a:gd name="T16" fmla="*/ 871 w 875"/>
                <a:gd name="T17" fmla="*/ 47 h 47"/>
                <a:gd name="T18" fmla="*/ 875 w 875"/>
                <a:gd name="T19" fmla="*/ 47 h 47"/>
                <a:gd name="T20" fmla="*/ 875 w 875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5" h="47">
                  <a:moveTo>
                    <a:pt x="749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24" y="47"/>
                  </a:lnTo>
                  <a:lnTo>
                    <a:pt x="22" y="0"/>
                  </a:lnTo>
                  <a:lnTo>
                    <a:pt x="749" y="0"/>
                  </a:lnTo>
                  <a:moveTo>
                    <a:pt x="875" y="0"/>
                  </a:moveTo>
                  <a:lnTo>
                    <a:pt x="873" y="0"/>
                  </a:lnTo>
                  <a:lnTo>
                    <a:pt x="871" y="47"/>
                  </a:lnTo>
                  <a:lnTo>
                    <a:pt x="875" y="47"/>
                  </a:lnTo>
                  <a:lnTo>
                    <a:pt x="8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11" name="Freeform 251"/>
            <p:cNvSpPr>
              <a:spLocks/>
            </p:cNvSpPr>
            <p:nvPr/>
          </p:nvSpPr>
          <p:spPr bwMode="auto">
            <a:xfrm>
              <a:off x="2042" y="4328"/>
              <a:ext cx="107" cy="47"/>
            </a:xfrm>
            <a:custGeom>
              <a:avLst/>
              <a:gdLst>
                <a:gd name="T0" fmla="*/ 107 w 107"/>
                <a:gd name="T1" fmla="*/ 0 h 47"/>
                <a:gd name="T2" fmla="*/ 2 w 107"/>
                <a:gd name="T3" fmla="*/ 0 h 47"/>
                <a:gd name="T4" fmla="*/ 0 w 107"/>
                <a:gd name="T5" fmla="*/ 47 h 47"/>
                <a:gd name="T6" fmla="*/ 105 w 107"/>
                <a:gd name="T7" fmla="*/ 47 h 47"/>
                <a:gd name="T8" fmla="*/ 107 w 107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47">
                  <a:moveTo>
                    <a:pt x="107" y="0"/>
                  </a:moveTo>
                  <a:lnTo>
                    <a:pt x="2" y="0"/>
                  </a:lnTo>
                  <a:lnTo>
                    <a:pt x="0" y="47"/>
                  </a:lnTo>
                  <a:lnTo>
                    <a:pt x="105" y="47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A8BACB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12" name="Freeform 252"/>
            <p:cNvSpPr>
              <a:spLocks/>
            </p:cNvSpPr>
            <p:nvPr/>
          </p:nvSpPr>
          <p:spPr bwMode="auto">
            <a:xfrm>
              <a:off x="2042" y="4328"/>
              <a:ext cx="107" cy="47"/>
            </a:xfrm>
            <a:custGeom>
              <a:avLst/>
              <a:gdLst>
                <a:gd name="T0" fmla="*/ 107 w 107"/>
                <a:gd name="T1" fmla="*/ 0 h 47"/>
                <a:gd name="T2" fmla="*/ 2 w 107"/>
                <a:gd name="T3" fmla="*/ 0 h 47"/>
                <a:gd name="T4" fmla="*/ 0 w 107"/>
                <a:gd name="T5" fmla="*/ 47 h 47"/>
                <a:gd name="T6" fmla="*/ 105 w 107"/>
                <a:gd name="T7" fmla="*/ 47 h 47"/>
                <a:gd name="T8" fmla="*/ 107 w 107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47">
                  <a:moveTo>
                    <a:pt x="107" y="0"/>
                  </a:moveTo>
                  <a:lnTo>
                    <a:pt x="2" y="0"/>
                  </a:lnTo>
                  <a:lnTo>
                    <a:pt x="0" y="47"/>
                  </a:lnTo>
                  <a:lnTo>
                    <a:pt x="105" y="47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13" name="Freeform 253"/>
            <p:cNvSpPr>
              <a:spLocks/>
            </p:cNvSpPr>
            <p:nvPr/>
          </p:nvSpPr>
          <p:spPr bwMode="auto">
            <a:xfrm>
              <a:off x="2044" y="4328"/>
              <a:ext cx="124" cy="47"/>
            </a:xfrm>
            <a:custGeom>
              <a:avLst/>
              <a:gdLst>
                <a:gd name="T0" fmla="*/ 124 w 124"/>
                <a:gd name="T1" fmla="*/ 0 h 47"/>
                <a:gd name="T2" fmla="*/ 0 w 124"/>
                <a:gd name="T3" fmla="*/ 0 h 47"/>
                <a:gd name="T4" fmla="*/ 105 w 124"/>
                <a:gd name="T5" fmla="*/ 0 h 47"/>
                <a:gd name="T6" fmla="*/ 103 w 124"/>
                <a:gd name="T7" fmla="*/ 47 h 47"/>
                <a:gd name="T8" fmla="*/ 122 w 124"/>
                <a:gd name="T9" fmla="*/ 47 h 47"/>
                <a:gd name="T10" fmla="*/ 124 w 124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47">
                  <a:moveTo>
                    <a:pt x="124" y="0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3" y="47"/>
                  </a:lnTo>
                  <a:lnTo>
                    <a:pt x="122" y="47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14" name="Freeform 254"/>
            <p:cNvSpPr>
              <a:spLocks/>
            </p:cNvSpPr>
            <p:nvPr/>
          </p:nvSpPr>
          <p:spPr bwMode="auto">
            <a:xfrm>
              <a:off x="2044" y="4328"/>
              <a:ext cx="124" cy="47"/>
            </a:xfrm>
            <a:custGeom>
              <a:avLst/>
              <a:gdLst>
                <a:gd name="T0" fmla="*/ 124 w 124"/>
                <a:gd name="T1" fmla="*/ 0 h 47"/>
                <a:gd name="T2" fmla="*/ 0 w 124"/>
                <a:gd name="T3" fmla="*/ 0 h 47"/>
                <a:gd name="T4" fmla="*/ 105 w 124"/>
                <a:gd name="T5" fmla="*/ 0 h 47"/>
                <a:gd name="T6" fmla="*/ 103 w 124"/>
                <a:gd name="T7" fmla="*/ 47 h 47"/>
                <a:gd name="T8" fmla="*/ 122 w 124"/>
                <a:gd name="T9" fmla="*/ 47 h 47"/>
                <a:gd name="T10" fmla="*/ 124 w 124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47">
                  <a:moveTo>
                    <a:pt x="124" y="0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3" y="47"/>
                  </a:lnTo>
                  <a:lnTo>
                    <a:pt x="122" y="47"/>
                  </a:lnTo>
                  <a:lnTo>
                    <a:pt x="1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15" name="Freeform 255"/>
            <p:cNvSpPr>
              <a:spLocks/>
            </p:cNvSpPr>
            <p:nvPr/>
          </p:nvSpPr>
          <p:spPr bwMode="auto">
            <a:xfrm>
              <a:off x="1295" y="4309"/>
              <a:ext cx="875" cy="19"/>
            </a:xfrm>
            <a:custGeom>
              <a:avLst/>
              <a:gdLst>
                <a:gd name="T0" fmla="*/ 875 w 875"/>
                <a:gd name="T1" fmla="*/ 0 h 19"/>
                <a:gd name="T2" fmla="*/ 0 w 875"/>
                <a:gd name="T3" fmla="*/ 0 h 19"/>
                <a:gd name="T4" fmla="*/ 0 w 875"/>
                <a:gd name="T5" fmla="*/ 19 h 19"/>
                <a:gd name="T6" fmla="*/ 749 w 875"/>
                <a:gd name="T7" fmla="*/ 19 h 19"/>
                <a:gd name="T8" fmla="*/ 873 w 875"/>
                <a:gd name="T9" fmla="*/ 19 h 19"/>
                <a:gd name="T10" fmla="*/ 875 w 875"/>
                <a:gd name="T11" fmla="*/ 19 h 19"/>
                <a:gd name="T12" fmla="*/ 875 w 875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9">
                  <a:moveTo>
                    <a:pt x="87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49" y="19"/>
                  </a:lnTo>
                  <a:lnTo>
                    <a:pt x="873" y="19"/>
                  </a:lnTo>
                  <a:lnTo>
                    <a:pt x="875" y="19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16" name="Freeform 256"/>
            <p:cNvSpPr>
              <a:spLocks/>
            </p:cNvSpPr>
            <p:nvPr/>
          </p:nvSpPr>
          <p:spPr bwMode="auto">
            <a:xfrm>
              <a:off x="1295" y="4309"/>
              <a:ext cx="875" cy="19"/>
            </a:xfrm>
            <a:custGeom>
              <a:avLst/>
              <a:gdLst>
                <a:gd name="T0" fmla="*/ 875 w 875"/>
                <a:gd name="T1" fmla="*/ 0 h 19"/>
                <a:gd name="T2" fmla="*/ 0 w 875"/>
                <a:gd name="T3" fmla="*/ 0 h 19"/>
                <a:gd name="T4" fmla="*/ 0 w 875"/>
                <a:gd name="T5" fmla="*/ 19 h 19"/>
                <a:gd name="T6" fmla="*/ 749 w 875"/>
                <a:gd name="T7" fmla="*/ 19 h 19"/>
                <a:gd name="T8" fmla="*/ 873 w 875"/>
                <a:gd name="T9" fmla="*/ 19 h 19"/>
                <a:gd name="T10" fmla="*/ 875 w 875"/>
                <a:gd name="T11" fmla="*/ 19 h 19"/>
                <a:gd name="T12" fmla="*/ 875 w 875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9">
                  <a:moveTo>
                    <a:pt x="87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49" y="19"/>
                  </a:lnTo>
                  <a:lnTo>
                    <a:pt x="873" y="19"/>
                  </a:lnTo>
                  <a:lnTo>
                    <a:pt x="875" y="19"/>
                  </a:lnTo>
                  <a:lnTo>
                    <a:pt x="8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17" name="Rectangle 257"/>
            <p:cNvSpPr>
              <a:spLocks noChangeArrowheads="1"/>
            </p:cNvSpPr>
            <p:nvPr/>
          </p:nvSpPr>
          <p:spPr bwMode="auto">
            <a:xfrm>
              <a:off x="1314" y="4033"/>
              <a:ext cx="837" cy="67"/>
            </a:xfrm>
            <a:prstGeom prst="rect">
              <a:avLst/>
            </a:prstGeom>
            <a:solidFill>
              <a:srgbClr val="316BA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18" name="Rectangle 258"/>
            <p:cNvSpPr>
              <a:spLocks noChangeArrowheads="1"/>
            </p:cNvSpPr>
            <p:nvPr/>
          </p:nvSpPr>
          <p:spPr bwMode="auto">
            <a:xfrm>
              <a:off x="1314" y="4033"/>
              <a:ext cx="83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19" name="Freeform 259"/>
            <p:cNvSpPr>
              <a:spLocks/>
            </p:cNvSpPr>
            <p:nvPr/>
          </p:nvSpPr>
          <p:spPr bwMode="auto">
            <a:xfrm>
              <a:off x="1295" y="4033"/>
              <a:ext cx="875" cy="86"/>
            </a:xfrm>
            <a:custGeom>
              <a:avLst/>
              <a:gdLst>
                <a:gd name="T0" fmla="*/ 875 w 875"/>
                <a:gd name="T1" fmla="*/ 0 h 86"/>
                <a:gd name="T2" fmla="*/ 856 w 875"/>
                <a:gd name="T3" fmla="*/ 0 h 86"/>
                <a:gd name="T4" fmla="*/ 856 w 875"/>
                <a:gd name="T5" fmla="*/ 67 h 86"/>
                <a:gd name="T6" fmla="*/ 19 w 875"/>
                <a:gd name="T7" fmla="*/ 67 h 86"/>
                <a:gd name="T8" fmla="*/ 19 w 875"/>
                <a:gd name="T9" fmla="*/ 0 h 86"/>
                <a:gd name="T10" fmla="*/ 0 w 875"/>
                <a:gd name="T11" fmla="*/ 0 h 86"/>
                <a:gd name="T12" fmla="*/ 0 w 875"/>
                <a:gd name="T13" fmla="*/ 86 h 86"/>
                <a:gd name="T14" fmla="*/ 875 w 875"/>
                <a:gd name="T15" fmla="*/ 86 h 86"/>
                <a:gd name="T16" fmla="*/ 875 w 875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5" h="86">
                  <a:moveTo>
                    <a:pt x="875" y="0"/>
                  </a:moveTo>
                  <a:lnTo>
                    <a:pt x="856" y="0"/>
                  </a:lnTo>
                  <a:lnTo>
                    <a:pt x="856" y="67"/>
                  </a:lnTo>
                  <a:lnTo>
                    <a:pt x="19" y="67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86"/>
                  </a:lnTo>
                  <a:lnTo>
                    <a:pt x="875" y="86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20" name="Freeform 260"/>
            <p:cNvSpPr>
              <a:spLocks/>
            </p:cNvSpPr>
            <p:nvPr/>
          </p:nvSpPr>
          <p:spPr bwMode="auto">
            <a:xfrm>
              <a:off x="1295" y="4033"/>
              <a:ext cx="875" cy="86"/>
            </a:xfrm>
            <a:custGeom>
              <a:avLst/>
              <a:gdLst>
                <a:gd name="T0" fmla="*/ 875 w 875"/>
                <a:gd name="T1" fmla="*/ 0 h 86"/>
                <a:gd name="T2" fmla="*/ 856 w 875"/>
                <a:gd name="T3" fmla="*/ 0 h 86"/>
                <a:gd name="T4" fmla="*/ 856 w 875"/>
                <a:gd name="T5" fmla="*/ 67 h 86"/>
                <a:gd name="T6" fmla="*/ 19 w 875"/>
                <a:gd name="T7" fmla="*/ 67 h 86"/>
                <a:gd name="T8" fmla="*/ 19 w 875"/>
                <a:gd name="T9" fmla="*/ 0 h 86"/>
                <a:gd name="T10" fmla="*/ 0 w 875"/>
                <a:gd name="T11" fmla="*/ 0 h 86"/>
                <a:gd name="T12" fmla="*/ 0 w 875"/>
                <a:gd name="T13" fmla="*/ 86 h 86"/>
                <a:gd name="T14" fmla="*/ 875 w 875"/>
                <a:gd name="T15" fmla="*/ 86 h 86"/>
                <a:gd name="T16" fmla="*/ 875 w 875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5" h="86">
                  <a:moveTo>
                    <a:pt x="875" y="0"/>
                  </a:moveTo>
                  <a:lnTo>
                    <a:pt x="856" y="0"/>
                  </a:lnTo>
                  <a:lnTo>
                    <a:pt x="856" y="67"/>
                  </a:lnTo>
                  <a:lnTo>
                    <a:pt x="19" y="67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86"/>
                  </a:lnTo>
                  <a:lnTo>
                    <a:pt x="875" y="86"/>
                  </a:lnTo>
                  <a:lnTo>
                    <a:pt x="8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21" name="Oval 261"/>
            <p:cNvSpPr>
              <a:spLocks noChangeArrowheads="1"/>
            </p:cNvSpPr>
            <p:nvPr/>
          </p:nvSpPr>
          <p:spPr bwMode="auto">
            <a:xfrm>
              <a:off x="1561" y="4650"/>
              <a:ext cx="343" cy="342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22" name="Freeform 262"/>
            <p:cNvSpPr>
              <a:spLocks noEditPoints="1"/>
            </p:cNvSpPr>
            <p:nvPr/>
          </p:nvSpPr>
          <p:spPr bwMode="auto">
            <a:xfrm>
              <a:off x="1542" y="4631"/>
              <a:ext cx="381" cy="380"/>
            </a:xfrm>
            <a:custGeom>
              <a:avLst/>
              <a:gdLst>
                <a:gd name="T0" fmla="*/ 455 w 160"/>
                <a:gd name="T1" fmla="*/ 903 h 160"/>
                <a:gd name="T2" fmla="*/ 0 w 160"/>
                <a:gd name="T3" fmla="*/ 451 h 160"/>
                <a:gd name="T4" fmla="*/ 455 w 160"/>
                <a:gd name="T5" fmla="*/ 0 h 160"/>
                <a:gd name="T6" fmla="*/ 907 w 160"/>
                <a:gd name="T7" fmla="*/ 451 h 160"/>
                <a:gd name="T8" fmla="*/ 455 w 160"/>
                <a:gd name="T9" fmla="*/ 903 h 160"/>
                <a:gd name="T10" fmla="*/ 455 w 160"/>
                <a:gd name="T11" fmla="*/ 90 h 160"/>
                <a:gd name="T12" fmla="*/ 90 w 160"/>
                <a:gd name="T13" fmla="*/ 451 h 160"/>
                <a:gd name="T14" fmla="*/ 455 w 160"/>
                <a:gd name="T15" fmla="*/ 812 h 160"/>
                <a:gd name="T16" fmla="*/ 817 w 160"/>
                <a:gd name="T17" fmla="*/ 451 h 160"/>
                <a:gd name="T18" fmla="*/ 455 w 160"/>
                <a:gd name="T19" fmla="*/ 90 h 1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" h="160">
                  <a:moveTo>
                    <a:pt x="80" y="160"/>
                  </a:moveTo>
                  <a:cubicBezTo>
                    <a:pt x="36" y="160"/>
                    <a:pt x="0" y="124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ubicBezTo>
                    <a:pt x="160" y="124"/>
                    <a:pt x="124" y="160"/>
                    <a:pt x="80" y="160"/>
                  </a:cubicBezTo>
                  <a:close/>
                  <a:moveTo>
                    <a:pt x="80" y="16"/>
                  </a:moveTo>
                  <a:cubicBezTo>
                    <a:pt x="45" y="16"/>
                    <a:pt x="16" y="45"/>
                    <a:pt x="16" y="80"/>
                  </a:cubicBezTo>
                  <a:cubicBezTo>
                    <a:pt x="16" y="115"/>
                    <a:pt x="45" y="144"/>
                    <a:pt x="80" y="144"/>
                  </a:cubicBezTo>
                  <a:cubicBezTo>
                    <a:pt x="115" y="144"/>
                    <a:pt x="144" y="115"/>
                    <a:pt x="144" y="80"/>
                  </a:cubicBezTo>
                  <a:cubicBezTo>
                    <a:pt x="144" y="45"/>
                    <a:pt x="115" y="16"/>
                    <a:pt x="80" y="16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23" name="Group 22"/>
          <p:cNvGrpSpPr>
            <a:grpSpLocks noChangeAspect="1"/>
          </p:cNvGrpSpPr>
          <p:nvPr/>
        </p:nvGrpSpPr>
        <p:grpSpPr bwMode="auto">
          <a:xfrm>
            <a:off x="1221205" y="4206317"/>
            <a:ext cx="1063928" cy="732664"/>
            <a:chOff x="3264" y="2254"/>
            <a:chExt cx="1972" cy="1358"/>
          </a:xfrm>
        </p:grpSpPr>
        <p:sp>
          <p:nvSpPr>
            <p:cNvPr id="324" name="Freeform 23"/>
            <p:cNvSpPr>
              <a:spLocks/>
            </p:cNvSpPr>
            <p:nvPr/>
          </p:nvSpPr>
          <p:spPr bwMode="auto">
            <a:xfrm>
              <a:off x="3264" y="2448"/>
              <a:ext cx="1972" cy="1164"/>
            </a:xfrm>
            <a:custGeom>
              <a:avLst/>
              <a:gdLst>
                <a:gd name="T0" fmla="*/ 0 w 832"/>
                <a:gd name="T1" fmla="*/ 0 h 490"/>
                <a:gd name="T2" fmla="*/ 0 w 832"/>
                <a:gd name="T3" fmla="*/ 0 h 490"/>
                <a:gd name="T4" fmla="*/ 0 w 832"/>
                <a:gd name="T5" fmla="*/ 2556 h 490"/>
                <a:gd name="T6" fmla="*/ 209 w 832"/>
                <a:gd name="T7" fmla="*/ 2765 h 490"/>
                <a:gd name="T8" fmla="*/ 4465 w 832"/>
                <a:gd name="T9" fmla="*/ 2765 h 490"/>
                <a:gd name="T10" fmla="*/ 4674 w 832"/>
                <a:gd name="T11" fmla="*/ 2556 h 490"/>
                <a:gd name="T12" fmla="*/ 4674 w 832"/>
                <a:gd name="T13" fmla="*/ 2511 h 490"/>
                <a:gd name="T14" fmla="*/ 4465 w 832"/>
                <a:gd name="T15" fmla="*/ 2720 h 490"/>
                <a:gd name="T16" fmla="*/ 209 w 832"/>
                <a:gd name="T17" fmla="*/ 2720 h 490"/>
                <a:gd name="T18" fmla="*/ 0 w 832"/>
                <a:gd name="T19" fmla="*/ 2511 h 490"/>
                <a:gd name="T20" fmla="*/ 0 w 832"/>
                <a:gd name="T21" fmla="*/ 0 h 4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2" h="4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74"/>
                    <a:pt x="17" y="490"/>
                    <a:pt x="37" y="490"/>
                  </a:cubicBezTo>
                  <a:cubicBezTo>
                    <a:pt x="795" y="490"/>
                    <a:pt x="795" y="490"/>
                    <a:pt x="795" y="490"/>
                  </a:cubicBezTo>
                  <a:cubicBezTo>
                    <a:pt x="815" y="490"/>
                    <a:pt x="832" y="474"/>
                    <a:pt x="832" y="453"/>
                  </a:cubicBezTo>
                  <a:cubicBezTo>
                    <a:pt x="832" y="445"/>
                    <a:pt x="832" y="445"/>
                    <a:pt x="832" y="445"/>
                  </a:cubicBezTo>
                  <a:cubicBezTo>
                    <a:pt x="832" y="466"/>
                    <a:pt x="815" y="482"/>
                    <a:pt x="795" y="482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17" y="482"/>
                    <a:pt x="0" y="466"/>
                    <a:pt x="0" y="44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25" name="Freeform 24"/>
            <p:cNvSpPr>
              <a:spLocks/>
            </p:cNvSpPr>
            <p:nvPr/>
          </p:nvSpPr>
          <p:spPr bwMode="auto">
            <a:xfrm>
              <a:off x="3283" y="2358"/>
              <a:ext cx="1934" cy="1216"/>
            </a:xfrm>
            <a:custGeom>
              <a:avLst/>
              <a:gdLst>
                <a:gd name="T0" fmla="*/ 164 w 816"/>
                <a:gd name="T1" fmla="*/ 2888 h 512"/>
                <a:gd name="T2" fmla="*/ 0 w 816"/>
                <a:gd name="T3" fmla="*/ 2724 h 512"/>
                <a:gd name="T4" fmla="*/ 0 w 816"/>
                <a:gd name="T5" fmla="*/ 169 h 512"/>
                <a:gd name="T6" fmla="*/ 164 w 816"/>
                <a:gd name="T7" fmla="*/ 0 h 512"/>
                <a:gd name="T8" fmla="*/ 4420 w 816"/>
                <a:gd name="T9" fmla="*/ 0 h 512"/>
                <a:gd name="T10" fmla="*/ 4584 w 816"/>
                <a:gd name="T11" fmla="*/ 169 h 512"/>
                <a:gd name="T12" fmla="*/ 4584 w 816"/>
                <a:gd name="T13" fmla="*/ 2724 h 512"/>
                <a:gd name="T14" fmla="*/ 4420 w 816"/>
                <a:gd name="T15" fmla="*/ 2888 h 512"/>
                <a:gd name="T16" fmla="*/ 164 w 816"/>
                <a:gd name="T17" fmla="*/ 2888 h 5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6" h="512">
                  <a:moveTo>
                    <a:pt x="29" y="512"/>
                  </a:moveTo>
                  <a:cubicBezTo>
                    <a:pt x="13" y="512"/>
                    <a:pt x="0" y="499"/>
                    <a:pt x="0" y="48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787" y="0"/>
                    <a:pt x="787" y="0"/>
                    <a:pt x="787" y="0"/>
                  </a:cubicBezTo>
                  <a:cubicBezTo>
                    <a:pt x="803" y="0"/>
                    <a:pt x="816" y="14"/>
                    <a:pt x="816" y="30"/>
                  </a:cubicBezTo>
                  <a:cubicBezTo>
                    <a:pt x="816" y="483"/>
                    <a:pt x="816" y="483"/>
                    <a:pt x="816" y="483"/>
                  </a:cubicBezTo>
                  <a:cubicBezTo>
                    <a:pt x="816" y="499"/>
                    <a:pt x="803" y="512"/>
                    <a:pt x="787" y="512"/>
                  </a:cubicBezTo>
                  <a:cubicBezTo>
                    <a:pt x="29" y="512"/>
                    <a:pt x="29" y="512"/>
                    <a:pt x="29" y="512"/>
                  </a:cubicBezTo>
                </a:path>
              </a:pathLst>
            </a:custGeom>
            <a:solidFill>
              <a:srgbClr val="FF4E4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26" name="Freeform 25"/>
            <p:cNvSpPr>
              <a:spLocks noEditPoints="1"/>
            </p:cNvSpPr>
            <p:nvPr/>
          </p:nvSpPr>
          <p:spPr bwMode="auto">
            <a:xfrm>
              <a:off x="3264" y="2339"/>
              <a:ext cx="1972" cy="1254"/>
            </a:xfrm>
            <a:custGeom>
              <a:avLst/>
              <a:gdLst>
                <a:gd name="T0" fmla="*/ 4465 w 832"/>
                <a:gd name="T1" fmla="*/ 90 h 528"/>
                <a:gd name="T2" fmla="*/ 4584 w 832"/>
                <a:gd name="T3" fmla="*/ 214 h 528"/>
                <a:gd name="T4" fmla="*/ 4584 w 832"/>
                <a:gd name="T5" fmla="*/ 2769 h 528"/>
                <a:gd name="T6" fmla="*/ 4465 w 832"/>
                <a:gd name="T7" fmla="*/ 2888 h 528"/>
                <a:gd name="T8" fmla="*/ 209 w 832"/>
                <a:gd name="T9" fmla="*/ 2888 h 528"/>
                <a:gd name="T10" fmla="*/ 90 w 832"/>
                <a:gd name="T11" fmla="*/ 2769 h 528"/>
                <a:gd name="T12" fmla="*/ 90 w 832"/>
                <a:gd name="T13" fmla="*/ 214 h 528"/>
                <a:gd name="T14" fmla="*/ 209 w 832"/>
                <a:gd name="T15" fmla="*/ 90 h 528"/>
                <a:gd name="T16" fmla="*/ 4465 w 832"/>
                <a:gd name="T17" fmla="*/ 90 h 528"/>
                <a:gd name="T18" fmla="*/ 4465 w 832"/>
                <a:gd name="T19" fmla="*/ 0 h 528"/>
                <a:gd name="T20" fmla="*/ 209 w 832"/>
                <a:gd name="T21" fmla="*/ 0 h 528"/>
                <a:gd name="T22" fmla="*/ 0 w 832"/>
                <a:gd name="T23" fmla="*/ 214 h 528"/>
                <a:gd name="T24" fmla="*/ 0 w 832"/>
                <a:gd name="T25" fmla="*/ 2769 h 528"/>
                <a:gd name="T26" fmla="*/ 209 w 832"/>
                <a:gd name="T27" fmla="*/ 2978 h 528"/>
                <a:gd name="T28" fmla="*/ 4465 w 832"/>
                <a:gd name="T29" fmla="*/ 2978 h 528"/>
                <a:gd name="T30" fmla="*/ 4674 w 832"/>
                <a:gd name="T31" fmla="*/ 2769 h 528"/>
                <a:gd name="T32" fmla="*/ 4674 w 832"/>
                <a:gd name="T33" fmla="*/ 214 h 528"/>
                <a:gd name="T34" fmla="*/ 4465 w 832"/>
                <a:gd name="T35" fmla="*/ 0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2" h="528">
                  <a:moveTo>
                    <a:pt x="795" y="16"/>
                  </a:moveTo>
                  <a:cubicBezTo>
                    <a:pt x="807" y="16"/>
                    <a:pt x="816" y="26"/>
                    <a:pt x="816" y="38"/>
                  </a:cubicBezTo>
                  <a:cubicBezTo>
                    <a:pt x="816" y="491"/>
                    <a:pt x="816" y="491"/>
                    <a:pt x="816" y="491"/>
                  </a:cubicBezTo>
                  <a:cubicBezTo>
                    <a:pt x="816" y="503"/>
                    <a:pt x="807" y="512"/>
                    <a:pt x="795" y="512"/>
                  </a:cubicBezTo>
                  <a:cubicBezTo>
                    <a:pt x="37" y="512"/>
                    <a:pt x="37" y="512"/>
                    <a:pt x="37" y="512"/>
                  </a:cubicBezTo>
                  <a:cubicBezTo>
                    <a:pt x="25" y="512"/>
                    <a:pt x="16" y="503"/>
                    <a:pt x="16" y="491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26"/>
                    <a:pt x="25" y="16"/>
                    <a:pt x="37" y="16"/>
                  </a:cubicBezTo>
                  <a:cubicBezTo>
                    <a:pt x="795" y="16"/>
                    <a:pt x="795" y="16"/>
                    <a:pt x="795" y="16"/>
                  </a:cubicBezTo>
                  <a:moveTo>
                    <a:pt x="79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491"/>
                    <a:pt x="0" y="491"/>
                    <a:pt x="0" y="491"/>
                  </a:cubicBezTo>
                  <a:cubicBezTo>
                    <a:pt x="0" y="512"/>
                    <a:pt x="17" y="528"/>
                    <a:pt x="37" y="528"/>
                  </a:cubicBezTo>
                  <a:cubicBezTo>
                    <a:pt x="795" y="528"/>
                    <a:pt x="795" y="528"/>
                    <a:pt x="795" y="528"/>
                  </a:cubicBezTo>
                  <a:cubicBezTo>
                    <a:pt x="815" y="528"/>
                    <a:pt x="832" y="512"/>
                    <a:pt x="832" y="491"/>
                  </a:cubicBezTo>
                  <a:cubicBezTo>
                    <a:pt x="832" y="38"/>
                    <a:pt x="832" y="38"/>
                    <a:pt x="832" y="38"/>
                  </a:cubicBezTo>
                  <a:cubicBezTo>
                    <a:pt x="832" y="17"/>
                    <a:pt x="815" y="0"/>
                    <a:pt x="795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27" name="Freeform 26"/>
            <p:cNvSpPr>
              <a:spLocks/>
            </p:cNvSpPr>
            <p:nvPr/>
          </p:nvSpPr>
          <p:spPr bwMode="auto">
            <a:xfrm>
              <a:off x="3354" y="2396"/>
              <a:ext cx="1792" cy="1143"/>
            </a:xfrm>
            <a:custGeom>
              <a:avLst/>
              <a:gdLst>
                <a:gd name="T0" fmla="*/ 0 w 756"/>
                <a:gd name="T1" fmla="*/ 0 h 481"/>
                <a:gd name="T2" fmla="*/ 0 w 756"/>
                <a:gd name="T3" fmla="*/ 0 h 481"/>
                <a:gd name="T4" fmla="*/ 0 w 756"/>
                <a:gd name="T5" fmla="*/ 2654 h 481"/>
                <a:gd name="T6" fmla="*/ 57 w 756"/>
                <a:gd name="T7" fmla="*/ 2716 h 481"/>
                <a:gd name="T8" fmla="*/ 4191 w 756"/>
                <a:gd name="T9" fmla="*/ 2716 h 481"/>
                <a:gd name="T10" fmla="*/ 4248 w 756"/>
                <a:gd name="T11" fmla="*/ 2654 h 481"/>
                <a:gd name="T12" fmla="*/ 4248 w 756"/>
                <a:gd name="T13" fmla="*/ 2609 h 481"/>
                <a:gd name="T14" fmla="*/ 4191 w 756"/>
                <a:gd name="T15" fmla="*/ 2671 h 481"/>
                <a:gd name="T16" fmla="*/ 57 w 756"/>
                <a:gd name="T17" fmla="*/ 2671 h 481"/>
                <a:gd name="T18" fmla="*/ 0 w 756"/>
                <a:gd name="T19" fmla="*/ 2609 h 481"/>
                <a:gd name="T20" fmla="*/ 0 w 756"/>
                <a:gd name="T21" fmla="*/ 0 h 4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6" h="48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476"/>
                    <a:pt x="5" y="481"/>
                    <a:pt x="10" y="481"/>
                  </a:cubicBezTo>
                  <a:cubicBezTo>
                    <a:pt x="746" y="481"/>
                    <a:pt x="746" y="481"/>
                    <a:pt x="746" y="481"/>
                  </a:cubicBezTo>
                  <a:cubicBezTo>
                    <a:pt x="751" y="481"/>
                    <a:pt x="756" y="476"/>
                    <a:pt x="756" y="470"/>
                  </a:cubicBezTo>
                  <a:cubicBezTo>
                    <a:pt x="756" y="462"/>
                    <a:pt x="756" y="462"/>
                    <a:pt x="756" y="462"/>
                  </a:cubicBezTo>
                  <a:cubicBezTo>
                    <a:pt x="756" y="468"/>
                    <a:pt x="751" y="473"/>
                    <a:pt x="746" y="473"/>
                  </a:cubicBezTo>
                  <a:cubicBezTo>
                    <a:pt x="10" y="473"/>
                    <a:pt x="10" y="473"/>
                    <a:pt x="10" y="473"/>
                  </a:cubicBezTo>
                  <a:cubicBezTo>
                    <a:pt x="5" y="473"/>
                    <a:pt x="0" y="468"/>
                    <a:pt x="0" y="46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A4E4B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28" name="Freeform 27"/>
            <p:cNvSpPr>
              <a:spLocks/>
            </p:cNvSpPr>
            <p:nvPr/>
          </p:nvSpPr>
          <p:spPr bwMode="auto">
            <a:xfrm>
              <a:off x="3354" y="2377"/>
              <a:ext cx="1792" cy="1143"/>
            </a:xfrm>
            <a:custGeom>
              <a:avLst/>
              <a:gdLst>
                <a:gd name="T0" fmla="*/ 4248 w 756"/>
                <a:gd name="T1" fmla="*/ 0 h 481"/>
                <a:gd name="T2" fmla="*/ 4056 w 756"/>
                <a:gd name="T3" fmla="*/ 0 h 481"/>
                <a:gd name="T4" fmla="*/ 4056 w 756"/>
                <a:gd name="T5" fmla="*/ 2440 h 481"/>
                <a:gd name="T6" fmla="*/ 4056 w 756"/>
                <a:gd name="T7" fmla="*/ 2440 h 481"/>
                <a:gd name="T8" fmla="*/ 4056 w 756"/>
                <a:gd name="T9" fmla="*/ 2486 h 481"/>
                <a:gd name="T10" fmla="*/ 3966 w 756"/>
                <a:gd name="T11" fmla="*/ 2576 h 481"/>
                <a:gd name="T12" fmla="*/ 282 w 756"/>
                <a:gd name="T13" fmla="*/ 2576 h 481"/>
                <a:gd name="T14" fmla="*/ 192 w 756"/>
                <a:gd name="T15" fmla="*/ 2486 h 481"/>
                <a:gd name="T16" fmla="*/ 192 w 756"/>
                <a:gd name="T17" fmla="*/ 0 h 481"/>
                <a:gd name="T18" fmla="*/ 0 w 756"/>
                <a:gd name="T19" fmla="*/ 0 h 481"/>
                <a:gd name="T20" fmla="*/ 0 w 756"/>
                <a:gd name="T21" fmla="*/ 45 h 481"/>
                <a:gd name="T22" fmla="*/ 0 w 756"/>
                <a:gd name="T23" fmla="*/ 2654 h 481"/>
                <a:gd name="T24" fmla="*/ 57 w 756"/>
                <a:gd name="T25" fmla="*/ 2716 h 481"/>
                <a:gd name="T26" fmla="*/ 4191 w 756"/>
                <a:gd name="T27" fmla="*/ 2716 h 481"/>
                <a:gd name="T28" fmla="*/ 4248 w 756"/>
                <a:gd name="T29" fmla="*/ 2654 h 481"/>
                <a:gd name="T30" fmla="*/ 4248 w 756"/>
                <a:gd name="T31" fmla="*/ 2654 h 481"/>
                <a:gd name="T32" fmla="*/ 4248 w 756"/>
                <a:gd name="T33" fmla="*/ 0 h 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56" h="481">
                  <a:moveTo>
                    <a:pt x="756" y="0"/>
                  </a:moveTo>
                  <a:cubicBezTo>
                    <a:pt x="722" y="0"/>
                    <a:pt x="722" y="0"/>
                    <a:pt x="722" y="0"/>
                  </a:cubicBezTo>
                  <a:cubicBezTo>
                    <a:pt x="722" y="432"/>
                    <a:pt x="722" y="432"/>
                    <a:pt x="722" y="432"/>
                  </a:cubicBezTo>
                  <a:cubicBezTo>
                    <a:pt x="722" y="432"/>
                    <a:pt x="722" y="432"/>
                    <a:pt x="722" y="432"/>
                  </a:cubicBezTo>
                  <a:cubicBezTo>
                    <a:pt x="722" y="440"/>
                    <a:pt x="722" y="440"/>
                    <a:pt x="722" y="440"/>
                  </a:cubicBezTo>
                  <a:cubicBezTo>
                    <a:pt x="722" y="449"/>
                    <a:pt x="715" y="456"/>
                    <a:pt x="706" y="456"/>
                  </a:cubicBezTo>
                  <a:cubicBezTo>
                    <a:pt x="50" y="456"/>
                    <a:pt x="50" y="456"/>
                    <a:pt x="50" y="456"/>
                  </a:cubicBezTo>
                  <a:cubicBezTo>
                    <a:pt x="41" y="456"/>
                    <a:pt x="34" y="449"/>
                    <a:pt x="34" y="44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476"/>
                    <a:pt x="5" y="481"/>
                    <a:pt x="10" y="481"/>
                  </a:cubicBezTo>
                  <a:cubicBezTo>
                    <a:pt x="746" y="481"/>
                    <a:pt x="746" y="481"/>
                    <a:pt x="746" y="481"/>
                  </a:cubicBezTo>
                  <a:cubicBezTo>
                    <a:pt x="751" y="481"/>
                    <a:pt x="756" y="476"/>
                    <a:pt x="756" y="470"/>
                  </a:cubicBezTo>
                  <a:cubicBezTo>
                    <a:pt x="756" y="470"/>
                    <a:pt x="756" y="470"/>
                    <a:pt x="756" y="470"/>
                  </a:cubicBezTo>
                  <a:cubicBezTo>
                    <a:pt x="756" y="0"/>
                    <a:pt x="756" y="0"/>
                    <a:pt x="756" y="0"/>
                  </a:cubicBezTo>
                </a:path>
              </a:pathLst>
            </a:custGeom>
            <a:solidFill>
              <a:srgbClr val="DE4E5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29" name="Freeform 28"/>
            <p:cNvSpPr>
              <a:spLocks/>
            </p:cNvSpPr>
            <p:nvPr/>
          </p:nvSpPr>
          <p:spPr bwMode="auto">
            <a:xfrm>
              <a:off x="3435" y="2377"/>
              <a:ext cx="1631" cy="1083"/>
            </a:xfrm>
            <a:custGeom>
              <a:avLst/>
              <a:gdLst>
                <a:gd name="T0" fmla="*/ 0 w 688"/>
                <a:gd name="T1" fmla="*/ 0 h 456"/>
                <a:gd name="T2" fmla="*/ 0 w 688"/>
                <a:gd name="T3" fmla="*/ 0 h 456"/>
                <a:gd name="T4" fmla="*/ 0 w 688"/>
                <a:gd name="T5" fmla="*/ 2482 h 456"/>
                <a:gd name="T6" fmla="*/ 90 w 688"/>
                <a:gd name="T7" fmla="*/ 2572 h 456"/>
                <a:gd name="T8" fmla="*/ 3776 w 688"/>
                <a:gd name="T9" fmla="*/ 2572 h 456"/>
                <a:gd name="T10" fmla="*/ 3867 w 688"/>
                <a:gd name="T11" fmla="*/ 2482 h 456"/>
                <a:gd name="T12" fmla="*/ 3867 w 688"/>
                <a:gd name="T13" fmla="*/ 2437 h 456"/>
                <a:gd name="T14" fmla="*/ 3776 w 688"/>
                <a:gd name="T15" fmla="*/ 2527 h 456"/>
                <a:gd name="T16" fmla="*/ 90 w 688"/>
                <a:gd name="T17" fmla="*/ 2527 h 456"/>
                <a:gd name="T18" fmla="*/ 0 w 688"/>
                <a:gd name="T19" fmla="*/ 2437 h 456"/>
                <a:gd name="T20" fmla="*/ 0 w 688"/>
                <a:gd name="T21" fmla="*/ 0 h 4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8" h="4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49"/>
                    <a:pt x="7" y="456"/>
                    <a:pt x="16" y="456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81" y="456"/>
                    <a:pt x="688" y="449"/>
                    <a:pt x="688" y="440"/>
                  </a:cubicBezTo>
                  <a:cubicBezTo>
                    <a:pt x="688" y="432"/>
                    <a:pt x="688" y="432"/>
                    <a:pt x="688" y="432"/>
                  </a:cubicBezTo>
                  <a:cubicBezTo>
                    <a:pt x="688" y="441"/>
                    <a:pt x="681" y="448"/>
                    <a:pt x="672" y="448"/>
                  </a:cubicBezTo>
                  <a:cubicBezTo>
                    <a:pt x="16" y="448"/>
                    <a:pt x="16" y="448"/>
                    <a:pt x="16" y="448"/>
                  </a:cubicBezTo>
                  <a:cubicBezTo>
                    <a:pt x="7" y="448"/>
                    <a:pt x="0" y="441"/>
                    <a:pt x="0" y="43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24E59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30" name="Freeform 29"/>
            <p:cNvSpPr>
              <a:spLocks/>
            </p:cNvSpPr>
            <p:nvPr/>
          </p:nvSpPr>
          <p:spPr bwMode="auto">
            <a:xfrm>
              <a:off x="3454" y="2273"/>
              <a:ext cx="1593" cy="1149"/>
            </a:xfrm>
            <a:custGeom>
              <a:avLst/>
              <a:gdLst>
                <a:gd name="T0" fmla="*/ 45 w 672"/>
                <a:gd name="T1" fmla="*/ 2728 h 484"/>
                <a:gd name="T2" fmla="*/ 0 w 672"/>
                <a:gd name="T3" fmla="*/ 2683 h 484"/>
                <a:gd name="T4" fmla="*/ 0 w 672"/>
                <a:gd name="T5" fmla="*/ 45 h 484"/>
                <a:gd name="T6" fmla="*/ 45 w 672"/>
                <a:gd name="T7" fmla="*/ 0 h 484"/>
                <a:gd name="T8" fmla="*/ 1325 w 672"/>
                <a:gd name="T9" fmla="*/ 0 h 484"/>
                <a:gd name="T10" fmla="*/ 1894 w 672"/>
                <a:gd name="T11" fmla="*/ 214 h 484"/>
                <a:gd name="T12" fmla="*/ 2461 w 672"/>
                <a:gd name="T13" fmla="*/ 0 h 484"/>
                <a:gd name="T14" fmla="*/ 3731 w 672"/>
                <a:gd name="T15" fmla="*/ 0 h 484"/>
                <a:gd name="T16" fmla="*/ 3776 w 672"/>
                <a:gd name="T17" fmla="*/ 45 h 484"/>
                <a:gd name="T18" fmla="*/ 3776 w 672"/>
                <a:gd name="T19" fmla="*/ 2683 h 484"/>
                <a:gd name="T20" fmla="*/ 3731 w 672"/>
                <a:gd name="T21" fmla="*/ 2728 h 484"/>
                <a:gd name="T22" fmla="*/ 45 w 672"/>
                <a:gd name="T23" fmla="*/ 2728 h 4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2" h="484">
                  <a:moveTo>
                    <a:pt x="8" y="484"/>
                  </a:moveTo>
                  <a:cubicBezTo>
                    <a:pt x="3" y="484"/>
                    <a:pt x="0" y="480"/>
                    <a:pt x="0" y="47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73" y="0"/>
                    <a:pt x="309" y="13"/>
                    <a:pt x="337" y="38"/>
                  </a:cubicBezTo>
                  <a:cubicBezTo>
                    <a:pt x="364" y="13"/>
                    <a:pt x="400" y="0"/>
                    <a:pt x="438" y="0"/>
                  </a:cubicBezTo>
                  <a:cubicBezTo>
                    <a:pt x="664" y="0"/>
                    <a:pt x="664" y="0"/>
                    <a:pt x="664" y="0"/>
                  </a:cubicBezTo>
                  <a:cubicBezTo>
                    <a:pt x="669" y="0"/>
                    <a:pt x="672" y="3"/>
                    <a:pt x="672" y="8"/>
                  </a:cubicBezTo>
                  <a:cubicBezTo>
                    <a:pt x="672" y="476"/>
                    <a:pt x="672" y="476"/>
                    <a:pt x="672" y="476"/>
                  </a:cubicBezTo>
                  <a:cubicBezTo>
                    <a:pt x="672" y="480"/>
                    <a:pt x="669" y="484"/>
                    <a:pt x="664" y="484"/>
                  </a:cubicBezTo>
                  <a:cubicBezTo>
                    <a:pt x="8" y="484"/>
                    <a:pt x="8" y="484"/>
                    <a:pt x="8" y="484"/>
                  </a:cubicBezTo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31" name="Freeform 30"/>
            <p:cNvSpPr>
              <a:spLocks noEditPoints="1"/>
            </p:cNvSpPr>
            <p:nvPr/>
          </p:nvSpPr>
          <p:spPr bwMode="auto">
            <a:xfrm>
              <a:off x="3435" y="2254"/>
              <a:ext cx="1631" cy="1187"/>
            </a:xfrm>
            <a:custGeom>
              <a:avLst/>
              <a:gdLst>
                <a:gd name="T0" fmla="*/ 3776 w 688"/>
                <a:gd name="T1" fmla="*/ 90 h 500"/>
                <a:gd name="T2" fmla="*/ 3776 w 688"/>
                <a:gd name="T3" fmla="*/ 2728 h 500"/>
                <a:gd name="T4" fmla="*/ 90 w 688"/>
                <a:gd name="T5" fmla="*/ 2728 h 500"/>
                <a:gd name="T6" fmla="*/ 90 w 688"/>
                <a:gd name="T7" fmla="*/ 90 h 500"/>
                <a:gd name="T8" fmla="*/ 1370 w 688"/>
                <a:gd name="T9" fmla="*/ 90 h 500"/>
                <a:gd name="T10" fmla="*/ 1939 w 688"/>
                <a:gd name="T11" fmla="*/ 320 h 500"/>
                <a:gd name="T12" fmla="*/ 2506 w 688"/>
                <a:gd name="T13" fmla="*/ 90 h 500"/>
                <a:gd name="T14" fmla="*/ 3776 w 688"/>
                <a:gd name="T15" fmla="*/ 90 h 500"/>
                <a:gd name="T16" fmla="*/ 3776 w 688"/>
                <a:gd name="T17" fmla="*/ 0 h 500"/>
                <a:gd name="T18" fmla="*/ 2506 w 688"/>
                <a:gd name="T19" fmla="*/ 0 h 500"/>
                <a:gd name="T20" fmla="*/ 1939 w 688"/>
                <a:gd name="T21" fmla="*/ 202 h 500"/>
                <a:gd name="T22" fmla="*/ 1370 w 688"/>
                <a:gd name="T23" fmla="*/ 0 h 500"/>
                <a:gd name="T24" fmla="*/ 90 w 688"/>
                <a:gd name="T25" fmla="*/ 0 h 500"/>
                <a:gd name="T26" fmla="*/ 0 w 688"/>
                <a:gd name="T27" fmla="*/ 90 h 500"/>
                <a:gd name="T28" fmla="*/ 0 w 688"/>
                <a:gd name="T29" fmla="*/ 2728 h 500"/>
                <a:gd name="T30" fmla="*/ 90 w 688"/>
                <a:gd name="T31" fmla="*/ 2818 h 500"/>
                <a:gd name="T32" fmla="*/ 3776 w 688"/>
                <a:gd name="T33" fmla="*/ 2818 h 500"/>
                <a:gd name="T34" fmla="*/ 3867 w 688"/>
                <a:gd name="T35" fmla="*/ 2728 h 500"/>
                <a:gd name="T36" fmla="*/ 3867 w 688"/>
                <a:gd name="T37" fmla="*/ 90 h 500"/>
                <a:gd name="T38" fmla="*/ 3776 w 688"/>
                <a:gd name="T39" fmla="*/ 0 h 5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88" h="500">
                  <a:moveTo>
                    <a:pt x="672" y="16"/>
                  </a:moveTo>
                  <a:cubicBezTo>
                    <a:pt x="672" y="484"/>
                    <a:pt x="672" y="484"/>
                    <a:pt x="672" y="484"/>
                  </a:cubicBezTo>
                  <a:cubicBezTo>
                    <a:pt x="16" y="484"/>
                    <a:pt x="16" y="484"/>
                    <a:pt x="16" y="48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4" y="16"/>
                    <a:pt x="244" y="16"/>
                    <a:pt x="244" y="16"/>
                  </a:cubicBezTo>
                  <a:cubicBezTo>
                    <a:pt x="282" y="16"/>
                    <a:pt x="318" y="31"/>
                    <a:pt x="345" y="57"/>
                  </a:cubicBezTo>
                  <a:cubicBezTo>
                    <a:pt x="371" y="31"/>
                    <a:pt x="408" y="16"/>
                    <a:pt x="446" y="16"/>
                  </a:cubicBezTo>
                  <a:cubicBezTo>
                    <a:pt x="672" y="16"/>
                    <a:pt x="672" y="16"/>
                    <a:pt x="672" y="16"/>
                  </a:cubicBezTo>
                  <a:moveTo>
                    <a:pt x="67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08" y="0"/>
                    <a:pt x="373" y="12"/>
                    <a:pt x="345" y="36"/>
                  </a:cubicBezTo>
                  <a:cubicBezTo>
                    <a:pt x="316" y="12"/>
                    <a:pt x="281" y="0"/>
                    <a:pt x="24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84"/>
                    <a:pt x="0" y="484"/>
                    <a:pt x="0" y="484"/>
                  </a:cubicBezTo>
                  <a:cubicBezTo>
                    <a:pt x="0" y="493"/>
                    <a:pt x="7" y="500"/>
                    <a:pt x="16" y="500"/>
                  </a:cubicBezTo>
                  <a:cubicBezTo>
                    <a:pt x="672" y="500"/>
                    <a:pt x="672" y="500"/>
                    <a:pt x="672" y="500"/>
                  </a:cubicBezTo>
                  <a:cubicBezTo>
                    <a:pt x="681" y="500"/>
                    <a:pt x="688" y="493"/>
                    <a:pt x="688" y="484"/>
                  </a:cubicBezTo>
                  <a:cubicBezTo>
                    <a:pt x="688" y="16"/>
                    <a:pt x="688" y="16"/>
                    <a:pt x="688" y="16"/>
                  </a:cubicBezTo>
                  <a:cubicBezTo>
                    <a:pt x="688" y="7"/>
                    <a:pt x="681" y="0"/>
                    <a:pt x="672" y="0"/>
                  </a:cubicBezTo>
                </a:path>
              </a:pathLst>
            </a:custGeom>
            <a:solidFill>
              <a:srgbClr val="1F518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32" name="Rectangle 31"/>
            <p:cNvSpPr>
              <a:spLocks noChangeArrowheads="1"/>
            </p:cNvSpPr>
            <p:nvPr/>
          </p:nvSpPr>
          <p:spPr bwMode="auto">
            <a:xfrm>
              <a:off x="3473" y="3311"/>
              <a:ext cx="1555" cy="92"/>
            </a:xfrm>
            <a:prstGeom prst="rect">
              <a:avLst/>
            </a:prstGeom>
            <a:solidFill>
              <a:srgbClr val="D5E7F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33" name="Rectangle 32"/>
            <p:cNvSpPr>
              <a:spLocks noChangeArrowheads="1"/>
            </p:cNvSpPr>
            <p:nvPr/>
          </p:nvSpPr>
          <p:spPr bwMode="auto">
            <a:xfrm>
              <a:off x="3473" y="3311"/>
              <a:ext cx="1555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34" name="Rectangle 33"/>
            <p:cNvSpPr>
              <a:spLocks noChangeArrowheads="1"/>
            </p:cNvSpPr>
            <p:nvPr/>
          </p:nvSpPr>
          <p:spPr bwMode="auto">
            <a:xfrm>
              <a:off x="4392" y="2627"/>
              <a:ext cx="482" cy="38"/>
            </a:xfrm>
            <a:prstGeom prst="rect">
              <a:avLst/>
            </a:prstGeom>
            <a:solidFill>
              <a:srgbClr val="C9D4D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35" name="Rectangle 34"/>
            <p:cNvSpPr>
              <a:spLocks noChangeArrowheads="1"/>
            </p:cNvSpPr>
            <p:nvPr/>
          </p:nvSpPr>
          <p:spPr bwMode="auto">
            <a:xfrm>
              <a:off x="4392" y="2627"/>
              <a:ext cx="482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36" name="Rectangle 35"/>
            <p:cNvSpPr>
              <a:spLocks noChangeArrowheads="1"/>
            </p:cNvSpPr>
            <p:nvPr/>
          </p:nvSpPr>
          <p:spPr bwMode="auto">
            <a:xfrm>
              <a:off x="4392" y="2962"/>
              <a:ext cx="482" cy="38"/>
            </a:xfrm>
            <a:prstGeom prst="rect">
              <a:avLst/>
            </a:prstGeom>
            <a:solidFill>
              <a:srgbClr val="C9D4D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37" name="Rectangle 36"/>
            <p:cNvSpPr>
              <a:spLocks noChangeArrowheads="1"/>
            </p:cNvSpPr>
            <p:nvPr/>
          </p:nvSpPr>
          <p:spPr bwMode="auto">
            <a:xfrm>
              <a:off x="4392" y="2962"/>
              <a:ext cx="482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38" name="Rectangle 37"/>
            <p:cNvSpPr>
              <a:spLocks noChangeArrowheads="1"/>
            </p:cNvSpPr>
            <p:nvPr/>
          </p:nvSpPr>
          <p:spPr bwMode="auto">
            <a:xfrm>
              <a:off x="4392" y="2793"/>
              <a:ext cx="396" cy="38"/>
            </a:xfrm>
            <a:prstGeom prst="rect">
              <a:avLst/>
            </a:prstGeom>
            <a:solidFill>
              <a:srgbClr val="C9D4D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39" name="Rectangle 38"/>
            <p:cNvSpPr>
              <a:spLocks noChangeArrowheads="1"/>
            </p:cNvSpPr>
            <p:nvPr/>
          </p:nvSpPr>
          <p:spPr bwMode="auto">
            <a:xfrm>
              <a:off x="4392" y="2793"/>
              <a:ext cx="396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40" name="Freeform 39"/>
            <p:cNvSpPr>
              <a:spLocks/>
            </p:cNvSpPr>
            <p:nvPr/>
          </p:nvSpPr>
          <p:spPr bwMode="auto">
            <a:xfrm>
              <a:off x="4016" y="2788"/>
              <a:ext cx="139" cy="138"/>
            </a:xfrm>
            <a:custGeom>
              <a:avLst/>
              <a:gdLst>
                <a:gd name="T0" fmla="*/ 283 w 59"/>
                <a:gd name="T1" fmla="*/ 164 h 58"/>
                <a:gd name="T2" fmla="*/ 238 w 59"/>
                <a:gd name="T3" fmla="*/ 164 h 58"/>
                <a:gd name="T4" fmla="*/ 217 w 59"/>
                <a:gd name="T5" fmla="*/ 214 h 58"/>
                <a:gd name="T6" fmla="*/ 167 w 59"/>
                <a:gd name="T7" fmla="*/ 238 h 58"/>
                <a:gd name="T8" fmla="*/ 111 w 59"/>
                <a:gd name="T9" fmla="*/ 214 h 58"/>
                <a:gd name="T10" fmla="*/ 90 w 59"/>
                <a:gd name="T11" fmla="*/ 164 h 58"/>
                <a:gd name="T12" fmla="*/ 111 w 59"/>
                <a:gd name="T13" fmla="*/ 114 h 58"/>
                <a:gd name="T14" fmla="*/ 167 w 59"/>
                <a:gd name="T15" fmla="*/ 90 h 58"/>
                <a:gd name="T16" fmla="*/ 217 w 59"/>
                <a:gd name="T17" fmla="*/ 114 h 58"/>
                <a:gd name="T18" fmla="*/ 238 w 59"/>
                <a:gd name="T19" fmla="*/ 164 h 58"/>
                <a:gd name="T20" fmla="*/ 283 w 59"/>
                <a:gd name="T21" fmla="*/ 164 h 58"/>
                <a:gd name="T22" fmla="*/ 327 w 59"/>
                <a:gd name="T23" fmla="*/ 164 h 58"/>
                <a:gd name="T24" fmla="*/ 167 w 59"/>
                <a:gd name="T25" fmla="*/ 0 h 58"/>
                <a:gd name="T26" fmla="*/ 0 w 59"/>
                <a:gd name="T27" fmla="*/ 164 h 58"/>
                <a:gd name="T28" fmla="*/ 167 w 59"/>
                <a:gd name="T29" fmla="*/ 328 h 58"/>
                <a:gd name="T30" fmla="*/ 327 w 59"/>
                <a:gd name="T31" fmla="*/ 164 h 58"/>
                <a:gd name="T32" fmla="*/ 283 w 59"/>
                <a:gd name="T33" fmla="*/ 164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58">
                  <a:moveTo>
                    <a:pt x="51" y="29"/>
                  </a:moveTo>
                  <a:cubicBezTo>
                    <a:pt x="43" y="29"/>
                    <a:pt x="43" y="29"/>
                    <a:pt x="43" y="29"/>
                  </a:cubicBezTo>
                  <a:cubicBezTo>
                    <a:pt x="43" y="32"/>
                    <a:pt x="41" y="36"/>
                    <a:pt x="39" y="38"/>
                  </a:cubicBezTo>
                  <a:cubicBezTo>
                    <a:pt x="36" y="40"/>
                    <a:pt x="33" y="42"/>
                    <a:pt x="30" y="42"/>
                  </a:cubicBezTo>
                  <a:cubicBezTo>
                    <a:pt x="26" y="42"/>
                    <a:pt x="23" y="40"/>
                    <a:pt x="20" y="38"/>
                  </a:cubicBezTo>
                  <a:cubicBezTo>
                    <a:pt x="18" y="36"/>
                    <a:pt x="16" y="32"/>
                    <a:pt x="16" y="29"/>
                  </a:cubicBezTo>
                  <a:cubicBezTo>
                    <a:pt x="16" y="25"/>
                    <a:pt x="18" y="22"/>
                    <a:pt x="20" y="20"/>
                  </a:cubicBezTo>
                  <a:cubicBezTo>
                    <a:pt x="23" y="17"/>
                    <a:pt x="26" y="16"/>
                    <a:pt x="30" y="16"/>
                  </a:cubicBezTo>
                  <a:cubicBezTo>
                    <a:pt x="33" y="16"/>
                    <a:pt x="36" y="17"/>
                    <a:pt x="39" y="20"/>
                  </a:cubicBezTo>
                  <a:cubicBezTo>
                    <a:pt x="41" y="22"/>
                    <a:pt x="43" y="25"/>
                    <a:pt x="43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lnTo>
                    <a:pt x="51" y="29"/>
                  </a:ln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41" name="Freeform 40"/>
            <p:cNvSpPr>
              <a:spLocks/>
            </p:cNvSpPr>
            <p:nvPr/>
          </p:nvSpPr>
          <p:spPr bwMode="auto">
            <a:xfrm>
              <a:off x="3608" y="2788"/>
              <a:ext cx="137" cy="138"/>
            </a:xfrm>
            <a:custGeom>
              <a:avLst/>
              <a:gdLst>
                <a:gd name="T0" fmla="*/ 279 w 58"/>
                <a:gd name="T1" fmla="*/ 164 h 58"/>
                <a:gd name="T2" fmla="*/ 234 w 58"/>
                <a:gd name="T3" fmla="*/ 164 h 58"/>
                <a:gd name="T4" fmla="*/ 213 w 58"/>
                <a:gd name="T5" fmla="*/ 214 h 58"/>
                <a:gd name="T6" fmla="*/ 163 w 58"/>
                <a:gd name="T7" fmla="*/ 238 h 58"/>
                <a:gd name="T8" fmla="*/ 106 w 58"/>
                <a:gd name="T9" fmla="*/ 214 h 58"/>
                <a:gd name="T10" fmla="*/ 90 w 58"/>
                <a:gd name="T11" fmla="*/ 164 h 58"/>
                <a:gd name="T12" fmla="*/ 106 w 58"/>
                <a:gd name="T13" fmla="*/ 114 h 58"/>
                <a:gd name="T14" fmla="*/ 163 w 58"/>
                <a:gd name="T15" fmla="*/ 90 h 58"/>
                <a:gd name="T16" fmla="*/ 213 w 58"/>
                <a:gd name="T17" fmla="*/ 114 h 58"/>
                <a:gd name="T18" fmla="*/ 234 w 58"/>
                <a:gd name="T19" fmla="*/ 164 h 58"/>
                <a:gd name="T20" fmla="*/ 279 w 58"/>
                <a:gd name="T21" fmla="*/ 164 h 58"/>
                <a:gd name="T22" fmla="*/ 324 w 58"/>
                <a:gd name="T23" fmla="*/ 164 h 58"/>
                <a:gd name="T24" fmla="*/ 163 w 58"/>
                <a:gd name="T25" fmla="*/ 0 h 58"/>
                <a:gd name="T26" fmla="*/ 0 w 58"/>
                <a:gd name="T27" fmla="*/ 164 h 58"/>
                <a:gd name="T28" fmla="*/ 163 w 58"/>
                <a:gd name="T29" fmla="*/ 328 h 58"/>
                <a:gd name="T30" fmla="*/ 324 w 58"/>
                <a:gd name="T31" fmla="*/ 164 h 58"/>
                <a:gd name="T32" fmla="*/ 279 w 58"/>
                <a:gd name="T33" fmla="*/ 164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58">
                  <a:moveTo>
                    <a:pt x="50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32"/>
                    <a:pt x="40" y="36"/>
                    <a:pt x="38" y="38"/>
                  </a:cubicBezTo>
                  <a:cubicBezTo>
                    <a:pt x="36" y="40"/>
                    <a:pt x="32" y="42"/>
                    <a:pt x="29" y="42"/>
                  </a:cubicBezTo>
                  <a:cubicBezTo>
                    <a:pt x="25" y="42"/>
                    <a:pt x="22" y="40"/>
                    <a:pt x="19" y="38"/>
                  </a:cubicBezTo>
                  <a:cubicBezTo>
                    <a:pt x="17" y="36"/>
                    <a:pt x="16" y="32"/>
                    <a:pt x="16" y="29"/>
                  </a:cubicBezTo>
                  <a:cubicBezTo>
                    <a:pt x="16" y="25"/>
                    <a:pt x="17" y="22"/>
                    <a:pt x="19" y="20"/>
                  </a:cubicBezTo>
                  <a:cubicBezTo>
                    <a:pt x="22" y="17"/>
                    <a:pt x="25" y="16"/>
                    <a:pt x="29" y="16"/>
                  </a:cubicBezTo>
                  <a:cubicBezTo>
                    <a:pt x="32" y="16"/>
                    <a:pt x="36" y="17"/>
                    <a:pt x="38" y="20"/>
                  </a:cubicBezTo>
                  <a:cubicBezTo>
                    <a:pt x="40" y="22"/>
                    <a:pt x="42" y="25"/>
                    <a:pt x="42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lnTo>
                    <a:pt x="50" y="29"/>
                  </a:ln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42" name="Freeform 41"/>
            <p:cNvSpPr>
              <a:spLocks/>
            </p:cNvSpPr>
            <p:nvPr/>
          </p:nvSpPr>
          <p:spPr bwMode="auto">
            <a:xfrm>
              <a:off x="3816" y="2788"/>
              <a:ext cx="140" cy="138"/>
            </a:xfrm>
            <a:custGeom>
              <a:avLst/>
              <a:gdLst>
                <a:gd name="T0" fmla="*/ 287 w 59"/>
                <a:gd name="T1" fmla="*/ 164 h 58"/>
                <a:gd name="T2" fmla="*/ 242 w 59"/>
                <a:gd name="T3" fmla="*/ 164 h 58"/>
                <a:gd name="T4" fmla="*/ 221 w 59"/>
                <a:gd name="T5" fmla="*/ 214 h 58"/>
                <a:gd name="T6" fmla="*/ 168 w 59"/>
                <a:gd name="T7" fmla="*/ 238 h 58"/>
                <a:gd name="T8" fmla="*/ 112 w 59"/>
                <a:gd name="T9" fmla="*/ 214 h 58"/>
                <a:gd name="T10" fmla="*/ 90 w 59"/>
                <a:gd name="T11" fmla="*/ 164 h 58"/>
                <a:gd name="T12" fmla="*/ 112 w 59"/>
                <a:gd name="T13" fmla="*/ 114 h 58"/>
                <a:gd name="T14" fmla="*/ 168 w 59"/>
                <a:gd name="T15" fmla="*/ 90 h 58"/>
                <a:gd name="T16" fmla="*/ 221 w 59"/>
                <a:gd name="T17" fmla="*/ 114 h 58"/>
                <a:gd name="T18" fmla="*/ 242 w 59"/>
                <a:gd name="T19" fmla="*/ 164 h 58"/>
                <a:gd name="T20" fmla="*/ 287 w 59"/>
                <a:gd name="T21" fmla="*/ 164 h 58"/>
                <a:gd name="T22" fmla="*/ 332 w 59"/>
                <a:gd name="T23" fmla="*/ 164 h 58"/>
                <a:gd name="T24" fmla="*/ 168 w 59"/>
                <a:gd name="T25" fmla="*/ 0 h 58"/>
                <a:gd name="T26" fmla="*/ 0 w 59"/>
                <a:gd name="T27" fmla="*/ 164 h 58"/>
                <a:gd name="T28" fmla="*/ 168 w 59"/>
                <a:gd name="T29" fmla="*/ 328 h 58"/>
                <a:gd name="T30" fmla="*/ 332 w 59"/>
                <a:gd name="T31" fmla="*/ 164 h 58"/>
                <a:gd name="T32" fmla="*/ 287 w 59"/>
                <a:gd name="T33" fmla="*/ 164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58">
                  <a:moveTo>
                    <a:pt x="51" y="29"/>
                  </a:moveTo>
                  <a:cubicBezTo>
                    <a:pt x="43" y="29"/>
                    <a:pt x="43" y="29"/>
                    <a:pt x="43" y="29"/>
                  </a:cubicBezTo>
                  <a:cubicBezTo>
                    <a:pt x="43" y="32"/>
                    <a:pt x="41" y="36"/>
                    <a:pt x="39" y="38"/>
                  </a:cubicBezTo>
                  <a:cubicBezTo>
                    <a:pt x="36" y="40"/>
                    <a:pt x="33" y="42"/>
                    <a:pt x="30" y="42"/>
                  </a:cubicBezTo>
                  <a:cubicBezTo>
                    <a:pt x="26" y="42"/>
                    <a:pt x="23" y="40"/>
                    <a:pt x="20" y="38"/>
                  </a:cubicBezTo>
                  <a:cubicBezTo>
                    <a:pt x="18" y="36"/>
                    <a:pt x="16" y="32"/>
                    <a:pt x="16" y="29"/>
                  </a:cubicBezTo>
                  <a:cubicBezTo>
                    <a:pt x="16" y="25"/>
                    <a:pt x="18" y="22"/>
                    <a:pt x="20" y="20"/>
                  </a:cubicBezTo>
                  <a:cubicBezTo>
                    <a:pt x="23" y="17"/>
                    <a:pt x="26" y="16"/>
                    <a:pt x="30" y="16"/>
                  </a:cubicBezTo>
                  <a:cubicBezTo>
                    <a:pt x="33" y="16"/>
                    <a:pt x="36" y="17"/>
                    <a:pt x="39" y="20"/>
                  </a:cubicBezTo>
                  <a:cubicBezTo>
                    <a:pt x="41" y="22"/>
                    <a:pt x="43" y="25"/>
                    <a:pt x="43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lnTo>
                    <a:pt x="51" y="29"/>
                  </a:ln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43" name="Freeform 42"/>
            <p:cNvSpPr>
              <a:spLocks/>
            </p:cNvSpPr>
            <p:nvPr/>
          </p:nvSpPr>
          <p:spPr bwMode="auto">
            <a:xfrm>
              <a:off x="3658" y="2622"/>
              <a:ext cx="196" cy="185"/>
            </a:xfrm>
            <a:custGeom>
              <a:avLst/>
              <a:gdLst>
                <a:gd name="T0" fmla="*/ 90 w 83"/>
                <a:gd name="T1" fmla="*/ 439 h 78"/>
                <a:gd name="T2" fmla="*/ 90 w 83"/>
                <a:gd name="T3" fmla="*/ 147 h 78"/>
                <a:gd name="T4" fmla="*/ 106 w 83"/>
                <a:gd name="T5" fmla="*/ 107 h 78"/>
                <a:gd name="T6" fmla="*/ 144 w 83"/>
                <a:gd name="T7" fmla="*/ 90 h 78"/>
                <a:gd name="T8" fmla="*/ 463 w 83"/>
                <a:gd name="T9" fmla="*/ 90 h 78"/>
                <a:gd name="T10" fmla="*/ 463 w 83"/>
                <a:gd name="T11" fmla="*/ 0 h 78"/>
                <a:gd name="T12" fmla="*/ 144 w 83"/>
                <a:gd name="T13" fmla="*/ 0 h 78"/>
                <a:gd name="T14" fmla="*/ 0 w 83"/>
                <a:gd name="T15" fmla="*/ 147 h 78"/>
                <a:gd name="T16" fmla="*/ 0 w 83"/>
                <a:gd name="T17" fmla="*/ 439 h 78"/>
                <a:gd name="T18" fmla="*/ 90 w 83"/>
                <a:gd name="T19" fmla="*/ 439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3" h="78">
                  <a:moveTo>
                    <a:pt x="16" y="78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21" y="17"/>
                    <a:pt x="23" y="16"/>
                    <a:pt x="26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6" y="78"/>
                    <a:pt x="16" y="78"/>
                    <a:pt x="16" y="78"/>
                  </a:cubicBez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44" name="Freeform 43"/>
            <p:cNvSpPr>
              <a:spLocks/>
            </p:cNvSpPr>
            <p:nvPr/>
          </p:nvSpPr>
          <p:spPr bwMode="auto">
            <a:xfrm>
              <a:off x="3838" y="2584"/>
              <a:ext cx="99" cy="114"/>
            </a:xfrm>
            <a:custGeom>
              <a:avLst/>
              <a:gdLst>
                <a:gd name="T0" fmla="*/ 0 w 99"/>
                <a:gd name="T1" fmla="*/ 114 h 114"/>
                <a:gd name="T2" fmla="*/ 99 w 99"/>
                <a:gd name="T3" fmla="*/ 57 h 114"/>
                <a:gd name="T4" fmla="*/ 0 w 99"/>
                <a:gd name="T5" fmla="*/ 0 h 114"/>
                <a:gd name="T6" fmla="*/ 0 w 99"/>
                <a:gd name="T7" fmla="*/ 114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" h="114">
                  <a:moveTo>
                    <a:pt x="0" y="114"/>
                  </a:moveTo>
                  <a:lnTo>
                    <a:pt x="99" y="57"/>
                  </a:lnTo>
                  <a:lnTo>
                    <a:pt x="0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45" name="Freeform 44"/>
            <p:cNvSpPr>
              <a:spLocks/>
            </p:cNvSpPr>
            <p:nvPr/>
          </p:nvSpPr>
          <p:spPr bwMode="auto">
            <a:xfrm>
              <a:off x="3731" y="2921"/>
              <a:ext cx="375" cy="150"/>
            </a:xfrm>
            <a:custGeom>
              <a:avLst/>
              <a:gdLst>
                <a:gd name="T0" fmla="*/ 800 w 158"/>
                <a:gd name="T1" fmla="*/ 0 h 63"/>
                <a:gd name="T2" fmla="*/ 800 w 158"/>
                <a:gd name="T3" fmla="*/ 210 h 63"/>
                <a:gd name="T4" fmla="*/ 778 w 158"/>
                <a:gd name="T5" fmla="*/ 250 h 63"/>
                <a:gd name="T6" fmla="*/ 738 w 158"/>
                <a:gd name="T7" fmla="*/ 267 h 63"/>
                <a:gd name="T8" fmla="*/ 0 w 158"/>
                <a:gd name="T9" fmla="*/ 267 h 63"/>
                <a:gd name="T10" fmla="*/ 0 w 158"/>
                <a:gd name="T11" fmla="*/ 357 h 63"/>
                <a:gd name="T12" fmla="*/ 738 w 158"/>
                <a:gd name="T13" fmla="*/ 357 h 63"/>
                <a:gd name="T14" fmla="*/ 890 w 158"/>
                <a:gd name="T15" fmla="*/ 210 h 63"/>
                <a:gd name="T16" fmla="*/ 890 w 158"/>
                <a:gd name="T17" fmla="*/ 0 h 63"/>
                <a:gd name="T18" fmla="*/ 800 w 158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8" h="63">
                  <a:moveTo>
                    <a:pt x="142" y="0"/>
                  </a:moveTo>
                  <a:cubicBezTo>
                    <a:pt x="142" y="37"/>
                    <a:pt x="142" y="37"/>
                    <a:pt x="142" y="37"/>
                  </a:cubicBezTo>
                  <a:cubicBezTo>
                    <a:pt x="142" y="40"/>
                    <a:pt x="140" y="42"/>
                    <a:pt x="138" y="44"/>
                  </a:cubicBezTo>
                  <a:cubicBezTo>
                    <a:pt x="137" y="46"/>
                    <a:pt x="134" y="47"/>
                    <a:pt x="131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46" y="63"/>
                    <a:pt x="158" y="52"/>
                    <a:pt x="158" y="37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2" y="0"/>
                    <a:pt x="142" y="0"/>
                    <a:pt x="142" y="0"/>
                  </a:cubicBez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46" name="Freeform 45"/>
            <p:cNvSpPr>
              <a:spLocks/>
            </p:cNvSpPr>
            <p:nvPr/>
          </p:nvSpPr>
          <p:spPr bwMode="auto">
            <a:xfrm>
              <a:off x="3648" y="2995"/>
              <a:ext cx="100" cy="114"/>
            </a:xfrm>
            <a:custGeom>
              <a:avLst/>
              <a:gdLst>
                <a:gd name="T0" fmla="*/ 100 w 100"/>
                <a:gd name="T1" fmla="*/ 0 h 114"/>
                <a:gd name="T2" fmla="*/ 0 w 100"/>
                <a:gd name="T3" fmla="*/ 57 h 114"/>
                <a:gd name="T4" fmla="*/ 100 w 100"/>
                <a:gd name="T5" fmla="*/ 114 h 114"/>
                <a:gd name="T6" fmla="*/ 100 w 10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" h="114">
                  <a:moveTo>
                    <a:pt x="100" y="0"/>
                  </a:moveTo>
                  <a:lnTo>
                    <a:pt x="0" y="57"/>
                  </a:lnTo>
                  <a:lnTo>
                    <a:pt x="100" y="114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47" name="Freeform 46"/>
            <p:cNvSpPr>
              <a:spLocks/>
            </p:cNvSpPr>
            <p:nvPr/>
          </p:nvSpPr>
          <p:spPr bwMode="auto">
            <a:xfrm>
              <a:off x="4008" y="2562"/>
              <a:ext cx="155" cy="152"/>
            </a:xfrm>
            <a:custGeom>
              <a:avLst/>
              <a:gdLst>
                <a:gd name="T0" fmla="*/ 0 w 155"/>
                <a:gd name="T1" fmla="*/ 29 h 152"/>
                <a:gd name="T2" fmla="*/ 126 w 155"/>
                <a:gd name="T3" fmla="*/ 152 h 152"/>
                <a:gd name="T4" fmla="*/ 155 w 155"/>
                <a:gd name="T5" fmla="*/ 126 h 152"/>
                <a:gd name="T6" fmla="*/ 29 w 155"/>
                <a:gd name="T7" fmla="*/ 0 h 152"/>
                <a:gd name="T8" fmla="*/ 0 w 155"/>
                <a:gd name="T9" fmla="*/ 29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52">
                  <a:moveTo>
                    <a:pt x="0" y="29"/>
                  </a:moveTo>
                  <a:lnTo>
                    <a:pt x="126" y="152"/>
                  </a:lnTo>
                  <a:lnTo>
                    <a:pt x="155" y="126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48" name="Freeform 47"/>
            <p:cNvSpPr>
              <a:spLocks/>
            </p:cNvSpPr>
            <p:nvPr/>
          </p:nvSpPr>
          <p:spPr bwMode="auto">
            <a:xfrm>
              <a:off x="4008" y="2562"/>
              <a:ext cx="155" cy="152"/>
            </a:xfrm>
            <a:custGeom>
              <a:avLst/>
              <a:gdLst>
                <a:gd name="T0" fmla="*/ 0 w 155"/>
                <a:gd name="T1" fmla="*/ 29 h 152"/>
                <a:gd name="T2" fmla="*/ 126 w 155"/>
                <a:gd name="T3" fmla="*/ 152 h 152"/>
                <a:gd name="T4" fmla="*/ 155 w 155"/>
                <a:gd name="T5" fmla="*/ 126 h 152"/>
                <a:gd name="T6" fmla="*/ 29 w 155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5" h="152">
                  <a:moveTo>
                    <a:pt x="0" y="29"/>
                  </a:moveTo>
                  <a:lnTo>
                    <a:pt x="126" y="152"/>
                  </a:lnTo>
                  <a:lnTo>
                    <a:pt x="155" y="12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49" name="Freeform 48"/>
            <p:cNvSpPr>
              <a:spLocks/>
            </p:cNvSpPr>
            <p:nvPr/>
          </p:nvSpPr>
          <p:spPr bwMode="auto">
            <a:xfrm>
              <a:off x="4008" y="2562"/>
              <a:ext cx="155" cy="152"/>
            </a:xfrm>
            <a:custGeom>
              <a:avLst/>
              <a:gdLst>
                <a:gd name="T0" fmla="*/ 29 w 155"/>
                <a:gd name="T1" fmla="*/ 152 h 152"/>
                <a:gd name="T2" fmla="*/ 155 w 155"/>
                <a:gd name="T3" fmla="*/ 29 h 152"/>
                <a:gd name="T4" fmla="*/ 126 w 155"/>
                <a:gd name="T5" fmla="*/ 0 h 152"/>
                <a:gd name="T6" fmla="*/ 0 w 155"/>
                <a:gd name="T7" fmla="*/ 126 h 152"/>
                <a:gd name="T8" fmla="*/ 29 w 155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52">
                  <a:moveTo>
                    <a:pt x="29" y="152"/>
                  </a:moveTo>
                  <a:lnTo>
                    <a:pt x="155" y="29"/>
                  </a:lnTo>
                  <a:lnTo>
                    <a:pt x="126" y="0"/>
                  </a:lnTo>
                  <a:lnTo>
                    <a:pt x="0" y="126"/>
                  </a:lnTo>
                  <a:lnTo>
                    <a:pt x="29" y="152"/>
                  </a:ln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50" name="Freeform 49"/>
            <p:cNvSpPr>
              <a:spLocks/>
            </p:cNvSpPr>
            <p:nvPr/>
          </p:nvSpPr>
          <p:spPr bwMode="auto">
            <a:xfrm>
              <a:off x="4008" y="2562"/>
              <a:ext cx="155" cy="152"/>
            </a:xfrm>
            <a:custGeom>
              <a:avLst/>
              <a:gdLst>
                <a:gd name="T0" fmla="*/ 29 w 155"/>
                <a:gd name="T1" fmla="*/ 152 h 152"/>
                <a:gd name="T2" fmla="*/ 155 w 155"/>
                <a:gd name="T3" fmla="*/ 29 h 152"/>
                <a:gd name="T4" fmla="*/ 126 w 155"/>
                <a:gd name="T5" fmla="*/ 0 h 152"/>
                <a:gd name="T6" fmla="*/ 0 w 155"/>
                <a:gd name="T7" fmla="*/ 126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5" h="152">
                  <a:moveTo>
                    <a:pt x="29" y="152"/>
                  </a:moveTo>
                  <a:lnTo>
                    <a:pt x="155" y="29"/>
                  </a:lnTo>
                  <a:lnTo>
                    <a:pt x="126" y="0"/>
                  </a:lnTo>
                  <a:lnTo>
                    <a:pt x="0" y="1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51" name="Group 503"/>
          <p:cNvGrpSpPr>
            <a:grpSpLocks noChangeAspect="1"/>
          </p:cNvGrpSpPr>
          <p:nvPr/>
        </p:nvGrpSpPr>
        <p:grpSpPr bwMode="auto">
          <a:xfrm>
            <a:off x="3115302" y="6256920"/>
            <a:ext cx="573149" cy="356521"/>
            <a:chOff x="1058" y="6142"/>
            <a:chExt cx="1225" cy="762"/>
          </a:xfrm>
        </p:grpSpPr>
        <p:sp>
          <p:nvSpPr>
            <p:cNvPr id="352" name="Freeform 504"/>
            <p:cNvSpPr>
              <a:spLocks/>
            </p:cNvSpPr>
            <p:nvPr/>
          </p:nvSpPr>
          <p:spPr bwMode="auto">
            <a:xfrm>
              <a:off x="1058" y="6208"/>
              <a:ext cx="1220" cy="696"/>
            </a:xfrm>
            <a:custGeom>
              <a:avLst/>
              <a:gdLst>
                <a:gd name="T0" fmla="*/ 0 w 514"/>
                <a:gd name="T1" fmla="*/ 0 h 292"/>
                <a:gd name="T2" fmla="*/ 0 w 514"/>
                <a:gd name="T3" fmla="*/ 0 h 292"/>
                <a:gd name="T4" fmla="*/ 0 w 514"/>
                <a:gd name="T5" fmla="*/ 1545 h 292"/>
                <a:gd name="T6" fmla="*/ 119 w 514"/>
                <a:gd name="T7" fmla="*/ 1659 h 292"/>
                <a:gd name="T8" fmla="*/ 2777 w 514"/>
                <a:gd name="T9" fmla="*/ 1659 h 292"/>
                <a:gd name="T10" fmla="*/ 2896 w 514"/>
                <a:gd name="T11" fmla="*/ 1545 h 292"/>
                <a:gd name="T12" fmla="*/ 2896 w 514"/>
                <a:gd name="T13" fmla="*/ 1499 h 292"/>
                <a:gd name="T14" fmla="*/ 2777 w 514"/>
                <a:gd name="T15" fmla="*/ 1614 h 292"/>
                <a:gd name="T16" fmla="*/ 119 w 514"/>
                <a:gd name="T17" fmla="*/ 1614 h 292"/>
                <a:gd name="T18" fmla="*/ 0 w 514"/>
                <a:gd name="T19" fmla="*/ 1499 h 292"/>
                <a:gd name="T20" fmla="*/ 0 w 514"/>
                <a:gd name="T21" fmla="*/ 0 h 2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14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3"/>
                    <a:pt x="9" y="292"/>
                    <a:pt x="21" y="292"/>
                  </a:cubicBezTo>
                  <a:cubicBezTo>
                    <a:pt x="493" y="292"/>
                    <a:pt x="493" y="292"/>
                    <a:pt x="493" y="292"/>
                  </a:cubicBezTo>
                  <a:cubicBezTo>
                    <a:pt x="505" y="292"/>
                    <a:pt x="514" y="283"/>
                    <a:pt x="514" y="272"/>
                  </a:cubicBezTo>
                  <a:cubicBezTo>
                    <a:pt x="514" y="264"/>
                    <a:pt x="514" y="264"/>
                    <a:pt x="514" y="264"/>
                  </a:cubicBezTo>
                  <a:cubicBezTo>
                    <a:pt x="514" y="275"/>
                    <a:pt x="505" y="284"/>
                    <a:pt x="493" y="284"/>
                  </a:cubicBezTo>
                  <a:cubicBezTo>
                    <a:pt x="21" y="284"/>
                    <a:pt x="21" y="284"/>
                    <a:pt x="21" y="284"/>
                  </a:cubicBezTo>
                  <a:cubicBezTo>
                    <a:pt x="9" y="284"/>
                    <a:pt x="0" y="275"/>
                    <a:pt x="0" y="26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53" name="Freeform 505"/>
            <p:cNvSpPr>
              <a:spLocks/>
            </p:cNvSpPr>
            <p:nvPr/>
          </p:nvSpPr>
          <p:spPr bwMode="auto">
            <a:xfrm>
              <a:off x="1077" y="6161"/>
              <a:ext cx="1182" cy="705"/>
            </a:xfrm>
            <a:custGeom>
              <a:avLst/>
              <a:gdLst>
                <a:gd name="T0" fmla="*/ 2732 w 498"/>
                <a:gd name="T1" fmla="*/ 1679 h 296"/>
                <a:gd name="T2" fmla="*/ 74 w 498"/>
                <a:gd name="T3" fmla="*/ 1679 h 296"/>
                <a:gd name="T4" fmla="*/ 0 w 498"/>
                <a:gd name="T5" fmla="*/ 1610 h 296"/>
                <a:gd name="T6" fmla="*/ 0 w 498"/>
                <a:gd name="T7" fmla="*/ 69 h 296"/>
                <a:gd name="T8" fmla="*/ 74 w 498"/>
                <a:gd name="T9" fmla="*/ 0 h 296"/>
                <a:gd name="T10" fmla="*/ 2732 w 498"/>
                <a:gd name="T11" fmla="*/ 0 h 296"/>
                <a:gd name="T12" fmla="*/ 2805 w 498"/>
                <a:gd name="T13" fmla="*/ 69 h 296"/>
                <a:gd name="T14" fmla="*/ 2805 w 498"/>
                <a:gd name="T15" fmla="*/ 1610 h 296"/>
                <a:gd name="T16" fmla="*/ 2732 w 498"/>
                <a:gd name="T17" fmla="*/ 1679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8" h="296">
                  <a:moveTo>
                    <a:pt x="485" y="296"/>
                  </a:moveTo>
                  <a:cubicBezTo>
                    <a:pt x="13" y="296"/>
                    <a:pt x="13" y="296"/>
                    <a:pt x="13" y="296"/>
                  </a:cubicBezTo>
                  <a:cubicBezTo>
                    <a:pt x="6" y="296"/>
                    <a:pt x="0" y="291"/>
                    <a:pt x="0" y="2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492" y="0"/>
                    <a:pt x="498" y="5"/>
                    <a:pt x="498" y="12"/>
                  </a:cubicBezTo>
                  <a:cubicBezTo>
                    <a:pt x="498" y="284"/>
                    <a:pt x="498" y="284"/>
                    <a:pt x="498" y="284"/>
                  </a:cubicBezTo>
                  <a:cubicBezTo>
                    <a:pt x="498" y="291"/>
                    <a:pt x="492" y="296"/>
                    <a:pt x="485" y="296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54" name="Freeform 506"/>
            <p:cNvSpPr>
              <a:spLocks noEditPoints="1"/>
            </p:cNvSpPr>
            <p:nvPr/>
          </p:nvSpPr>
          <p:spPr bwMode="auto">
            <a:xfrm>
              <a:off x="1058" y="6142"/>
              <a:ext cx="1220" cy="743"/>
            </a:xfrm>
            <a:custGeom>
              <a:avLst/>
              <a:gdLst>
                <a:gd name="T0" fmla="*/ 2777 w 514"/>
                <a:gd name="T1" fmla="*/ 1769 h 312"/>
                <a:gd name="T2" fmla="*/ 119 w 514"/>
                <a:gd name="T3" fmla="*/ 1769 h 312"/>
                <a:gd name="T4" fmla="*/ 0 w 514"/>
                <a:gd name="T5" fmla="*/ 1655 h 312"/>
                <a:gd name="T6" fmla="*/ 0 w 514"/>
                <a:gd name="T7" fmla="*/ 114 h 312"/>
                <a:gd name="T8" fmla="*/ 119 w 514"/>
                <a:gd name="T9" fmla="*/ 0 h 312"/>
                <a:gd name="T10" fmla="*/ 2777 w 514"/>
                <a:gd name="T11" fmla="*/ 0 h 312"/>
                <a:gd name="T12" fmla="*/ 2896 w 514"/>
                <a:gd name="T13" fmla="*/ 114 h 312"/>
                <a:gd name="T14" fmla="*/ 2896 w 514"/>
                <a:gd name="T15" fmla="*/ 1655 h 312"/>
                <a:gd name="T16" fmla="*/ 2777 w 514"/>
                <a:gd name="T17" fmla="*/ 1769 h 312"/>
                <a:gd name="T18" fmla="*/ 119 w 514"/>
                <a:gd name="T19" fmla="*/ 90 h 312"/>
                <a:gd name="T20" fmla="*/ 90 w 514"/>
                <a:gd name="T21" fmla="*/ 114 h 312"/>
                <a:gd name="T22" fmla="*/ 90 w 514"/>
                <a:gd name="T23" fmla="*/ 1655 h 312"/>
                <a:gd name="T24" fmla="*/ 119 w 514"/>
                <a:gd name="T25" fmla="*/ 1679 h 312"/>
                <a:gd name="T26" fmla="*/ 2777 w 514"/>
                <a:gd name="T27" fmla="*/ 1679 h 312"/>
                <a:gd name="T28" fmla="*/ 2806 w 514"/>
                <a:gd name="T29" fmla="*/ 1655 h 312"/>
                <a:gd name="T30" fmla="*/ 2806 w 514"/>
                <a:gd name="T31" fmla="*/ 114 h 312"/>
                <a:gd name="T32" fmla="*/ 2777 w 514"/>
                <a:gd name="T33" fmla="*/ 90 h 312"/>
                <a:gd name="T34" fmla="*/ 119 w 514"/>
                <a:gd name="T35" fmla="*/ 90 h 3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14" h="312">
                  <a:moveTo>
                    <a:pt x="493" y="312"/>
                  </a:moveTo>
                  <a:cubicBezTo>
                    <a:pt x="21" y="312"/>
                    <a:pt x="21" y="312"/>
                    <a:pt x="21" y="312"/>
                  </a:cubicBezTo>
                  <a:cubicBezTo>
                    <a:pt x="9" y="312"/>
                    <a:pt x="0" y="303"/>
                    <a:pt x="0" y="29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493" y="0"/>
                    <a:pt x="493" y="0"/>
                    <a:pt x="493" y="0"/>
                  </a:cubicBezTo>
                  <a:cubicBezTo>
                    <a:pt x="505" y="0"/>
                    <a:pt x="514" y="9"/>
                    <a:pt x="514" y="20"/>
                  </a:cubicBezTo>
                  <a:cubicBezTo>
                    <a:pt x="514" y="292"/>
                    <a:pt x="514" y="292"/>
                    <a:pt x="514" y="292"/>
                  </a:cubicBezTo>
                  <a:cubicBezTo>
                    <a:pt x="514" y="303"/>
                    <a:pt x="505" y="312"/>
                    <a:pt x="493" y="312"/>
                  </a:cubicBezTo>
                  <a:moveTo>
                    <a:pt x="21" y="16"/>
                  </a:moveTo>
                  <a:cubicBezTo>
                    <a:pt x="18" y="16"/>
                    <a:pt x="16" y="18"/>
                    <a:pt x="16" y="20"/>
                  </a:cubicBezTo>
                  <a:cubicBezTo>
                    <a:pt x="16" y="292"/>
                    <a:pt x="16" y="292"/>
                    <a:pt x="16" y="292"/>
                  </a:cubicBezTo>
                  <a:cubicBezTo>
                    <a:pt x="16" y="294"/>
                    <a:pt x="18" y="296"/>
                    <a:pt x="21" y="296"/>
                  </a:cubicBezTo>
                  <a:cubicBezTo>
                    <a:pt x="493" y="296"/>
                    <a:pt x="493" y="296"/>
                    <a:pt x="493" y="296"/>
                  </a:cubicBezTo>
                  <a:cubicBezTo>
                    <a:pt x="496" y="296"/>
                    <a:pt x="498" y="294"/>
                    <a:pt x="498" y="292"/>
                  </a:cubicBezTo>
                  <a:cubicBezTo>
                    <a:pt x="498" y="20"/>
                    <a:pt x="498" y="20"/>
                    <a:pt x="498" y="20"/>
                  </a:cubicBezTo>
                  <a:cubicBezTo>
                    <a:pt x="498" y="18"/>
                    <a:pt x="496" y="16"/>
                    <a:pt x="493" y="16"/>
                  </a:cubicBezTo>
                  <a:cubicBezTo>
                    <a:pt x="21" y="16"/>
                    <a:pt x="21" y="16"/>
                    <a:pt x="21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55" name="Freeform 507"/>
            <p:cNvSpPr>
              <a:spLocks/>
            </p:cNvSpPr>
            <p:nvPr/>
          </p:nvSpPr>
          <p:spPr bwMode="auto">
            <a:xfrm>
              <a:off x="1096" y="6180"/>
              <a:ext cx="1144" cy="393"/>
            </a:xfrm>
            <a:custGeom>
              <a:avLst/>
              <a:gdLst>
                <a:gd name="T0" fmla="*/ 2687 w 482"/>
                <a:gd name="T1" fmla="*/ 0 h 165"/>
                <a:gd name="T2" fmla="*/ 28 w 482"/>
                <a:gd name="T3" fmla="*/ 0 h 165"/>
                <a:gd name="T4" fmla="*/ 0 w 482"/>
                <a:gd name="T5" fmla="*/ 24 h 165"/>
                <a:gd name="T6" fmla="*/ 0 w 482"/>
                <a:gd name="T7" fmla="*/ 136 h 165"/>
                <a:gd name="T8" fmla="*/ 1313 w 482"/>
                <a:gd name="T9" fmla="*/ 924 h 165"/>
                <a:gd name="T10" fmla="*/ 1358 w 482"/>
                <a:gd name="T11" fmla="*/ 936 h 165"/>
                <a:gd name="T12" fmla="*/ 1403 w 482"/>
                <a:gd name="T13" fmla="*/ 924 h 165"/>
                <a:gd name="T14" fmla="*/ 2715 w 482"/>
                <a:gd name="T15" fmla="*/ 136 h 165"/>
                <a:gd name="T16" fmla="*/ 2715 w 482"/>
                <a:gd name="T17" fmla="*/ 24 h 165"/>
                <a:gd name="T18" fmla="*/ 2687 w 482"/>
                <a:gd name="T19" fmla="*/ 0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2" h="165">
                  <a:moveTo>
                    <a:pt x="47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6" y="164"/>
                    <a:pt x="238" y="165"/>
                    <a:pt x="241" y="165"/>
                  </a:cubicBezTo>
                  <a:cubicBezTo>
                    <a:pt x="244" y="165"/>
                    <a:pt x="246" y="164"/>
                    <a:pt x="249" y="163"/>
                  </a:cubicBezTo>
                  <a:cubicBezTo>
                    <a:pt x="482" y="24"/>
                    <a:pt x="482" y="24"/>
                    <a:pt x="482" y="24"/>
                  </a:cubicBezTo>
                  <a:cubicBezTo>
                    <a:pt x="482" y="4"/>
                    <a:pt x="482" y="4"/>
                    <a:pt x="482" y="4"/>
                  </a:cubicBezTo>
                  <a:cubicBezTo>
                    <a:pt x="482" y="2"/>
                    <a:pt x="480" y="0"/>
                    <a:pt x="477" y="0"/>
                  </a:cubicBezTo>
                </a:path>
              </a:pathLst>
            </a:custGeom>
            <a:solidFill>
              <a:srgbClr val="DFE4E9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56" name="Freeform 508"/>
            <p:cNvSpPr>
              <a:spLocks/>
            </p:cNvSpPr>
            <p:nvPr/>
          </p:nvSpPr>
          <p:spPr bwMode="auto">
            <a:xfrm>
              <a:off x="1077" y="6161"/>
              <a:ext cx="1182" cy="76"/>
            </a:xfrm>
            <a:custGeom>
              <a:avLst/>
              <a:gdLst>
                <a:gd name="T0" fmla="*/ 2732 w 498"/>
                <a:gd name="T1" fmla="*/ 0 h 32"/>
                <a:gd name="T2" fmla="*/ 74 w 498"/>
                <a:gd name="T3" fmla="*/ 0 h 32"/>
                <a:gd name="T4" fmla="*/ 0 w 498"/>
                <a:gd name="T5" fmla="*/ 69 h 32"/>
                <a:gd name="T6" fmla="*/ 0 w 498"/>
                <a:gd name="T7" fmla="*/ 152 h 32"/>
                <a:gd name="T8" fmla="*/ 45 w 498"/>
                <a:gd name="T9" fmla="*/ 181 h 32"/>
                <a:gd name="T10" fmla="*/ 45 w 498"/>
                <a:gd name="T11" fmla="*/ 69 h 32"/>
                <a:gd name="T12" fmla="*/ 74 w 498"/>
                <a:gd name="T13" fmla="*/ 45 h 32"/>
                <a:gd name="T14" fmla="*/ 2732 w 498"/>
                <a:gd name="T15" fmla="*/ 45 h 32"/>
                <a:gd name="T16" fmla="*/ 2760 w 498"/>
                <a:gd name="T17" fmla="*/ 69 h 32"/>
                <a:gd name="T18" fmla="*/ 2760 w 498"/>
                <a:gd name="T19" fmla="*/ 181 h 32"/>
                <a:gd name="T20" fmla="*/ 2805 w 498"/>
                <a:gd name="T21" fmla="*/ 152 h 32"/>
                <a:gd name="T22" fmla="*/ 2805 w 498"/>
                <a:gd name="T23" fmla="*/ 69 h 32"/>
                <a:gd name="T24" fmla="*/ 2732 w 498"/>
                <a:gd name="T25" fmla="*/ 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8" h="32">
                  <a:moveTo>
                    <a:pt x="485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3" y="8"/>
                  </a:cubicBezTo>
                  <a:cubicBezTo>
                    <a:pt x="485" y="8"/>
                    <a:pt x="485" y="8"/>
                    <a:pt x="485" y="8"/>
                  </a:cubicBezTo>
                  <a:cubicBezTo>
                    <a:pt x="488" y="8"/>
                    <a:pt x="490" y="10"/>
                    <a:pt x="490" y="12"/>
                  </a:cubicBezTo>
                  <a:cubicBezTo>
                    <a:pt x="490" y="32"/>
                    <a:pt x="490" y="32"/>
                    <a:pt x="490" y="32"/>
                  </a:cubicBezTo>
                  <a:cubicBezTo>
                    <a:pt x="498" y="27"/>
                    <a:pt x="498" y="27"/>
                    <a:pt x="498" y="27"/>
                  </a:cubicBezTo>
                  <a:cubicBezTo>
                    <a:pt x="498" y="12"/>
                    <a:pt x="498" y="12"/>
                    <a:pt x="498" y="12"/>
                  </a:cubicBezTo>
                  <a:cubicBezTo>
                    <a:pt x="498" y="5"/>
                    <a:pt x="492" y="0"/>
                    <a:pt x="485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57" name="Freeform 509"/>
            <p:cNvSpPr>
              <a:spLocks/>
            </p:cNvSpPr>
            <p:nvPr/>
          </p:nvSpPr>
          <p:spPr bwMode="auto">
            <a:xfrm>
              <a:off x="1077" y="6161"/>
              <a:ext cx="1182" cy="348"/>
            </a:xfrm>
            <a:custGeom>
              <a:avLst/>
              <a:gdLst>
                <a:gd name="T0" fmla="*/ 0 w 498"/>
                <a:gd name="T1" fmla="*/ 0 h 146"/>
                <a:gd name="T2" fmla="*/ 1358 w 498"/>
                <a:gd name="T3" fmla="*/ 813 h 146"/>
                <a:gd name="T4" fmla="*/ 1448 w 498"/>
                <a:gd name="T5" fmla="*/ 813 h 146"/>
                <a:gd name="T6" fmla="*/ 2805 w 498"/>
                <a:gd name="T7" fmla="*/ 0 h 146"/>
                <a:gd name="T8" fmla="*/ 0 w 498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8" h="146">
                  <a:moveTo>
                    <a:pt x="0" y="0"/>
                  </a:moveTo>
                  <a:cubicBezTo>
                    <a:pt x="241" y="143"/>
                    <a:pt x="241" y="143"/>
                    <a:pt x="241" y="143"/>
                  </a:cubicBezTo>
                  <a:cubicBezTo>
                    <a:pt x="246" y="146"/>
                    <a:pt x="252" y="146"/>
                    <a:pt x="257" y="143"/>
                  </a:cubicBezTo>
                  <a:cubicBezTo>
                    <a:pt x="498" y="0"/>
                    <a:pt x="498" y="0"/>
                    <a:pt x="49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58" name="Freeform 510"/>
            <p:cNvSpPr>
              <a:spLocks noEditPoints="1"/>
            </p:cNvSpPr>
            <p:nvPr/>
          </p:nvSpPr>
          <p:spPr bwMode="auto">
            <a:xfrm>
              <a:off x="1070" y="6151"/>
              <a:ext cx="1213" cy="386"/>
            </a:xfrm>
            <a:custGeom>
              <a:avLst/>
              <a:gdLst>
                <a:gd name="T0" fmla="*/ 1476 w 511"/>
                <a:gd name="T1" fmla="*/ 920 h 162"/>
                <a:gd name="T2" fmla="*/ 1415 w 511"/>
                <a:gd name="T3" fmla="*/ 896 h 162"/>
                <a:gd name="T4" fmla="*/ 40 w 511"/>
                <a:gd name="T5" fmla="*/ 74 h 162"/>
                <a:gd name="T6" fmla="*/ 57 w 511"/>
                <a:gd name="T7" fmla="*/ 0 h 162"/>
                <a:gd name="T8" fmla="*/ 2777 w 511"/>
                <a:gd name="T9" fmla="*/ 0 h 162"/>
                <a:gd name="T10" fmla="*/ 2818 w 511"/>
                <a:gd name="T11" fmla="*/ 136 h 162"/>
                <a:gd name="T12" fmla="*/ 1543 w 511"/>
                <a:gd name="T13" fmla="*/ 896 h 162"/>
                <a:gd name="T14" fmla="*/ 1476 w 511"/>
                <a:gd name="T15" fmla="*/ 920 h 162"/>
                <a:gd name="T16" fmla="*/ 242 w 511"/>
                <a:gd name="T17" fmla="*/ 91 h 162"/>
                <a:gd name="T18" fmla="*/ 1460 w 511"/>
                <a:gd name="T19" fmla="*/ 822 h 162"/>
                <a:gd name="T20" fmla="*/ 1498 w 511"/>
                <a:gd name="T21" fmla="*/ 822 h 162"/>
                <a:gd name="T22" fmla="*/ 2716 w 511"/>
                <a:gd name="T23" fmla="*/ 91 h 162"/>
                <a:gd name="T24" fmla="*/ 242 w 511"/>
                <a:gd name="T25" fmla="*/ 91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1" h="162">
                  <a:moveTo>
                    <a:pt x="262" y="162"/>
                  </a:moveTo>
                  <a:cubicBezTo>
                    <a:pt x="258" y="162"/>
                    <a:pt x="254" y="161"/>
                    <a:pt x="251" y="15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0" y="10"/>
                    <a:pt x="3" y="0"/>
                    <a:pt x="10" y="0"/>
                  </a:cubicBezTo>
                  <a:cubicBezTo>
                    <a:pt x="493" y="0"/>
                    <a:pt x="493" y="0"/>
                    <a:pt x="493" y="0"/>
                  </a:cubicBezTo>
                  <a:cubicBezTo>
                    <a:pt x="506" y="0"/>
                    <a:pt x="511" y="18"/>
                    <a:pt x="500" y="24"/>
                  </a:cubicBezTo>
                  <a:cubicBezTo>
                    <a:pt x="274" y="158"/>
                    <a:pt x="274" y="158"/>
                    <a:pt x="274" y="158"/>
                  </a:cubicBezTo>
                  <a:cubicBezTo>
                    <a:pt x="271" y="161"/>
                    <a:pt x="267" y="162"/>
                    <a:pt x="262" y="162"/>
                  </a:cubicBezTo>
                  <a:close/>
                  <a:moveTo>
                    <a:pt x="43" y="16"/>
                  </a:moveTo>
                  <a:cubicBezTo>
                    <a:pt x="259" y="145"/>
                    <a:pt x="259" y="145"/>
                    <a:pt x="259" y="145"/>
                  </a:cubicBezTo>
                  <a:cubicBezTo>
                    <a:pt x="261" y="146"/>
                    <a:pt x="264" y="146"/>
                    <a:pt x="266" y="145"/>
                  </a:cubicBezTo>
                  <a:cubicBezTo>
                    <a:pt x="482" y="16"/>
                    <a:pt x="482" y="16"/>
                    <a:pt x="482" y="16"/>
                  </a:cubicBezTo>
                  <a:lnTo>
                    <a:pt x="43" y="16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59" name="Freeform 511"/>
            <p:cNvSpPr>
              <a:spLocks/>
            </p:cNvSpPr>
            <p:nvPr/>
          </p:nvSpPr>
          <p:spPr bwMode="auto">
            <a:xfrm>
              <a:off x="1060" y="6142"/>
              <a:ext cx="36" cy="38"/>
            </a:xfrm>
            <a:custGeom>
              <a:avLst/>
              <a:gdLst>
                <a:gd name="T0" fmla="*/ 0 w 36"/>
                <a:gd name="T1" fmla="*/ 38 h 38"/>
                <a:gd name="T2" fmla="*/ 36 w 36"/>
                <a:gd name="T3" fmla="*/ 0 h 38"/>
                <a:gd name="T4" fmla="*/ 0 w 36"/>
                <a:gd name="T5" fmla="*/ 38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38">
                  <a:moveTo>
                    <a:pt x="0" y="38"/>
                  </a:moveTo>
                  <a:lnTo>
                    <a:pt x="36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60" name="Line 512"/>
            <p:cNvSpPr>
              <a:spLocks noChangeShapeType="1"/>
            </p:cNvSpPr>
            <p:nvPr/>
          </p:nvSpPr>
          <p:spPr bwMode="auto">
            <a:xfrm flipV="1">
              <a:off x="1060" y="6142"/>
              <a:ext cx="36" cy="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61" name="Group 625"/>
          <p:cNvGrpSpPr>
            <a:grpSpLocks noChangeAspect="1"/>
          </p:cNvGrpSpPr>
          <p:nvPr/>
        </p:nvGrpSpPr>
        <p:grpSpPr bwMode="auto">
          <a:xfrm>
            <a:off x="7290569" y="3973189"/>
            <a:ext cx="771977" cy="782134"/>
            <a:chOff x="4178" y="5906"/>
            <a:chExt cx="1444" cy="1463"/>
          </a:xfrm>
        </p:grpSpPr>
        <p:sp>
          <p:nvSpPr>
            <p:cNvPr id="362" name="Freeform 626"/>
            <p:cNvSpPr>
              <a:spLocks/>
            </p:cNvSpPr>
            <p:nvPr/>
          </p:nvSpPr>
          <p:spPr bwMode="auto">
            <a:xfrm>
              <a:off x="4178" y="6305"/>
              <a:ext cx="1444" cy="1064"/>
            </a:xfrm>
            <a:custGeom>
              <a:avLst/>
              <a:gdLst>
                <a:gd name="T0" fmla="*/ 0 w 608"/>
                <a:gd name="T1" fmla="*/ 0 h 448"/>
                <a:gd name="T2" fmla="*/ 0 w 608"/>
                <a:gd name="T3" fmla="*/ 0 h 448"/>
                <a:gd name="T4" fmla="*/ 0 w 608"/>
                <a:gd name="T5" fmla="*/ 1625 h 448"/>
                <a:gd name="T6" fmla="*/ 903 w 608"/>
                <a:gd name="T7" fmla="*/ 2527 h 448"/>
                <a:gd name="T8" fmla="*/ 2527 w 608"/>
                <a:gd name="T9" fmla="*/ 2527 h 448"/>
                <a:gd name="T10" fmla="*/ 3430 w 608"/>
                <a:gd name="T11" fmla="*/ 1625 h 448"/>
                <a:gd name="T12" fmla="*/ 3430 w 608"/>
                <a:gd name="T13" fmla="*/ 1579 h 448"/>
                <a:gd name="T14" fmla="*/ 2527 w 608"/>
                <a:gd name="T15" fmla="*/ 2482 h 448"/>
                <a:gd name="T16" fmla="*/ 903 w 608"/>
                <a:gd name="T17" fmla="*/ 2482 h 448"/>
                <a:gd name="T18" fmla="*/ 0 w 608"/>
                <a:gd name="T19" fmla="*/ 1579 h 448"/>
                <a:gd name="T20" fmla="*/ 0 w 608"/>
                <a:gd name="T21" fmla="*/ 0 h 4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8" h="4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0" y="376"/>
                    <a:pt x="72" y="448"/>
                    <a:pt x="160" y="448"/>
                  </a:cubicBezTo>
                  <a:cubicBezTo>
                    <a:pt x="448" y="448"/>
                    <a:pt x="448" y="448"/>
                    <a:pt x="448" y="448"/>
                  </a:cubicBezTo>
                  <a:cubicBezTo>
                    <a:pt x="536" y="448"/>
                    <a:pt x="608" y="376"/>
                    <a:pt x="608" y="288"/>
                  </a:cubicBezTo>
                  <a:cubicBezTo>
                    <a:pt x="608" y="280"/>
                    <a:pt x="608" y="280"/>
                    <a:pt x="608" y="280"/>
                  </a:cubicBezTo>
                  <a:cubicBezTo>
                    <a:pt x="608" y="368"/>
                    <a:pt x="536" y="440"/>
                    <a:pt x="448" y="440"/>
                  </a:cubicBezTo>
                  <a:cubicBezTo>
                    <a:pt x="160" y="440"/>
                    <a:pt x="160" y="440"/>
                    <a:pt x="160" y="440"/>
                  </a:cubicBezTo>
                  <a:cubicBezTo>
                    <a:pt x="72" y="440"/>
                    <a:pt x="0" y="368"/>
                    <a:pt x="0" y="28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63" name="Freeform 627"/>
            <p:cNvSpPr>
              <a:spLocks/>
            </p:cNvSpPr>
            <p:nvPr/>
          </p:nvSpPr>
          <p:spPr bwMode="auto">
            <a:xfrm>
              <a:off x="4178" y="5906"/>
              <a:ext cx="1444" cy="1444"/>
            </a:xfrm>
            <a:custGeom>
              <a:avLst/>
              <a:gdLst>
                <a:gd name="T0" fmla="*/ 2527 w 608"/>
                <a:gd name="T1" fmla="*/ 3430 h 608"/>
                <a:gd name="T2" fmla="*/ 903 w 608"/>
                <a:gd name="T3" fmla="*/ 3430 h 608"/>
                <a:gd name="T4" fmla="*/ 0 w 608"/>
                <a:gd name="T5" fmla="*/ 2527 h 608"/>
                <a:gd name="T6" fmla="*/ 0 w 608"/>
                <a:gd name="T7" fmla="*/ 903 h 608"/>
                <a:gd name="T8" fmla="*/ 903 w 608"/>
                <a:gd name="T9" fmla="*/ 0 h 608"/>
                <a:gd name="T10" fmla="*/ 2527 w 608"/>
                <a:gd name="T11" fmla="*/ 0 h 608"/>
                <a:gd name="T12" fmla="*/ 3430 w 608"/>
                <a:gd name="T13" fmla="*/ 903 h 608"/>
                <a:gd name="T14" fmla="*/ 3430 w 608"/>
                <a:gd name="T15" fmla="*/ 2527 h 608"/>
                <a:gd name="T16" fmla="*/ 2527 w 608"/>
                <a:gd name="T17" fmla="*/ 3430 h 6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8" h="608">
                  <a:moveTo>
                    <a:pt x="448" y="608"/>
                  </a:moveTo>
                  <a:cubicBezTo>
                    <a:pt x="160" y="608"/>
                    <a:pt x="160" y="608"/>
                    <a:pt x="160" y="608"/>
                  </a:cubicBezTo>
                  <a:cubicBezTo>
                    <a:pt x="72" y="608"/>
                    <a:pt x="0" y="536"/>
                    <a:pt x="0" y="44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72"/>
                    <a:pt x="72" y="0"/>
                    <a:pt x="160" y="0"/>
                  </a:cubicBezTo>
                  <a:cubicBezTo>
                    <a:pt x="448" y="0"/>
                    <a:pt x="448" y="0"/>
                    <a:pt x="448" y="0"/>
                  </a:cubicBezTo>
                  <a:cubicBezTo>
                    <a:pt x="536" y="0"/>
                    <a:pt x="608" y="72"/>
                    <a:pt x="608" y="160"/>
                  </a:cubicBezTo>
                  <a:cubicBezTo>
                    <a:pt x="608" y="448"/>
                    <a:pt x="608" y="448"/>
                    <a:pt x="608" y="448"/>
                  </a:cubicBezTo>
                  <a:cubicBezTo>
                    <a:pt x="608" y="536"/>
                    <a:pt x="536" y="608"/>
                    <a:pt x="448" y="608"/>
                  </a:cubicBezTo>
                </a:path>
              </a:pathLst>
            </a:cu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64" name="Freeform 628"/>
            <p:cNvSpPr>
              <a:spLocks noEditPoints="1"/>
            </p:cNvSpPr>
            <p:nvPr/>
          </p:nvSpPr>
          <p:spPr bwMode="auto">
            <a:xfrm>
              <a:off x="4461" y="6346"/>
              <a:ext cx="518" cy="633"/>
            </a:xfrm>
            <a:custGeom>
              <a:avLst/>
              <a:gdLst>
                <a:gd name="T0" fmla="*/ 5 w 218"/>
                <a:gd name="T1" fmla="*/ 1264 h 267"/>
                <a:gd name="T2" fmla="*/ 0 w 218"/>
                <a:gd name="T3" fmla="*/ 1287 h 267"/>
                <a:gd name="T4" fmla="*/ 0 w 218"/>
                <a:gd name="T5" fmla="*/ 1287 h 267"/>
                <a:gd name="T6" fmla="*/ 5 w 218"/>
                <a:gd name="T7" fmla="*/ 1264 h 267"/>
                <a:gd name="T8" fmla="*/ 5 w 218"/>
                <a:gd name="T9" fmla="*/ 1264 h 267"/>
                <a:gd name="T10" fmla="*/ 661 w 218"/>
                <a:gd name="T11" fmla="*/ 1091 h 267"/>
                <a:gd name="T12" fmla="*/ 611 w 218"/>
                <a:gd name="T13" fmla="*/ 1091 h 267"/>
                <a:gd name="T14" fmla="*/ 447 w 218"/>
                <a:gd name="T15" fmla="*/ 1406 h 267"/>
                <a:gd name="T16" fmla="*/ 440 w 218"/>
                <a:gd name="T17" fmla="*/ 1411 h 267"/>
                <a:gd name="T18" fmla="*/ 435 w 218"/>
                <a:gd name="T19" fmla="*/ 1415 h 267"/>
                <a:gd name="T20" fmla="*/ 430 w 218"/>
                <a:gd name="T21" fmla="*/ 1434 h 267"/>
                <a:gd name="T22" fmla="*/ 430 w 218"/>
                <a:gd name="T23" fmla="*/ 1434 h 267"/>
                <a:gd name="T24" fmla="*/ 451 w 218"/>
                <a:gd name="T25" fmla="*/ 1472 h 267"/>
                <a:gd name="T26" fmla="*/ 440 w 218"/>
                <a:gd name="T27" fmla="*/ 1501 h 267"/>
                <a:gd name="T28" fmla="*/ 447 w 218"/>
                <a:gd name="T29" fmla="*/ 1496 h 267"/>
                <a:gd name="T30" fmla="*/ 661 w 218"/>
                <a:gd name="T31" fmla="*/ 1091 h 267"/>
                <a:gd name="T32" fmla="*/ 1231 w 218"/>
                <a:gd name="T33" fmla="*/ 0 h 267"/>
                <a:gd name="T34" fmla="*/ 1231 w 218"/>
                <a:gd name="T35" fmla="*/ 0 h 267"/>
                <a:gd name="T36" fmla="*/ 1231 w 218"/>
                <a:gd name="T37" fmla="*/ 0 h 267"/>
                <a:gd name="T38" fmla="*/ 1174 w 218"/>
                <a:gd name="T39" fmla="*/ 107 h 267"/>
                <a:gd name="T40" fmla="*/ 1145 w 218"/>
                <a:gd name="T41" fmla="*/ 130 h 267"/>
                <a:gd name="T42" fmla="*/ 1136 w 218"/>
                <a:gd name="T43" fmla="*/ 135 h 267"/>
                <a:gd name="T44" fmla="*/ 1117 w 218"/>
                <a:gd name="T45" fmla="*/ 130 h 267"/>
                <a:gd name="T46" fmla="*/ 841 w 218"/>
                <a:gd name="T47" fmla="*/ 657 h 267"/>
                <a:gd name="T48" fmla="*/ 886 w 218"/>
                <a:gd name="T49" fmla="*/ 657 h 267"/>
                <a:gd name="T50" fmla="*/ 1231 w 218"/>
                <a:gd name="T51" fmla="*/ 0 h 267"/>
                <a:gd name="T52" fmla="*/ 1231 w 218"/>
                <a:gd name="T53" fmla="*/ 0 h 2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8" h="267">
                  <a:moveTo>
                    <a:pt x="1" y="225"/>
                  </a:moveTo>
                  <a:cubicBezTo>
                    <a:pt x="0" y="227"/>
                    <a:pt x="0" y="228"/>
                    <a:pt x="0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28"/>
                    <a:pt x="0" y="226"/>
                    <a:pt x="1" y="225"/>
                  </a:cubicBezTo>
                  <a:cubicBezTo>
                    <a:pt x="1" y="225"/>
                    <a:pt x="1" y="225"/>
                    <a:pt x="1" y="225"/>
                  </a:cubicBezTo>
                  <a:moveTo>
                    <a:pt x="117" y="194"/>
                  </a:moveTo>
                  <a:cubicBezTo>
                    <a:pt x="108" y="194"/>
                    <a:pt x="108" y="194"/>
                    <a:pt x="108" y="194"/>
                  </a:cubicBezTo>
                  <a:cubicBezTo>
                    <a:pt x="79" y="250"/>
                    <a:pt x="79" y="250"/>
                    <a:pt x="79" y="250"/>
                  </a:cubicBezTo>
                  <a:cubicBezTo>
                    <a:pt x="79" y="250"/>
                    <a:pt x="79" y="250"/>
                    <a:pt x="78" y="251"/>
                  </a:cubicBezTo>
                  <a:cubicBezTo>
                    <a:pt x="78" y="251"/>
                    <a:pt x="78" y="252"/>
                    <a:pt x="77" y="252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8" y="256"/>
                    <a:pt x="80" y="259"/>
                    <a:pt x="80" y="262"/>
                  </a:cubicBezTo>
                  <a:cubicBezTo>
                    <a:pt x="80" y="264"/>
                    <a:pt x="79" y="265"/>
                    <a:pt x="78" y="267"/>
                  </a:cubicBezTo>
                  <a:cubicBezTo>
                    <a:pt x="79" y="267"/>
                    <a:pt x="79" y="266"/>
                    <a:pt x="79" y="266"/>
                  </a:cubicBezTo>
                  <a:cubicBezTo>
                    <a:pt x="117" y="194"/>
                    <a:pt x="117" y="194"/>
                    <a:pt x="117" y="194"/>
                  </a:cubicBezTo>
                  <a:moveTo>
                    <a:pt x="218" y="0"/>
                  </a:moveTo>
                  <a:cubicBezTo>
                    <a:pt x="218" y="0"/>
                    <a:pt x="218" y="0"/>
                    <a:pt x="218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7" y="21"/>
                    <a:pt x="205" y="23"/>
                    <a:pt x="203" y="23"/>
                  </a:cubicBezTo>
                  <a:cubicBezTo>
                    <a:pt x="202" y="24"/>
                    <a:pt x="201" y="24"/>
                    <a:pt x="201" y="24"/>
                  </a:cubicBezTo>
                  <a:cubicBezTo>
                    <a:pt x="200" y="24"/>
                    <a:pt x="199" y="23"/>
                    <a:pt x="198" y="23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8" y="0"/>
                    <a:pt x="218" y="0"/>
                    <a:pt x="218" y="0"/>
                  </a:cubicBezTo>
                </a:path>
              </a:pathLst>
            </a:custGeom>
            <a:solidFill>
              <a:srgbClr val="44B4B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65" name="Freeform 629"/>
            <p:cNvSpPr>
              <a:spLocks noEditPoints="1"/>
            </p:cNvSpPr>
            <p:nvPr/>
          </p:nvSpPr>
          <p:spPr bwMode="auto">
            <a:xfrm>
              <a:off x="4461" y="6880"/>
              <a:ext cx="190" cy="192"/>
            </a:xfrm>
            <a:custGeom>
              <a:avLst/>
              <a:gdLst>
                <a:gd name="T0" fmla="*/ 74 w 80"/>
                <a:gd name="T1" fmla="*/ 410 h 81"/>
                <a:gd name="T2" fmla="*/ 74 w 80"/>
                <a:gd name="T3" fmla="*/ 410 h 81"/>
                <a:gd name="T4" fmla="*/ 119 w 80"/>
                <a:gd name="T5" fmla="*/ 405 h 81"/>
                <a:gd name="T6" fmla="*/ 74 w 80"/>
                <a:gd name="T7" fmla="*/ 410 h 81"/>
                <a:gd name="T8" fmla="*/ 119 w 80"/>
                <a:gd name="T9" fmla="*/ 405 h 81"/>
                <a:gd name="T10" fmla="*/ 119 w 80"/>
                <a:gd name="T11" fmla="*/ 405 h 81"/>
                <a:gd name="T12" fmla="*/ 5 w 80"/>
                <a:gd name="T13" fmla="*/ 0 h 81"/>
                <a:gd name="T14" fmla="*/ 0 w 80"/>
                <a:gd name="T15" fmla="*/ 21 h 81"/>
                <a:gd name="T16" fmla="*/ 0 w 80"/>
                <a:gd name="T17" fmla="*/ 21 h 81"/>
                <a:gd name="T18" fmla="*/ 29 w 80"/>
                <a:gd name="T19" fmla="*/ 410 h 81"/>
                <a:gd name="T20" fmla="*/ 50 w 80"/>
                <a:gd name="T21" fmla="*/ 450 h 81"/>
                <a:gd name="T22" fmla="*/ 74 w 80"/>
                <a:gd name="T23" fmla="*/ 455 h 81"/>
                <a:gd name="T24" fmla="*/ 95 w 80"/>
                <a:gd name="T25" fmla="*/ 450 h 81"/>
                <a:gd name="T26" fmla="*/ 95 w 80"/>
                <a:gd name="T27" fmla="*/ 450 h 81"/>
                <a:gd name="T28" fmla="*/ 430 w 80"/>
                <a:gd name="T29" fmla="*/ 247 h 81"/>
                <a:gd name="T30" fmla="*/ 439 w 80"/>
                <a:gd name="T31" fmla="*/ 237 h 81"/>
                <a:gd name="T32" fmla="*/ 451 w 80"/>
                <a:gd name="T33" fmla="*/ 209 h 81"/>
                <a:gd name="T34" fmla="*/ 430 w 80"/>
                <a:gd name="T35" fmla="*/ 168 h 81"/>
                <a:gd name="T36" fmla="*/ 430 w 80"/>
                <a:gd name="T37" fmla="*/ 168 h 81"/>
                <a:gd name="T38" fmla="*/ 406 w 80"/>
                <a:gd name="T39" fmla="*/ 209 h 81"/>
                <a:gd name="T40" fmla="*/ 373 w 80"/>
                <a:gd name="T41" fmla="*/ 192 h 81"/>
                <a:gd name="T42" fmla="*/ 135 w 80"/>
                <a:gd name="T43" fmla="*/ 337 h 81"/>
                <a:gd name="T44" fmla="*/ 169 w 80"/>
                <a:gd name="T45" fmla="*/ 353 h 81"/>
                <a:gd name="T46" fmla="*/ 74 w 80"/>
                <a:gd name="T47" fmla="*/ 410 h 81"/>
                <a:gd name="T48" fmla="*/ 69 w 80"/>
                <a:gd name="T49" fmla="*/ 365 h 81"/>
                <a:gd name="T50" fmla="*/ 50 w 80"/>
                <a:gd name="T51" fmla="*/ 360 h 81"/>
                <a:gd name="T52" fmla="*/ 29 w 80"/>
                <a:gd name="T53" fmla="*/ 320 h 81"/>
                <a:gd name="T54" fmla="*/ 5 w 80"/>
                <a:gd name="T55" fmla="*/ 0 h 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0" h="81">
                  <a:moveTo>
                    <a:pt x="13" y="73"/>
                  </a:moveTo>
                  <a:cubicBezTo>
                    <a:pt x="13" y="73"/>
                    <a:pt x="13" y="73"/>
                    <a:pt x="13" y="73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13" y="73"/>
                    <a:pt x="13" y="73"/>
                    <a:pt x="13" y="73"/>
                  </a:cubicBezTo>
                  <a:moveTo>
                    <a:pt x="21" y="72"/>
                  </a:moveTo>
                  <a:cubicBezTo>
                    <a:pt x="21" y="72"/>
                    <a:pt x="21" y="72"/>
                    <a:pt x="21" y="72"/>
                  </a:cubicBezTo>
                  <a:moveTo>
                    <a:pt x="1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6"/>
                    <a:pt x="6" y="79"/>
                    <a:pt x="9" y="80"/>
                  </a:cubicBezTo>
                  <a:cubicBezTo>
                    <a:pt x="10" y="81"/>
                    <a:pt x="11" y="81"/>
                    <a:pt x="13" y="81"/>
                  </a:cubicBezTo>
                  <a:cubicBezTo>
                    <a:pt x="14" y="81"/>
                    <a:pt x="15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7" y="43"/>
                    <a:pt x="78" y="43"/>
                    <a:pt x="78" y="42"/>
                  </a:cubicBezTo>
                  <a:cubicBezTo>
                    <a:pt x="79" y="40"/>
                    <a:pt x="80" y="39"/>
                    <a:pt x="80" y="37"/>
                  </a:cubicBezTo>
                  <a:cubicBezTo>
                    <a:pt x="80" y="34"/>
                    <a:pt x="78" y="31"/>
                    <a:pt x="76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5"/>
                    <a:pt x="10" y="64"/>
                    <a:pt x="9" y="64"/>
                  </a:cubicBezTo>
                  <a:cubicBezTo>
                    <a:pt x="6" y="63"/>
                    <a:pt x="5" y="60"/>
                    <a:pt x="5" y="57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4B4B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66" name="Freeform 630"/>
            <p:cNvSpPr>
              <a:spLocks/>
            </p:cNvSpPr>
            <p:nvPr/>
          </p:nvSpPr>
          <p:spPr bwMode="auto">
            <a:xfrm>
              <a:off x="4971" y="6251"/>
              <a:ext cx="34" cy="95"/>
            </a:xfrm>
            <a:custGeom>
              <a:avLst/>
              <a:gdLst>
                <a:gd name="T0" fmla="*/ 78 w 14"/>
                <a:gd name="T1" fmla="*/ 0 h 40"/>
                <a:gd name="T2" fmla="*/ 53 w 14"/>
                <a:gd name="T3" fmla="*/ 69 h 40"/>
                <a:gd name="T4" fmla="*/ 17 w 14"/>
                <a:gd name="T5" fmla="*/ 135 h 40"/>
                <a:gd name="T6" fmla="*/ 17 w 14"/>
                <a:gd name="T7" fmla="*/ 135 h 40"/>
                <a:gd name="T8" fmla="*/ 0 w 14"/>
                <a:gd name="T9" fmla="*/ 164 h 40"/>
                <a:gd name="T10" fmla="*/ 24 w 14"/>
                <a:gd name="T11" fmla="*/ 192 h 40"/>
                <a:gd name="T12" fmla="*/ 17 w 14"/>
                <a:gd name="T13" fmla="*/ 226 h 40"/>
                <a:gd name="T14" fmla="*/ 17 w 14"/>
                <a:gd name="T15" fmla="*/ 226 h 40"/>
                <a:gd name="T16" fmla="*/ 17 w 14"/>
                <a:gd name="T17" fmla="*/ 226 h 40"/>
                <a:gd name="T18" fmla="*/ 53 w 14"/>
                <a:gd name="T19" fmla="*/ 159 h 40"/>
                <a:gd name="T20" fmla="*/ 83 w 14"/>
                <a:gd name="T21" fmla="*/ 45 h 40"/>
                <a:gd name="T22" fmla="*/ 78 w 14"/>
                <a:gd name="T23" fmla="*/ 0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40">
                  <a:moveTo>
                    <a:pt x="13" y="0"/>
                  </a:moveTo>
                  <a:cubicBezTo>
                    <a:pt x="12" y="4"/>
                    <a:pt x="11" y="9"/>
                    <a:pt x="9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30"/>
                    <a:pt x="3" y="32"/>
                    <a:pt x="4" y="34"/>
                  </a:cubicBezTo>
                  <a:cubicBezTo>
                    <a:pt x="4" y="36"/>
                    <a:pt x="4" y="38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2"/>
                    <a:pt x="14" y="15"/>
                    <a:pt x="14" y="8"/>
                  </a:cubicBezTo>
                  <a:cubicBezTo>
                    <a:pt x="14" y="5"/>
                    <a:pt x="14" y="3"/>
                    <a:pt x="13" y="0"/>
                  </a:cubicBezTo>
                </a:path>
              </a:pathLst>
            </a:custGeom>
            <a:solidFill>
              <a:srgbClr val="44B4B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67" name="Freeform 631"/>
            <p:cNvSpPr>
              <a:spLocks/>
            </p:cNvSpPr>
            <p:nvPr/>
          </p:nvSpPr>
          <p:spPr bwMode="auto">
            <a:xfrm>
              <a:off x="4489" y="7022"/>
              <a:ext cx="43" cy="31"/>
            </a:xfrm>
            <a:custGeom>
              <a:avLst/>
              <a:gdLst>
                <a:gd name="T0" fmla="*/ 69 w 18"/>
                <a:gd name="T1" fmla="*/ 0 h 13"/>
                <a:gd name="T2" fmla="*/ 29 w 18"/>
                <a:gd name="T3" fmla="*/ 24 h 13"/>
                <a:gd name="T4" fmla="*/ 5 w 18"/>
                <a:gd name="T5" fmla="*/ 29 h 13"/>
                <a:gd name="T6" fmla="*/ 0 w 18"/>
                <a:gd name="T7" fmla="*/ 29 h 13"/>
                <a:gd name="T8" fmla="*/ 5 w 18"/>
                <a:gd name="T9" fmla="*/ 74 h 13"/>
                <a:gd name="T10" fmla="*/ 103 w 18"/>
                <a:gd name="T11" fmla="*/ 17 h 13"/>
                <a:gd name="T12" fmla="*/ 69 w 18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3">
                  <a:moveTo>
                    <a:pt x="12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2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44B4B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68" name="Freeform 632"/>
            <p:cNvSpPr>
              <a:spLocks/>
            </p:cNvSpPr>
            <p:nvPr/>
          </p:nvSpPr>
          <p:spPr bwMode="auto">
            <a:xfrm>
              <a:off x="4931" y="6319"/>
              <a:ext cx="50" cy="84"/>
            </a:xfrm>
            <a:custGeom>
              <a:avLst/>
              <a:gdLst>
                <a:gd name="T0" fmla="*/ 95 w 21"/>
                <a:gd name="T1" fmla="*/ 0 h 35"/>
                <a:gd name="T2" fmla="*/ 0 w 21"/>
                <a:gd name="T3" fmla="*/ 197 h 35"/>
                <a:gd name="T4" fmla="*/ 17 w 21"/>
                <a:gd name="T5" fmla="*/ 202 h 35"/>
                <a:gd name="T6" fmla="*/ 29 w 21"/>
                <a:gd name="T7" fmla="*/ 197 h 35"/>
                <a:gd name="T8" fmla="*/ 57 w 21"/>
                <a:gd name="T9" fmla="*/ 173 h 35"/>
                <a:gd name="T10" fmla="*/ 114 w 21"/>
                <a:gd name="T11" fmla="*/ 62 h 35"/>
                <a:gd name="T12" fmla="*/ 119 w 21"/>
                <a:gd name="T13" fmla="*/ 29 h 35"/>
                <a:gd name="T14" fmla="*/ 95 w 21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35">
                  <a:moveTo>
                    <a:pt x="17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2" y="35"/>
                    <a:pt x="3" y="35"/>
                  </a:cubicBezTo>
                  <a:cubicBezTo>
                    <a:pt x="3" y="35"/>
                    <a:pt x="4" y="35"/>
                    <a:pt x="5" y="34"/>
                  </a:cubicBezTo>
                  <a:cubicBezTo>
                    <a:pt x="7" y="34"/>
                    <a:pt x="9" y="32"/>
                    <a:pt x="10" y="3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9"/>
                    <a:pt x="21" y="7"/>
                    <a:pt x="21" y="5"/>
                  </a:cubicBezTo>
                  <a:cubicBezTo>
                    <a:pt x="20" y="3"/>
                    <a:pt x="19" y="1"/>
                    <a:pt x="17" y="0"/>
                  </a:cubicBezTo>
                </a:path>
              </a:pathLst>
            </a:custGeom>
            <a:solidFill>
              <a:srgbClr val="44B4B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69" name="Freeform 633"/>
            <p:cNvSpPr>
              <a:spLocks/>
            </p:cNvSpPr>
            <p:nvPr/>
          </p:nvSpPr>
          <p:spPr bwMode="auto">
            <a:xfrm>
              <a:off x="4637" y="6944"/>
              <a:ext cx="7" cy="7"/>
            </a:xfrm>
            <a:custGeom>
              <a:avLst/>
              <a:gdLst>
                <a:gd name="T0" fmla="*/ 16 w 3"/>
                <a:gd name="T1" fmla="*/ 0 h 3"/>
                <a:gd name="T2" fmla="*/ 12 w 3"/>
                <a:gd name="T3" fmla="*/ 5 h 3"/>
                <a:gd name="T4" fmla="*/ 0 w 3"/>
                <a:gd name="T5" fmla="*/ 12 h 3"/>
                <a:gd name="T6" fmla="*/ 12 w 3"/>
                <a:gd name="T7" fmla="*/ 16 h 3"/>
                <a:gd name="T8" fmla="*/ 16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44B4B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70" name="Freeform 634"/>
            <p:cNvSpPr>
              <a:spLocks/>
            </p:cNvSpPr>
            <p:nvPr/>
          </p:nvSpPr>
          <p:spPr bwMode="auto">
            <a:xfrm>
              <a:off x="4618" y="6948"/>
              <a:ext cx="23" cy="19"/>
            </a:xfrm>
            <a:custGeom>
              <a:avLst/>
              <a:gdLst>
                <a:gd name="T0" fmla="*/ 19 w 23"/>
                <a:gd name="T1" fmla="*/ 0 h 19"/>
                <a:gd name="T2" fmla="*/ 0 w 23"/>
                <a:gd name="T3" fmla="*/ 12 h 19"/>
                <a:gd name="T4" fmla="*/ 14 w 23"/>
                <a:gd name="T5" fmla="*/ 19 h 19"/>
                <a:gd name="T6" fmla="*/ 23 w 23"/>
                <a:gd name="T7" fmla="*/ 3 h 19"/>
                <a:gd name="T8" fmla="*/ 19 w 23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lnTo>
                    <a:pt x="0" y="12"/>
                  </a:lnTo>
                  <a:lnTo>
                    <a:pt x="14" y="19"/>
                  </a:lnTo>
                  <a:lnTo>
                    <a:pt x="23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4B4B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71" name="Freeform 635"/>
            <p:cNvSpPr>
              <a:spLocks/>
            </p:cNvSpPr>
            <p:nvPr/>
          </p:nvSpPr>
          <p:spPr bwMode="auto">
            <a:xfrm>
              <a:off x="4618" y="6948"/>
              <a:ext cx="23" cy="19"/>
            </a:xfrm>
            <a:custGeom>
              <a:avLst/>
              <a:gdLst>
                <a:gd name="T0" fmla="*/ 19 w 23"/>
                <a:gd name="T1" fmla="*/ 0 h 19"/>
                <a:gd name="T2" fmla="*/ 0 w 23"/>
                <a:gd name="T3" fmla="*/ 12 h 19"/>
                <a:gd name="T4" fmla="*/ 14 w 23"/>
                <a:gd name="T5" fmla="*/ 19 h 19"/>
                <a:gd name="T6" fmla="*/ 23 w 23"/>
                <a:gd name="T7" fmla="*/ 3 h 19"/>
                <a:gd name="T8" fmla="*/ 19 w 23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lnTo>
                    <a:pt x="0" y="12"/>
                  </a:lnTo>
                  <a:lnTo>
                    <a:pt x="14" y="19"/>
                  </a:lnTo>
                  <a:lnTo>
                    <a:pt x="23" y="3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72" name="Freeform 636"/>
            <p:cNvSpPr>
              <a:spLocks/>
            </p:cNvSpPr>
            <p:nvPr/>
          </p:nvSpPr>
          <p:spPr bwMode="auto">
            <a:xfrm>
              <a:off x="4938" y="6516"/>
              <a:ext cx="57" cy="107"/>
            </a:xfrm>
            <a:custGeom>
              <a:avLst/>
              <a:gdLst>
                <a:gd name="T0" fmla="*/ 5 w 24"/>
                <a:gd name="T1" fmla="*/ 0 h 45"/>
                <a:gd name="T2" fmla="*/ 0 w 24"/>
                <a:gd name="T3" fmla="*/ 45 h 45"/>
                <a:gd name="T4" fmla="*/ 29 w 24"/>
                <a:gd name="T5" fmla="*/ 147 h 45"/>
                <a:gd name="T6" fmla="*/ 86 w 24"/>
                <a:gd name="T7" fmla="*/ 254 h 45"/>
                <a:gd name="T8" fmla="*/ 135 w 24"/>
                <a:gd name="T9" fmla="*/ 254 h 45"/>
                <a:gd name="T10" fmla="*/ 29 w 24"/>
                <a:gd name="T11" fmla="*/ 57 h 45"/>
                <a:gd name="T12" fmla="*/ 5 w 24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45">
                  <a:moveTo>
                    <a:pt x="1" y="0"/>
                  </a:moveTo>
                  <a:cubicBezTo>
                    <a:pt x="0" y="2"/>
                    <a:pt x="0" y="5"/>
                    <a:pt x="0" y="8"/>
                  </a:cubicBezTo>
                  <a:cubicBezTo>
                    <a:pt x="0" y="14"/>
                    <a:pt x="2" y="21"/>
                    <a:pt x="5" y="2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7"/>
                    <a:pt x="2" y="3"/>
                    <a:pt x="1" y="0"/>
                  </a:cubicBezTo>
                </a:path>
              </a:pathLst>
            </a:custGeom>
            <a:solidFill>
              <a:srgbClr val="44B4B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73" name="Freeform 637"/>
            <p:cNvSpPr>
              <a:spLocks/>
            </p:cNvSpPr>
            <p:nvPr/>
          </p:nvSpPr>
          <p:spPr bwMode="auto">
            <a:xfrm>
              <a:off x="5074" y="6806"/>
              <a:ext cx="83" cy="64"/>
            </a:xfrm>
            <a:custGeom>
              <a:avLst/>
              <a:gdLst>
                <a:gd name="T0" fmla="*/ 62 w 35"/>
                <a:gd name="T1" fmla="*/ 0 h 27"/>
                <a:gd name="T2" fmla="*/ 0 w 35"/>
                <a:gd name="T3" fmla="*/ 0 h 27"/>
                <a:gd name="T4" fmla="*/ 33 w 35"/>
                <a:gd name="T5" fmla="*/ 50 h 27"/>
                <a:gd name="T6" fmla="*/ 175 w 35"/>
                <a:gd name="T7" fmla="*/ 152 h 27"/>
                <a:gd name="T8" fmla="*/ 197 w 35"/>
                <a:gd name="T9" fmla="*/ 62 h 27"/>
                <a:gd name="T10" fmla="*/ 62 w 35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27">
                  <a:moveTo>
                    <a:pt x="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2" y="19"/>
                    <a:pt x="21" y="25"/>
                    <a:pt x="31" y="27"/>
                  </a:cubicBezTo>
                  <a:cubicBezTo>
                    <a:pt x="31" y="22"/>
                    <a:pt x="33" y="16"/>
                    <a:pt x="35" y="11"/>
                  </a:cubicBezTo>
                  <a:cubicBezTo>
                    <a:pt x="26" y="11"/>
                    <a:pt x="17" y="7"/>
                    <a:pt x="11" y="0"/>
                  </a:cubicBezTo>
                </a:path>
              </a:pathLst>
            </a:custGeom>
            <a:solidFill>
              <a:srgbClr val="44B4B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74" name="Freeform 638"/>
            <p:cNvSpPr>
              <a:spLocks noEditPoints="1"/>
            </p:cNvSpPr>
            <p:nvPr/>
          </p:nvSpPr>
          <p:spPr bwMode="auto">
            <a:xfrm>
              <a:off x="5147" y="6892"/>
              <a:ext cx="192" cy="173"/>
            </a:xfrm>
            <a:custGeom>
              <a:avLst/>
              <a:gdLst>
                <a:gd name="T0" fmla="*/ 434 w 81"/>
                <a:gd name="T1" fmla="*/ 280 h 73"/>
                <a:gd name="T2" fmla="*/ 434 w 81"/>
                <a:gd name="T3" fmla="*/ 280 h 73"/>
                <a:gd name="T4" fmla="*/ 393 w 81"/>
                <a:gd name="T5" fmla="*/ 303 h 73"/>
                <a:gd name="T6" fmla="*/ 410 w 81"/>
                <a:gd name="T7" fmla="*/ 337 h 73"/>
                <a:gd name="T8" fmla="*/ 393 w 81"/>
                <a:gd name="T9" fmla="*/ 344 h 73"/>
                <a:gd name="T10" fmla="*/ 410 w 81"/>
                <a:gd name="T11" fmla="*/ 382 h 73"/>
                <a:gd name="T12" fmla="*/ 303 w 81"/>
                <a:gd name="T13" fmla="*/ 410 h 73"/>
                <a:gd name="T14" fmla="*/ 434 w 81"/>
                <a:gd name="T15" fmla="*/ 370 h 73"/>
                <a:gd name="T16" fmla="*/ 455 w 81"/>
                <a:gd name="T17" fmla="*/ 348 h 73"/>
                <a:gd name="T18" fmla="*/ 450 w 81"/>
                <a:gd name="T19" fmla="*/ 315 h 73"/>
                <a:gd name="T20" fmla="*/ 434 w 81"/>
                <a:gd name="T21" fmla="*/ 280 h 73"/>
                <a:gd name="T22" fmla="*/ 443 w 81"/>
                <a:gd name="T23" fmla="*/ 28 h 73"/>
                <a:gd name="T24" fmla="*/ 434 w 81"/>
                <a:gd name="T25" fmla="*/ 50 h 73"/>
                <a:gd name="T26" fmla="*/ 415 w 81"/>
                <a:gd name="T27" fmla="*/ 90 h 73"/>
                <a:gd name="T28" fmla="*/ 410 w 81"/>
                <a:gd name="T29" fmla="*/ 118 h 73"/>
                <a:gd name="T30" fmla="*/ 415 w 81"/>
                <a:gd name="T31" fmla="*/ 156 h 73"/>
                <a:gd name="T32" fmla="*/ 422 w 81"/>
                <a:gd name="T33" fmla="*/ 164 h 73"/>
                <a:gd name="T34" fmla="*/ 434 w 81"/>
                <a:gd name="T35" fmla="*/ 140 h 73"/>
                <a:gd name="T36" fmla="*/ 450 w 81"/>
                <a:gd name="T37" fmla="*/ 73 h 73"/>
                <a:gd name="T38" fmla="*/ 443 w 81"/>
                <a:gd name="T39" fmla="*/ 28 h 73"/>
                <a:gd name="T40" fmla="*/ 5 w 81"/>
                <a:gd name="T41" fmla="*/ 0 h 73"/>
                <a:gd name="T42" fmla="*/ 0 w 81"/>
                <a:gd name="T43" fmla="*/ 45 h 73"/>
                <a:gd name="T44" fmla="*/ 28 w 81"/>
                <a:gd name="T45" fmla="*/ 152 h 73"/>
                <a:gd name="T46" fmla="*/ 50 w 81"/>
                <a:gd name="T47" fmla="*/ 185 h 73"/>
                <a:gd name="T48" fmla="*/ 111 w 81"/>
                <a:gd name="T49" fmla="*/ 291 h 73"/>
                <a:gd name="T50" fmla="*/ 197 w 81"/>
                <a:gd name="T51" fmla="*/ 382 h 73"/>
                <a:gd name="T52" fmla="*/ 303 w 81"/>
                <a:gd name="T53" fmla="*/ 410 h 73"/>
                <a:gd name="T54" fmla="*/ 152 w 81"/>
                <a:gd name="T55" fmla="*/ 315 h 73"/>
                <a:gd name="T56" fmla="*/ 102 w 81"/>
                <a:gd name="T57" fmla="*/ 230 h 73"/>
                <a:gd name="T58" fmla="*/ 66 w 81"/>
                <a:gd name="T59" fmla="*/ 173 h 73"/>
                <a:gd name="T60" fmla="*/ 45 w 81"/>
                <a:gd name="T61" fmla="*/ 90 h 73"/>
                <a:gd name="T62" fmla="*/ 45 w 81"/>
                <a:gd name="T63" fmla="*/ 85 h 73"/>
                <a:gd name="T64" fmla="*/ 28 w 81"/>
                <a:gd name="T65" fmla="*/ 62 h 73"/>
                <a:gd name="T66" fmla="*/ 5 w 81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1" h="73">
                  <a:moveTo>
                    <a:pt x="77" y="50"/>
                  </a:moveTo>
                  <a:cubicBezTo>
                    <a:pt x="77" y="50"/>
                    <a:pt x="77" y="50"/>
                    <a:pt x="77" y="50"/>
                  </a:cubicBezTo>
                  <a:cubicBezTo>
                    <a:pt x="75" y="52"/>
                    <a:pt x="72" y="53"/>
                    <a:pt x="70" y="54"/>
                  </a:cubicBezTo>
                  <a:cubicBezTo>
                    <a:pt x="71" y="56"/>
                    <a:pt x="72" y="58"/>
                    <a:pt x="73" y="60"/>
                  </a:cubicBezTo>
                  <a:cubicBezTo>
                    <a:pt x="72" y="60"/>
                    <a:pt x="71" y="61"/>
                    <a:pt x="70" y="61"/>
                  </a:cubicBezTo>
                  <a:cubicBezTo>
                    <a:pt x="70" y="63"/>
                    <a:pt x="72" y="65"/>
                    <a:pt x="73" y="68"/>
                  </a:cubicBezTo>
                  <a:cubicBezTo>
                    <a:pt x="67" y="71"/>
                    <a:pt x="61" y="73"/>
                    <a:pt x="54" y="73"/>
                  </a:cubicBezTo>
                  <a:cubicBezTo>
                    <a:pt x="62" y="73"/>
                    <a:pt x="70" y="71"/>
                    <a:pt x="77" y="66"/>
                  </a:cubicBezTo>
                  <a:cubicBezTo>
                    <a:pt x="79" y="65"/>
                    <a:pt x="80" y="64"/>
                    <a:pt x="81" y="62"/>
                  </a:cubicBezTo>
                  <a:cubicBezTo>
                    <a:pt x="81" y="60"/>
                    <a:pt x="81" y="57"/>
                    <a:pt x="80" y="56"/>
                  </a:cubicBezTo>
                  <a:cubicBezTo>
                    <a:pt x="79" y="54"/>
                    <a:pt x="78" y="52"/>
                    <a:pt x="77" y="50"/>
                  </a:cubicBezTo>
                  <a:moveTo>
                    <a:pt x="79" y="5"/>
                  </a:moveTo>
                  <a:cubicBezTo>
                    <a:pt x="78" y="6"/>
                    <a:pt x="77" y="8"/>
                    <a:pt x="77" y="9"/>
                  </a:cubicBezTo>
                  <a:cubicBezTo>
                    <a:pt x="75" y="12"/>
                    <a:pt x="74" y="14"/>
                    <a:pt x="74" y="16"/>
                  </a:cubicBezTo>
                  <a:cubicBezTo>
                    <a:pt x="73" y="18"/>
                    <a:pt x="73" y="19"/>
                    <a:pt x="73" y="21"/>
                  </a:cubicBezTo>
                  <a:cubicBezTo>
                    <a:pt x="73" y="22"/>
                    <a:pt x="73" y="25"/>
                    <a:pt x="74" y="28"/>
                  </a:cubicBezTo>
                  <a:cubicBezTo>
                    <a:pt x="74" y="28"/>
                    <a:pt x="75" y="29"/>
                    <a:pt x="75" y="29"/>
                  </a:cubicBezTo>
                  <a:cubicBezTo>
                    <a:pt x="75" y="28"/>
                    <a:pt x="76" y="27"/>
                    <a:pt x="77" y="25"/>
                  </a:cubicBezTo>
                  <a:cubicBezTo>
                    <a:pt x="78" y="22"/>
                    <a:pt x="80" y="18"/>
                    <a:pt x="80" y="13"/>
                  </a:cubicBezTo>
                  <a:cubicBezTo>
                    <a:pt x="80" y="10"/>
                    <a:pt x="80" y="8"/>
                    <a:pt x="79" y="5"/>
                  </a:cubicBezTo>
                  <a:moveTo>
                    <a:pt x="1" y="0"/>
                  </a:moveTo>
                  <a:cubicBezTo>
                    <a:pt x="0" y="2"/>
                    <a:pt x="0" y="5"/>
                    <a:pt x="0" y="8"/>
                  </a:cubicBezTo>
                  <a:cubicBezTo>
                    <a:pt x="0" y="14"/>
                    <a:pt x="2" y="21"/>
                    <a:pt x="5" y="27"/>
                  </a:cubicBezTo>
                  <a:cubicBezTo>
                    <a:pt x="5" y="27"/>
                    <a:pt x="7" y="29"/>
                    <a:pt x="9" y="33"/>
                  </a:cubicBezTo>
                  <a:cubicBezTo>
                    <a:pt x="12" y="37"/>
                    <a:pt x="15" y="44"/>
                    <a:pt x="20" y="52"/>
                  </a:cubicBezTo>
                  <a:cubicBezTo>
                    <a:pt x="24" y="59"/>
                    <a:pt x="29" y="64"/>
                    <a:pt x="35" y="68"/>
                  </a:cubicBezTo>
                  <a:cubicBezTo>
                    <a:pt x="41" y="71"/>
                    <a:pt x="47" y="73"/>
                    <a:pt x="54" y="73"/>
                  </a:cubicBezTo>
                  <a:cubicBezTo>
                    <a:pt x="44" y="73"/>
                    <a:pt x="34" y="68"/>
                    <a:pt x="27" y="56"/>
                  </a:cubicBezTo>
                  <a:cubicBezTo>
                    <a:pt x="24" y="50"/>
                    <a:pt x="21" y="45"/>
                    <a:pt x="18" y="41"/>
                  </a:cubicBezTo>
                  <a:cubicBezTo>
                    <a:pt x="14" y="34"/>
                    <a:pt x="12" y="31"/>
                    <a:pt x="12" y="31"/>
                  </a:cubicBezTo>
                  <a:cubicBezTo>
                    <a:pt x="10" y="26"/>
                    <a:pt x="8" y="21"/>
                    <a:pt x="8" y="16"/>
                  </a:cubicBezTo>
                  <a:cubicBezTo>
                    <a:pt x="8" y="16"/>
                    <a:pt x="8" y="16"/>
                    <a:pt x="8" y="15"/>
                  </a:cubicBezTo>
                  <a:cubicBezTo>
                    <a:pt x="6" y="12"/>
                    <a:pt x="5" y="11"/>
                    <a:pt x="5" y="11"/>
                  </a:cubicBezTo>
                  <a:cubicBezTo>
                    <a:pt x="3" y="7"/>
                    <a:pt x="2" y="3"/>
                    <a:pt x="1" y="0"/>
                  </a:cubicBezTo>
                </a:path>
              </a:pathLst>
            </a:custGeom>
            <a:solidFill>
              <a:srgbClr val="44B4B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75" name="Freeform 639"/>
            <p:cNvSpPr>
              <a:spLocks/>
            </p:cNvSpPr>
            <p:nvPr/>
          </p:nvSpPr>
          <p:spPr bwMode="auto">
            <a:xfrm>
              <a:off x="4480" y="6220"/>
              <a:ext cx="482" cy="709"/>
            </a:xfrm>
            <a:custGeom>
              <a:avLst/>
              <a:gdLst>
                <a:gd name="T0" fmla="*/ 330 w 482"/>
                <a:gd name="T1" fmla="*/ 0 h 709"/>
                <a:gd name="T2" fmla="*/ 482 w 482"/>
                <a:gd name="T3" fmla="*/ 78 h 709"/>
                <a:gd name="T4" fmla="*/ 152 w 482"/>
                <a:gd name="T5" fmla="*/ 709 h 709"/>
                <a:gd name="T6" fmla="*/ 0 w 482"/>
                <a:gd name="T7" fmla="*/ 631 h 709"/>
                <a:gd name="T8" fmla="*/ 330 w 482"/>
                <a:gd name="T9" fmla="*/ 0 h 7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2" h="709">
                  <a:moveTo>
                    <a:pt x="330" y="0"/>
                  </a:moveTo>
                  <a:lnTo>
                    <a:pt x="482" y="78"/>
                  </a:lnTo>
                  <a:lnTo>
                    <a:pt x="152" y="709"/>
                  </a:lnTo>
                  <a:lnTo>
                    <a:pt x="0" y="631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FBD1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76" name="Freeform 640"/>
            <p:cNvSpPr>
              <a:spLocks/>
            </p:cNvSpPr>
            <p:nvPr/>
          </p:nvSpPr>
          <p:spPr bwMode="auto">
            <a:xfrm>
              <a:off x="4480" y="6220"/>
              <a:ext cx="482" cy="709"/>
            </a:xfrm>
            <a:custGeom>
              <a:avLst/>
              <a:gdLst>
                <a:gd name="T0" fmla="*/ 330 w 482"/>
                <a:gd name="T1" fmla="*/ 0 h 709"/>
                <a:gd name="T2" fmla="*/ 482 w 482"/>
                <a:gd name="T3" fmla="*/ 78 h 709"/>
                <a:gd name="T4" fmla="*/ 152 w 482"/>
                <a:gd name="T5" fmla="*/ 709 h 709"/>
                <a:gd name="T6" fmla="*/ 0 w 482"/>
                <a:gd name="T7" fmla="*/ 631 h 709"/>
                <a:gd name="T8" fmla="*/ 330 w 482"/>
                <a:gd name="T9" fmla="*/ 0 h 7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2" h="709">
                  <a:moveTo>
                    <a:pt x="330" y="0"/>
                  </a:moveTo>
                  <a:lnTo>
                    <a:pt x="482" y="78"/>
                  </a:lnTo>
                  <a:lnTo>
                    <a:pt x="152" y="709"/>
                  </a:lnTo>
                  <a:lnTo>
                    <a:pt x="0" y="631"/>
                  </a:lnTo>
                  <a:lnTo>
                    <a:pt x="3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77" name="Freeform 641"/>
            <p:cNvSpPr>
              <a:spLocks/>
            </p:cNvSpPr>
            <p:nvPr/>
          </p:nvSpPr>
          <p:spPr bwMode="auto">
            <a:xfrm>
              <a:off x="4459" y="6198"/>
              <a:ext cx="522" cy="750"/>
            </a:xfrm>
            <a:custGeom>
              <a:avLst/>
              <a:gdLst>
                <a:gd name="T0" fmla="*/ 833 w 220"/>
                <a:gd name="T1" fmla="*/ 50 h 316"/>
                <a:gd name="T2" fmla="*/ 816 w 220"/>
                <a:gd name="T3" fmla="*/ 90 h 316"/>
                <a:gd name="T4" fmla="*/ 1132 w 220"/>
                <a:gd name="T5" fmla="*/ 254 h 316"/>
                <a:gd name="T6" fmla="*/ 394 w 220"/>
                <a:gd name="T7" fmla="*/ 1673 h 316"/>
                <a:gd name="T8" fmla="*/ 112 w 220"/>
                <a:gd name="T9" fmla="*/ 1526 h 316"/>
                <a:gd name="T10" fmla="*/ 873 w 220"/>
                <a:gd name="T11" fmla="*/ 66 h 316"/>
                <a:gd name="T12" fmla="*/ 833 w 220"/>
                <a:gd name="T13" fmla="*/ 50 h 316"/>
                <a:gd name="T14" fmla="*/ 816 w 220"/>
                <a:gd name="T15" fmla="*/ 90 h 316"/>
                <a:gd name="T16" fmla="*/ 833 w 220"/>
                <a:gd name="T17" fmla="*/ 50 h 316"/>
                <a:gd name="T18" fmla="*/ 795 w 220"/>
                <a:gd name="T19" fmla="*/ 28 h 316"/>
                <a:gd name="T20" fmla="*/ 12 w 220"/>
                <a:gd name="T21" fmla="*/ 1526 h 316"/>
                <a:gd name="T22" fmla="*/ 28 w 220"/>
                <a:gd name="T23" fmla="*/ 1588 h 316"/>
                <a:gd name="T24" fmla="*/ 389 w 220"/>
                <a:gd name="T25" fmla="*/ 1775 h 316"/>
                <a:gd name="T26" fmla="*/ 422 w 220"/>
                <a:gd name="T27" fmla="*/ 1780 h 316"/>
                <a:gd name="T28" fmla="*/ 451 w 220"/>
                <a:gd name="T29" fmla="*/ 1759 h 316"/>
                <a:gd name="T30" fmla="*/ 1234 w 220"/>
                <a:gd name="T31" fmla="*/ 259 h 316"/>
                <a:gd name="T32" fmla="*/ 1239 w 220"/>
                <a:gd name="T33" fmla="*/ 225 h 316"/>
                <a:gd name="T34" fmla="*/ 1217 w 220"/>
                <a:gd name="T35" fmla="*/ 197 h 316"/>
                <a:gd name="T36" fmla="*/ 857 w 220"/>
                <a:gd name="T37" fmla="*/ 12 h 316"/>
                <a:gd name="T38" fmla="*/ 795 w 220"/>
                <a:gd name="T39" fmla="*/ 28 h 316"/>
                <a:gd name="T40" fmla="*/ 833 w 220"/>
                <a:gd name="T41" fmla="*/ 50 h 3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0" h="316">
                  <a:moveTo>
                    <a:pt x="148" y="9"/>
                  </a:moveTo>
                  <a:cubicBezTo>
                    <a:pt x="145" y="16"/>
                    <a:pt x="145" y="16"/>
                    <a:pt x="145" y="16"/>
                  </a:cubicBezTo>
                  <a:cubicBezTo>
                    <a:pt x="201" y="45"/>
                    <a:pt x="201" y="45"/>
                    <a:pt x="201" y="45"/>
                  </a:cubicBezTo>
                  <a:cubicBezTo>
                    <a:pt x="70" y="297"/>
                    <a:pt x="70" y="297"/>
                    <a:pt x="70" y="297"/>
                  </a:cubicBezTo>
                  <a:cubicBezTo>
                    <a:pt x="20" y="271"/>
                    <a:pt x="20" y="271"/>
                    <a:pt x="20" y="271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2" y="271"/>
                    <a:pt x="2" y="271"/>
                    <a:pt x="2" y="271"/>
                  </a:cubicBezTo>
                  <a:cubicBezTo>
                    <a:pt x="0" y="275"/>
                    <a:pt x="2" y="280"/>
                    <a:pt x="5" y="282"/>
                  </a:cubicBezTo>
                  <a:cubicBezTo>
                    <a:pt x="69" y="315"/>
                    <a:pt x="69" y="315"/>
                    <a:pt x="69" y="315"/>
                  </a:cubicBezTo>
                  <a:cubicBezTo>
                    <a:pt x="71" y="316"/>
                    <a:pt x="73" y="316"/>
                    <a:pt x="75" y="316"/>
                  </a:cubicBezTo>
                  <a:cubicBezTo>
                    <a:pt x="77" y="315"/>
                    <a:pt x="79" y="314"/>
                    <a:pt x="80" y="312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20" y="44"/>
                    <a:pt x="220" y="42"/>
                    <a:pt x="220" y="40"/>
                  </a:cubicBezTo>
                  <a:cubicBezTo>
                    <a:pt x="219" y="38"/>
                    <a:pt x="218" y="36"/>
                    <a:pt x="216" y="35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48" y="0"/>
                    <a:pt x="143" y="1"/>
                    <a:pt x="141" y="5"/>
                  </a:cubicBezTo>
                  <a:cubicBezTo>
                    <a:pt x="148" y="9"/>
                    <a:pt x="148" y="9"/>
                    <a:pt x="148" y="9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78" name="Freeform 642"/>
            <p:cNvSpPr>
              <a:spLocks/>
            </p:cNvSpPr>
            <p:nvPr/>
          </p:nvSpPr>
          <p:spPr bwMode="auto">
            <a:xfrm>
              <a:off x="4480" y="6851"/>
              <a:ext cx="152" cy="164"/>
            </a:xfrm>
            <a:custGeom>
              <a:avLst/>
              <a:gdLst>
                <a:gd name="T0" fmla="*/ 12 w 152"/>
                <a:gd name="T1" fmla="*/ 164 h 164"/>
                <a:gd name="T2" fmla="*/ 152 w 152"/>
                <a:gd name="T3" fmla="*/ 78 h 164"/>
                <a:gd name="T4" fmla="*/ 0 w 152"/>
                <a:gd name="T5" fmla="*/ 0 h 164"/>
                <a:gd name="T6" fmla="*/ 12 w 152"/>
                <a:gd name="T7" fmla="*/ 164 h 1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" h="164">
                  <a:moveTo>
                    <a:pt x="12" y="164"/>
                  </a:moveTo>
                  <a:lnTo>
                    <a:pt x="152" y="78"/>
                  </a:lnTo>
                  <a:lnTo>
                    <a:pt x="0" y="0"/>
                  </a:lnTo>
                  <a:lnTo>
                    <a:pt x="12" y="164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79" name="Freeform 643"/>
            <p:cNvSpPr>
              <a:spLocks/>
            </p:cNvSpPr>
            <p:nvPr/>
          </p:nvSpPr>
          <p:spPr bwMode="auto">
            <a:xfrm>
              <a:off x="4480" y="6851"/>
              <a:ext cx="152" cy="164"/>
            </a:xfrm>
            <a:custGeom>
              <a:avLst/>
              <a:gdLst>
                <a:gd name="T0" fmla="*/ 12 w 152"/>
                <a:gd name="T1" fmla="*/ 164 h 164"/>
                <a:gd name="T2" fmla="*/ 152 w 152"/>
                <a:gd name="T3" fmla="*/ 78 h 164"/>
                <a:gd name="T4" fmla="*/ 0 w 152"/>
                <a:gd name="T5" fmla="*/ 0 h 164"/>
                <a:gd name="T6" fmla="*/ 12 w 152"/>
                <a:gd name="T7" fmla="*/ 164 h 1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" h="164">
                  <a:moveTo>
                    <a:pt x="12" y="164"/>
                  </a:moveTo>
                  <a:lnTo>
                    <a:pt x="152" y="78"/>
                  </a:lnTo>
                  <a:lnTo>
                    <a:pt x="0" y="0"/>
                  </a:lnTo>
                  <a:lnTo>
                    <a:pt x="12" y="1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80" name="Freeform 644"/>
            <p:cNvSpPr>
              <a:spLocks/>
            </p:cNvSpPr>
            <p:nvPr/>
          </p:nvSpPr>
          <p:spPr bwMode="auto">
            <a:xfrm>
              <a:off x="4461" y="6830"/>
              <a:ext cx="190" cy="204"/>
            </a:xfrm>
            <a:custGeom>
              <a:avLst/>
              <a:gdLst>
                <a:gd name="T0" fmla="*/ 74 w 80"/>
                <a:gd name="T1" fmla="*/ 439 h 86"/>
                <a:gd name="T2" fmla="*/ 95 w 80"/>
                <a:gd name="T3" fmla="*/ 479 h 86"/>
                <a:gd name="T4" fmla="*/ 430 w 80"/>
                <a:gd name="T5" fmla="*/ 275 h 86"/>
                <a:gd name="T6" fmla="*/ 451 w 80"/>
                <a:gd name="T7" fmla="*/ 237 h 86"/>
                <a:gd name="T8" fmla="*/ 430 w 80"/>
                <a:gd name="T9" fmla="*/ 197 h 86"/>
                <a:gd name="T10" fmla="*/ 69 w 80"/>
                <a:gd name="T11" fmla="*/ 12 h 86"/>
                <a:gd name="T12" fmla="*/ 24 w 80"/>
                <a:gd name="T13" fmla="*/ 12 h 86"/>
                <a:gd name="T14" fmla="*/ 0 w 80"/>
                <a:gd name="T15" fmla="*/ 50 h 86"/>
                <a:gd name="T16" fmla="*/ 29 w 80"/>
                <a:gd name="T17" fmla="*/ 439 h 86"/>
                <a:gd name="T18" fmla="*/ 50 w 80"/>
                <a:gd name="T19" fmla="*/ 479 h 86"/>
                <a:gd name="T20" fmla="*/ 95 w 80"/>
                <a:gd name="T21" fmla="*/ 479 h 86"/>
                <a:gd name="T22" fmla="*/ 74 w 80"/>
                <a:gd name="T23" fmla="*/ 439 h 86"/>
                <a:gd name="T24" fmla="*/ 119 w 80"/>
                <a:gd name="T25" fmla="*/ 434 h 86"/>
                <a:gd name="T26" fmla="*/ 95 w 80"/>
                <a:gd name="T27" fmla="*/ 123 h 86"/>
                <a:gd name="T28" fmla="*/ 316 w 80"/>
                <a:gd name="T29" fmla="*/ 242 h 86"/>
                <a:gd name="T30" fmla="*/ 45 w 80"/>
                <a:gd name="T31" fmla="*/ 399 h 86"/>
                <a:gd name="T32" fmla="*/ 74 w 80"/>
                <a:gd name="T33" fmla="*/ 439 h 86"/>
                <a:gd name="T34" fmla="*/ 119 w 80"/>
                <a:gd name="T35" fmla="*/ 434 h 86"/>
                <a:gd name="T36" fmla="*/ 74 w 80"/>
                <a:gd name="T37" fmla="*/ 439 h 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0" h="86">
                  <a:moveTo>
                    <a:pt x="13" y="78"/>
                  </a:moveTo>
                  <a:cubicBezTo>
                    <a:pt x="17" y="85"/>
                    <a:pt x="17" y="85"/>
                    <a:pt x="17" y="85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9" y="47"/>
                    <a:pt x="80" y="45"/>
                    <a:pt x="80" y="42"/>
                  </a:cubicBezTo>
                  <a:cubicBezTo>
                    <a:pt x="80" y="39"/>
                    <a:pt x="78" y="36"/>
                    <a:pt x="76" y="3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0"/>
                    <a:pt x="6" y="0"/>
                    <a:pt x="4" y="2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81"/>
                    <a:pt x="6" y="84"/>
                    <a:pt x="9" y="85"/>
                  </a:cubicBezTo>
                  <a:cubicBezTo>
                    <a:pt x="11" y="86"/>
                    <a:pt x="14" y="86"/>
                    <a:pt x="17" y="85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13" y="78"/>
                    <a:pt x="13" y="78"/>
                    <a:pt x="13" y="78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81" name="Freeform 645"/>
            <p:cNvSpPr>
              <a:spLocks/>
            </p:cNvSpPr>
            <p:nvPr/>
          </p:nvSpPr>
          <p:spPr bwMode="auto">
            <a:xfrm>
              <a:off x="4810" y="6134"/>
              <a:ext cx="188" cy="164"/>
            </a:xfrm>
            <a:custGeom>
              <a:avLst/>
              <a:gdLst>
                <a:gd name="T0" fmla="*/ 0 w 79"/>
                <a:gd name="T1" fmla="*/ 204 h 69"/>
                <a:gd name="T2" fmla="*/ 362 w 79"/>
                <a:gd name="T3" fmla="*/ 390 h 69"/>
                <a:gd name="T4" fmla="*/ 397 w 79"/>
                <a:gd name="T5" fmla="*/ 328 h 69"/>
                <a:gd name="T6" fmla="*/ 312 w 79"/>
                <a:gd name="T7" fmla="*/ 50 h 69"/>
                <a:gd name="T8" fmla="*/ 33 w 79"/>
                <a:gd name="T9" fmla="*/ 135 h 69"/>
                <a:gd name="T10" fmla="*/ 0 w 79"/>
                <a:gd name="T11" fmla="*/ 204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9" h="69">
                  <a:moveTo>
                    <a:pt x="0" y="36"/>
                  </a:moveTo>
                  <a:cubicBezTo>
                    <a:pt x="64" y="69"/>
                    <a:pt x="64" y="69"/>
                    <a:pt x="64" y="69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9" y="40"/>
                    <a:pt x="72" y="18"/>
                    <a:pt x="55" y="9"/>
                  </a:cubicBezTo>
                  <a:cubicBezTo>
                    <a:pt x="37" y="0"/>
                    <a:pt x="15" y="7"/>
                    <a:pt x="6" y="24"/>
                  </a:cubicBezTo>
                  <a:cubicBezTo>
                    <a:pt x="0" y="36"/>
                    <a:pt x="0" y="36"/>
                    <a:pt x="0" y="36"/>
                  </a:cubicBezTo>
                </a:path>
              </a:pathLst>
            </a:custGeom>
            <a:solidFill>
              <a:srgbClr val="D0443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82" name="Freeform 646"/>
            <p:cNvSpPr>
              <a:spLocks/>
            </p:cNvSpPr>
            <p:nvPr/>
          </p:nvSpPr>
          <p:spPr bwMode="auto">
            <a:xfrm>
              <a:off x="4789" y="6127"/>
              <a:ext cx="216" cy="190"/>
            </a:xfrm>
            <a:custGeom>
              <a:avLst/>
              <a:gdLst>
                <a:gd name="T0" fmla="*/ 50 w 91"/>
                <a:gd name="T1" fmla="*/ 221 h 80"/>
                <a:gd name="T2" fmla="*/ 33 w 91"/>
                <a:gd name="T3" fmla="*/ 259 h 80"/>
                <a:gd name="T4" fmla="*/ 389 w 91"/>
                <a:gd name="T5" fmla="*/ 447 h 80"/>
                <a:gd name="T6" fmla="*/ 423 w 91"/>
                <a:gd name="T7" fmla="*/ 451 h 80"/>
                <a:gd name="T8" fmla="*/ 451 w 91"/>
                <a:gd name="T9" fmla="*/ 430 h 80"/>
                <a:gd name="T10" fmla="*/ 484 w 91"/>
                <a:gd name="T11" fmla="*/ 361 h 80"/>
                <a:gd name="T12" fmla="*/ 513 w 91"/>
                <a:gd name="T13" fmla="*/ 249 h 80"/>
                <a:gd name="T14" fmla="*/ 377 w 91"/>
                <a:gd name="T15" fmla="*/ 29 h 80"/>
                <a:gd name="T16" fmla="*/ 361 w 91"/>
                <a:gd name="T17" fmla="*/ 69 h 80"/>
                <a:gd name="T18" fmla="*/ 406 w 91"/>
                <a:gd name="T19" fmla="*/ 69 h 80"/>
                <a:gd name="T20" fmla="*/ 377 w 91"/>
                <a:gd name="T21" fmla="*/ 29 h 80"/>
                <a:gd name="T22" fmla="*/ 266 w 91"/>
                <a:gd name="T23" fmla="*/ 0 h 80"/>
                <a:gd name="T24" fmla="*/ 140 w 91"/>
                <a:gd name="T25" fmla="*/ 33 h 80"/>
                <a:gd name="T26" fmla="*/ 45 w 91"/>
                <a:gd name="T27" fmla="*/ 135 h 80"/>
                <a:gd name="T28" fmla="*/ 12 w 91"/>
                <a:gd name="T29" fmla="*/ 197 h 80"/>
                <a:gd name="T30" fmla="*/ 33 w 91"/>
                <a:gd name="T31" fmla="*/ 259 h 80"/>
                <a:gd name="T32" fmla="*/ 50 w 91"/>
                <a:gd name="T33" fmla="*/ 221 h 80"/>
                <a:gd name="T34" fmla="*/ 90 w 91"/>
                <a:gd name="T35" fmla="*/ 238 h 80"/>
                <a:gd name="T36" fmla="*/ 123 w 91"/>
                <a:gd name="T37" fmla="*/ 176 h 80"/>
                <a:gd name="T38" fmla="*/ 185 w 91"/>
                <a:gd name="T39" fmla="*/ 114 h 80"/>
                <a:gd name="T40" fmla="*/ 266 w 91"/>
                <a:gd name="T41" fmla="*/ 90 h 80"/>
                <a:gd name="T42" fmla="*/ 337 w 91"/>
                <a:gd name="T43" fmla="*/ 107 h 80"/>
                <a:gd name="T44" fmla="*/ 361 w 91"/>
                <a:gd name="T45" fmla="*/ 69 h 80"/>
                <a:gd name="T46" fmla="*/ 316 w 91"/>
                <a:gd name="T47" fmla="*/ 69 h 80"/>
                <a:gd name="T48" fmla="*/ 337 w 91"/>
                <a:gd name="T49" fmla="*/ 107 h 80"/>
                <a:gd name="T50" fmla="*/ 423 w 91"/>
                <a:gd name="T51" fmla="*/ 249 h 80"/>
                <a:gd name="T52" fmla="*/ 406 w 91"/>
                <a:gd name="T53" fmla="*/ 321 h 80"/>
                <a:gd name="T54" fmla="*/ 394 w 91"/>
                <a:gd name="T55" fmla="*/ 344 h 80"/>
                <a:gd name="T56" fmla="*/ 74 w 91"/>
                <a:gd name="T57" fmla="*/ 181 h 80"/>
                <a:gd name="T58" fmla="*/ 50 w 91"/>
                <a:gd name="T59" fmla="*/ 221 h 80"/>
                <a:gd name="T60" fmla="*/ 90 w 91"/>
                <a:gd name="T61" fmla="*/ 238 h 80"/>
                <a:gd name="T62" fmla="*/ 50 w 91"/>
                <a:gd name="T63" fmla="*/ 221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1" h="80">
                  <a:moveTo>
                    <a:pt x="9" y="39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1" y="80"/>
                    <a:pt x="73" y="80"/>
                    <a:pt x="75" y="80"/>
                  </a:cubicBezTo>
                  <a:cubicBezTo>
                    <a:pt x="77" y="79"/>
                    <a:pt x="79" y="78"/>
                    <a:pt x="80" y="76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89" y="58"/>
                    <a:pt x="91" y="51"/>
                    <a:pt x="91" y="44"/>
                  </a:cubicBezTo>
                  <a:cubicBezTo>
                    <a:pt x="91" y="28"/>
                    <a:pt x="82" y="13"/>
                    <a:pt x="67" y="5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9"/>
                    <a:pt x="70" y="7"/>
                    <a:pt x="67" y="5"/>
                  </a:cubicBezTo>
                  <a:cubicBezTo>
                    <a:pt x="61" y="2"/>
                    <a:pt x="54" y="0"/>
                    <a:pt x="47" y="0"/>
                  </a:cubicBezTo>
                  <a:cubicBezTo>
                    <a:pt x="39" y="0"/>
                    <a:pt x="31" y="2"/>
                    <a:pt x="25" y="6"/>
                  </a:cubicBezTo>
                  <a:cubicBezTo>
                    <a:pt x="18" y="10"/>
                    <a:pt x="12" y="16"/>
                    <a:pt x="8" y="2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9"/>
                    <a:pt x="2" y="44"/>
                    <a:pt x="6" y="4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5" y="26"/>
                    <a:pt x="28" y="23"/>
                    <a:pt x="33" y="20"/>
                  </a:cubicBezTo>
                  <a:cubicBezTo>
                    <a:pt x="37" y="18"/>
                    <a:pt x="42" y="16"/>
                    <a:pt x="47" y="16"/>
                  </a:cubicBezTo>
                  <a:cubicBezTo>
                    <a:pt x="51" y="16"/>
                    <a:pt x="56" y="17"/>
                    <a:pt x="60" y="19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5"/>
                    <a:pt x="57" y="18"/>
                    <a:pt x="60" y="19"/>
                  </a:cubicBezTo>
                  <a:cubicBezTo>
                    <a:pt x="69" y="24"/>
                    <a:pt x="75" y="34"/>
                    <a:pt x="75" y="44"/>
                  </a:cubicBezTo>
                  <a:cubicBezTo>
                    <a:pt x="75" y="49"/>
                    <a:pt x="74" y="53"/>
                    <a:pt x="72" y="57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9" y="39"/>
                    <a:pt x="9" y="39"/>
                    <a:pt x="9" y="39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83" name="Freeform 647"/>
            <p:cNvSpPr>
              <a:spLocks/>
            </p:cNvSpPr>
            <p:nvPr/>
          </p:nvSpPr>
          <p:spPr bwMode="auto">
            <a:xfrm>
              <a:off x="4487" y="6967"/>
              <a:ext cx="45" cy="48"/>
            </a:xfrm>
            <a:custGeom>
              <a:avLst/>
              <a:gdLst>
                <a:gd name="T0" fmla="*/ 5 w 45"/>
                <a:gd name="T1" fmla="*/ 48 h 48"/>
                <a:gd name="T2" fmla="*/ 45 w 45"/>
                <a:gd name="T3" fmla="*/ 24 h 48"/>
                <a:gd name="T4" fmla="*/ 0 w 45"/>
                <a:gd name="T5" fmla="*/ 0 h 48"/>
                <a:gd name="T6" fmla="*/ 5 w 45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48">
                  <a:moveTo>
                    <a:pt x="5" y="48"/>
                  </a:moveTo>
                  <a:lnTo>
                    <a:pt x="45" y="24"/>
                  </a:lnTo>
                  <a:lnTo>
                    <a:pt x="0" y="0"/>
                  </a:lnTo>
                  <a:lnTo>
                    <a:pt x="5" y="48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84" name="Freeform 648"/>
            <p:cNvSpPr>
              <a:spLocks/>
            </p:cNvSpPr>
            <p:nvPr/>
          </p:nvSpPr>
          <p:spPr bwMode="auto">
            <a:xfrm>
              <a:off x="4786" y="6220"/>
              <a:ext cx="176" cy="126"/>
            </a:xfrm>
            <a:custGeom>
              <a:avLst/>
              <a:gdLst>
                <a:gd name="T0" fmla="*/ 24 w 176"/>
                <a:gd name="T1" fmla="*/ 0 h 126"/>
                <a:gd name="T2" fmla="*/ 176 w 176"/>
                <a:gd name="T3" fmla="*/ 78 h 126"/>
                <a:gd name="T4" fmla="*/ 152 w 176"/>
                <a:gd name="T5" fmla="*/ 126 h 126"/>
                <a:gd name="T6" fmla="*/ 0 w 176"/>
                <a:gd name="T7" fmla="*/ 45 h 126"/>
                <a:gd name="T8" fmla="*/ 24 w 17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6" h="126">
                  <a:moveTo>
                    <a:pt x="24" y="0"/>
                  </a:moveTo>
                  <a:lnTo>
                    <a:pt x="176" y="78"/>
                  </a:lnTo>
                  <a:lnTo>
                    <a:pt x="152" y="126"/>
                  </a:lnTo>
                  <a:lnTo>
                    <a:pt x="0" y="4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85" name="Freeform 649"/>
            <p:cNvSpPr>
              <a:spLocks/>
            </p:cNvSpPr>
            <p:nvPr/>
          </p:nvSpPr>
          <p:spPr bwMode="auto">
            <a:xfrm>
              <a:off x="4786" y="6220"/>
              <a:ext cx="176" cy="126"/>
            </a:xfrm>
            <a:custGeom>
              <a:avLst/>
              <a:gdLst>
                <a:gd name="T0" fmla="*/ 24 w 176"/>
                <a:gd name="T1" fmla="*/ 0 h 126"/>
                <a:gd name="T2" fmla="*/ 176 w 176"/>
                <a:gd name="T3" fmla="*/ 78 h 126"/>
                <a:gd name="T4" fmla="*/ 152 w 176"/>
                <a:gd name="T5" fmla="*/ 126 h 126"/>
                <a:gd name="T6" fmla="*/ 0 w 176"/>
                <a:gd name="T7" fmla="*/ 45 h 126"/>
                <a:gd name="T8" fmla="*/ 24 w 17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6" h="126">
                  <a:moveTo>
                    <a:pt x="24" y="0"/>
                  </a:moveTo>
                  <a:lnTo>
                    <a:pt x="176" y="78"/>
                  </a:lnTo>
                  <a:lnTo>
                    <a:pt x="152" y="126"/>
                  </a:lnTo>
                  <a:lnTo>
                    <a:pt x="0" y="45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86" name="Freeform 650"/>
            <p:cNvSpPr>
              <a:spLocks/>
            </p:cNvSpPr>
            <p:nvPr/>
          </p:nvSpPr>
          <p:spPr bwMode="auto">
            <a:xfrm>
              <a:off x="4765" y="6198"/>
              <a:ext cx="216" cy="167"/>
            </a:xfrm>
            <a:custGeom>
              <a:avLst/>
              <a:gdLst>
                <a:gd name="T0" fmla="*/ 107 w 91"/>
                <a:gd name="T1" fmla="*/ 50 h 70"/>
                <a:gd name="T2" fmla="*/ 90 w 91"/>
                <a:gd name="T3" fmla="*/ 91 h 70"/>
                <a:gd name="T4" fmla="*/ 406 w 91"/>
                <a:gd name="T5" fmla="*/ 255 h 70"/>
                <a:gd name="T6" fmla="*/ 389 w 91"/>
                <a:gd name="T7" fmla="*/ 291 h 70"/>
                <a:gd name="T8" fmla="*/ 112 w 91"/>
                <a:gd name="T9" fmla="*/ 143 h 70"/>
                <a:gd name="T10" fmla="*/ 147 w 91"/>
                <a:gd name="T11" fmla="*/ 69 h 70"/>
                <a:gd name="T12" fmla="*/ 107 w 91"/>
                <a:gd name="T13" fmla="*/ 50 h 70"/>
                <a:gd name="T14" fmla="*/ 90 w 91"/>
                <a:gd name="T15" fmla="*/ 91 h 70"/>
                <a:gd name="T16" fmla="*/ 107 w 91"/>
                <a:gd name="T17" fmla="*/ 50 h 70"/>
                <a:gd name="T18" fmla="*/ 66 w 91"/>
                <a:gd name="T19" fmla="*/ 29 h 70"/>
                <a:gd name="T20" fmla="*/ 12 w 91"/>
                <a:gd name="T21" fmla="*/ 143 h 70"/>
                <a:gd name="T22" fmla="*/ 28 w 91"/>
                <a:gd name="T23" fmla="*/ 200 h 70"/>
                <a:gd name="T24" fmla="*/ 389 w 91"/>
                <a:gd name="T25" fmla="*/ 394 h 70"/>
                <a:gd name="T26" fmla="*/ 423 w 91"/>
                <a:gd name="T27" fmla="*/ 394 h 70"/>
                <a:gd name="T28" fmla="*/ 451 w 91"/>
                <a:gd name="T29" fmla="*/ 370 h 70"/>
                <a:gd name="T30" fmla="*/ 508 w 91"/>
                <a:gd name="T31" fmla="*/ 262 h 70"/>
                <a:gd name="T32" fmla="*/ 513 w 91"/>
                <a:gd name="T33" fmla="*/ 227 h 70"/>
                <a:gd name="T34" fmla="*/ 491 w 91"/>
                <a:gd name="T35" fmla="*/ 200 h 70"/>
                <a:gd name="T36" fmla="*/ 131 w 91"/>
                <a:gd name="T37" fmla="*/ 12 h 70"/>
                <a:gd name="T38" fmla="*/ 95 w 91"/>
                <a:gd name="T39" fmla="*/ 5 h 70"/>
                <a:gd name="T40" fmla="*/ 66 w 91"/>
                <a:gd name="T41" fmla="*/ 29 h 70"/>
                <a:gd name="T42" fmla="*/ 107 w 91"/>
                <a:gd name="T43" fmla="*/ 50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1" h="70">
                  <a:moveTo>
                    <a:pt x="19" y="9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9"/>
                    <a:pt x="1" y="33"/>
                    <a:pt x="5" y="35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1" y="70"/>
                    <a:pt x="73" y="70"/>
                    <a:pt x="75" y="69"/>
                  </a:cubicBezTo>
                  <a:cubicBezTo>
                    <a:pt x="77" y="69"/>
                    <a:pt x="79" y="67"/>
                    <a:pt x="80" y="65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44"/>
                    <a:pt x="91" y="42"/>
                    <a:pt x="91" y="40"/>
                  </a:cubicBezTo>
                  <a:cubicBezTo>
                    <a:pt x="90" y="38"/>
                    <a:pt x="89" y="36"/>
                    <a:pt x="87" y="3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1" y="1"/>
                    <a:pt x="19" y="0"/>
                    <a:pt x="17" y="1"/>
                  </a:cubicBezTo>
                  <a:cubicBezTo>
                    <a:pt x="15" y="2"/>
                    <a:pt x="13" y="3"/>
                    <a:pt x="12" y="5"/>
                  </a:cubicBezTo>
                  <a:cubicBezTo>
                    <a:pt x="19" y="9"/>
                    <a:pt x="19" y="9"/>
                    <a:pt x="19" y="9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87" name="Freeform 651"/>
            <p:cNvSpPr>
              <a:spLocks noEditPoints="1"/>
            </p:cNvSpPr>
            <p:nvPr/>
          </p:nvSpPr>
          <p:spPr bwMode="auto">
            <a:xfrm>
              <a:off x="4565" y="6322"/>
              <a:ext cx="347" cy="581"/>
            </a:xfrm>
            <a:custGeom>
              <a:avLst/>
              <a:gdLst>
                <a:gd name="T0" fmla="*/ 110 w 347"/>
                <a:gd name="T1" fmla="*/ 484 h 581"/>
                <a:gd name="T2" fmla="*/ 36 w 347"/>
                <a:gd name="T3" fmla="*/ 484 h 581"/>
                <a:gd name="T4" fmla="*/ 0 w 347"/>
                <a:gd name="T5" fmla="*/ 551 h 581"/>
                <a:gd name="T6" fmla="*/ 0 w 347"/>
                <a:gd name="T7" fmla="*/ 551 h 581"/>
                <a:gd name="T8" fmla="*/ 60 w 347"/>
                <a:gd name="T9" fmla="*/ 581 h 581"/>
                <a:gd name="T10" fmla="*/ 110 w 347"/>
                <a:gd name="T11" fmla="*/ 484 h 581"/>
                <a:gd name="T12" fmla="*/ 288 w 347"/>
                <a:gd name="T13" fmla="*/ 0 h 581"/>
                <a:gd name="T14" fmla="*/ 131 w 347"/>
                <a:gd name="T15" fmla="*/ 301 h 581"/>
                <a:gd name="T16" fmla="*/ 205 w 347"/>
                <a:gd name="T17" fmla="*/ 301 h 581"/>
                <a:gd name="T18" fmla="*/ 347 w 347"/>
                <a:gd name="T19" fmla="*/ 31 h 581"/>
                <a:gd name="T20" fmla="*/ 288 w 347"/>
                <a:gd name="T21" fmla="*/ 0 h 5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7" h="581">
                  <a:moveTo>
                    <a:pt x="110" y="484"/>
                  </a:moveTo>
                  <a:lnTo>
                    <a:pt x="36" y="484"/>
                  </a:lnTo>
                  <a:lnTo>
                    <a:pt x="0" y="551"/>
                  </a:lnTo>
                  <a:lnTo>
                    <a:pt x="60" y="581"/>
                  </a:lnTo>
                  <a:lnTo>
                    <a:pt x="110" y="484"/>
                  </a:lnTo>
                  <a:close/>
                  <a:moveTo>
                    <a:pt x="288" y="0"/>
                  </a:moveTo>
                  <a:lnTo>
                    <a:pt x="131" y="301"/>
                  </a:lnTo>
                  <a:lnTo>
                    <a:pt x="205" y="301"/>
                  </a:lnTo>
                  <a:lnTo>
                    <a:pt x="347" y="31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4B71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88" name="Freeform 652"/>
            <p:cNvSpPr>
              <a:spLocks noEditPoints="1"/>
            </p:cNvSpPr>
            <p:nvPr/>
          </p:nvSpPr>
          <p:spPr bwMode="auto">
            <a:xfrm>
              <a:off x="4565" y="6322"/>
              <a:ext cx="347" cy="581"/>
            </a:xfrm>
            <a:custGeom>
              <a:avLst/>
              <a:gdLst>
                <a:gd name="T0" fmla="*/ 110 w 347"/>
                <a:gd name="T1" fmla="*/ 484 h 581"/>
                <a:gd name="T2" fmla="*/ 36 w 347"/>
                <a:gd name="T3" fmla="*/ 484 h 581"/>
                <a:gd name="T4" fmla="*/ 0 w 347"/>
                <a:gd name="T5" fmla="*/ 551 h 581"/>
                <a:gd name="T6" fmla="*/ 0 w 347"/>
                <a:gd name="T7" fmla="*/ 551 h 581"/>
                <a:gd name="T8" fmla="*/ 60 w 347"/>
                <a:gd name="T9" fmla="*/ 581 h 581"/>
                <a:gd name="T10" fmla="*/ 110 w 347"/>
                <a:gd name="T11" fmla="*/ 484 h 581"/>
                <a:gd name="T12" fmla="*/ 288 w 347"/>
                <a:gd name="T13" fmla="*/ 0 h 581"/>
                <a:gd name="T14" fmla="*/ 131 w 347"/>
                <a:gd name="T15" fmla="*/ 301 h 581"/>
                <a:gd name="T16" fmla="*/ 205 w 347"/>
                <a:gd name="T17" fmla="*/ 301 h 581"/>
                <a:gd name="T18" fmla="*/ 347 w 347"/>
                <a:gd name="T19" fmla="*/ 31 h 581"/>
                <a:gd name="T20" fmla="*/ 288 w 347"/>
                <a:gd name="T21" fmla="*/ 0 h 5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7" h="581">
                  <a:moveTo>
                    <a:pt x="110" y="484"/>
                  </a:moveTo>
                  <a:lnTo>
                    <a:pt x="36" y="484"/>
                  </a:lnTo>
                  <a:lnTo>
                    <a:pt x="0" y="551"/>
                  </a:lnTo>
                  <a:lnTo>
                    <a:pt x="60" y="581"/>
                  </a:lnTo>
                  <a:lnTo>
                    <a:pt x="110" y="484"/>
                  </a:lnTo>
                  <a:moveTo>
                    <a:pt x="288" y="0"/>
                  </a:moveTo>
                  <a:lnTo>
                    <a:pt x="131" y="301"/>
                  </a:lnTo>
                  <a:lnTo>
                    <a:pt x="205" y="301"/>
                  </a:lnTo>
                  <a:lnTo>
                    <a:pt x="347" y="31"/>
                  </a:lnTo>
                  <a:lnTo>
                    <a:pt x="2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89" name="Freeform 653"/>
            <p:cNvSpPr>
              <a:spLocks noEditPoints="1"/>
            </p:cNvSpPr>
            <p:nvPr/>
          </p:nvSpPr>
          <p:spPr bwMode="auto">
            <a:xfrm>
              <a:off x="4565" y="6353"/>
              <a:ext cx="364" cy="560"/>
            </a:xfrm>
            <a:custGeom>
              <a:avLst/>
              <a:gdLst>
                <a:gd name="T0" fmla="*/ 131 w 364"/>
                <a:gd name="T1" fmla="*/ 453 h 560"/>
                <a:gd name="T2" fmla="*/ 110 w 364"/>
                <a:gd name="T3" fmla="*/ 453 h 560"/>
                <a:gd name="T4" fmla="*/ 60 w 364"/>
                <a:gd name="T5" fmla="*/ 550 h 560"/>
                <a:gd name="T6" fmla="*/ 0 w 364"/>
                <a:gd name="T7" fmla="*/ 520 h 560"/>
                <a:gd name="T8" fmla="*/ 76 w 364"/>
                <a:gd name="T9" fmla="*/ 560 h 560"/>
                <a:gd name="T10" fmla="*/ 131 w 364"/>
                <a:gd name="T11" fmla="*/ 453 h 560"/>
                <a:gd name="T12" fmla="*/ 347 w 364"/>
                <a:gd name="T13" fmla="*/ 0 h 560"/>
                <a:gd name="T14" fmla="*/ 205 w 364"/>
                <a:gd name="T15" fmla="*/ 270 h 560"/>
                <a:gd name="T16" fmla="*/ 228 w 364"/>
                <a:gd name="T17" fmla="*/ 270 h 560"/>
                <a:gd name="T18" fmla="*/ 364 w 364"/>
                <a:gd name="T19" fmla="*/ 9 h 560"/>
                <a:gd name="T20" fmla="*/ 364 w 364"/>
                <a:gd name="T21" fmla="*/ 9 h 560"/>
                <a:gd name="T22" fmla="*/ 347 w 364"/>
                <a:gd name="T23" fmla="*/ 0 h 5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4" h="560">
                  <a:moveTo>
                    <a:pt x="131" y="453"/>
                  </a:moveTo>
                  <a:lnTo>
                    <a:pt x="110" y="453"/>
                  </a:lnTo>
                  <a:lnTo>
                    <a:pt x="60" y="550"/>
                  </a:lnTo>
                  <a:lnTo>
                    <a:pt x="0" y="520"/>
                  </a:lnTo>
                  <a:lnTo>
                    <a:pt x="76" y="560"/>
                  </a:lnTo>
                  <a:lnTo>
                    <a:pt x="131" y="453"/>
                  </a:lnTo>
                  <a:close/>
                  <a:moveTo>
                    <a:pt x="347" y="0"/>
                  </a:moveTo>
                  <a:lnTo>
                    <a:pt x="205" y="270"/>
                  </a:lnTo>
                  <a:lnTo>
                    <a:pt x="228" y="270"/>
                  </a:lnTo>
                  <a:lnTo>
                    <a:pt x="364" y="9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90" name="Freeform 654"/>
            <p:cNvSpPr>
              <a:spLocks noEditPoints="1"/>
            </p:cNvSpPr>
            <p:nvPr/>
          </p:nvSpPr>
          <p:spPr bwMode="auto">
            <a:xfrm>
              <a:off x="4565" y="6353"/>
              <a:ext cx="364" cy="560"/>
            </a:xfrm>
            <a:custGeom>
              <a:avLst/>
              <a:gdLst>
                <a:gd name="T0" fmla="*/ 131 w 364"/>
                <a:gd name="T1" fmla="*/ 453 h 560"/>
                <a:gd name="T2" fmla="*/ 110 w 364"/>
                <a:gd name="T3" fmla="*/ 453 h 560"/>
                <a:gd name="T4" fmla="*/ 60 w 364"/>
                <a:gd name="T5" fmla="*/ 550 h 560"/>
                <a:gd name="T6" fmla="*/ 0 w 364"/>
                <a:gd name="T7" fmla="*/ 520 h 560"/>
                <a:gd name="T8" fmla="*/ 76 w 364"/>
                <a:gd name="T9" fmla="*/ 560 h 560"/>
                <a:gd name="T10" fmla="*/ 131 w 364"/>
                <a:gd name="T11" fmla="*/ 453 h 560"/>
                <a:gd name="T12" fmla="*/ 347 w 364"/>
                <a:gd name="T13" fmla="*/ 0 h 560"/>
                <a:gd name="T14" fmla="*/ 205 w 364"/>
                <a:gd name="T15" fmla="*/ 270 h 560"/>
                <a:gd name="T16" fmla="*/ 228 w 364"/>
                <a:gd name="T17" fmla="*/ 270 h 560"/>
                <a:gd name="T18" fmla="*/ 364 w 364"/>
                <a:gd name="T19" fmla="*/ 9 h 560"/>
                <a:gd name="T20" fmla="*/ 364 w 364"/>
                <a:gd name="T21" fmla="*/ 9 h 560"/>
                <a:gd name="T22" fmla="*/ 347 w 364"/>
                <a:gd name="T23" fmla="*/ 0 h 5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4" h="560">
                  <a:moveTo>
                    <a:pt x="131" y="453"/>
                  </a:moveTo>
                  <a:lnTo>
                    <a:pt x="110" y="453"/>
                  </a:lnTo>
                  <a:lnTo>
                    <a:pt x="60" y="550"/>
                  </a:lnTo>
                  <a:lnTo>
                    <a:pt x="0" y="520"/>
                  </a:lnTo>
                  <a:lnTo>
                    <a:pt x="76" y="560"/>
                  </a:lnTo>
                  <a:lnTo>
                    <a:pt x="131" y="453"/>
                  </a:lnTo>
                  <a:moveTo>
                    <a:pt x="347" y="0"/>
                  </a:moveTo>
                  <a:lnTo>
                    <a:pt x="205" y="270"/>
                  </a:lnTo>
                  <a:lnTo>
                    <a:pt x="228" y="270"/>
                  </a:lnTo>
                  <a:lnTo>
                    <a:pt x="364" y="9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91" name="Freeform 655"/>
            <p:cNvSpPr>
              <a:spLocks/>
            </p:cNvSpPr>
            <p:nvPr/>
          </p:nvSpPr>
          <p:spPr bwMode="auto">
            <a:xfrm>
              <a:off x="4556" y="6873"/>
              <a:ext cx="85" cy="56"/>
            </a:xfrm>
            <a:custGeom>
              <a:avLst/>
              <a:gdLst>
                <a:gd name="T0" fmla="*/ 9 w 85"/>
                <a:gd name="T1" fmla="*/ 0 h 56"/>
                <a:gd name="T2" fmla="*/ 0 w 85"/>
                <a:gd name="T3" fmla="*/ 16 h 56"/>
                <a:gd name="T4" fmla="*/ 76 w 85"/>
                <a:gd name="T5" fmla="*/ 56 h 56"/>
                <a:gd name="T6" fmla="*/ 85 w 85"/>
                <a:gd name="T7" fmla="*/ 40 h 56"/>
                <a:gd name="T8" fmla="*/ 9 w 85"/>
                <a:gd name="T9" fmla="*/ 0 h 56"/>
                <a:gd name="T10" fmla="*/ 9 w 85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" h="56">
                  <a:moveTo>
                    <a:pt x="9" y="0"/>
                  </a:moveTo>
                  <a:lnTo>
                    <a:pt x="0" y="16"/>
                  </a:lnTo>
                  <a:lnTo>
                    <a:pt x="76" y="56"/>
                  </a:lnTo>
                  <a:lnTo>
                    <a:pt x="85" y="4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92" name="Freeform 656"/>
            <p:cNvSpPr>
              <a:spLocks/>
            </p:cNvSpPr>
            <p:nvPr/>
          </p:nvSpPr>
          <p:spPr bwMode="auto">
            <a:xfrm>
              <a:off x="4556" y="6873"/>
              <a:ext cx="85" cy="56"/>
            </a:xfrm>
            <a:custGeom>
              <a:avLst/>
              <a:gdLst>
                <a:gd name="T0" fmla="*/ 9 w 85"/>
                <a:gd name="T1" fmla="*/ 0 h 56"/>
                <a:gd name="T2" fmla="*/ 0 w 85"/>
                <a:gd name="T3" fmla="*/ 16 h 56"/>
                <a:gd name="T4" fmla="*/ 76 w 85"/>
                <a:gd name="T5" fmla="*/ 56 h 56"/>
                <a:gd name="T6" fmla="*/ 85 w 85"/>
                <a:gd name="T7" fmla="*/ 40 h 56"/>
                <a:gd name="T8" fmla="*/ 9 w 85"/>
                <a:gd name="T9" fmla="*/ 0 h 56"/>
                <a:gd name="T10" fmla="*/ 9 w 85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" h="56">
                  <a:moveTo>
                    <a:pt x="9" y="0"/>
                  </a:moveTo>
                  <a:lnTo>
                    <a:pt x="0" y="16"/>
                  </a:lnTo>
                  <a:lnTo>
                    <a:pt x="76" y="56"/>
                  </a:lnTo>
                  <a:lnTo>
                    <a:pt x="85" y="40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93" name="Freeform 657"/>
            <p:cNvSpPr>
              <a:spLocks/>
            </p:cNvSpPr>
            <p:nvPr/>
          </p:nvSpPr>
          <p:spPr bwMode="auto">
            <a:xfrm>
              <a:off x="4872" y="6274"/>
              <a:ext cx="64" cy="45"/>
            </a:xfrm>
            <a:custGeom>
              <a:avLst/>
              <a:gdLst>
                <a:gd name="T0" fmla="*/ 4 w 64"/>
                <a:gd name="T1" fmla="*/ 0 h 45"/>
                <a:gd name="T2" fmla="*/ 0 w 64"/>
                <a:gd name="T3" fmla="*/ 15 h 45"/>
                <a:gd name="T4" fmla="*/ 57 w 64"/>
                <a:gd name="T5" fmla="*/ 45 h 45"/>
                <a:gd name="T6" fmla="*/ 64 w 64"/>
                <a:gd name="T7" fmla="*/ 31 h 45"/>
                <a:gd name="T8" fmla="*/ 4 w 64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5">
                  <a:moveTo>
                    <a:pt x="4" y="0"/>
                  </a:moveTo>
                  <a:lnTo>
                    <a:pt x="0" y="15"/>
                  </a:lnTo>
                  <a:lnTo>
                    <a:pt x="57" y="45"/>
                  </a:lnTo>
                  <a:lnTo>
                    <a:pt x="64" y="3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FE1E4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94" name="Freeform 658"/>
            <p:cNvSpPr>
              <a:spLocks/>
            </p:cNvSpPr>
            <p:nvPr/>
          </p:nvSpPr>
          <p:spPr bwMode="auto">
            <a:xfrm>
              <a:off x="4872" y="6274"/>
              <a:ext cx="64" cy="45"/>
            </a:xfrm>
            <a:custGeom>
              <a:avLst/>
              <a:gdLst>
                <a:gd name="T0" fmla="*/ 4 w 64"/>
                <a:gd name="T1" fmla="*/ 0 h 45"/>
                <a:gd name="T2" fmla="*/ 0 w 64"/>
                <a:gd name="T3" fmla="*/ 15 h 45"/>
                <a:gd name="T4" fmla="*/ 57 w 64"/>
                <a:gd name="T5" fmla="*/ 45 h 45"/>
                <a:gd name="T6" fmla="*/ 64 w 64"/>
                <a:gd name="T7" fmla="*/ 31 h 45"/>
                <a:gd name="T8" fmla="*/ 4 w 64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5">
                  <a:moveTo>
                    <a:pt x="4" y="0"/>
                  </a:moveTo>
                  <a:lnTo>
                    <a:pt x="0" y="15"/>
                  </a:lnTo>
                  <a:lnTo>
                    <a:pt x="57" y="45"/>
                  </a:lnTo>
                  <a:lnTo>
                    <a:pt x="64" y="3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95" name="Freeform 659"/>
            <p:cNvSpPr>
              <a:spLocks/>
            </p:cNvSpPr>
            <p:nvPr/>
          </p:nvSpPr>
          <p:spPr bwMode="auto">
            <a:xfrm>
              <a:off x="4853" y="6258"/>
              <a:ext cx="109" cy="104"/>
            </a:xfrm>
            <a:custGeom>
              <a:avLst/>
              <a:gdLst>
                <a:gd name="T0" fmla="*/ 33 w 109"/>
                <a:gd name="T1" fmla="*/ 0 h 104"/>
                <a:gd name="T2" fmla="*/ 23 w 109"/>
                <a:gd name="T3" fmla="*/ 16 h 104"/>
                <a:gd name="T4" fmla="*/ 83 w 109"/>
                <a:gd name="T5" fmla="*/ 47 h 104"/>
                <a:gd name="T6" fmla="*/ 76 w 109"/>
                <a:gd name="T7" fmla="*/ 61 h 104"/>
                <a:gd name="T8" fmla="*/ 19 w 109"/>
                <a:gd name="T9" fmla="*/ 31 h 104"/>
                <a:gd name="T10" fmla="*/ 0 w 109"/>
                <a:gd name="T11" fmla="*/ 64 h 104"/>
                <a:gd name="T12" fmla="*/ 59 w 109"/>
                <a:gd name="T13" fmla="*/ 95 h 104"/>
                <a:gd name="T14" fmla="*/ 76 w 109"/>
                <a:gd name="T15" fmla="*/ 104 h 104"/>
                <a:gd name="T16" fmla="*/ 76 w 109"/>
                <a:gd name="T17" fmla="*/ 104 h 104"/>
                <a:gd name="T18" fmla="*/ 109 w 109"/>
                <a:gd name="T19" fmla="*/ 40 h 104"/>
                <a:gd name="T20" fmla="*/ 33 w 109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" h="104">
                  <a:moveTo>
                    <a:pt x="33" y="0"/>
                  </a:moveTo>
                  <a:lnTo>
                    <a:pt x="23" y="16"/>
                  </a:lnTo>
                  <a:lnTo>
                    <a:pt x="83" y="47"/>
                  </a:lnTo>
                  <a:lnTo>
                    <a:pt x="76" y="61"/>
                  </a:lnTo>
                  <a:lnTo>
                    <a:pt x="19" y="31"/>
                  </a:lnTo>
                  <a:lnTo>
                    <a:pt x="0" y="64"/>
                  </a:lnTo>
                  <a:lnTo>
                    <a:pt x="59" y="95"/>
                  </a:lnTo>
                  <a:lnTo>
                    <a:pt x="76" y="104"/>
                  </a:lnTo>
                  <a:lnTo>
                    <a:pt x="109" y="4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96" name="Freeform 660"/>
            <p:cNvSpPr>
              <a:spLocks/>
            </p:cNvSpPr>
            <p:nvPr/>
          </p:nvSpPr>
          <p:spPr bwMode="auto">
            <a:xfrm>
              <a:off x="4853" y="6258"/>
              <a:ext cx="109" cy="104"/>
            </a:xfrm>
            <a:custGeom>
              <a:avLst/>
              <a:gdLst>
                <a:gd name="T0" fmla="*/ 33 w 109"/>
                <a:gd name="T1" fmla="*/ 0 h 104"/>
                <a:gd name="T2" fmla="*/ 23 w 109"/>
                <a:gd name="T3" fmla="*/ 16 h 104"/>
                <a:gd name="T4" fmla="*/ 83 w 109"/>
                <a:gd name="T5" fmla="*/ 47 h 104"/>
                <a:gd name="T6" fmla="*/ 76 w 109"/>
                <a:gd name="T7" fmla="*/ 61 h 104"/>
                <a:gd name="T8" fmla="*/ 19 w 109"/>
                <a:gd name="T9" fmla="*/ 31 h 104"/>
                <a:gd name="T10" fmla="*/ 0 w 109"/>
                <a:gd name="T11" fmla="*/ 64 h 104"/>
                <a:gd name="T12" fmla="*/ 59 w 109"/>
                <a:gd name="T13" fmla="*/ 95 h 104"/>
                <a:gd name="T14" fmla="*/ 76 w 109"/>
                <a:gd name="T15" fmla="*/ 104 h 104"/>
                <a:gd name="T16" fmla="*/ 76 w 109"/>
                <a:gd name="T17" fmla="*/ 104 h 104"/>
                <a:gd name="T18" fmla="*/ 109 w 109"/>
                <a:gd name="T19" fmla="*/ 40 h 104"/>
                <a:gd name="T20" fmla="*/ 33 w 109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" h="104">
                  <a:moveTo>
                    <a:pt x="33" y="0"/>
                  </a:moveTo>
                  <a:lnTo>
                    <a:pt x="23" y="16"/>
                  </a:lnTo>
                  <a:lnTo>
                    <a:pt x="83" y="47"/>
                  </a:lnTo>
                  <a:lnTo>
                    <a:pt x="76" y="61"/>
                  </a:lnTo>
                  <a:lnTo>
                    <a:pt x="19" y="31"/>
                  </a:lnTo>
                  <a:lnTo>
                    <a:pt x="0" y="64"/>
                  </a:lnTo>
                  <a:lnTo>
                    <a:pt x="59" y="95"/>
                  </a:lnTo>
                  <a:lnTo>
                    <a:pt x="76" y="104"/>
                  </a:lnTo>
                  <a:lnTo>
                    <a:pt x="109" y="4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97" name="Freeform 661"/>
            <p:cNvSpPr>
              <a:spLocks/>
            </p:cNvSpPr>
            <p:nvPr/>
          </p:nvSpPr>
          <p:spPr bwMode="auto">
            <a:xfrm>
              <a:off x="4948" y="6419"/>
              <a:ext cx="294" cy="406"/>
            </a:xfrm>
            <a:custGeom>
              <a:avLst/>
              <a:gdLst>
                <a:gd name="T0" fmla="*/ 102 w 124"/>
                <a:gd name="T1" fmla="*/ 45 h 171"/>
                <a:gd name="T2" fmla="*/ 327 w 124"/>
                <a:gd name="T3" fmla="*/ 102 h 171"/>
                <a:gd name="T4" fmla="*/ 652 w 124"/>
                <a:gd name="T5" fmla="*/ 693 h 171"/>
                <a:gd name="T6" fmla="*/ 595 w 124"/>
                <a:gd name="T7" fmla="*/ 919 h 171"/>
                <a:gd name="T8" fmla="*/ 370 w 124"/>
                <a:gd name="T9" fmla="*/ 857 h 171"/>
                <a:gd name="T10" fmla="*/ 45 w 124"/>
                <a:gd name="T11" fmla="*/ 266 h 171"/>
                <a:gd name="T12" fmla="*/ 102 w 124"/>
                <a:gd name="T13" fmla="*/ 45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" h="171">
                  <a:moveTo>
                    <a:pt x="18" y="8"/>
                  </a:moveTo>
                  <a:cubicBezTo>
                    <a:pt x="32" y="0"/>
                    <a:pt x="50" y="4"/>
                    <a:pt x="58" y="18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24" y="137"/>
                    <a:pt x="119" y="155"/>
                    <a:pt x="106" y="163"/>
                  </a:cubicBezTo>
                  <a:cubicBezTo>
                    <a:pt x="92" y="171"/>
                    <a:pt x="74" y="166"/>
                    <a:pt x="66" y="152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34"/>
                    <a:pt x="4" y="16"/>
                    <a:pt x="18" y="8"/>
                  </a:cubicBezTo>
                </a:path>
              </a:pathLst>
            </a:cu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98" name="Freeform 662"/>
            <p:cNvSpPr>
              <a:spLocks/>
            </p:cNvSpPr>
            <p:nvPr/>
          </p:nvSpPr>
          <p:spPr bwMode="auto">
            <a:xfrm>
              <a:off x="4938" y="6410"/>
              <a:ext cx="314" cy="425"/>
            </a:xfrm>
            <a:custGeom>
              <a:avLst/>
              <a:gdLst>
                <a:gd name="T0" fmla="*/ 124 w 132"/>
                <a:gd name="T1" fmla="*/ 66 h 179"/>
                <a:gd name="T2" fmla="*/ 147 w 132"/>
                <a:gd name="T3" fmla="*/ 107 h 179"/>
                <a:gd name="T4" fmla="*/ 209 w 132"/>
                <a:gd name="T5" fmla="*/ 90 h 179"/>
                <a:gd name="T6" fmla="*/ 312 w 132"/>
                <a:gd name="T7" fmla="*/ 147 h 179"/>
                <a:gd name="T8" fmla="*/ 350 w 132"/>
                <a:gd name="T9" fmla="*/ 123 h 179"/>
                <a:gd name="T10" fmla="*/ 312 w 132"/>
                <a:gd name="T11" fmla="*/ 147 h 179"/>
                <a:gd name="T12" fmla="*/ 640 w 132"/>
                <a:gd name="T13" fmla="*/ 738 h 179"/>
                <a:gd name="T14" fmla="*/ 640 w 132"/>
                <a:gd name="T15" fmla="*/ 738 h 179"/>
                <a:gd name="T16" fmla="*/ 657 w 132"/>
                <a:gd name="T17" fmla="*/ 800 h 179"/>
                <a:gd name="T18" fmla="*/ 595 w 132"/>
                <a:gd name="T19" fmla="*/ 902 h 179"/>
                <a:gd name="T20" fmla="*/ 578 w 132"/>
                <a:gd name="T21" fmla="*/ 943 h 179"/>
                <a:gd name="T22" fmla="*/ 623 w 132"/>
                <a:gd name="T23" fmla="*/ 943 h 179"/>
                <a:gd name="T24" fmla="*/ 595 w 132"/>
                <a:gd name="T25" fmla="*/ 902 h 179"/>
                <a:gd name="T26" fmla="*/ 538 w 132"/>
                <a:gd name="T27" fmla="*/ 919 h 179"/>
                <a:gd name="T28" fmla="*/ 435 w 132"/>
                <a:gd name="T29" fmla="*/ 857 h 179"/>
                <a:gd name="T30" fmla="*/ 397 w 132"/>
                <a:gd name="T31" fmla="*/ 878 h 179"/>
                <a:gd name="T32" fmla="*/ 435 w 132"/>
                <a:gd name="T33" fmla="*/ 857 h 179"/>
                <a:gd name="T34" fmla="*/ 107 w 132"/>
                <a:gd name="T35" fmla="*/ 266 h 179"/>
                <a:gd name="T36" fmla="*/ 107 w 132"/>
                <a:gd name="T37" fmla="*/ 266 h 179"/>
                <a:gd name="T38" fmla="*/ 90 w 132"/>
                <a:gd name="T39" fmla="*/ 209 h 179"/>
                <a:gd name="T40" fmla="*/ 147 w 132"/>
                <a:gd name="T41" fmla="*/ 107 h 179"/>
                <a:gd name="T42" fmla="*/ 124 w 132"/>
                <a:gd name="T43" fmla="*/ 66 h 179"/>
                <a:gd name="T44" fmla="*/ 102 w 132"/>
                <a:gd name="T45" fmla="*/ 28 h 179"/>
                <a:gd name="T46" fmla="*/ 0 w 132"/>
                <a:gd name="T47" fmla="*/ 209 h 179"/>
                <a:gd name="T48" fmla="*/ 29 w 132"/>
                <a:gd name="T49" fmla="*/ 311 h 179"/>
                <a:gd name="T50" fmla="*/ 69 w 132"/>
                <a:gd name="T51" fmla="*/ 287 h 179"/>
                <a:gd name="T52" fmla="*/ 29 w 132"/>
                <a:gd name="T53" fmla="*/ 311 h 179"/>
                <a:gd name="T54" fmla="*/ 357 w 132"/>
                <a:gd name="T55" fmla="*/ 902 h 179"/>
                <a:gd name="T56" fmla="*/ 357 w 132"/>
                <a:gd name="T57" fmla="*/ 902 h 179"/>
                <a:gd name="T58" fmla="*/ 538 w 132"/>
                <a:gd name="T59" fmla="*/ 1009 h 179"/>
                <a:gd name="T60" fmla="*/ 645 w 132"/>
                <a:gd name="T61" fmla="*/ 981 h 179"/>
                <a:gd name="T62" fmla="*/ 668 w 132"/>
                <a:gd name="T63" fmla="*/ 943 h 179"/>
                <a:gd name="T64" fmla="*/ 623 w 132"/>
                <a:gd name="T65" fmla="*/ 943 h 179"/>
                <a:gd name="T66" fmla="*/ 645 w 132"/>
                <a:gd name="T67" fmla="*/ 981 h 179"/>
                <a:gd name="T68" fmla="*/ 747 w 132"/>
                <a:gd name="T69" fmla="*/ 800 h 179"/>
                <a:gd name="T70" fmla="*/ 718 w 132"/>
                <a:gd name="T71" fmla="*/ 693 h 179"/>
                <a:gd name="T72" fmla="*/ 678 w 132"/>
                <a:gd name="T73" fmla="*/ 717 h 179"/>
                <a:gd name="T74" fmla="*/ 718 w 132"/>
                <a:gd name="T75" fmla="*/ 693 h 179"/>
                <a:gd name="T76" fmla="*/ 390 w 132"/>
                <a:gd name="T77" fmla="*/ 102 h 179"/>
                <a:gd name="T78" fmla="*/ 390 w 132"/>
                <a:gd name="T79" fmla="*/ 102 h 179"/>
                <a:gd name="T80" fmla="*/ 209 w 132"/>
                <a:gd name="T81" fmla="*/ 0 h 179"/>
                <a:gd name="T82" fmla="*/ 102 w 132"/>
                <a:gd name="T83" fmla="*/ 28 h 179"/>
                <a:gd name="T84" fmla="*/ 124 w 132"/>
                <a:gd name="T85" fmla="*/ 66 h 1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2" h="179">
                  <a:moveTo>
                    <a:pt x="22" y="12"/>
                  </a:moveTo>
                  <a:cubicBezTo>
                    <a:pt x="26" y="19"/>
                    <a:pt x="26" y="19"/>
                    <a:pt x="26" y="19"/>
                  </a:cubicBezTo>
                  <a:cubicBezTo>
                    <a:pt x="30" y="17"/>
                    <a:pt x="33" y="16"/>
                    <a:pt x="37" y="16"/>
                  </a:cubicBezTo>
                  <a:cubicBezTo>
                    <a:pt x="44" y="16"/>
                    <a:pt x="51" y="20"/>
                    <a:pt x="55" y="26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5" y="134"/>
                    <a:pt x="116" y="138"/>
                    <a:pt x="116" y="142"/>
                  </a:cubicBezTo>
                  <a:cubicBezTo>
                    <a:pt x="116" y="149"/>
                    <a:pt x="112" y="156"/>
                    <a:pt x="105" y="160"/>
                  </a:cubicBezTo>
                  <a:cubicBezTo>
                    <a:pt x="103" y="161"/>
                    <a:pt x="102" y="164"/>
                    <a:pt x="102" y="167"/>
                  </a:cubicBezTo>
                  <a:cubicBezTo>
                    <a:pt x="110" y="167"/>
                    <a:pt x="110" y="167"/>
                    <a:pt x="110" y="167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02" y="162"/>
                    <a:pt x="99" y="163"/>
                    <a:pt x="95" y="163"/>
                  </a:cubicBezTo>
                  <a:cubicBezTo>
                    <a:pt x="88" y="163"/>
                    <a:pt x="81" y="159"/>
                    <a:pt x="77" y="152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7" y="44"/>
                    <a:pt x="16" y="40"/>
                    <a:pt x="16" y="37"/>
                  </a:cubicBezTo>
                  <a:cubicBezTo>
                    <a:pt x="16" y="30"/>
                    <a:pt x="20" y="23"/>
                    <a:pt x="26" y="19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7" y="12"/>
                    <a:pt x="0" y="24"/>
                    <a:pt x="0" y="37"/>
                  </a:cubicBezTo>
                  <a:cubicBezTo>
                    <a:pt x="0" y="43"/>
                    <a:pt x="2" y="50"/>
                    <a:pt x="5" y="55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63" y="160"/>
                    <a:pt x="63" y="160"/>
                    <a:pt x="63" y="160"/>
                  </a:cubicBezTo>
                  <a:cubicBezTo>
                    <a:pt x="63" y="160"/>
                    <a:pt x="63" y="160"/>
                    <a:pt x="63" y="160"/>
                  </a:cubicBezTo>
                  <a:cubicBezTo>
                    <a:pt x="70" y="172"/>
                    <a:pt x="82" y="179"/>
                    <a:pt x="95" y="179"/>
                  </a:cubicBezTo>
                  <a:cubicBezTo>
                    <a:pt x="101" y="179"/>
                    <a:pt x="108" y="177"/>
                    <a:pt x="114" y="174"/>
                  </a:cubicBezTo>
                  <a:cubicBezTo>
                    <a:pt x="116" y="172"/>
                    <a:pt x="118" y="169"/>
                    <a:pt x="118" y="167"/>
                  </a:cubicBezTo>
                  <a:cubicBezTo>
                    <a:pt x="110" y="167"/>
                    <a:pt x="110" y="167"/>
                    <a:pt x="110" y="167"/>
                  </a:cubicBezTo>
                  <a:cubicBezTo>
                    <a:pt x="114" y="174"/>
                    <a:pt x="114" y="174"/>
                    <a:pt x="114" y="174"/>
                  </a:cubicBezTo>
                  <a:cubicBezTo>
                    <a:pt x="125" y="167"/>
                    <a:pt x="132" y="154"/>
                    <a:pt x="132" y="142"/>
                  </a:cubicBezTo>
                  <a:cubicBezTo>
                    <a:pt x="132" y="135"/>
                    <a:pt x="130" y="129"/>
                    <a:pt x="127" y="123"/>
                  </a:cubicBezTo>
                  <a:cubicBezTo>
                    <a:pt x="120" y="127"/>
                    <a:pt x="120" y="127"/>
                    <a:pt x="120" y="127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2" y="6"/>
                    <a:pt x="50" y="0"/>
                    <a:pt x="37" y="0"/>
                  </a:cubicBezTo>
                  <a:cubicBezTo>
                    <a:pt x="31" y="0"/>
                    <a:pt x="24" y="1"/>
                    <a:pt x="18" y="5"/>
                  </a:cubicBezTo>
                  <a:cubicBezTo>
                    <a:pt x="22" y="12"/>
                    <a:pt x="22" y="12"/>
                    <a:pt x="22" y="12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99" name="Freeform 663"/>
            <p:cNvSpPr>
              <a:spLocks/>
            </p:cNvSpPr>
            <p:nvPr/>
          </p:nvSpPr>
          <p:spPr bwMode="auto">
            <a:xfrm>
              <a:off x="5081" y="6671"/>
              <a:ext cx="161" cy="154"/>
            </a:xfrm>
            <a:custGeom>
              <a:avLst/>
              <a:gdLst>
                <a:gd name="T0" fmla="*/ 0 w 68"/>
                <a:gd name="T1" fmla="*/ 163 h 65"/>
                <a:gd name="T2" fmla="*/ 279 w 68"/>
                <a:gd name="T3" fmla="*/ 0 h 65"/>
                <a:gd name="T4" fmla="*/ 336 w 68"/>
                <a:gd name="T5" fmla="*/ 95 h 65"/>
                <a:gd name="T6" fmla="*/ 279 w 68"/>
                <a:gd name="T7" fmla="*/ 320 h 65"/>
                <a:gd name="T8" fmla="*/ 57 w 68"/>
                <a:gd name="T9" fmla="*/ 258 h 65"/>
                <a:gd name="T10" fmla="*/ 0 w 68"/>
                <a:gd name="T11" fmla="*/ 163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65">
                  <a:moveTo>
                    <a:pt x="0" y="29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8" y="31"/>
                    <a:pt x="63" y="49"/>
                    <a:pt x="50" y="57"/>
                  </a:cubicBezTo>
                  <a:cubicBezTo>
                    <a:pt x="36" y="65"/>
                    <a:pt x="18" y="60"/>
                    <a:pt x="10" y="46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00" name="Freeform 664"/>
            <p:cNvSpPr>
              <a:spLocks/>
            </p:cNvSpPr>
            <p:nvPr/>
          </p:nvSpPr>
          <p:spPr bwMode="auto">
            <a:xfrm>
              <a:off x="5059" y="6652"/>
              <a:ext cx="193" cy="183"/>
            </a:xfrm>
            <a:custGeom>
              <a:avLst/>
              <a:gdLst>
                <a:gd name="T0" fmla="*/ 50 w 81"/>
                <a:gd name="T1" fmla="*/ 209 h 77"/>
                <a:gd name="T2" fmla="*/ 74 w 81"/>
                <a:gd name="T3" fmla="*/ 250 h 77"/>
                <a:gd name="T4" fmla="*/ 317 w 81"/>
                <a:gd name="T5" fmla="*/ 107 h 77"/>
                <a:gd name="T6" fmla="*/ 353 w 81"/>
                <a:gd name="T7" fmla="*/ 164 h 77"/>
                <a:gd name="T8" fmla="*/ 369 w 81"/>
                <a:gd name="T9" fmla="*/ 226 h 77"/>
                <a:gd name="T10" fmla="*/ 307 w 81"/>
                <a:gd name="T11" fmla="*/ 328 h 77"/>
                <a:gd name="T12" fmla="*/ 291 w 81"/>
                <a:gd name="T13" fmla="*/ 366 h 77"/>
                <a:gd name="T14" fmla="*/ 336 w 81"/>
                <a:gd name="T15" fmla="*/ 366 h 77"/>
                <a:gd name="T16" fmla="*/ 307 w 81"/>
                <a:gd name="T17" fmla="*/ 328 h 77"/>
                <a:gd name="T18" fmla="*/ 250 w 81"/>
                <a:gd name="T19" fmla="*/ 345 h 77"/>
                <a:gd name="T20" fmla="*/ 148 w 81"/>
                <a:gd name="T21" fmla="*/ 283 h 77"/>
                <a:gd name="T22" fmla="*/ 91 w 81"/>
                <a:gd name="T23" fmla="*/ 185 h 77"/>
                <a:gd name="T24" fmla="*/ 50 w 81"/>
                <a:gd name="T25" fmla="*/ 209 h 77"/>
                <a:gd name="T26" fmla="*/ 74 w 81"/>
                <a:gd name="T27" fmla="*/ 250 h 77"/>
                <a:gd name="T28" fmla="*/ 50 w 81"/>
                <a:gd name="T29" fmla="*/ 209 h 77"/>
                <a:gd name="T30" fmla="*/ 12 w 81"/>
                <a:gd name="T31" fmla="*/ 231 h 77"/>
                <a:gd name="T32" fmla="*/ 69 w 81"/>
                <a:gd name="T33" fmla="*/ 328 h 77"/>
                <a:gd name="T34" fmla="*/ 250 w 81"/>
                <a:gd name="T35" fmla="*/ 435 h 77"/>
                <a:gd name="T36" fmla="*/ 357 w 81"/>
                <a:gd name="T37" fmla="*/ 406 h 77"/>
                <a:gd name="T38" fmla="*/ 381 w 81"/>
                <a:gd name="T39" fmla="*/ 366 h 77"/>
                <a:gd name="T40" fmla="*/ 336 w 81"/>
                <a:gd name="T41" fmla="*/ 366 h 77"/>
                <a:gd name="T42" fmla="*/ 357 w 81"/>
                <a:gd name="T43" fmla="*/ 406 h 77"/>
                <a:gd name="T44" fmla="*/ 460 w 81"/>
                <a:gd name="T45" fmla="*/ 226 h 77"/>
                <a:gd name="T46" fmla="*/ 431 w 81"/>
                <a:gd name="T47" fmla="*/ 119 h 77"/>
                <a:gd name="T48" fmla="*/ 374 w 81"/>
                <a:gd name="T49" fmla="*/ 24 h 77"/>
                <a:gd name="T50" fmla="*/ 345 w 81"/>
                <a:gd name="T51" fmla="*/ 0 h 77"/>
                <a:gd name="T52" fmla="*/ 312 w 81"/>
                <a:gd name="T53" fmla="*/ 5 h 77"/>
                <a:gd name="T54" fmla="*/ 29 w 81"/>
                <a:gd name="T55" fmla="*/ 169 h 77"/>
                <a:gd name="T56" fmla="*/ 12 w 81"/>
                <a:gd name="T57" fmla="*/ 231 h 77"/>
                <a:gd name="T58" fmla="*/ 50 w 81"/>
                <a:gd name="T59" fmla="*/ 209 h 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1" h="77">
                  <a:moveTo>
                    <a:pt x="9" y="37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4" y="32"/>
                    <a:pt x="65" y="36"/>
                    <a:pt x="65" y="40"/>
                  </a:cubicBezTo>
                  <a:cubicBezTo>
                    <a:pt x="65" y="47"/>
                    <a:pt x="61" y="54"/>
                    <a:pt x="54" y="58"/>
                  </a:cubicBezTo>
                  <a:cubicBezTo>
                    <a:pt x="52" y="59"/>
                    <a:pt x="51" y="62"/>
                    <a:pt x="51" y="65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1" y="60"/>
                    <a:pt x="48" y="61"/>
                    <a:pt x="44" y="61"/>
                  </a:cubicBezTo>
                  <a:cubicBezTo>
                    <a:pt x="37" y="61"/>
                    <a:pt x="30" y="57"/>
                    <a:pt x="26" y="50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9" y="70"/>
                    <a:pt x="31" y="77"/>
                    <a:pt x="44" y="77"/>
                  </a:cubicBezTo>
                  <a:cubicBezTo>
                    <a:pt x="50" y="77"/>
                    <a:pt x="57" y="75"/>
                    <a:pt x="63" y="72"/>
                  </a:cubicBezTo>
                  <a:cubicBezTo>
                    <a:pt x="65" y="70"/>
                    <a:pt x="67" y="67"/>
                    <a:pt x="67" y="65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74" y="65"/>
                    <a:pt x="81" y="52"/>
                    <a:pt x="81" y="40"/>
                  </a:cubicBezTo>
                  <a:cubicBezTo>
                    <a:pt x="81" y="33"/>
                    <a:pt x="79" y="27"/>
                    <a:pt x="76" y="21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5" y="2"/>
                    <a:pt x="63" y="1"/>
                    <a:pt x="61" y="0"/>
                  </a:cubicBezTo>
                  <a:cubicBezTo>
                    <a:pt x="59" y="0"/>
                    <a:pt x="57" y="0"/>
                    <a:pt x="55" y="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" y="33"/>
                    <a:pt x="0" y="38"/>
                    <a:pt x="2" y="41"/>
                  </a:cubicBezTo>
                  <a:cubicBezTo>
                    <a:pt x="9" y="37"/>
                    <a:pt x="9" y="37"/>
                    <a:pt x="9" y="37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01" name="Freeform 665"/>
            <p:cNvSpPr>
              <a:spLocks/>
            </p:cNvSpPr>
            <p:nvPr/>
          </p:nvSpPr>
          <p:spPr bwMode="auto">
            <a:xfrm>
              <a:off x="5147" y="6782"/>
              <a:ext cx="192" cy="245"/>
            </a:xfrm>
            <a:custGeom>
              <a:avLst/>
              <a:gdLst>
                <a:gd name="T0" fmla="*/ 173 w 81"/>
                <a:gd name="T1" fmla="*/ 69 h 103"/>
                <a:gd name="T2" fmla="*/ 152 w 81"/>
                <a:gd name="T3" fmla="*/ 107 h 103"/>
                <a:gd name="T4" fmla="*/ 315 w 81"/>
                <a:gd name="T5" fmla="*/ 152 h 103"/>
                <a:gd name="T6" fmla="*/ 377 w 81"/>
                <a:gd name="T7" fmla="*/ 169 h 103"/>
                <a:gd name="T8" fmla="*/ 393 w 81"/>
                <a:gd name="T9" fmla="*/ 107 h 103"/>
                <a:gd name="T10" fmla="*/ 389 w 81"/>
                <a:gd name="T11" fmla="*/ 95 h 103"/>
                <a:gd name="T12" fmla="*/ 389 w 81"/>
                <a:gd name="T13" fmla="*/ 95 h 103"/>
                <a:gd name="T14" fmla="*/ 348 w 81"/>
                <a:gd name="T15" fmla="*/ 119 h 103"/>
                <a:gd name="T16" fmla="*/ 348 w 81"/>
                <a:gd name="T17" fmla="*/ 74 h 103"/>
                <a:gd name="T18" fmla="*/ 353 w 81"/>
                <a:gd name="T19" fmla="*/ 74 h 103"/>
                <a:gd name="T20" fmla="*/ 365 w 81"/>
                <a:gd name="T21" fmla="*/ 74 h 103"/>
                <a:gd name="T22" fmla="*/ 348 w 81"/>
                <a:gd name="T23" fmla="*/ 119 h 103"/>
                <a:gd name="T24" fmla="*/ 348 w 81"/>
                <a:gd name="T25" fmla="*/ 119 h 103"/>
                <a:gd name="T26" fmla="*/ 365 w 81"/>
                <a:gd name="T27" fmla="*/ 74 h 103"/>
                <a:gd name="T28" fmla="*/ 377 w 81"/>
                <a:gd name="T29" fmla="*/ 86 h 103"/>
                <a:gd name="T30" fmla="*/ 389 w 81"/>
                <a:gd name="T31" fmla="*/ 95 h 103"/>
                <a:gd name="T32" fmla="*/ 348 w 81"/>
                <a:gd name="T33" fmla="*/ 119 h 103"/>
                <a:gd name="T34" fmla="*/ 348 w 81"/>
                <a:gd name="T35" fmla="*/ 119 h 103"/>
                <a:gd name="T36" fmla="*/ 389 w 81"/>
                <a:gd name="T37" fmla="*/ 95 h 103"/>
                <a:gd name="T38" fmla="*/ 393 w 81"/>
                <a:gd name="T39" fmla="*/ 119 h 103"/>
                <a:gd name="T40" fmla="*/ 308 w 81"/>
                <a:gd name="T41" fmla="*/ 140 h 103"/>
                <a:gd name="T42" fmla="*/ 360 w 81"/>
                <a:gd name="T43" fmla="*/ 243 h 103"/>
                <a:gd name="T44" fmla="*/ 337 w 81"/>
                <a:gd name="T45" fmla="*/ 300 h 103"/>
                <a:gd name="T46" fmla="*/ 332 w 81"/>
                <a:gd name="T47" fmla="*/ 447 h 103"/>
                <a:gd name="T48" fmla="*/ 410 w 81"/>
                <a:gd name="T49" fmla="*/ 509 h 103"/>
                <a:gd name="T50" fmla="*/ 303 w 81"/>
                <a:gd name="T51" fmla="*/ 492 h 103"/>
                <a:gd name="T52" fmla="*/ 192 w 81"/>
                <a:gd name="T53" fmla="*/ 419 h 103"/>
                <a:gd name="T54" fmla="*/ 90 w 81"/>
                <a:gd name="T55" fmla="*/ 214 h 103"/>
                <a:gd name="T56" fmla="*/ 173 w 81"/>
                <a:gd name="T57" fmla="*/ 69 h 103"/>
                <a:gd name="T58" fmla="*/ 107 w 81"/>
                <a:gd name="T59" fmla="*/ 29 h 103"/>
                <a:gd name="T60" fmla="*/ 28 w 81"/>
                <a:gd name="T61" fmla="*/ 323 h 103"/>
                <a:gd name="T62" fmla="*/ 111 w 81"/>
                <a:gd name="T63" fmla="*/ 464 h 103"/>
                <a:gd name="T64" fmla="*/ 303 w 81"/>
                <a:gd name="T65" fmla="*/ 583 h 103"/>
                <a:gd name="T66" fmla="*/ 455 w 81"/>
                <a:gd name="T67" fmla="*/ 521 h 103"/>
                <a:gd name="T68" fmla="*/ 415 w 81"/>
                <a:gd name="T69" fmla="*/ 419 h 103"/>
                <a:gd name="T70" fmla="*/ 415 w 81"/>
                <a:gd name="T71" fmla="*/ 350 h 103"/>
                <a:gd name="T72" fmla="*/ 450 w 81"/>
                <a:gd name="T73" fmla="*/ 243 h 103"/>
                <a:gd name="T74" fmla="*/ 389 w 81"/>
                <a:gd name="T75" fmla="*/ 95 h 103"/>
                <a:gd name="T76" fmla="*/ 303 w 81"/>
                <a:gd name="T77" fmla="*/ 119 h 103"/>
                <a:gd name="T78" fmla="*/ 325 w 81"/>
                <a:gd name="T79" fmla="*/ 159 h 103"/>
                <a:gd name="T80" fmla="*/ 348 w 81"/>
                <a:gd name="T81" fmla="*/ 164 h 103"/>
                <a:gd name="T82" fmla="*/ 348 w 81"/>
                <a:gd name="T83" fmla="*/ 119 h 103"/>
                <a:gd name="T84" fmla="*/ 315 w 81"/>
                <a:gd name="T85" fmla="*/ 152 h 103"/>
                <a:gd name="T86" fmla="*/ 377 w 81"/>
                <a:gd name="T87" fmla="*/ 169 h 103"/>
                <a:gd name="T88" fmla="*/ 393 w 81"/>
                <a:gd name="T89" fmla="*/ 107 h 103"/>
                <a:gd name="T90" fmla="*/ 107 w 81"/>
                <a:gd name="T91" fmla="*/ 29 h 103"/>
                <a:gd name="T92" fmla="*/ 130 w 81"/>
                <a:gd name="T93" fmla="*/ 69 h 103"/>
                <a:gd name="T94" fmla="*/ 130 w 81"/>
                <a:gd name="T95" fmla="*/ 69 h 1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03">
                  <a:moveTo>
                    <a:pt x="23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0" y="17"/>
                    <a:pt x="34" y="16"/>
                    <a:pt x="38" y="16"/>
                  </a:cubicBezTo>
                  <a:cubicBezTo>
                    <a:pt x="45" y="16"/>
                    <a:pt x="52" y="20"/>
                    <a:pt x="56" y="27"/>
                  </a:cubicBezTo>
                  <a:cubicBezTo>
                    <a:pt x="58" y="29"/>
                    <a:pt x="59" y="30"/>
                    <a:pt x="61" y="30"/>
                  </a:cubicBezTo>
                  <a:cubicBezTo>
                    <a:pt x="63" y="31"/>
                    <a:pt x="66" y="31"/>
                    <a:pt x="67" y="30"/>
                  </a:cubicBezTo>
                  <a:cubicBezTo>
                    <a:pt x="69" y="28"/>
                    <a:pt x="71" y="27"/>
                    <a:pt x="71" y="25"/>
                  </a:cubicBezTo>
                  <a:cubicBezTo>
                    <a:pt x="72" y="23"/>
                    <a:pt x="71" y="20"/>
                    <a:pt x="70" y="19"/>
                  </a:cubicBezTo>
                  <a:cubicBezTo>
                    <a:pt x="70" y="19"/>
                    <a:pt x="70" y="18"/>
                    <a:pt x="70" y="18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8" y="14"/>
                    <a:pt x="65" y="13"/>
                    <a:pt x="62" y="13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3"/>
                    <a:pt x="62" y="13"/>
                    <a:pt x="62" y="13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4" y="13"/>
                    <a:pt x="64" y="13"/>
                    <a:pt x="63" y="13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6" y="14"/>
                    <a:pt x="66" y="13"/>
                    <a:pt x="65" y="13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8" y="15"/>
                    <a:pt x="67" y="15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0" y="19"/>
                    <a:pt x="70" y="18"/>
                    <a:pt x="69" y="17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6" y="27"/>
                    <a:pt x="61" y="34"/>
                  </a:cubicBezTo>
                  <a:cubicBezTo>
                    <a:pt x="63" y="39"/>
                    <a:pt x="64" y="41"/>
                    <a:pt x="64" y="43"/>
                  </a:cubicBezTo>
                  <a:cubicBezTo>
                    <a:pt x="64" y="44"/>
                    <a:pt x="64" y="45"/>
                    <a:pt x="63" y="46"/>
                  </a:cubicBezTo>
                  <a:cubicBezTo>
                    <a:pt x="63" y="48"/>
                    <a:pt x="61" y="50"/>
                    <a:pt x="60" y="53"/>
                  </a:cubicBezTo>
                  <a:cubicBezTo>
                    <a:pt x="58" y="57"/>
                    <a:pt x="57" y="61"/>
                    <a:pt x="57" y="67"/>
                  </a:cubicBezTo>
                  <a:cubicBezTo>
                    <a:pt x="57" y="70"/>
                    <a:pt x="58" y="74"/>
                    <a:pt x="59" y="79"/>
                  </a:cubicBezTo>
                  <a:cubicBezTo>
                    <a:pt x="60" y="83"/>
                    <a:pt x="63" y="88"/>
                    <a:pt x="66" y="94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4" y="86"/>
                    <a:pt x="59" y="87"/>
                    <a:pt x="54" y="87"/>
                  </a:cubicBezTo>
                  <a:cubicBezTo>
                    <a:pt x="50" y="87"/>
                    <a:pt x="47" y="86"/>
                    <a:pt x="44" y="84"/>
                  </a:cubicBezTo>
                  <a:cubicBezTo>
                    <a:pt x="40" y="82"/>
                    <a:pt x="37" y="79"/>
                    <a:pt x="34" y="74"/>
                  </a:cubicBezTo>
                  <a:cubicBezTo>
                    <a:pt x="24" y="57"/>
                    <a:pt x="19" y="48"/>
                    <a:pt x="19" y="48"/>
                  </a:cubicBezTo>
                  <a:cubicBezTo>
                    <a:pt x="17" y="45"/>
                    <a:pt x="16" y="41"/>
                    <a:pt x="16" y="38"/>
                  </a:cubicBezTo>
                  <a:cubicBezTo>
                    <a:pt x="16" y="30"/>
                    <a:pt x="20" y="23"/>
                    <a:pt x="27" y="19"/>
                  </a:cubicBezTo>
                  <a:cubicBezTo>
                    <a:pt x="29" y="17"/>
                    <a:pt x="31" y="15"/>
                    <a:pt x="3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7" y="12"/>
                    <a:pt x="0" y="25"/>
                    <a:pt x="0" y="38"/>
                  </a:cubicBezTo>
                  <a:cubicBezTo>
                    <a:pt x="0" y="44"/>
                    <a:pt x="2" y="51"/>
                    <a:pt x="5" y="57"/>
                  </a:cubicBezTo>
                  <a:cubicBezTo>
                    <a:pt x="5" y="57"/>
                    <a:pt x="7" y="59"/>
                    <a:pt x="9" y="63"/>
                  </a:cubicBezTo>
                  <a:cubicBezTo>
                    <a:pt x="12" y="67"/>
                    <a:pt x="15" y="74"/>
                    <a:pt x="20" y="82"/>
                  </a:cubicBezTo>
                  <a:cubicBezTo>
                    <a:pt x="24" y="89"/>
                    <a:pt x="29" y="94"/>
                    <a:pt x="35" y="98"/>
                  </a:cubicBezTo>
                  <a:cubicBezTo>
                    <a:pt x="41" y="101"/>
                    <a:pt x="48" y="103"/>
                    <a:pt x="54" y="103"/>
                  </a:cubicBezTo>
                  <a:cubicBezTo>
                    <a:pt x="62" y="103"/>
                    <a:pt x="70" y="101"/>
                    <a:pt x="77" y="96"/>
                  </a:cubicBezTo>
                  <a:cubicBezTo>
                    <a:pt x="79" y="95"/>
                    <a:pt x="80" y="94"/>
                    <a:pt x="81" y="92"/>
                  </a:cubicBezTo>
                  <a:cubicBezTo>
                    <a:pt x="81" y="90"/>
                    <a:pt x="81" y="87"/>
                    <a:pt x="80" y="86"/>
                  </a:cubicBezTo>
                  <a:cubicBezTo>
                    <a:pt x="77" y="81"/>
                    <a:pt x="75" y="77"/>
                    <a:pt x="74" y="74"/>
                  </a:cubicBezTo>
                  <a:cubicBezTo>
                    <a:pt x="73" y="71"/>
                    <a:pt x="73" y="68"/>
                    <a:pt x="73" y="67"/>
                  </a:cubicBezTo>
                  <a:cubicBezTo>
                    <a:pt x="73" y="65"/>
                    <a:pt x="73" y="64"/>
                    <a:pt x="74" y="62"/>
                  </a:cubicBezTo>
                  <a:cubicBezTo>
                    <a:pt x="74" y="60"/>
                    <a:pt x="75" y="58"/>
                    <a:pt x="77" y="55"/>
                  </a:cubicBezTo>
                  <a:cubicBezTo>
                    <a:pt x="78" y="52"/>
                    <a:pt x="80" y="48"/>
                    <a:pt x="80" y="43"/>
                  </a:cubicBezTo>
                  <a:cubicBezTo>
                    <a:pt x="80" y="38"/>
                    <a:pt x="78" y="32"/>
                    <a:pt x="74" y="26"/>
                  </a:cubicBezTo>
                  <a:cubicBezTo>
                    <a:pt x="70" y="19"/>
                    <a:pt x="69" y="17"/>
                    <a:pt x="69" y="17"/>
                  </a:cubicBezTo>
                  <a:cubicBezTo>
                    <a:pt x="67" y="14"/>
                    <a:pt x="64" y="12"/>
                    <a:pt x="60" y="13"/>
                  </a:cubicBezTo>
                  <a:cubicBezTo>
                    <a:pt x="57" y="14"/>
                    <a:pt x="54" y="17"/>
                    <a:pt x="54" y="21"/>
                  </a:cubicBezTo>
                  <a:cubicBezTo>
                    <a:pt x="54" y="22"/>
                    <a:pt x="55" y="23"/>
                    <a:pt x="55" y="24"/>
                  </a:cubicBezTo>
                  <a:cubicBezTo>
                    <a:pt x="56" y="26"/>
                    <a:pt x="57" y="27"/>
                    <a:pt x="58" y="28"/>
                  </a:cubicBezTo>
                  <a:cubicBezTo>
                    <a:pt x="60" y="28"/>
                    <a:pt x="60" y="28"/>
                    <a:pt x="61" y="29"/>
                  </a:cubicBezTo>
                  <a:cubicBezTo>
                    <a:pt x="61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8" y="29"/>
                    <a:pt x="59" y="30"/>
                    <a:pt x="61" y="30"/>
                  </a:cubicBezTo>
                  <a:cubicBezTo>
                    <a:pt x="63" y="31"/>
                    <a:pt x="66" y="31"/>
                    <a:pt x="67" y="30"/>
                  </a:cubicBezTo>
                  <a:cubicBezTo>
                    <a:pt x="69" y="28"/>
                    <a:pt x="71" y="27"/>
                    <a:pt x="71" y="25"/>
                  </a:cubicBezTo>
                  <a:cubicBezTo>
                    <a:pt x="72" y="23"/>
                    <a:pt x="71" y="20"/>
                    <a:pt x="70" y="19"/>
                  </a:cubicBezTo>
                  <a:cubicBezTo>
                    <a:pt x="63" y="7"/>
                    <a:pt x="51" y="0"/>
                    <a:pt x="38" y="0"/>
                  </a:cubicBezTo>
                  <a:cubicBezTo>
                    <a:pt x="31" y="0"/>
                    <a:pt x="25" y="2"/>
                    <a:pt x="19" y="5"/>
                  </a:cubicBezTo>
                  <a:cubicBezTo>
                    <a:pt x="16" y="7"/>
                    <a:pt x="15" y="9"/>
                    <a:pt x="15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3" y="12"/>
                    <a:pt x="23" y="12"/>
                    <a:pt x="23" y="12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02" name="Freeform 666"/>
            <p:cNvSpPr>
              <a:spLocks/>
            </p:cNvSpPr>
            <p:nvPr/>
          </p:nvSpPr>
          <p:spPr bwMode="auto">
            <a:xfrm>
              <a:off x="4990" y="6438"/>
              <a:ext cx="162" cy="185"/>
            </a:xfrm>
            <a:custGeom>
              <a:avLst/>
              <a:gdLst>
                <a:gd name="T0" fmla="*/ 0 w 68"/>
                <a:gd name="T1" fmla="*/ 0 h 78"/>
                <a:gd name="T2" fmla="*/ 24 w 68"/>
                <a:gd name="T3" fmla="*/ 40 h 78"/>
                <a:gd name="T4" fmla="*/ 0 w 68"/>
                <a:gd name="T5" fmla="*/ 57 h 78"/>
                <a:gd name="T6" fmla="*/ 102 w 68"/>
                <a:gd name="T7" fmla="*/ 130 h 78"/>
                <a:gd name="T8" fmla="*/ 272 w 68"/>
                <a:gd name="T9" fmla="*/ 439 h 78"/>
                <a:gd name="T10" fmla="*/ 386 w 68"/>
                <a:gd name="T11" fmla="*/ 439 h 78"/>
                <a:gd name="T12" fmla="*/ 188 w 68"/>
                <a:gd name="T13" fmla="*/ 78 h 78"/>
                <a:gd name="T14" fmla="*/ 86 w 68"/>
                <a:gd name="T15" fmla="*/ 21 h 78"/>
                <a:gd name="T16" fmla="*/ 24 w 68"/>
                <a:gd name="T17" fmla="*/ 40 h 78"/>
                <a:gd name="T18" fmla="*/ 0 w 68"/>
                <a:gd name="T19" fmla="*/ 0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8" h="78">
                  <a:moveTo>
                    <a:pt x="0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8" y="12"/>
                    <a:pt x="14" y="16"/>
                    <a:pt x="18" y="23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29" y="7"/>
                    <a:pt x="22" y="4"/>
                    <a:pt x="15" y="4"/>
                  </a:cubicBezTo>
                  <a:cubicBezTo>
                    <a:pt x="11" y="4"/>
                    <a:pt x="8" y="5"/>
                    <a:pt x="4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3A5D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03" name="Freeform 667"/>
            <p:cNvSpPr>
              <a:spLocks/>
            </p:cNvSpPr>
            <p:nvPr/>
          </p:nvSpPr>
          <p:spPr bwMode="auto">
            <a:xfrm>
              <a:off x="4969" y="6429"/>
              <a:ext cx="204" cy="194"/>
            </a:xfrm>
            <a:custGeom>
              <a:avLst/>
              <a:gdLst>
                <a:gd name="T0" fmla="*/ 135 w 86"/>
                <a:gd name="T1" fmla="*/ 0 h 82"/>
                <a:gd name="T2" fmla="*/ 50 w 86"/>
                <a:gd name="T3" fmla="*/ 21 h 82"/>
                <a:gd name="T4" fmla="*/ 0 w 86"/>
                <a:gd name="T5" fmla="*/ 73 h 82"/>
                <a:gd name="T6" fmla="*/ 12 w 86"/>
                <a:gd name="T7" fmla="*/ 73 h 82"/>
                <a:gd name="T8" fmla="*/ 50 w 86"/>
                <a:gd name="T9" fmla="*/ 78 h 82"/>
                <a:gd name="T10" fmla="*/ 74 w 86"/>
                <a:gd name="T11" fmla="*/ 62 h 82"/>
                <a:gd name="T12" fmla="*/ 50 w 86"/>
                <a:gd name="T13" fmla="*/ 21 h 82"/>
                <a:gd name="T14" fmla="*/ 74 w 86"/>
                <a:gd name="T15" fmla="*/ 62 h 82"/>
                <a:gd name="T16" fmla="*/ 135 w 86"/>
                <a:gd name="T17" fmla="*/ 45 h 82"/>
                <a:gd name="T18" fmla="*/ 237 w 86"/>
                <a:gd name="T19" fmla="*/ 102 h 82"/>
                <a:gd name="T20" fmla="*/ 434 w 86"/>
                <a:gd name="T21" fmla="*/ 459 h 82"/>
                <a:gd name="T22" fmla="*/ 484 w 86"/>
                <a:gd name="T23" fmla="*/ 459 h 82"/>
                <a:gd name="T24" fmla="*/ 275 w 86"/>
                <a:gd name="T25" fmla="*/ 78 h 82"/>
                <a:gd name="T26" fmla="*/ 135 w 86"/>
                <a:gd name="T27" fmla="*/ 0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6" h="82">
                  <a:moveTo>
                    <a:pt x="24" y="0"/>
                  </a:moveTo>
                  <a:cubicBezTo>
                    <a:pt x="19" y="0"/>
                    <a:pt x="14" y="1"/>
                    <a:pt x="9" y="4"/>
                  </a:cubicBezTo>
                  <a:cubicBezTo>
                    <a:pt x="5" y="6"/>
                    <a:pt x="2" y="9"/>
                    <a:pt x="0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4" y="13"/>
                    <a:pt x="7" y="13"/>
                    <a:pt x="9" y="14"/>
                  </a:cubicBezTo>
                  <a:cubicBezTo>
                    <a:pt x="11" y="13"/>
                    <a:pt x="12" y="12"/>
                    <a:pt x="13" y="1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7" y="9"/>
                    <a:pt x="20" y="8"/>
                    <a:pt x="24" y="8"/>
                  </a:cubicBezTo>
                  <a:cubicBezTo>
                    <a:pt x="31" y="8"/>
                    <a:pt x="38" y="11"/>
                    <a:pt x="42" y="18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3" y="5"/>
                    <a:pt x="34" y="0"/>
                    <a:pt x="24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04" name="Freeform 668"/>
            <p:cNvSpPr>
              <a:spLocks/>
            </p:cNvSpPr>
            <p:nvPr/>
          </p:nvSpPr>
          <p:spPr bwMode="auto">
            <a:xfrm>
              <a:off x="5171" y="6806"/>
              <a:ext cx="5" cy="7"/>
            </a:xfrm>
            <a:custGeom>
              <a:avLst/>
              <a:gdLst>
                <a:gd name="T0" fmla="*/ 13 w 2"/>
                <a:gd name="T1" fmla="*/ 0 h 3"/>
                <a:gd name="T2" fmla="*/ 8 w 2"/>
                <a:gd name="T3" fmla="*/ 0 h 3"/>
                <a:gd name="T4" fmla="*/ 0 w 2"/>
                <a:gd name="T5" fmla="*/ 16 h 3"/>
                <a:gd name="T6" fmla="*/ 13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05" name="Freeform 669"/>
            <p:cNvSpPr>
              <a:spLocks/>
            </p:cNvSpPr>
            <p:nvPr/>
          </p:nvSpPr>
          <p:spPr bwMode="auto">
            <a:xfrm>
              <a:off x="5169" y="6806"/>
              <a:ext cx="28" cy="10"/>
            </a:xfrm>
            <a:custGeom>
              <a:avLst/>
              <a:gdLst>
                <a:gd name="T0" fmla="*/ 65 w 12"/>
                <a:gd name="T1" fmla="*/ 0 h 4"/>
                <a:gd name="T2" fmla="*/ 16 w 12"/>
                <a:gd name="T3" fmla="*/ 0 h 4"/>
                <a:gd name="T4" fmla="*/ 5 w 12"/>
                <a:gd name="T5" fmla="*/ 20 h 4"/>
                <a:gd name="T6" fmla="*/ 0 w 12"/>
                <a:gd name="T7" fmla="*/ 25 h 4"/>
                <a:gd name="T8" fmla="*/ 65 w 1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4" y="3"/>
                    <a:pt x="8" y="2"/>
                    <a:pt x="12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06" name="Freeform 670"/>
            <p:cNvSpPr>
              <a:spLocks/>
            </p:cNvSpPr>
            <p:nvPr/>
          </p:nvSpPr>
          <p:spPr bwMode="auto">
            <a:xfrm>
              <a:off x="5216" y="6661"/>
              <a:ext cx="145" cy="107"/>
            </a:xfrm>
            <a:custGeom>
              <a:avLst/>
              <a:gdLst>
                <a:gd name="T0" fmla="*/ 345 w 61"/>
                <a:gd name="T1" fmla="*/ 0 h 45"/>
                <a:gd name="T2" fmla="*/ 0 w 61"/>
                <a:gd name="T3" fmla="*/ 0 h 45"/>
                <a:gd name="T4" fmla="*/ 57 w 61"/>
                <a:gd name="T5" fmla="*/ 95 h 45"/>
                <a:gd name="T6" fmla="*/ 86 w 61"/>
                <a:gd name="T7" fmla="*/ 204 h 45"/>
                <a:gd name="T8" fmla="*/ 86 w 61"/>
                <a:gd name="T9" fmla="*/ 204 h 45"/>
                <a:gd name="T10" fmla="*/ 86 w 61"/>
                <a:gd name="T11" fmla="*/ 204 h 45"/>
                <a:gd name="T12" fmla="*/ 78 w 61"/>
                <a:gd name="T13" fmla="*/ 250 h 45"/>
                <a:gd name="T14" fmla="*/ 78 w 61"/>
                <a:gd name="T15" fmla="*/ 254 h 45"/>
                <a:gd name="T16" fmla="*/ 345 w 61"/>
                <a:gd name="T17" fmla="*/ 254 h 45"/>
                <a:gd name="T18" fmla="*/ 345 w 61"/>
                <a:gd name="T19" fmla="*/ 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45">
                  <a:moveTo>
                    <a:pt x="6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23"/>
                    <a:pt x="15" y="29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41"/>
                    <a:pt x="14" y="44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44B4B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07" name="Freeform 671"/>
            <p:cNvSpPr>
              <a:spLocks/>
            </p:cNvSpPr>
            <p:nvPr/>
          </p:nvSpPr>
          <p:spPr bwMode="auto">
            <a:xfrm>
              <a:off x="5249" y="6766"/>
              <a:ext cx="0" cy="2"/>
            </a:xfrm>
            <a:custGeom>
              <a:avLst/>
              <a:gdLst>
                <a:gd name="T0" fmla="*/ 0 h 1"/>
                <a:gd name="T1" fmla="*/ 4 h 1"/>
                <a:gd name="T2" fmla="*/ 4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FA5B3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08" name="Freeform 672"/>
            <p:cNvSpPr>
              <a:spLocks/>
            </p:cNvSpPr>
            <p:nvPr/>
          </p:nvSpPr>
          <p:spPr bwMode="auto">
            <a:xfrm>
              <a:off x="5216" y="6661"/>
              <a:ext cx="24" cy="41"/>
            </a:xfrm>
            <a:custGeom>
              <a:avLst/>
              <a:gdLst>
                <a:gd name="T0" fmla="*/ 0 w 10"/>
                <a:gd name="T1" fmla="*/ 0 h 17"/>
                <a:gd name="T2" fmla="*/ 0 w 10"/>
                <a:gd name="T3" fmla="*/ 0 h 17"/>
                <a:gd name="T4" fmla="*/ 0 w 10"/>
                <a:gd name="T5" fmla="*/ 0 h 17"/>
                <a:gd name="T6" fmla="*/ 58 w 10"/>
                <a:gd name="T7" fmla="*/ 99 h 17"/>
                <a:gd name="T8" fmla="*/ 58 w 10"/>
                <a:gd name="T9" fmla="*/ 99 h 17"/>
                <a:gd name="T10" fmla="*/ 0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09" name="Freeform 673"/>
            <p:cNvSpPr>
              <a:spLocks/>
            </p:cNvSpPr>
            <p:nvPr/>
          </p:nvSpPr>
          <p:spPr bwMode="auto">
            <a:xfrm>
              <a:off x="5195" y="6661"/>
              <a:ext cx="57" cy="107"/>
            </a:xfrm>
            <a:custGeom>
              <a:avLst/>
              <a:gdLst>
                <a:gd name="T0" fmla="*/ 50 w 24"/>
                <a:gd name="T1" fmla="*/ 0 h 45"/>
                <a:gd name="T2" fmla="*/ 0 w 24"/>
                <a:gd name="T3" fmla="*/ 0 h 45"/>
                <a:gd name="T4" fmla="*/ 69 w 24"/>
                <a:gd name="T5" fmla="*/ 119 h 45"/>
                <a:gd name="T6" fmla="*/ 78 w 24"/>
                <a:gd name="T7" fmla="*/ 254 h 45"/>
                <a:gd name="T8" fmla="*/ 131 w 24"/>
                <a:gd name="T9" fmla="*/ 254 h 45"/>
                <a:gd name="T10" fmla="*/ 135 w 24"/>
                <a:gd name="T11" fmla="*/ 204 h 45"/>
                <a:gd name="T12" fmla="*/ 135 w 24"/>
                <a:gd name="T13" fmla="*/ 204 h 45"/>
                <a:gd name="T14" fmla="*/ 107 w 24"/>
                <a:gd name="T15" fmla="*/ 95 h 45"/>
                <a:gd name="T16" fmla="*/ 107 w 24"/>
                <a:gd name="T17" fmla="*/ 95 h 45"/>
                <a:gd name="T18" fmla="*/ 50 w 24"/>
                <a:gd name="T19" fmla="*/ 0 h 45"/>
                <a:gd name="T20" fmla="*/ 50 w 24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" h="45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6" y="29"/>
                    <a:pt x="17" y="37"/>
                    <a:pt x="14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4" y="39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9"/>
                    <a:pt x="22" y="23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10" name="Freeform 674"/>
            <p:cNvSpPr>
              <a:spLocks noEditPoints="1"/>
            </p:cNvSpPr>
            <p:nvPr/>
          </p:nvSpPr>
          <p:spPr bwMode="auto">
            <a:xfrm>
              <a:off x="4440" y="6661"/>
              <a:ext cx="615" cy="107"/>
            </a:xfrm>
            <a:custGeom>
              <a:avLst/>
              <a:gdLst>
                <a:gd name="T0" fmla="*/ 118 w 615"/>
                <a:gd name="T1" fmla="*/ 0 h 107"/>
                <a:gd name="T2" fmla="*/ 0 w 615"/>
                <a:gd name="T3" fmla="*/ 0 h 107"/>
                <a:gd name="T4" fmla="*/ 0 w 615"/>
                <a:gd name="T5" fmla="*/ 107 h 107"/>
                <a:gd name="T6" fmla="*/ 61 w 615"/>
                <a:gd name="T7" fmla="*/ 107 h 107"/>
                <a:gd name="T8" fmla="*/ 118 w 615"/>
                <a:gd name="T9" fmla="*/ 0 h 107"/>
                <a:gd name="T10" fmla="*/ 555 w 615"/>
                <a:gd name="T11" fmla="*/ 0 h 107"/>
                <a:gd name="T12" fmla="*/ 375 w 615"/>
                <a:gd name="T13" fmla="*/ 0 h 107"/>
                <a:gd name="T14" fmla="*/ 318 w 615"/>
                <a:gd name="T15" fmla="*/ 107 h 107"/>
                <a:gd name="T16" fmla="*/ 615 w 615"/>
                <a:gd name="T17" fmla="*/ 107 h 107"/>
                <a:gd name="T18" fmla="*/ 555 w 615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5" h="107">
                  <a:moveTo>
                    <a:pt x="118" y="0"/>
                  </a:moveTo>
                  <a:lnTo>
                    <a:pt x="0" y="0"/>
                  </a:lnTo>
                  <a:lnTo>
                    <a:pt x="0" y="107"/>
                  </a:lnTo>
                  <a:lnTo>
                    <a:pt x="61" y="107"/>
                  </a:lnTo>
                  <a:lnTo>
                    <a:pt x="118" y="0"/>
                  </a:lnTo>
                  <a:close/>
                  <a:moveTo>
                    <a:pt x="555" y="0"/>
                  </a:moveTo>
                  <a:lnTo>
                    <a:pt x="375" y="0"/>
                  </a:lnTo>
                  <a:lnTo>
                    <a:pt x="318" y="107"/>
                  </a:lnTo>
                  <a:lnTo>
                    <a:pt x="615" y="107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44B4B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11" name="Freeform 675"/>
            <p:cNvSpPr>
              <a:spLocks noEditPoints="1"/>
            </p:cNvSpPr>
            <p:nvPr/>
          </p:nvSpPr>
          <p:spPr bwMode="auto">
            <a:xfrm>
              <a:off x="4440" y="6661"/>
              <a:ext cx="615" cy="107"/>
            </a:xfrm>
            <a:custGeom>
              <a:avLst/>
              <a:gdLst>
                <a:gd name="T0" fmla="*/ 118 w 615"/>
                <a:gd name="T1" fmla="*/ 0 h 107"/>
                <a:gd name="T2" fmla="*/ 0 w 615"/>
                <a:gd name="T3" fmla="*/ 0 h 107"/>
                <a:gd name="T4" fmla="*/ 0 w 615"/>
                <a:gd name="T5" fmla="*/ 107 h 107"/>
                <a:gd name="T6" fmla="*/ 61 w 615"/>
                <a:gd name="T7" fmla="*/ 107 h 107"/>
                <a:gd name="T8" fmla="*/ 118 w 615"/>
                <a:gd name="T9" fmla="*/ 0 h 107"/>
                <a:gd name="T10" fmla="*/ 555 w 615"/>
                <a:gd name="T11" fmla="*/ 0 h 107"/>
                <a:gd name="T12" fmla="*/ 375 w 615"/>
                <a:gd name="T13" fmla="*/ 0 h 107"/>
                <a:gd name="T14" fmla="*/ 318 w 615"/>
                <a:gd name="T15" fmla="*/ 107 h 107"/>
                <a:gd name="T16" fmla="*/ 615 w 615"/>
                <a:gd name="T17" fmla="*/ 107 h 107"/>
                <a:gd name="T18" fmla="*/ 555 w 615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5" h="107">
                  <a:moveTo>
                    <a:pt x="118" y="0"/>
                  </a:moveTo>
                  <a:lnTo>
                    <a:pt x="0" y="0"/>
                  </a:lnTo>
                  <a:lnTo>
                    <a:pt x="0" y="107"/>
                  </a:lnTo>
                  <a:lnTo>
                    <a:pt x="61" y="107"/>
                  </a:lnTo>
                  <a:lnTo>
                    <a:pt x="118" y="0"/>
                  </a:lnTo>
                  <a:moveTo>
                    <a:pt x="555" y="0"/>
                  </a:moveTo>
                  <a:lnTo>
                    <a:pt x="375" y="0"/>
                  </a:lnTo>
                  <a:lnTo>
                    <a:pt x="318" y="107"/>
                  </a:lnTo>
                  <a:lnTo>
                    <a:pt x="615" y="107"/>
                  </a:lnTo>
                  <a:lnTo>
                    <a:pt x="5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12" name="Freeform 676"/>
            <p:cNvSpPr>
              <a:spLocks/>
            </p:cNvSpPr>
            <p:nvPr/>
          </p:nvSpPr>
          <p:spPr bwMode="auto">
            <a:xfrm>
              <a:off x="4739" y="6661"/>
              <a:ext cx="76" cy="107"/>
            </a:xfrm>
            <a:custGeom>
              <a:avLst/>
              <a:gdLst>
                <a:gd name="T0" fmla="*/ 76 w 76"/>
                <a:gd name="T1" fmla="*/ 0 h 107"/>
                <a:gd name="T2" fmla="*/ 54 w 76"/>
                <a:gd name="T3" fmla="*/ 0 h 107"/>
                <a:gd name="T4" fmla="*/ 0 w 76"/>
                <a:gd name="T5" fmla="*/ 107 h 107"/>
                <a:gd name="T6" fmla="*/ 19 w 76"/>
                <a:gd name="T7" fmla="*/ 107 h 107"/>
                <a:gd name="T8" fmla="*/ 76 w 76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07">
                  <a:moveTo>
                    <a:pt x="76" y="0"/>
                  </a:moveTo>
                  <a:lnTo>
                    <a:pt x="54" y="0"/>
                  </a:lnTo>
                  <a:lnTo>
                    <a:pt x="0" y="107"/>
                  </a:lnTo>
                  <a:lnTo>
                    <a:pt x="19" y="10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3FA5B3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13" name="Freeform 677"/>
            <p:cNvSpPr>
              <a:spLocks/>
            </p:cNvSpPr>
            <p:nvPr/>
          </p:nvSpPr>
          <p:spPr bwMode="auto">
            <a:xfrm>
              <a:off x="4739" y="6661"/>
              <a:ext cx="76" cy="107"/>
            </a:xfrm>
            <a:custGeom>
              <a:avLst/>
              <a:gdLst>
                <a:gd name="T0" fmla="*/ 76 w 76"/>
                <a:gd name="T1" fmla="*/ 0 h 107"/>
                <a:gd name="T2" fmla="*/ 54 w 76"/>
                <a:gd name="T3" fmla="*/ 0 h 107"/>
                <a:gd name="T4" fmla="*/ 0 w 76"/>
                <a:gd name="T5" fmla="*/ 107 h 107"/>
                <a:gd name="T6" fmla="*/ 19 w 76"/>
                <a:gd name="T7" fmla="*/ 107 h 107"/>
                <a:gd name="T8" fmla="*/ 76 w 76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07">
                  <a:moveTo>
                    <a:pt x="76" y="0"/>
                  </a:moveTo>
                  <a:lnTo>
                    <a:pt x="54" y="0"/>
                  </a:lnTo>
                  <a:lnTo>
                    <a:pt x="0" y="107"/>
                  </a:lnTo>
                  <a:lnTo>
                    <a:pt x="19" y="107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14" name="Freeform 678"/>
            <p:cNvSpPr>
              <a:spLocks/>
            </p:cNvSpPr>
            <p:nvPr/>
          </p:nvSpPr>
          <p:spPr bwMode="auto">
            <a:xfrm>
              <a:off x="4995" y="6661"/>
              <a:ext cx="76" cy="107"/>
            </a:xfrm>
            <a:custGeom>
              <a:avLst/>
              <a:gdLst>
                <a:gd name="T0" fmla="*/ 50 w 32"/>
                <a:gd name="T1" fmla="*/ 0 h 45"/>
                <a:gd name="T2" fmla="*/ 0 w 32"/>
                <a:gd name="T3" fmla="*/ 0 h 45"/>
                <a:gd name="T4" fmla="*/ 140 w 32"/>
                <a:gd name="T5" fmla="*/ 254 h 45"/>
                <a:gd name="T6" fmla="*/ 164 w 32"/>
                <a:gd name="T7" fmla="*/ 254 h 45"/>
                <a:gd name="T8" fmla="*/ 181 w 32"/>
                <a:gd name="T9" fmla="*/ 238 h 45"/>
                <a:gd name="T10" fmla="*/ 181 w 32"/>
                <a:gd name="T11" fmla="*/ 238 h 45"/>
                <a:gd name="T12" fmla="*/ 164 w 32"/>
                <a:gd name="T13" fmla="*/ 209 h 45"/>
                <a:gd name="T14" fmla="*/ 169 w 32"/>
                <a:gd name="T15" fmla="*/ 209 h 45"/>
                <a:gd name="T16" fmla="*/ 164 w 32"/>
                <a:gd name="T17" fmla="*/ 209 h 45"/>
                <a:gd name="T18" fmla="*/ 159 w 32"/>
                <a:gd name="T19" fmla="*/ 197 h 45"/>
                <a:gd name="T20" fmla="*/ 50 w 32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45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0" y="44"/>
                    <a:pt x="31" y="43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6"/>
                    <a:pt x="28" y="36"/>
                    <a:pt x="28" y="35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3FA5B3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15" name="Freeform 679"/>
            <p:cNvSpPr>
              <a:spLocks/>
            </p:cNvSpPr>
            <p:nvPr/>
          </p:nvSpPr>
          <p:spPr bwMode="auto">
            <a:xfrm>
              <a:off x="5064" y="6761"/>
              <a:ext cx="10" cy="7"/>
            </a:xfrm>
            <a:custGeom>
              <a:avLst/>
              <a:gdLst>
                <a:gd name="T0" fmla="*/ 20 w 4"/>
                <a:gd name="T1" fmla="*/ 0 h 3"/>
                <a:gd name="T2" fmla="*/ 20 w 4"/>
                <a:gd name="T3" fmla="*/ 0 h 3"/>
                <a:gd name="T4" fmla="*/ 0 w 4"/>
                <a:gd name="T5" fmla="*/ 16 h 3"/>
                <a:gd name="T6" fmla="*/ 25 w 4"/>
                <a:gd name="T7" fmla="*/ 16 h 3"/>
                <a:gd name="T8" fmla="*/ 20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3FA5B3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16" name="Freeform 680"/>
            <p:cNvSpPr>
              <a:spLocks/>
            </p:cNvSpPr>
            <p:nvPr/>
          </p:nvSpPr>
          <p:spPr bwMode="auto">
            <a:xfrm>
              <a:off x="4544" y="6661"/>
              <a:ext cx="133" cy="107"/>
            </a:xfrm>
            <a:custGeom>
              <a:avLst/>
              <a:gdLst>
                <a:gd name="T0" fmla="*/ 133 w 133"/>
                <a:gd name="T1" fmla="*/ 0 h 107"/>
                <a:gd name="T2" fmla="*/ 57 w 133"/>
                <a:gd name="T3" fmla="*/ 0 h 107"/>
                <a:gd name="T4" fmla="*/ 0 w 133"/>
                <a:gd name="T5" fmla="*/ 107 h 107"/>
                <a:gd name="T6" fmla="*/ 76 w 133"/>
                <a:gd name="T7" fmla="*/ 107 h 107"/>
                <a:gd name="T8" fmla="*/ 133 w 133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07">
                  <a:moveTo>
                    <a:pt x="133" y="0"/>
                  </a:moveTo>
                  <a:lnTo>
                    <a:pt x="57" y="0"/>
                  </a:lnTo>
                  <a:lnTo>
                    <a:pt x="0" y="107"/>
                  </a:lnTo>
                  <a:lnTo>
                    <a:pt x="76" y="107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DEAD2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17" name="Freeform 681"/>
            <p:cNvSpPr>
              <a:spLocks/>
            </p:cNvSpPr>
            <p:nvPr/>
          </p:nvSpPr>
          <p:spPr bwMode="auto">
            <a:xfrm>
              <a:off x="4544" y="6661"/>
              <a:ext cx="133" cy="107"/>
            </a:xfrm>
            <a:custGeom>
              <a:avLst/>
              <a:gdLst>
                <a:gd name="T0" fmla="*/ 133 w 133"/>
                <a:gd name="T1" fmla="*/ 0 h 107"/>
                <a:gd name="T2" fmla="*/ 57 w 133"/>
                <a:gd name="T3" fmla="*/ 0 h 107"/>
                <a:gd name="T4" fmla="*/ 0 w 133"/>
                <a:gd name="T5" fmla="*/ 107 h 107"/>
                <a:gd name="T6" fmla="*/ 76 w 133"/>
                <a:gd name="T7" fmla="*/ 107 h 107"/>
                <a:gd name="T8" fmla="*/ 133 w 133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07">
                  <a:moveTo>
                    <a:pt x="133" y="0"/>
                  </a:moveTo>
                  <a:lnTo>
                    <a:pt x="57" y="0"/>
                  </a:lnTo>
                  <a:lnTo>
                    <a:pt x="0" y="107"/>
                  </a:lnTo>
                  <a:lnTo>
                    <a:pt x="76" y="107"/>
                  </a:lnTo>
                  <a:lnTo>
                    <a:pt x="1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18" name="Freeform 682"/>
            <p:cNvSpPr>
              <a:spLocks noEditPoints="1"/>
            </p:cNvSpPr>
            <p:nvPr/>
          </p:nvSpPr>
          <p:spPr bwMode="auto">
            <a:xfrm>
              <a:off x="4501" y="6661"/>
              <a:ext cx="292" cy="107"/>
            </a:xfrm>
            <a:custGeom>
              <a:avLst/>
              <a:gdLst>
                <a:gd name="T0" fmla="*/ 100 w 292"/>
                <a:gd name="T1" fmla="*/ 0 h 107"/>
                <a:gd name="T2" fmla="*/ 57 w 292"/>
                <a:gd name="T3" fmla="*/ 0 h 107"/>
                <a:gd name="T4" fmla="*/ 0 w 292"/>
                <a:gd name="T5" fmla="*/ 107 h 107"/>
                <a:gd name="T6" fmla="*/ 43 w 292"/>
                <a:gd name="T7" fmla="*/ 107 h 107"/>
                <a:gd name="T8" fmla="*/ 100 w 292"/>
                <a:gd name="T9" fmla="*/ 0 h 107"/>
                <a:gd name="T10" fmla="*/ 292 w 292"/>
                <a:gd name="T11" fmla="*/ 0 h 107"/>
                <a:gd name="T12" fmla="*/ 271 w 292"/>
                <a:gd name="T13" fmla="*/ 0 h 107"/>
                <a:gd name="T14" fmla="*/ 216 w 292"/>
                <a:gd name="T15" fmla="*/ 107 h 107"/>
                <a:gd name="T16" fmla="*/ 238 w 292"/>
                <a:gd name="T17" fmla="*/ 107 h 107"/>
                <a:gd name="T18" fmla="*/ 292 w 292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2" h="107">
                  <a:moveTo>
                    <a:pt x="100" y="0"/>
                  </a:moveTo>
                  <a:lnTo>
                    <a:pt x="57" y="0"/>
                  </a:lnTo>
                  <a:lnTo>
                    <a:pt x="0" y="107"/>
                  </a:lnTo>
                  <a:lnTo>
                    <a:pt x="43" y="107"/>
                  </a:lnTo>
                  <a:lnTo>
                    <a:pt x="100" y="0"/>
                  </a:lnTo>
                  <a:close/>
                  <a:moveTo>
                    <a:pt x="292" y="0"/>
                  </a:moveTo>
                  <a:lnTo>
                    <a:pt x="271" y="0"/>
                  </a:lnTo>
                  <a:lnTo>
                    <a:pt x="216" y="107"/>
                  </a:lnTo>
                  <a:lnTo>
                    <a:pt x="238" y="107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19" name="Freeform 683"/>
            <p:cNvSpPr>
              <a:spLocks noEditPoints="1"/>
            </p:cNvSpPr>
            <p:nvPr/>
          </p:nvSpPr>
          <p:spPr bwMode="auto">
            <a:xfrm>
              <a:off x="4501" y="6661"/>
              <a:ext cx="292" cy="107"/>
            </a:xfrm>
            <a:custGeom>
              <a:avLst/>
              <a:gdLst>
                <a:gd name="T0" fmla="*/ 100 w 292"/>
                <a:gd name="T1" fmla="*/ 0 h 107"/>
                <a:gd name="T2" fmla="*/ 57 w 292"/>
                <a:gd name="T3" fmla="*/ 0 h 107"/>
                <a:gd name="T4" fmla="*/ 0 w 292"/>
                <a:gd name="T5" fmla="*/ 107 h 107"/>
                <a:gd name="T6" fmla="*/ 43 w 292"/>
                <a:gd name="T7" fmla="*/ 107 h 107"/>
                <a:gd name="T8" fmla="*/ 100 w 292"/>
                <a:gd name="T9" fmla="*/ 0 h 107"/>
                <a:gd name="T10" fmla="*/ 292 w 292"/>
                <a:gd name="T11" fmla="*/ 0 h 107"/>
                <a:gd name="T12" fmla="*/ 271 w 292"/>
                <a:gd name="T13" fmla="*/ 0 h 107"/>
                <a:gd name="T14" fmla="*/ 216 w 292"/>
                <a:gd name="T15" fmla="*/ 107 h 107"/>
                <a:gd name="T16" fmla="*/ 238 w 292"/>
                <a:gd name="T17" fmla="*/ 107 h 107"/>
                <a:gd name="T18" fmla="*/ 292 w 292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2" h="107">
                  <a:moveTo>
                    <a:pt x="100" y="0"/>
                  </a:moveTo>
                  <a:lnTo>
                    <a:pt x="57" y="0"/>
                  </a:lnTo>
                  <a:lnTo>
                    <a:pt x="0" y="107"/>
                  </a:lnTo>
                  <a:lnTo>
                    <a:pt x="43" y="107"/>
                  </a:lnTo>
                  <a:lnTo>
                    <a:pt x="100" y="0"/>
                  </a:lnTo>
                  <a:moveTo>
                    <a:pt x="292" y="0"/>
                  </a:moveTo>
                  <a:lnTo>
                    <a:pt x="271" y="0"/>
                  </a:lnTo>
                  <a:lnTo>
                    <a:pt x="216" y="107"/>
                  </a:lnTo>
                  <a:lnTo>
                    <a:pt x="238" y="107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20" name="Freeform 684"/>
            <p:cNvSpPr>
              <a:spLocks/>
            </p:cNvSpPr>
            <p:nvPr/>
          </p:nvSpPr>
          <p:spPr bwMode="auto">
            <a:xfrm>
              <a:off x="4620" y="6661"/>
              <a:ext cx="131" cy="107"/>
            </a:xfrm>
            <a:custGeom>
              <a:avLst/>
              <a:gdLst>
                <a:gd name="T0" fmla="*/ 131 w 131"/>
                <a:gd name="T1" fmla="*/ 0 h 107"/>
                <a:gd name="T2" fmla="*/ 57 w 131"/>
                <a:gd name="T3" fmla="*/ 0 h 107"/>
                <a:gd name="T4" fmla="*/ 0 w 131"/>
                <a:gd name="T5" fmla="*/ 107 h 107"/>
                <a:gd name="T6" fmla="*/ 76 w 131"/>
                <a:gd name="T7" fmla="*/ 107 h 107"/>
                <a:gd name="T8" fmla="*/ 131 w 131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1" h="107">
                  <a:moveTo>
                    <a:pt x="131" y="0"/>
                  </a:moveTo>
                  <a:lnTo>
                    <a:pt x="57" y="0"/>
                  </a:lnTo>
                  <a:lnTo>
                    <a:pt x="0" y="107"/>
                  </a:lnTo>
                  <a:lnTo>
                    <a:pt x="76" y="10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D4A82B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21" name="Freeform 685"/>
            <p:cNvSpPr>
              <a:spLocks/>
            </p:cNvSpPr>
            <p:nvPr/>
          </p:nvSpPr>
          <p:spPr bwMode="auto">
            <a:xfrm>
              <a:off x="4620" y="6661"/>
              <a:ext cx="131" cy="107"/>
            </a:xfrm>
            <a:custGeom>
              <a:avLst/>
              <a:gdLst>
                <a:gd name="T0" fmla="*/ 131 w 131"/>
                <a:gd name="T1" fmla="*/ 0 h 107"/>
                <a:gd name="T2" fmla="*/ 57 w 131"/>
                <a:gd name="T3" fmla="*/ 0 h 107"/>
                <a:gd name="T4" fmla="*/ 0 w 131"/>
                <a:gd name="T5" fmla="*/ 107 h 107"/>
                <a:gd name="T6" fmla="*/ 76 w 131"/>
                <a:gd name="T7" fmla="*/ 107 h 107"/>
                <a:gd name="T8" fmla="*/ 131 w 131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1" h="107">
                  <a:moveTo>
                    <a:pt x="131" y="0"/>
                  </a:moveTo>
                  <a:lnTo>
                    <a:pt x="57" y="0"/>
                  </a:lnTo>
                  <a:lnTo>
                    <a:pt x="0" y="107"/>
                  </a:lnTo>
                  <a:lnTo>
                    <a:pt x="76" y="107"/>
                  </a:lnTo>
                  <a:lnTo>
                    <a:pt x="1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22" name="Freeform 686"/>
            <p:cNvSpPr>
              <a:spLocks/>
            </p:cNvSpPr>
            <p:nvPr/>
          </p:nvSpPr>
          <p:spPr bwMode="auto">
            <a:xfrm>
              <a:off x="4696" y="6661"/>
              <a:ext cx="76" cy="107"/>
            </a:xfrm>
            <a:custGeom>
              <a:avLst/>
              <a:gdLst>
                <a:gd name="T0" fmla="*/ 76 w 76"/>
                <a:gd name="T1" fmla="*/ 0 h 107"/>
                <a:gd name="T2" fmla="*/ 55 w 76"/>
                <a:gd name="T3" fmla="*/ 0 h 107"/>
                <a:gd name="T4" fmla="*/ 0 w 76"/>
                <a:gd name="T5" fmla="*/ 107 h 107"/>
                <a:gd name="T6" fmla="*/ 21 w 76"/>
                <a:gd name="T7" fmla="*/ 107 h 107"/>
                <a:gd name="T8" fmla="*/ 76 w 76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07">
                  <a:moveTo>
                    <a:pt x="76" y="0"/>
                  </a:moveTo>
                  <a:lnTo>
                    <a:pt x="55" y="0"/>
                  </a:lnTo>
                  <a:lnTo>
                    <a:pt x="0" y="107"/>
                  </a:lnTo>
                  <a:lnTo>
                    <a:pt x="21" y="10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23" name="Freeform 687"/>
            <p:cNvSpPr>
              <a:spLocks/>
            </p:cNvSpPr>
            <p:nvPr/>
          </p:nvSpPr>
          <p:spPr bwMode="auto">
            <a:xfrm>
              <a:off x="4696" y="6661"/>
              <a:ext cx="76" cy="107"/>
            </a:xfrm>
            <a:custGeom>
              <a:avLst/>
              <a:gdLst>
                <a:gd name="T0" fmla="*/ 76 w 76"/>
                <a:gd name="T1" fmla="*/ 0 h 107"/>
                <a:gd name="T2" fmla="*/ 55 w 76"/>
                <a:gd name="T3" fmla="*/ 0 h 107"/>
                <a:gd name="T4" fmla="*/ 0 w 76"/>
                <a:gd name="T5" fmla="*/ 107 h 107"/>
                <a:gd name="T6" fmla="*/ 21 w 76"/>
                <a:gd name="T7" fmla="*/ 107 h 107"/>
                <a:gd name="T8" fmla="*/ 76 w 76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07">
                  <a:moveTo>
                    <a:pt x="76" y="0"/>
                  </a:moveTo>
                  <a:lnTo>
                    <a:pt x="55" y="0"/>
                  </a:lnTo>
                  <a:lnTo>
                    <a:pt x="0" y="107"/>
                  </a:lnTo>
                  <a:lnTo>
                    <a:pt x="21" y="107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24" name="Freeform 688"/>
            <p:cNvSpPr>
              <a:spLocks/>
            </p:cNvSpPr>
            <p:nvPr/>
          </p:nvSpPr>
          <p:spPr bwMode="auto">
            <a:xfrm>
              <a:off x="5059" y="6661"/>
              <a:ext cx="81" cy="52"/>
            </a:xfrm>
            <a:custGeom>
              <a:avLst/>
              <a:gdLst>
                <a:gd name="T0" fmla="*/ 67 w 81"/>
                <a:gd name="T1" fmla="*/ 0 h 52"/>
                <a:gd name="T2" fmla="*/ 0 w 81"/>
                <a:gd name="T3" fmla="*/ 0 h 52"/>
                <a:gd name="T4" fmla="*/ 29 w 81"/>
                <a:gd name="T5" fmla="*/ 52 h 52"/>
                <a:gd name="T6" fmla="*/ 81 w 81"/>
                <a:gd name="T7" fmla="*/ 24 h 52"/>
                <a:gd name="T8" fmla="*/ 67 w 81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2">
                  <a:moveTo>
                    <a:pt x="67" y="0"/>
                  </a:moveTo>
                  <a:lnTo>
                    <a:pt x="0" y="0"/>
                  </a:lnTo>
                  <a:lnTo>
                    <a:pt x="29" y="52"/>
                  </a:lnTo>
                  <a:lnTo>
                    <a:pt x="81" y="2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51A1D3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25" name="Freeform 689"/>
            <p:cNvSpPr>
              <a:spLocks/>
            </p:cNvSpPr>
            <p:nvPr/>
          </p:nvSpPr>
          <p:spPr bwMode="auto">
            <a:xfrm>
              <a:off x="5059" y="6661"/>
              <a:ext cx="81" cy="52"/>
            </a:xfrm>
            <a:custGeom>
              <a:avLst/>
              <a:gdLst>
                <a:gd name="T0" fmla="*/ 67 w 81"/>
                <a:gd name="T1" fmla="*/ 0 h 52"/>
                <a:gd name="T2" fmla="*/ 0 w 81"/>
                <a:gd name="T3" fmla="*/ 0 h 52"/>
                <a:gd name="T4" fmla="*/ 29 w 81"/>
                <a:gd name="T5" fmla="*/ 52 h 52"/>
                <a:gd name="T6" fmla="*/ 81 w 81"/>
                <a:gd name="T7" fmla="*/ 24 h 52"/>
                <a:gd name="T8" fmla="*/ 67 w 81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52">
                  <a:moveTo>
                    <a:pt x="67" y="0"/>
                  </a:moveTo>
                  <a:lnTo>
                    <a:pt x="0" y="0"/>
                  </a:lnTo>
                  <a:lnTo>
                    <a:pt x="29" y="52"/>
                  </a:lnTo>
                  <a:lnTo>
                    <a:pt x="81" y="24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26" name="Freeform 690"/>
            <p:cNvSpPr>
              <a:spLocks/>
            </p:cNvSpPr>
            <p:nvPr/>
          </p:nvSpPr>
          <p:spPr bwMode="auto">
            <a:xfrm>
              <a:off x="5017" y="6661"/>
              <a:ext cx="71" cy="83"/>
            </a:xfrm>
            <a:custGeom>
              <a:avLst/>
              <a:gdLst>
                <a:gd name="T0" fmla="*/ 102 w 30"/>
                <a:gd name="T1" fmla="*/ 0 h 35"/>
                <a:gd name="T2" fmla="*/ 0 w 30"/>
                <a:gd name="T3" fmla="*/ 0 h 35"/>
                <a:gd name="T4" fmla="*/ 107 w 30"/>
                <a:gd name="T5" fmla="*/ 197 h 35"/>
                <a:gd name="T6" fmla="*/ 128 w 30"/>
                <a:gd name="T7" fmla="*/ 147 h 35"/>
                <a:gd name="T8" fmla="*/ 168 w 30"/>
                <a:gd name="T9" fmla="*/ 123 h 35"/>
                <a:gd name="T10" fmla="*/ 102 w 30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35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1"/>
                    <a:pt x="20" y="28"/>
                    <a:pt x="23" y="26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27" name="Freeform 691"/>
            <p:cNvSpPr>
              <a:spLocks/>
            </p:cNvSpPr>
            <p:nvPr/>
          </p:nvSpPr>
          <p:spPr bwMode="auto">
            <a:xfrm>
              <a:off x="5107" y="6718"/>
              <a:ext cx="73" cy="50"/>
            </a:xfrm>
            <a:custGeom>
              <a:avLst/>
              <a:gdLst>
                <a:gd name="T0" fmla="*/ 115 w 31"/>
                <a:gd name="T1" fmla="*/ 0 h 21"/>
                <a:gd name="T2" fmla="*/ 0 w 31"/>
                <a:gd name="T3" fmla="*/ 69 h 21"/>
                <a:gd name="T4" fmla="*/ 28 w 31"/>
                <a:gd name="T5" fmla="*/ 119 h 21"/>
                <a:gd name="T6" fmla="*/ 172 w 31"/>
                <a:gd name="T7" fmla="*/ 119 h 21"/>
                <a:gd name="T8" fmla="*/ 151 w 31"/>
                <a:gd name="T9" fmla="*/ 57 h 21"/>
                <a:gd name="T10" fmla="*/ 115 w 31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21">
                  <a:moveTo>
                    <a:pt x="21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29" y="13"/>
                    <a:pt x="27" y="1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51A1D3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28" name="Freeform 692"/>
            <p:cNvSpPr>
              <a:spLocks/>
            </p:cNvSpPr>
            <p:nvPr/>
          </p:nvSpPr>
          <p:spPr bwMode="auto">
            <a:xfrm>
              <a:off x="5062" y="6685"/>
              <a:ext cx="95" cy="83"/>
            </a:xfrm>
            <a:custGeom>
              <a:avLst/>
              <a:gdLst>
                <a:gd name="T0" fmla="*/ 185 w 40"/>
                <a:gd name="T1" fmla="*/ 0 h 35"/>
                <a:gd name="T2" fmla="*/ 62 w 40"/>
                <a:gd name="T3" fmla="*/ 66 h 35"/>
                <a:gd name="T4" fmla="*/ 24 w 40"/>
                <a:gd name="T5" fmla="*/ 90 h 35"/>
                <a:gd name="T6" fmla="*/ 0 w 40"/>
                <a:gd name="T7" fmla="*/ 140 h 35"/>
                <a:gd name="T8" fmla="*/ 5 w 40"/>
                <a:gd name="T9" fmla="*/ 152 h 35"/>
                <a:gd name="T10" fmla="*/ 12 w 40"/>
                <a:gd name="T11" fmla="*/ 152 h 35"/>
                <a:gd name="T12" fmla="*/ 45 w 40"/>
                <a:gd name="T13" fmla="*/ 130 h 35"/>
                <a:gd name="T14" fmla="*/ 12 w 40"/>
                <a:gd name="T15" fmla="*/ 152 h 35"/>
                <a:gd name="T16" fmla="*/ 5 w 40"/>
                <a:gd name="T17" fmla="*/ 152 h 35"/>
                <a:gd name="T18" fmla="*/ 24 w 40"/>
                <a:gd name="T19" fmla="*/ 180 h 35"/>
                <a:gd name="T20" fmla="*/ 29 w 40"/>
                <a:gd name="T21" fmla="*/ 197 h 35"/>
                <a:gd name="T22" fmla="*/ 135 w 40"/>
                <a:gd name="T23" fmla="*/ 197 h 35"/>
                <a:gd name="T24" fmla="*/ 107 w 40"/>
                <a:gd name="T25" fmla="*/ 147 h 35"/>
                <a:gd name="T26" fmla="*/ 226 w 40"/>
                <a:gd name="T27" fmla="*/ 78 h 35"/>
                <a:gd name="T28" fmla="*/ 185 w 40"/>
                <a:gd name="T29" fmla="*/ 0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35">
                  <a:moveTo>
                    <a:pt x="33" y="0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" y="18"/>
                    <a:pt x="0" y="21"/>
                    <a:pt x="0" y="25"/>
                  </a:cubicBezTo>
                  <a:cubicBezTo>
                    <a:pt x="0" y="26"/>
                    <a:pt x="1" y="26"/>
                    <a:pt x="1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29" name="Freeform 693"/>
            <p:cNvSpPr>
              <a:spLocks/>
            </p:cNvSpPr>
            <p:nvPr/>
          </p:nvSpPr>
          <p:spPr bwMode="auto">
            <a:xfrm>
              <a:off x="5126" y="6661"/>
              <a:ext cx="50" cy="24"/>
            </a:xfrm>
            <a:custGeom>
              <a:avLst/>
              <a:gdLst>
                <a:gd name="T0" fmla="*/ 47 w 50"/>
                <a:gd name="T1" fmla="*/ 0 h 24"/>
                <a:gd name="T2" fmla="*/ 0 w 50"/>
                <a:gd name="T3" fmla="*/ 0 h 24"/>
                <a:gd name="T4" fmla="*/ 14 w 50"/>
                <a:gd name="T5" fmla="*/ 24 h 24"/>
                <a:gd name="T6" fmla="*/ 50 w 50"/>
                <a:gd name="T7" fmla="*/ 3 h 24"/>
                <a:gd name="T8" fmla="*/ 47 w 5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4">
                  <a:moveTo>
                    <a:pt x="47" y="0"/>
                  </a:moveTo>
                  <a:lnTo>
                    <a:pt x="0" y="0"/>
                  </a:lnTo>
                  <a:lnTo>
                    <a:pt x="14" y="24"/>
                  </a:lnTo>
                  <a:lnTo>
                    <a:pt x="50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4B98C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30" name="Freeform 694"/>
            <p:cNvSpPr>
              <a:spLocks/>
            </p:cNvSpPr>
            <p:nvPr/>
          </p:nvSpPr>
          <p:spPr bwMode="auto">
            <a:xfrm>
              <a:off x="5126" y="6661"/>
              <a:ext cx="50" cy="24"/>
            </a:xfrm>
            <a:custGeom>
              <a:avLst/>
              <a:gdLst>
                <a:gd name="T0" fmla="*/ 47 w 50"/>
                <a:gd name="T1" fmla="*/ 0 h 24"/>
                <a:gd name="T2" fmla="*/ 0 w 50"/>
                <a:gd name="T3" fmla="*/ 0 h 24"/>
                <a:gd name="T4" fmla="*/ 14 w 50"/>
                <a:gd name="T5" fmla="*/ 24 h 24"/>
                <a:gd name="T6" fmla="*/ 50 w 50"/>
                <a:gd name="T7" fmla="*/ 3 h 24"/>
                <a:gd name="T8" fmla="*/ 47 w 5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4">
                  <a:moveTo>
                    <a:pt x="47" y="0"/>
                  </a:moveTo>
                  <a:lnTo>
                    <a:pt x="0" y="0"/>
                  </a:lnTo>
                  <a:lnTo>
                    <a:pt x="14" y="24"/>
                  </a:lnTo>
                  <a:lnTo>
                    <a:pt x="50" y="3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31" name="Freeform 695"/>
            <p:cNvSpPr>
              <a:spLocks/>
            </p:cNvSpPr>
            <p:nvPr/>
          </p:nvSpPr>
          <p:spPr bwMode="auto">
            <a:xfrm>
              <a:off x="5173" y="6661"/>
              <a:ext cx="7" cy="3"/>
            </a:xfrm>
            <a:custGeom>
              <a:avLst/>
              <a:gdLst>
                <a:gd name="T0" fmla="*/ 7 w 7"/>
                <a:gd name="T1" fmla="*/ 0 h 3"/>
                <a:gd name="T2" fmla="*/ 0 w 7"/>
                <a:gd name="T3" fmla="*/ 0 h 3"/>
                <a:gd name="T4" fmla="*/ 3 w 7"/>
                <a:gd name="T5" fmla="*/ 3 h 3"/>
                <a:gd name="T6" fmla="*/ 7 w 7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32" name="Freeform 696"/>
            <p:cNvSpPr>
              <a:spLocks/>
            </p:cNvSpPr>
            <p:nvPr/>
          </p:nvSpPr>
          <p:spPr bwMode="auto">
            <a:xfrm>
              <a:off x="5173" y="6661"/>
              <a:ext cx="7" cy="3"/>
            </a:xfrm>
            <a:custGeom>
              <a:avLst/>
              <a:gdLst>
                <a:gd name="T0" fmla="*/ 7 w 7"/>
                <a:gd name="T1" fmla="*/ 0 h 3"/>
                <a:gd name="T2" fmla="*/ 0 w 7"/>
                <a:gd name="T3" fmla="*/ 0 h 3"/>
                <a:gd name="T4" fmla="*/ 3 w 7"/>
                <a:gd name="T5" fmla="*/ 3 h 3"/>
                <a:gd name="T6" fmla="*/ 7 w 7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33" name="Freeform 697"/>
            <p:cNvSpPr>
              <a:spLocks/>
            </p:cNvSpPr>
            <p:nvPr/>
          </p:nvSpPr>
          <p:spPr bwMode="auto">
            <a:xfrm>
              <a:off x="5157" y="6697"/>
              <a:ext cx="57" cy="71"/>
            </a:xfrm>
            <a:custGeom>
              <a:avLst/>
              <a:gdLst>
                <a:gd name="T0" fmla="*/ 86 w 24"/>
                <a:gd name="T1" fmla="*/ 0 h 30"/>
                <a:gd name="T2" fmla="*/ 0 w 24"/>
                <a:gd name="T3" fmla="*/ 50 h 30"/>
                <a:gd name="T4" fmla="*/ 33 w 24"/>
                <a:gd name="T5" fmla="*/ 107 h 30"/>
                <a:gd name="T6" fmla="*/ 57 w 24"/>
                <a:gd name="T7" fmla="*/ 168 h 30"/>
                <a:gd name="T8" fmla="*/ 124 w 24"/>
                <a:gd name="T9" fmla="*/ 168 h 30"/>
                <a:gd name="T10" fmla="*/ 135 w 24"/>
                <a:gd name="T11" fmla="*/ 118 h 30"/>
                <a:gd name="T12" fmla="*/ 119 w 24"/>
                <a:gd name="T13" fmla="*/ 57 h 30"/>
                <a:gd name="T14" fmla="*/ 86 w 24"/>
                <a:gd name="T15" fmla="*/ 0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30">
                  <a:moveTo>
                    <a:pt x="15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22"/>
                    <a:pt x="9" y="26"/>
                    <a:pt x="10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27"/>
                    <a:pt x="24" y="24"/>
                    <a:pt x="24" y="21"/>
                  </a:cubicBezTo>
                  <a:cubicBezTo>
                    <a:pt x="24" y="17"/>
                    <a:pt x="23" y="13"/>
                    <a:pt x="21" y="1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4B98C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34" name="Freeform 698"/>
            <p:cNvSpPr>
              <a:spLocks/>
            </p:cNvSpPr>
            <p:nvPr/>
          </p:nvSpPr>
          <p:spPr bwMode="auto">
            <a:xfrm>
              <a:off x="5140" y="6661"/>
              <a:ext cx="95" cy="107"/>
            </a:xfrm>
            <a:custGeom>
              <a:avLst/>
              <a:gdLst>
                <a:gd name="T0" fmla="*/ 131 w 40"/>
                <a:gd name="T1" fmla="*/ 0 h 45"/>
                <a:gd name="T2" fmla="*/ 95 w 40"/>
                <a:gd name="T3" fmla="*/ 0 h 45"/>
                <a:gd name="T4" fmla="*/ 86 w 40"/>
                <a:gd name="T5" fmla="*/ 5 h 45"/>
                <a:gd name="T6" fmla="*/ 0 w 40"/>
                <a:gd name="T7" fmla="*/ 57 h 45"/>
                <a:gd name="T8" fmla="*/ 40 w 40"/>
                <a:gd name="T9" fmla="*/ 136 h 45"/>
                <a:gd name="T10" fmla="*/ 124 w 40"/>
                <a:gd name="T11" fmla="*/ 86 h 45"/>
                <a:gd name="T12" fmla="*/ 159 w 40"/>
                <a:gd name="T13" fmla="*/ 140 h 45"/>
                <a:gd name="T14" fmla="*/ 176 w 40"/>
                <a:gd name="T15" fmla="*/ 204 h 45"/>
                <a:gd name="T16" fmla="*/ 164 w 40"/>
                <a:gd name="T17" fmla="*/ 254 h 45"/>
                <a:gd name="T18" fmla="*/ 209 w 40"/>
                <a:gd name="T19" fmla="*/ 254 h 45"/>
                <a:gd name="T20" fmla="*/ 197 w 40"/>
                <a:gd name="T21" fmla="*/ 119 h 45"/>
                <a:gd name="T22" fmla="*/ 131 w 40"/>
                <a:gd name="T23" fmla="*/ 0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45">
                  <a:moveTo>
                    <a:pt x="23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8"/>
                    <a:pt x="31" y="32"/>
                    <a:pt x="31" y="36"/>
                  </a:cubicBezTo>
                  <a:cubicBezTo>
                    <a:pt x="31" y="39"/>
                    <a:pt x="30" y="42"/>
                    <a:pt x="2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7"/>
                    <a:pt x="39" y="29"/>
                    <a:pt x="35" y="21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35" name="Freeform 699"/>
            <p:cNvSpPr>
              <a:spLocks/>
            </p:cNvSpPr>
            <p:nvPr/>
          </p:nvSpPr>
          <p:spPr bwMode="auto">
            <a:xfrm>
              <a:off x="5195" y="6623"/>
              <a:ext cx="204" cy="183"/>
            </a:xfrm>
            <a:custGeom>
              <a:avLst/>
              <a:gdLst>
                <a:gd name="T0" fmla="*/ 439 w 86"/>
                <a:gd name="T1" fmla="*/ 0 h 77"/>
                <a:gd name="T2" fmla="*/ 0 w 86"/>
                <a:gd name="T3" fmla="*/ 0 h 77"/>
                <a:gd name="T4" fmla="*/ 50 w 86"/>
                <a:gd name="T5" fmla="*/ 90 h 77"/>
                <a:gd name="T6" fmla="*/ 394 w 86"/>
                <a:gd name="T7" fmla="*/ 90 h 77"/>
                <a:gd name="T8" fmla="*/ 394 w 86"/>
                <a:gd name="T9" fmla="*/ 345 h 77"/>
                <a:gd name="T10" fmla="*/ 130 w 86"/>
                <a:gd name="T11" fmla="*/ 345 h 77"/>
                <a:gd name="T12" fmla="*/ 135 w 86"/>
                <a:gd name="T13" fmla="*/ 378 h 77"/>
                <a:gd name="T14" fmla="*/ 242 w 86"/>
                <a:gd name="T15" fmla="*/ 435 h 77"/>
                <a:gd name="T16" fmla="*/ 439 w 86"/>
                <a:gd name="T17" fmla="*/ 435 h 77"/>
                <a:gd name="T18" fmla="*/ 472 w 86"/>
                <a:gd name="T19" fmla="*/ 418 h 77"/>
                <a:gd name="T20" fmla="*/ 484 w 86"/>
                <a:gd name="T21" fmla="*/ 390 h 77"/>
                <a:gd name="T22" fmla="*/ 439 w 86"/>
                <a:gd name="T23" fmla="*/ 390 h 77"/>
                <a:gd name="T24" fmla="*/ 439 w 86"/>
                <a:gd name="T25" fmla="*/ 345 h 77"/>
                <a:gd name="T26" fmla="*/ 439 w 86"/>
                <a:gd name="T27" fmla="*/ 390 h 77"/>
                <a:gd name="T28" fmla="*/ 484 w 86"/>
                <a:gd name="T29" fmla="*/ 390 h 77"/>
                <a:gd name="T30" fmla="*/ 484 w 86"/>
                <a:gd name="T31" fmla="*/ 390 h 77"/>
                <a:gd name="T32" fmla="*/ 484 w 86"/>
                <a:gd name="T33" fmla="*/ 390 h 77"/>
                <a:gd name="T34" fmla="*/ 484 w 86"/>
                <a:gd name="T35" fmla="*/ 45 h 77"/>
                <a:gd name="T36" fmla="*/ 472 w 86"/>
                <a:gd name="T37" fmla="*/ 12 h 77"/>
                <a:gd name="T38" fmla="*/ 439 w 86"/>
                <a:gd name="T39" fmla="*/ 0 h 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6" h="77">
                  <a:moveTo>
                    <a:pt x="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3"/>
                    <a:pt x="24" y="65"/>
                    <a:pt x="24" y="67"/>
                  </a:cubicBezTo>
                  <a:cubicBezTo>
                    <a:pt x="31" y="69"/>
                    <a:pt x="38" y="72"/>
                    <a:pt x="43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80" y="77"/>
                    <a:pt x="82" y="76"/>
                    <a:pt x="84" y="74"/>
                  </a:cubicBezTo>
                  <a:cubicBezTo>
                    <a:pt x="85" y="73"/>
                    <a:pt x="86" y="71"/>
                    <a:pt x="86" y="6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6"/>
                    <a:pt x="85" y="4"/>
                    <a:pt x="84" y="2"/>
                  </a:cubicBezTo>
                  <a:cubicBezTo>
                    <a:pt x="82" y="1"/>
                    <a:pt x="80" y="0"/>
                    <a:pt x="78" y="0"/>
                  </a:cubicBezTo>
                </a:path>
              </a:pathLst>
            </a:custGeom>
            <a:solidFill>
              <a:srgbClr val="44B4B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36" name="Freeform 700"/>
            <p:cNvSpPr>
              <a:spLocks/>
            </p:cNvSpPr>
            <p:nvPr/>
          </p:nvSpPr>
          <p:spPr bwMode="auto">
            <a:xfrm>
              <a:off x="5242" y="6768"/>
              <a:ext cx="10" cy="14"/>
            </a:xfrm>
            <a:custGeom>
              <a:avLst/>
              <a:gdLst>
                <a:gd name="T0" fmla="*/ 20 w 4"/>
                <a:gd name="T1" fmla="*/ 0 h 6"/>
                <a:gd name="T2" fmla="*/ 20 w 4"/>
                <a:gd name="T3" fmla="*/ 0 h 6"/>
                <a:gd name="T4" fmla="*/ 0 w 4"/>
                <a:gd name="T5" fmla="*/ 33 h 6"/>
                <a:gd name="T6" fmla="*/ 25 w 4"/>
                <a:gd name="T7" fmla="*/ 33 h 6"/>
                <a:gd name="T8" fmla="*/ 20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4"/>
                    <a:pt x="0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4" y="4"/>
                    <a:pt x="4" y="2"/>
                    <a:pt x="3" y="0"/>
                  </a:cubicBezTo>
                </a:path>
              </a:pathLst>
            </a:custGeom>
            <a:solidFill>
              <a:srgbClr val="3FA5B3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37" name="Freeform 701"/>
            <p:cNvSpPr>
              <a:spLocks/>
            </p:cNvSpPr>
            <p:nvPr/>
          </p:nvSpPr>
          <p:spPr bwMode="auto">
            <a:xfrm>
              <a:off x="5173" y="6623"/>
              <a:ext cx="43" cy="38"/>
            </a:xfrm>
            <a:custGeom>
              <a:avLst/>
              <a:gdLst>
                <a:gd name="T0" fmla="*/ 53 w 18"/>
                <a:gd name="T1" fmla="*/ 0 h 16"/>
                <a:gd name="T2" fmla="*/ 0 w 18"/>
                <a:gd name="T3" fmla="*/ 0 h 16"/>
                <a:gd name="T4" fmla="*/ 45 w 18"/>
                <a:gd name="T5" fmla="*/ 74 h 16"/>
                <a:gd name="T6" fmla="*/ 62 w 18"/>
                <a:gd name="T7" fmla="*/ 69 h 16"/>
                <a:gd name="T8" fmla="*/ 74 w 18"/>
                <a:gd name="T9" fmla="*/ 69 h 16"/>
                <a:gd name="T10" fmla="*/ 103 w 18"/>
                <a:gd name="T11" fmla="*/ 90 h 16"/>
                <a:gd name="T12" fmla="*/ 103 w 18"/>
                <a:gd name="T13" fmla="*/ 90 h 16"/>
                <a:gd name="T14" fmla="*/ 53 w 18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2"/>
                    <a:pt x="10" y="12"/>
                    <a:pt x="11" y="12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5" y="13"/>
                    <a:pt x="17" y="14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38" name="Freeform 702"/>
            <p:cNvSpPr>
              <a:spLocks noEditPoints="1"/>
            </p:cNvSpPr>
            <p:nvPr/>
          </p:nvSpPr>
          <p:spPr bwMode="auto">
            <a:xfrm>
              <a:off x="5192" y="6652"/>
              <a:ext cx="57" cy="133"/>
            </a:xfrm>
            <a:custGeom>
              <a:avLst/>
              <a:gdLst>
                <a:gd name="T0" fmla="*/ 135 w 24"/>
                <a:gd name="T1" fmla="*/ 276 h 56"/>
                <a:gd name="T2" fmla="*/ 86 w 24"/>
                <a:gd name="T3" fmla="*/ 276 h 56"/>
                <a:gd name="T4" fmla="*/ 69 w 24"/>
                <a:gd name="T5" fmla="*/ 316 h 56"/>
                <a:gd name="T6" fmla="*/ 107 w 24"/>
                <a:gd name="T7" fmla="*/ 311 h 56"/>
                <a:gd name="T8" fmla="*/ 107 w 24"/>
                <a:gd name="T9" fmla="*/ 311 h 56"/>
                <a:gd name="T10" fmla="*/ 119 w 24"/>
                <a:gd name="T11" fmla="*/ 311 h 56"/>
                <a:gd name="T12" fmla="*/ 135 w 24"/>
                <a:gd name="T13" fmla="*/ 276 h 56"/>
                <a:gd name="T14" fmla="*/ 17 w 24"/>
                <a:gd name="T15" fmla="*/ 0 h 56"/>
                <a:gd name="T16" fmla="*/ 0 w 24"/>
                <a:gd name="T17" fmla="*/ 5 h 56"/>
                <a:gd name="T18" fmla="*/ 5 w 24"/>
                <a:gd name="T19" fmla="*/ 24 h 56"/>
                <a:gd name="T20" fmla="*/ 57 w 24"/>
                <a:gd name="T21" fmla="*/ 24 h 56"/>
                <a:gd name="T22" fmla="*/ 29 w 24"/>
                <a:gd name="T23" fmla="*/ 0 h 56"/>
                <a:gd name="T24" fmla="*/ 17 w 24"/>
                <a:gd name="T25" fmla="*/ 0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56">
                  <a:moveTo>
                    <a:pt x="24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5" y="51"/>
                    <a:pt x="13" y="53"/>
                    <a:pt x="12" y="56"/>
                  </a:cubicBezTo>
                  <a:cubicBezTo>
                    <a:pt x="14" y="55"/>
                    <a:pt x="17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0" y="55"/>
                    <a:pt x="21" y="55"/>
                    <a:pt x="21" y="55"/>
                  </a:cubicBezTo>
                  <a:cubicBezTo>
                    <a:pt x="22" y="53"/>
                    <a:pt x="23" y="51"/>
                    <a:pt x="24" y="49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1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39" name="Freeform 703"/>
            <p:cNvSpPr>
              <a:spLocks/>
            </p:cNvSpPr>
            <p:nvPr/>
          </p:nvSpPr>
          <p:spPr bwMode="auto">
            <a:xfrm>
              <a:off x="5197" y="6782"/>
              <a:ext cx="100" cy="24"/>
            </a:xfrm>
            <a:custGeom>
              <a:avLst/>
              <a:gdLst>
                <a:gd name="T0" fmla="*/ 95 w 42"/>
                <a:gd name="T1" fmla="*/ 0 h 10"/>
                <a:gd name="T2" fmla="*/ 95 w 42"/>
                <a:gd name="T3" fmla="*/ 0 h 10"/>
                <a:gd name="T4" fmla="*/ 57 w 42"/>
                <a:gd name="T5" fmla="*/ 5 h 10"/>
                <a:gd name="T6" fmla="*/ 5 w 42"/>
                <a:gd name="T7" fmla="*/ 58 h 10"/>
                <a:gd name="T8" fmla="*/ 0 w 42"/>
                <a:gd name="T9" fmla="*/ 58 h 10"/>
                <a:gd name="T10" fmla="*/ 40 w 42"/>
                <a:gd name="T11" fmla="*/ 58 h 10"/>
                <a:gd name="T12" fmla="*/ 90 w 42"/>
                <a:gd name="T13" fmla="*/ 46 h 10"/>
                <a:gd name="T14" fmla="*/ 95 w 42"/>
                <a:gd name="T15" fmla="*/ 46 h 10"/>
                <a:gd name="T16" fmla="*/ 102 w 42"/>
                <a:gd name="T17" fmla="*/ 46 h 10"/>
                <a:gd name="T18" fmla="*/ 152 w 42"/>
                <a:gd name="T19" fmla="*/ 58 h 10"/>
                <a:gd name="T20" fmla="*/ 238 w 42"/>
                <a:gd name="T21" fmla="*/ 58 h 10"/>
                <a:gd name="T22" fmla="*/ 131 w 42"/>
                <a:gd name="T23" fmla="*/ 0 h 10"/>
                <a:gd name="T24" fmla="*/ 107 w 42"/>
                <a:gd name="T25" fmla="*/ 0 h 10"/>
                <a:gd name="T26" fmla="*/ 107 w 42"/>
                <a:gd name="T27" fmla="*/ 0 h 10"/>
                <a:gd name="T28" fmla="*/ 95 w 42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2" h="10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2" y="0"/>
                    <a:pt x="10" y="1"/>
                  </a:cubicBezTo>
                  <a:cubicBezTo>
                    <a:pt x="8" y="4"/>
                    <a:pt x="5" y="7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0" y="9"/>
                    <a:pt x="13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21" y="8"/>
                    <a:pt x="24" y="9"/>
                    <a:pt x="27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37" y="5"/>
                    <a:pt x="30" y="2"/>
                    <a:pt x="23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40" name="Freeform 704"/>
            <p:cNvSpPr>
              <a:spLocks noEditPoints="1"/>
            </p:cNvSpPr>
            <p:nvPr/>
          </p:nvSpPr>
          <p:spPr bwMode="auto">
            <a:xfrm>
              <a:off x="4402" y="6623"/>
              <a:ext cx="672" cy="183"/>
            </a:xfrm>
            <a:custGeom>
              <a:avLst/>
              <a:gdLst>
                <a:gd name="T0" fmla="*/ 1551 w 283"/>
                <a:gd name="T1" fmla="*/ 345 h 77"/>
                <a:gd name="T2" fmla="*/ 845 w 283"/>
                <a:gd name="T3" fmla="*/ 345 h 77"/>
                <a:gd name="T4" fmla="*/ 800 w 283"/>
                <a:gd name="T5" fmla="*/ 435 h 77"/>
                <a:gd name="T6" fmla="*/ 1596 w 283"/>
                <a:gd name="T7" fmla="*/ 435 h 77"/>
                <a:gd name="T8" fmla="*/ 1574 w 283"/>
                <a:gd name="T9" fmla="*/ 390 h 77"/>
                <a:gd name="T10" fmla="*/ 1579 w 283"/>
                <a:gd name="T11" fmla="*/ 390 h 77"/>
                <a:gd name="T12" fmla="*/ 1574 w 283"/>
                <a:gd name="T13" fmla="*/ 390 h 77"/>
                <a:gd name="T14" fmla="*/ 1567 w 283"/>
                <a:gd name="T15" fmla="*/ 378 h 77"/>
                <a:gd name="T16" fmla="*/ 1551 w 283"/>
                <a:gd name="T17" fmla="*/ 345 h 77"/>
                <a:gd name="T18" fmla="*/ 418 w 283"/>
                <a:gd name="T19" fmla="*/ 0 h 77"/>
                <a:gd name="T20" fmla="*/ 45 w 283"/>
                <a:gd name="T21" fmla="*/ 0 h 77"/>
                <a:gd name="T22" fmla="*/ 12 w 283"/>
                <a:gd name="T23" fmla="*/ 12 h 77"/>
                <a:gd name="T24" fmla="*/ 0 w 283"/>
                <a:gd name="T25" fmla="*/ 45 h 77"/>
                <a:gd name="T26" fmla="*/ 0 w 283"/>
                <a:gd name="T27" fmla="*/ 390 h 77"/>
                <a:gd name="T28" fmla="*/ 12 w 283"/>
                <a:gd name="T29" fmla="*/ 418 h 77"/>
                <a:gd name="T30" fmla="*/ 45 w 283"/>
                <a:gd name="T31" fmla="*/ 435 h 77"/>
                <a:gd name="T32" fmla="*/ 192 w 283"/>
                <a:gd name="T33" fmla="*/ 435 h 77"/>
                <a:gd name="T34" fmla="*/ 237 w 283"/>
                <a:gd name="T35" fmla="*/ 345 h 77"/>
                <a:gd name="T36" fmla="*/ 90 w 283"/>
                <a:gd name="T37" fmla="*/ 345 h 77"/>
                <a:gd name="T38" fmla="*/ 90 w 283"/>
                <a:gd name="T39" fmla="*/ 90 h 77"/>
                <a:gd name="T40" fmla="*/ 373 w 283"/>
                <a:gd name="T41" fmla="*/ 90 h 77"/>
                <a:gd name="T42" fmla="*/ 418 w 283"/>
                <a:gd name="T43" fmla="*/ 0 h 77"/>
                <a:gd name="T44" fmla="*/ 1358 w 283"/>
                <a:gd name="T45" fmla="*/ 0 h 77"/>
                <a:gd name="T46" fmla="*/ 1026 w 283"/>
                <a:gd name="T47" fmla="*/ 0 h 77"/>
                <a:gd name="T48" fmla="*/ 981 w 283"/>
                <a:gd name="T49" fmla="*/ 90 h 77"/>
                <a:gd name="T50" fmla="*/ 1410 w 283"/>
                <a:gd name="T51" fmla="*/ 90 h 77"/>
                <a:gd name="T52" fmla="*/ 1358 w 283"/>
                <a:gd name="T53" fmla="*/ 0 h 7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83" h="77">
                  <a:moveTo>
                    <a:pt x="275" y="61"/>
                  </a:moveTo>
                  <a:cubicBezTo>
                    <a:pt x="150" y="61"/>
                    <a:pt x="150" y="61"/>
                    <a:pt x="150" y="61"/>
                  </a:cubicBezTo>
                  <a:cubicBezTo>
                    <a:pt x="142" y="77"/>
                    <a:pt x="142" y="77"/>
                    <a:pt x="142" y="77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79" y="68"/>
                    <a:pt x="278" y="68"/>
                    <a:pt x="278" y="67"/>
                  </a:cubicBezTo>
                  <a:cubicBezTo>
                    <a:pt x="275" y="61"/>
                    <a:pt x="275" y="61"/>
                    <a:pt x="275" y="61"/>
                  </a:cubicBezTo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1" y="73"/>
                    <a:pt x="2" y="74"/>
                  </a:cubicBezTo>
                  <a:cubicBezTo>
                    <a:pt x="4" y="76"/>
                    <a:pt x="6" y="77"/>
                    <a:pt x="8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74" y="0"/>
                    <a:pt x="74" y="0"/>
                    <a:pt x="74" y="0"/>
                  </a:cubicBezTo>
                  <a:moveTo>
                    <a:pt x="241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250" y="16"/>
                    <a:pt x="250" y="16"/>
                    <a:pt x="250" y="16"/>
                  </a:cubicBezTo>
                  <a:cubicBezTo>
                    <a:pt x="241" y="0"/>
                    <a:pt x="241" y="0"/>
                    <a:pt x="241" y="0"/>
                  </a:cubicBezTo>
                </a:path>
              </a:pathLst>
            </a:custGeom>
            <a:solidFill>
              <a:srgbClr val="44B4B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41" name="Freeform 705"/>
            <p:cNvSpPr>
              <a:spLocks noEditPoints="1"/>
            </p:cNvSpPr>
            <p:nvPr/>
          </p:nvSpPr>
          <p:spPr bwMode="auto">
            <a:xfrm>
              <a:off x="4717" y="6623"/>
              <a:ext cx="117" cy="183"/>
            </a:xfrm>
            <a:custGeom>
              <a:avLst/>
              <a:gdLst>
                <a:gd name="T0" fmla="*/ 41 w 117"/>
                <a:gd name="T1" fmla="*/ 145 h 183"/>
                <a:gd name="T2" fmla="*/ 22 w 117"/>
                <a:gd name="T3" fmla="*/ 145 h 183"/>
                <a:gd name="T4" fmla="*/ 0 w 117"/>
                <a:gd name="T5" fmla="*/ 183 h 183"/>
                <a:gd name="T6" fmla="*/ 22 w 117"/>
                <a:gd name="T7" fmla="*/ 183 h 183"/>
                <a:gd name="T8" fmla="*/ 41 w 117"/>
                <a:gd name="T9" fmla="*/ 145 h 183"/>
                <a:gd name="T10" fmla="*/ 117 w 117"/>
                <a:gd name="T11" fmla="*/ 0 h 183"/>
                <a:gd name="T12" fmla="*/ 98 w 117"/>
                <a:gd name="T13" fmla="*/ 0 h 183"/>
                <a:gd name="T14" fmla="*/ 76 w 117"/>
                <a:gd name="T15" fmla="*/ 38 h 183"/>
                <a:gd name="T16" fmla="*/ 98 w 117"/>
                <a:gd name="T17" fmla="*/ 38 h 183"/>
                <a:gd name="T18" fmla="*/ 117 w 117"/>
                <a:gd name="T19" fmla="*/ 0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83">
                  <a:moveTo>
                    <a:pt x="41" y="145"/>
                  </a:moveTo>
                  <a:lnTo>
                    <a:pt x="22" y="145"/>
                  </a:lnTo>
                  <a:lnTo>
                    <a:pt x="0" y="183"/>
                  </a:lnTo>
                  <a:lnTo>
                    <a:pt x="22" y="183"/>
                  </a:lnTo>
                  <a:lnTo>
                    <a:pt x="41" y="145"/>
                  </a:lnTo>
                  <a:close/>
                  <a:moveTo>
                    <a:pt x="117" y="0"/>
                  </a:moveTo>
                  <a:lnTo>
                    <a:pt x="98" y="0"/>
                  </a:lnTo>
                  <a:lnTo>
                    <a:pt x="76" y="38"/>
                  </a:lnTo>
                  <a:lnTo>
                    <a:pt x="98" y="38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3FA5B3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42" name="Freeform 706"/>
            <p:cNvSpPr>
              <a:spLocks noEditPoints="1"/>
            </p:cNvSpPr>
            <p:nvPr/>
          </p:nvSpPr>
          <p:spPr bwMode="auto">
            <a:xfrm>
              <a:off x="4717" y="6623"/>
              <a:ext cx="117" cy="183"/>
            </a:xfrm>
            <a:custGeom>
              <a:avLst/>
              <a:gdLst>
                <a:gd name="T0" fmla="*/ 41 w 117"/>
                <a:gd name="T1" fmla="*/ 145 h 183"/>
                <a:gd name="T2" fmla="*/ 22 w 117"/>
                <a:gd name="T3" fmla="*/ 145 h 183"/>
                <a:gd name="T4" fmla="*/ 0 w 117"/>
                <a:gd name="T5" fmla="*/ 183 h 183"/>
                <a:gd name="T6" fmla="*/ 22 w 117"/>
                <a:gd name="T7" fmla="*/ 183 h 183"/>
                <a:gd name="T8" fmla="*/ 41 w 117"/>
                <a:gd name="T9" fmla="*/ 145 h 183"/>
                <a:gd name="T10" fmla="*/ 117 w 117"/>
                <a:gd name="T11" fmla="*/ 0 h 183"/>
                <a:gd name="T12" fmla="*/ 98 w 117"/>
                <a:gd name="T13" fmla="*/ 0 h 183"/>
                <a:gd name="T14" fmla="*/ 76 w 117"/>
                <a:gd name="T15" fmla="*/ 38 h 183"/>
                <a:gd name="T16" fmla="*/ 98 w 117"/>
                <a:gd name="T17" fmla="*/ 38 h 183"/>
                <a:gd name="T18" fmla="*/ 117 w 117"/>
                <a:gd name="T19" fmla="*/ 0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83">
                  <a:moveTo>
                    <a:pt x="41" y="145"/>
                  </a:moveTo>
                  <a:lnTo>
                    <a:pt x="22" y="145"/>
                  </a:lnTo>
                  <a:lnTo>
                    <a:pt x="0" y="183"/>
                  </a:lnTo>
                  <a:lnTo>
                    <a:pt x="22" y="183"/>
                  </a:lnTo>
                  <a:lnTo>
                    <a:pt x="41" y="145"/>
                  </a:lnTo>
                  <a:moveTo>
                    <a:pt x="117" y="0"/>
                  </a:moveTo>
                  <a:lnTo>
                    <a:pt x="98" y="0"/>
                  </a:lnTo>
                  <a:lnTo>
                    <a:pt x="76" y="38"/>
                  </a:lnTo>
                  <a:lnTo>
                    <a:pt x="98" y="38"/>
                  </a:lnTo>
                  <a:lnTo>
                    <a:pt x="1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43" name="Freeform 707"/>
            <p:cNvSpPr>
              <a:spLocks noEditPoints="1"/>
            </p:cNvSpPr>
            <p:nvPr/>
          </p:nvSpPr>
          <p:spPr bwMode="auto">
            <a:xfrm>
              <a:off x="4974" y="6623"/>
              <a:ext cx="90" cy="159"/>
            </a:xfrm>
            <a:custGeom>
              <a:avLst/>
              <a:gdLst>
                <a:gd name="T0" fmla="*/ 213 w 38"/>
                <a:gd name="T1" fmla="*/ 344 h 67"/>
                <a:gd name="T2" fmla="*/ 192 w 38"/>
                <a:gd name="T3" fmla="*/ 344 h 67"/>
                <a:gd name="T4" fmla="*/ 208 w 38"/>
                <a:gd name="T5" fmla="*/ 377 h 67"/>
                <a:gd name="T6" fmla="*/ 213 w 38"/>
                <a:gd name="T7" fmla="*/ 344 h 67"/>
                <a:gd name="T8" fmla="*/ 50 w 38"/>
                <a:gd name="T9" fmla="*/ 0 h 67"/>
                <a:gd name="T10" fmla="*/ 0 w 38"/>
                <a:gd name="T11" fmla="*/ 0 h 67"/>
                <a:gd name="T12" fmla="*/ 50 w 38"/>
                <a:gd name="T13" fmla="*/ 90 h 67"/>
                <a:gd name="T14" fmla="*/ 102 w 38"/>
                <a:gd name="T15" fmla="*/ 90 h 67"/>
                <a:gd name="T16" fmla="*/ 50 w 38"/>
                <a:gd name="T17" fmla="*/ 0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67">
                  <a:moveTo>
                    <a:pt x="38" y="61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5"/>
                    <a:pt x="37" y="62"/>
                    <a:pt x="38" y="61"/>
                  </a:cubicBezTo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3FA5B3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44" name="Freeform 708"/>
            <p:cNvSpPr>
              <a:spLocks/>
            </p:cNvSpPr>
            <p:nvPr/>
          </p:nvSpPr>
          <p:spPr bwMode="auto">
            <a:xfrm>
              <a:off x="5062" y="6768"/>
              <a:ext cx="38" cy="38"/>
            </a:xfrm>
            <a:custGeom>
              <a:avLst/>
              <a:gdLst>
                <a:gd name="T0" fmla="*/ 29 w 16"/>
                <a:gd name="T1" fmla="*/ 0 h 16"/>
                <a:gd name="T2" fmla="*/ 5 w 16"/>
                <a:gd name="T3" fmla="*/ 0 h 16"/>
                <a:gd name="T4" fmla="*/ 0 w 16"/>
                <a:gd name="T5" fmla="*/ 33 h 16"/>
                <a:gd name="T6" fmla="*/ 5 w 16"/>
                <a:gd name="T7" fmla="*/ 45 h 16"/>
                <a:gd name="T8" fmla="*/ 12 w 16"/>
                <a:gd name="T9" fmla="*/ 45 h 16"/>
                <a:gd name="T10" fmla="*/ 45 w 16"/>
                <a:gd name="T11" fmla="*/ 24 h 16"/>
                <a:gd name="T12" fmla="*/ 12 w 16"/>
                <a:gd name="T13" fmla="*/ 45 h 16"/>
                <a:gd name="T14" fmla="*/ 5 w 16"/>
                <a:gd name="T15" fmla="*/ 45 h 16"/>
                <a:gd name="T16" fmla="*/ 29 w 16"/>
                <a:gd name="T17" fmla="*/ 90 h 16"/>
                <a:gd name="T18" fmla="*/ 90 w 16"/>
                <a:gd name="T19" fmla="*/ 90 h 16"/>
                <a:gd name="T20" fmla="*/ 62 w 16"/>
                <a:gd name="T21" fmla="*/ 50 h 16"/>
                <a:gd name="T22" fmla="*/ 62 w 16"/>
                <a:gd name="T23" fmla="*/ 50 h 16"/>
                <a:gd name="T24" fmla="*/ 29 w 16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16">
                  <a:moveTo>
                    <a:pt x="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4"/>
                    <a:pt x="0" y="6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14"/>
                    <a:pt x="12" y="12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FA5B3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45" name="Freeform 709"/>
            <p:cNvSpPr>
              <a:spLocks noEditPoints="1"/>
            </p:cNvSpPr>
            <p:nvPr/>
          </p:nvSpPr>
          <p:spPr bwMode="auto">
            <a:xfrm>
              <a:off x="4525" y="6623"/>
              <a:ext cx="171" cy="183"/>
            </a:xfrm>
            <a:custGeom>
              <a:avLst/>
              <a:gdLst>
                <a:gd name="T0" fmla="*/ 95 w 171"/>
                <a:gd name="T1" fmla="*/ 145 h 183"/>
                <a:gd name="T2" fmla="*/ 19 w 171"/>
                <a:gd name="T3" fmla="*/ 145 h 183"/>
                <a:gd name="T4" fmla="*/ 0 w 171"/>
                <a:gd name="T5" fmla="*/ 183 h 183"/>
                <a:gd name="T6" fmla="*/ 76 w 171"/>
                <a:gd name="T7" fmla="*/ 183 h 183"/>
                <a:gd name="T8" fmla="*/ 95 w 171"/>
                <a:gd name="T9" fmla="*/ 145 h 183"/>
                <a:gd name="T10" fmla="*/ 171 w 171"/>
                <a:gd name="T11" fmla="*/ 0 h 183"/>
                <a:gd name="T12" fmla="*/ 95 w 171"/>
                <a:gd name="T13" fmla="*/ 0 h 183"/>
                <a:gd name="T14" fmla="*/ 76 w 171"/>
                <a:gd name="T15" fmla="*/ 38 h 183"/>
                <a:gd name="T16" fmla="*/ 152 w 171"/>
                <a:gd name="T17" fmla="*/ 38 h 183"/>
                <a:gd name="T18" fmla="*/ 171 w 171"/>
                <a:gd name="T19" fmla="*/ 0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1" h="183">
                  <a:moveTo>
                    <a:pt x="95" y="145"/>
                  </a:moveTo>
                  <a:lnTo>
                    <a:pt x="19" y="145"/>
                  </a:lnTo>
                  <a:lnTo>
                    <a:pt x="0" y="183"/>
                  </a:lnTo>
                  <a:lnTo>
                    <a:pt x="76" y="183"/>
                  </a:lnTo>
                  <a:lnTo>
                    <a:pt x="95" y="145"/>
                  </a:lnTo>
                  <a:close/>
                  <a:moveTo>
                    <a:pt x="171" y="0"/>
                  </a:moveTo>
                  <a:lnTo>
                    <a:pt x="95" y="0"/>
                  </a:lnTo>
                  <a:lnTo>
                    <a:pt x="76" y="38"/>
                  </a:lnTo>
                  <a:lnTo>
                    <a:pt x="152" y="38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DEAD2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46" name="Freeform 710"/>
            <p:cNvSpPr>
              <a:spLocks noEditPoints="1"/>
            </p:cNvSpPr>
            <p:nvPr/>
          </p:nvSpPr>
          <p:spPr bwMode="auto">
            <a:xfrm>
              <a:off x="4525" y="6623"/>
              <a:ext cx="171" cy="183"/>
            </a:xfrm>
            <a:custGeom>
              <a:avLst/>
              <a:gdLst>
                <a:gd name="T0" fmla="*/ 95 w 171"/>
                <a:gd name="T1" fmla="*/ 145 h 183"/>
                <a:gd name="T2" fmla="*/ 19 w 171"/>
                <a:gd name="T3" fmla="*/ 145 h 183"/>
                <a:gd name="T4" fmla="*/ 0 w 171"/>
                <a:gd name="T5" fmla="*/ 183 h 183"/>
                <a:gd name="T6" fmla="*/ 76 w 171"/>
                <a:gd name="T7" fmla="*/ 183 h 183"/>
                <a:gd name="T8" fmla="*/ 95 w 171"/>
                <a:gd name="T9" fmla="*/ 145 h 183"/>
                <a:gd name="T10" fmla="*/ 171 w 171"/>
                <a:gd name="T11" fmla="*/ 0 h 183"/>
                <a:gd name="T12" fmla="*/ 95 w 171"/>
                <a:gd name="T13" fmla="*/ 0 h 183"/>
                <a:gd name="T14" fmla="*/ 76 w 171"/>
                <a:gd name="T15" fmla="*/ 38 h 183"/>
                <a:gd name="T16" fmla="*/ 152 w 171"/>
                <a:gd name="T17" fmla="*/ 38 h 183"/>
                <a:gd name="T18" fmla="*/ 171 w 171"/>
                <a:gd name="T19" fmla="*/ 0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1" h="183">
                  <a:moveTo>
                    <a:pt x="95" y="145"/>
                  </a:moveTo>
                  <a:lnTo>
                    <a:pt x="19" y="145"/>
                  </a:lnTo>
                  <a:lnTo>
                    <a:pt x="0" y="183"/>
                  </a:lnTo>
                  <a:lnTo>
                    <a:pt x="76" y="183"/>
                  </a:lnTo>
                  <a:lnTo>
                    <a:pt x="95" y="145"/>
                  </a:lnTo>
                  <a:moveTo>
                    <a:pt x="171" y="0"/>
                  </a:moveTo>
                  <a:lnTo>
                    <a:pt x="95" y="0"/>
                  </a:lnTo>
                  <a:lnTo>
                    <a:pt x="76" y="38"/>
                  </a:lnTo>
                  <a:lnTo>
                    <a:pt x="152" y="38"/>
                  </a:lnTo>
                  <a:lnTo>
                    <a:pt x="1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47" name="Freeform 711"/>
            <p:cNvSpPr>
              <a:spLocks noEditPoints="1"/>
            </p:cNvSpPr>
            <p:nvPr/>
          </p:nvSpPr>
          <p:spPr bwMode="auto">
            <a:xfrm>
              <a:off x="4482" y="6623"/>
              <a:ext cx="333" cy="183"/>
            </a:xfrm>
            <a:custGeom>
              <a:avLst/>
              <a:gdLst>
                <a:gd name="T0" fmla="*/ 62 w 333"/>
                <a:gd name="T1" fmla="*/ 145 h 183"/>
                <a:gd name="T2" fmla="*/ 19 w 333"/>
                <a:gd name="T3" fmla="*/ 145 h 183"/>
                <a:gd name="T4" fmla="*/ 0 w 333"/>
                <a:gd name="T5" fmla="*/ 183 h 183"/>
                <a:gd name="T6" fmla="*/ 43 w 333"/>
                <a:gd name="T7" fmla="*/ 183 h 183"/>
                <a:gd name="T8" fmla="*/ 62 w 333"/>
                <a:gd name="T9" fmla="*/ 145 h 183"/>
                <a:gd name="T10" fmla="*/ 257 w 333"/>
                <a:gd name="T11" fmla="*/ 145 h 183"/>
                <a:gd name="T12" fmla="*/ 235 w 333"/>
                <a:gd name="T13" fmla="*/ 145 h 183"/>
                <a:gd name="T14" fmla="*/ 214 w 333"/>
                <a:gd name="T15" fmla="*/ 183 h 183"/>
                <a:gd name="T16" fmla="*/ 235 w 333"/>
                <a:gd name="T17" fmla="*/ 183 h 183"/>
                <a:gd name="T18" fmla="*/ 257 w 333"/>
                <a:gd name="T19" fmla="*/ 145 h 183"/>
                <a:gd name="T20" fmla="*/ 138 w 333"/>
                <a:gd name="T21" fmla="*/ 0 h 183"/>
                <a:gd name="T22" fmla="*/ 95 w 333"/>
                <a:gd name="T23" fmla="*/ 0 h 183"/>
                <a:gd name="T24" fmla="*/ 76 w 333"/>
                <a:gd name="T25" fmla="*/ 38 h 183"/>
                <a:gd name="T26" fmla="*/ 119 w 333"/>
                <a:gd name="T27" fmla="*/ 38 h 183"/>
                <a:gd name="T28" fmla="*/ 138 w 333"/>
                <a:gd name="T29" fmla="*/ 0 h 183"/>
                <a:gd name="T30" fmla="*/ 333 w 333"/>
                <a:gd name="T31" fmla="*/ 0 h 183"/>
                <a:gd name="T32" fmla="*/ 311 w 333"/>
                <a:gd name="T33" fmla="*/ 0 h 183"/>
                <a:gd name="T34" fmla="*/ 290 w 333"/>
                <a:gd name="T35" fmla="*/ 38 h 183"/>
                <a:gd name="T36" fmla="*/ 311 w 333"/>
                <a:gd name="T37" fmla="*/ 38 h 183"/>
                <a:gd name="T38" fmla="*/ 333 w 333"/>
                <a:gd name="T39" fmla="*/ 0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3" h="183">
                  <a:moveTo>
                    <a:pt x="62" y="145"/>
                  </a:moveTo>
                  <a:lnTo>
                    <a:pt x="19" y="145"/>
                  </a:lnTo>
                  <a:lnTo>
                    <a:pt x="0" y="183"/>
                  </a:lnTo>
                  <a:lnTo>
                    <a:pt x="43" y="183"/>
                  </a:lnTo>
                  <a:lnTo>
                    <a:pt x="62" y="145"/>
                  </a:lnTo>
                  <a:close/>
                  <a:moveTo>
                    <a:pt x="257" y="145"/>
                  </a:moveTo>
                  <a:lnTo>
                    <a:pt x="235" y="145"/>
                  </a:lnTo>
                  <a:lnTo>
                    <a:pt x="214" y="183"/>
                  </a:lnTo>
                  <a:lnTo>
                    <a:pt x="235" y="183"/>
                  </a:lnTo>
                  <a:lnTo>
                    <a:pt x="257" y="145"/>
                  </a:lnTo>
                  <a:close/>
                  <a:moveTo>
                    <a:pt x="138" y="0"/>
                  </a:moveTo>
                  <a:lnTo>
                    <a:pt x="95" y="0"/>
                  </a:lnTo>
                  <a:lnTo>
                    <a:pt x="76" y="38"/>
                  </a:lnTo>
                  <a:lnTo>
                    <a:pt x="119" y="38"/>
                  </a:lnTo>
                  <a:lnTo>
                    <a:pt x="138" y="0"/>
                  </a:lnTo>
                  <a:close/>
                  <a:moveTo>
                    <a:pt x="333" y="0"/>
                  </a:moveTo>
                  <a:lnTo>
                    <a:pt x="311" y="0"/>
                  </a:lnTo>
                  <a:lnTo>
                    <a:pt x="290" y="38"/>
                  </a:lnTo>
                  <a:lnTo>
                    <a:pt x="311" y="38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48" name="Freeform 712"/>
            <p:cNvSpPr>
              <a:spLocks noEditPoints="1"/>
            </p:cNvSpPr>
            <p:nvPr/>
          </p:nvSpPr>
          <p:spPr bwMode="auto">
            <a:xfrm>
              <a:off x="4482" y="6623"/>
              <a:ext cx="333" cy="183"/>
            </a:xfrm>
            <a:custGeom>
              <a:avLst/>
              <a:gdLst>
                <a:gd name="T0" fmla="*/ 62 w 333"/>
                <a:gd name="T1" fmla="*/ 145 h 183"/>
                <a:gd name="T2" fmla="*/ 19 w 333"/>
                <a:gd name="T3" fmla="*/ 145 h 183"/>
                <a:gd name="T4" fmla="*/ 0 w 333"/>
                <a:gd name="T5" fmla="*/ 183 h 183"/>
                <a:gd name="T6" fmla="*/ 43 w 333"/>
                <a:gd name="T7" fmla="*/ 183 h 183"/>
                <a:gd name="T8" fmla="*/ 62 w 333"/>
                <a:gd name="T9" fmla="*/ 145 h 183"/>
                <a:gd name="T10" fmla="*/ 257 w 333"/>
                <a:gd name="T11" fmla="*/ 145 h 183"/>
                <a:gd name="T12" fmla="*/ 235 w 333"/>
                <a:gd name="T13" fmla="*/ 145 h 183"/>
                <a:gd name="T14" fmla="*/ 214 w 333"/>
                <a:gd name="T15" fmla="*/ 183 h 183"/>
                <a:gd name="T16" fmla="*/ 235 w 333"/>
                <a:gd name="T17" fmla="*/ 183 h 183"/>
                <a:gd name="T18" fmla="*/ 257 w 333"/>
                <a:gd name="T19" fmla="*/ 145 h 183"/>
                <a:gd name="T20" fmla="*/ 138 w 333"/>
                <a:gd name="T21" fmla="*/ 0 h 183"/>
                <a:gd name="T22" fmla="*/ 95 w 333"/>
                <a:gd name="T23" fmla="*/ 0 h 183"/>
                <a:gd name="T24" fmla="*/ 76 w 333"/>
                <a:gd name="T25" fmla="*/ 38 h 183"/>
                <a:gd name="T26" fmla="*/ 119 w 333"/>
                <a:gd name="T27" fmla="*/ 38 h 183"/>
                <a:gd name="T28" fmla="*/ 138 w 333"/>
                <a:gd name="T29" fmla="*/ 0 h 183"/>
                <a:gd name="T30" fmla="*/ 333 w 333"/>
                <a:gd name="T31" fmla="*/ 0 h 183"/>
                <a:gd name="T32" fmla="*/ 311 w 333"/>
                <a:gd name="T33" fmla="*/ 0 h 183"/>
                <a:gd name="T34" fmla="*/ 290 w 333"/>
                <a:gd name="T35" fmla="*/ 38 h 183"/>
                <a:gd name="T36" fmla="*/ 311 w 333"/>
                <a:gd name="T37" fmla="*/ 38 h 183"/>
                <a:gd name="T38" fmla="*/ 333 w 333"/>
                <a:gd name="T39" fmla="*/ 0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3" h="183">
                  <a:moveTo>
                    <a:pt x="62" y="145"/>
                  </a:moveTo>
                  <a:lnTo>
                    <a:pt x="19" y="145"/>
                  </a:lnTo>
                  <a:lnTo>
                    <a:pt x="0" y="183"/>
                  </a:lnTo>
                  <a:lnTo>
                    <a:pt x="43" y="183"/>
                  </a:lnTo>
                  <a:lnTo>
                    <a:pt x="62" y="145"/>
                  </a:lnTo>
                  <a:moveTo>
                    <a:pt x="257" y="145"/>
                  </a:moveTo>
                  <a:lnTo>
                    <a:pt x="235" y="145"/>
                  </a:lnTo>
                  <a:lnTo>
                    <a:pt x="214" y="183"/>
                  </a:lnTo>
                  <a:lnTo>
                    <a:pt x="235" y="183"/>
                  </a:lnTo>
                  <a:lnTo>
                    <a:pt x="257" y="145"/>
                  </a:lnTo>
                  <a:moveTo>
                    <a:pt x="138" y="0"/>
                  </a:moveTo>
                  <a:lnTo>
                    <a:pt x="95" y="0"/>
                  </a:lnTo>
                  <a:lnTo>
                    <a:pt x="76" y="38"/>
                  </a:lnTo>
                  <a:lnTo>
                    <a:pt x="119" y="38"/>
                  </a:lnTo>
                  <a:lnTo>
                    <a:pt x="138" y="0"/>
                  </a:lnTo>
                  <a:moveTo>
                    <a:pt x="333" y="0"/>
                  </a:moveTo>
                  <a:lnTo>
                    <a:pt x="311" y="0"/>
                  </a:lnTo>
                  <a:lnTo>
                    <a:pt x="290" y="38"/>
                  </a:lnTo>
                  <a:lnTo>
                    <a:pt x="311" y="38"/>
                  </a:lnTo>
                  <a:lnTo>
                    <a:pt x="3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49" name="Freeform 713"/>
            <p:cNvSpPr>
              <a:spLocks noEditPoints="1"/>
            </p:cNvSpPr>
            <p:nvPr/>
          </p:nvSpPr>
          <p:spPr bwMode="auto">
            <a:xfrm>
              <a:off x="4601" y="6623"/>
              <a:ext cx="169" cy="183"/>
            </a:xfrm>
            <a:custGeom>
              <a:avLst/>
              <a:gdLst>
                <a:gd name="T0" fmla="*/ 95 w 169"/>
                <a:gd name="T1" fmla="*/ 145 h 183"/>
                <a:gd name="T2" fmla="*/ 19 w 169"/>
                <a:gd name="T3" fmla="*/ 145 h 183"/>
                <a:gd name="T4" fmla="*/ 0 w 169"/>
                <a:gd name="T5" fmla="*/ 183 h 183"/>
                <a:gd name="T6" fmla="*/ 74 w 169"/>
                <a:gd name="T7" fmla="*/ 183 h 183"/>
                <a:gd name="T8" fmla="*/ 95 w 169"/>
                <a:gd name="T9" fmla="*/ 145 h 183"/>
                <a:gd name="T10" fmla="*/ 169 w 169"/>
                <a:gd name="T11" fmla="*/ 0 h 183"/>
                <a:gd name="T12" fmla="*/ 95 w 169"/>
                <a:gd name="T13" fmla="*/ 0 h 183"/>
                <a:gd name="T14" fmla="*/ 76 w 169"/>
                <a:gd name="T15" fmla="*/ 38 h 183"/>
                <a:gd name="T16" fmla="*/ 150 w 169"/>
                <a:gd name="T17" fmla="*/ 38 h 183"/>
                <a:gd name="T18" fmla="*/ 169 w 169"/>
                <a:gd name="T19" fmla="*/ 0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9" h="183">
                  <a:moveTo>
                    <a:pt x="95" y="145"/>
                  </a:moveTo>
                  <a:lnTo>
                    <a:pt x="19" y="145"/>
                  </a:lnTo>
                  <a:lnTo>
                    <a:pt x="0" y="183"/>
                  </a:lnTo>
                  <a:lnTo>
                    <a:pt x="74" y="183"/>
                  </a:lnTo>
                  <a:lnTo>
                    <a:pt x="95" y="145"/>
                  </a:lnTo>
                  <a:close/>
                  <a:moveTo>
                    <a:pt x="169" y="0"/>
                  </a:moveTo>
                  <a:lnTo>
                    <a:pt x="95" y="0"/>
                  </a:lnTo>
                  <a:lnTo>
                    <a:pt x="76" y="38"/>
                  </a:lnTo>
                  <a:lnTo>
                    <a:pt x="150" y="3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D4A82B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50" name="Freeform 714"/>
            <p:cNvSpPr>
              <a:spLocks noEditPoints="1"/>
            </p:cNvSpPr>
            <p:nvPr/>
          </p:nvSpPr>
          <p:spPr bwMode="auto">
            <a:xfrm>
              <a:off x="4601" y="6623"/>
              <a:ext cx="169" cy="183"/>
            </a:xfrm>
            <a:custGeom>
              <a:avLst/>
              <a:gdLst>
                <a:gd name="T0" fmla="*/ 95 w 169"/>
                <a:gd name="T1" fmla="*/ 145 h 183"/>
                <a:gd name="T2" fmla="*/ 19 w 169"/>
                <a:gd name="T3" fmla="*/ 145 h 183"/>
                <a:gd name="T4" fmla="*/ 0 w 169"/>
                <a:gd name="T5" fmla="*/ 183 h 183"/>
                <a:gd name="T6" fmla="*/ 74 w 169"/>
                <a:gd name="T7" fmla="*/ 183 h 183"/>
                <a:gd name="T8" fmla="*/ 95 w 169"/>
                <a:gd name="T9" fmla="*/ 145 h 183"/>
                <a:gd name="T10" fmla="*/ 169 w 169"/>
                <a:gd name="T11" fmla="*/ 0 h 183"/>
                <a:gd name="T12" fmla="*/ 95 w 169"/>
                <a:gd name="T13" fmla="*/ 0 h 183"/>
                <a:gd name="T14" fmla="*/ 76 w 169"/>
                <a:gd name="T15" fmla="*/ 38 h 183"/>
                <a:gd name="T16" fmla="*/ 150 w 169"/>
                <a:gd name="T17" fmla="*/ 38 h 183"/>
                <a:gd name="T18" fmla="*/ 169 w 169"/>
                <a:gd name="T19" fmla="*/ 0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9" h="183">
                  <a:moveTo>
                    <a:pt x="95" y="145"/>
                  </a:moveTo>
                  <a:lnTo>
                    <a:pt x="19" y="145"/>
                  </a:lnTo>
                  <a:lnTo>
                    <a:pt x="0" y="183"/>
                  </a:lnTo>
                  <a:lnTo>
                    <a:pt x="74" y="183"/>
                  </a:lnTo>
                  <a:lnTo>
                    <a:pt x="95" y="145"/>
                  </a:lnTo>
                  <a:moveTo>
                    <a:pt x="169" y="0"/>
                  </a:moveTo>
                  <a:lnTo>
                    <a:pt x="95" y="0"/>
                  </a:lnTo>
                  <a:lnTo>
                    <a:pt x="76" y="38"/>
                  </a:lnTo>
                  <a:lnTo>
                    <a:pt x="150" y="38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51" name="Freeform 715"/>
            <p:cNvSpPr>
              <a:spLocks noEditPoints="1"/>
            </p:cNvSpPr>
            <p:nvPr/>
          </p:nvSpPr>
          <p:spPr bwMode="auto">
            <a:xfrm>
              <a:off x="4675" y="6623"/>
              <a:ext cx="118" cy="183"/>
            </a:xfrm>
            <a:custGeom>
              <a:avLst/>
              <a:gdLst>
                <a:gd name="T0" fmla="*/ 42 w 118"/>
                <a:gd name="T1" fmla="*/ 145 h 183"/>
                <a:gd name="T2" fmla="*/ 21 w 118"/>
                <a:gd name="T3" fmla="*/ 145 h 183"/>
                <a:gd name="T4" fmla="*/ 0 w 118"/>
                <a:gd name="T5" fmla="*/ 183 h 183"/>
                <a:gd name="T6" fmla="*/ 21 w 118"/>
                <a:gd name="T7" fmla="*/ 183 h 183"/>
                <a:gd name="T8" fmla="*/ 42 w 118"/>
                <a:gd name="T9" fmla="*/ 145 h 183"/>
                <a:gd name="T10" fmla="*/ 118 w 118"/>
                <a:gd name="T11" fmla="*/ 0 h 183"/>
                <a:gd name="T12" fmla="*/ 95 w 118"/>
                <a:gd name="T13" fmla="*/ 0 h 183"/>
                <a:gd name="T14" fmla="*/ 76 w 118"/>
                <a:gd name="T15" fmla="*/ 38 h 183"/>
                <a:gd name="T16" fmla="*/ 97 w 118"/>
                <a:gd name="T17" fmla="*/ 38 h 183"/>
                <a:gd name="T18" fmla="*/ 118 w 118"/>
                <a:gd name="T19" fmla="*/ 0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" h="183">
                  <a:moveTo>
                    <a:pt x="42" y="145"/>
                  </a:moveTo>
                  <a:lnTo>
                    <a:pt x="21" y="145"/>
                  </a:lnTo>
                  <a:lnTo>
                    <a:pt x="0" y="183"/>
                  </a:lnTo>
                  <a:lnTo>
                    <a:pt x="21" y="183"/>
                  </a:lnTo>
                  <a:lnTo>
                    <a:pt x="42" y="145"/>
                  </a:lnTo>
                  <a:close/>
                  <a:moveTo>
                    <a:pt x="118" y="0"/>
                  </a:moveTo>
                  <a:lnTo>
                    <a:pt x="95" y="0"/>
                  </a:lnTo>
                  <a:lnTo>
                    <a:pt x="76" y="38"/>
                  </a:lnTo>
                  <a:lnTo>
                    <a:pt x="97" y="3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52" name="Freeform 716"/>
            <p:cNvSpPr>
              <a:spLocks noEditPoints="1"/>
            </p:cNvSpPr>
            <p:nvPr/>
          </p:nvSpPr>
          <p:spPr bwMode="auto">
            <a:xfrm>
              <a:off x="4675" y="6623"/>
              <a:ext cx="118" cy="183"/>
            </a:xfrm>
            <a:custGeom>
              <a:avLst/>
              <a:gdLst>
                <a:gd name="T0" fmla="*/ 42 w 118"/>
                <a:gd name="T1" fmla="*/ 145 h 183"/>
                <a:gd name="T2" fmla="*/ 21 w 118"/>
                <a:gd name="T3" fmla="*/ 145 h 183"/>
                <a:gd name="T4" fmla="*/ 0 w 118"/>
                <a:gd name="T5" fmla="*/ 183 h 183"/>
                <a:gd name="T6" fmla="*/ 21 w 118"/>
                <a:gd name="T7" fmla="*/ 183 h 183"/>
                <a:gd name="T8" fmla="*/ 42 w 118"/>
                <a:gd name="T9" fmla="*/ 145 h 183"/>
                <a:gd name="T10" fmla="*/ 118 w 118"/>
                <a:gd name="T11" fmla="*/ 0 h 183"/>
                <a:gd name="T12" fmla="*/ 95 w 118"/>
                <a:gd name="T13" fmla="*/ 0 h 183"/>
                <a:gd name="T14" fmla="*/ 76 w 118"/>
                <a:gd name="T15" fmla="*/ 38 h 183"/>
                <a:gd name="T16" fmla="*/ 97 w 118"/>
                <a:gd name="T17" fmla="*/ 38 h 183"/>
                <a:gd name="T18" fmla="*/ 118 w 118"/>
                <a:gd name="T19" fmla="*/ 0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" h="183">
                  <a:moveTo>
                    <a:pt x="42" y="145"/>
                  </a:moveTo>
                  <a:lnTo>
                    <a:pt x="21" y="145"/>
                  </a:lnTo>
                  <a:lnTo>
                    <a:pt x="0" y="183"/>
                  </a:lnTo>
                  <a:lnTo>
                    <a:pt x="21" y="183"/>
                  </a:lnTo>
                  <a:lnTo>
                    <a:pt x="42" y="145"/>
                  </a:lnTo>
                  <a:moveTo>
                    <a:pt x="118" y="0"/>
                  </a:moveTo>
                  <a:lnTo>
                    <a:pt x="95" y="0"/>
                  </a:lnTo>
                  <a:lnTo>
                    <a:pt x="76" y="38"/>
                  </a:lnTo>
                  <a:lnTo>
                    <a:pt x="97" y="38"/>
                  </a:lnTo>
                  <a:lnTo>
                    <a:pt x="1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53" name="Freeform 717"/>
            <p:cNvSpPr>
              <a:spLocks/>
            </p:cNvSpPr>
            <p:nvPr/>
          </p:nvSpPr>
          <p:spPr bwMode="auto">
            <a:xfrm>
              <a:off x="5038" y="6623"/>
              <a:ext cx="88" cy="38"/>
            </a:xfrm>
            <a:custGeom>
              <a:avLst/>
              <a:gdLst>
                <a:gd name="T0" fmla="*/ 66 w 88"/>
                <a:gd name="T1" fmla="*/ 0 h 38"/>
                <a:gd name="T2" fmla="*/ 0 w 88"/>
                <a:gd name="T3" fmla="*/ 0 h 38"/>
                <a:gd name="T4" fmla="*/ 21 w 88"/>
                <a:gd name="T5" fmla="*/ 38 h 38"/>
                <a:gd name="T6" fmla="*/ 88 w 88"/>
                <a:gd name="T7" fmla="*/ 38 h 38"/>
                <a:gd name="T8" fmla="*/ 66 w 8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38">
                  <a:moveTo>
                    <a:pt x="66" y="0"/>
                  </a:moveTo>
                  <a:lnTo>
                    <a:pt x="0" y="0"/>
                  </a:lnTo>
                  <a:lnTo>
                    <a:pt x="21" y="38"/>
                  </a:lnTo>
                  <a:lnTo>
                    <a:pt x="88" y="3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51A1D3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54" name="Freeform 718"/>
            <p:cNvSpPr>
              <a:spLocks/>
            </p:cNvSpPr>
            <p:nvPr/>
          </p:nvSpPr>
          <p:spPr bwMode="auto">
            <a:xfrm>
              <a:off x="5038" y="6623"/>
              <a:ext cx="88" cy="38"/>
            </a:xfrm>
            <a:custGeom>
              <a:avLst/>
              <a:gdLst>
                <a:gd name="T0" fmla="*/ 66 w 88"/>
                <a:gd name="T1" fmla="*/ 0 h 38"/>
                <a:gd name="T2" fmla="*/ 0 w 88"/>
                <a:gd name="T3" fmla="*/ 0 h 38"/>
                <a:gd name="T4" fmla="*/ 21 w 88"/>
                <a:gd name="T5" fmla="*/ 38 h 38"/>
                <a:gd name="T6" fmla="*/ 88 w 88"/>
                <a:gd name="T7" fmla="*/ 38 h 38"/>
                <a:gd name="T8" fmla="*/ 66 w 8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38">
                  <a:moveTo>
                    <a:pt x="66" y="0"/>
                  </a:moveTo>
                  <a:lnTo>
                    <a:pt x="0" y="0"/>
                  </a:lnTo>
                  <a:lnTo>
                    <a:pt x="21" y="38"/>
                  </a:lnTo>
                  <a:lnTo>
                    <a:pt x="88" y="38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55" name="Freeform 719"/>
            <p:cNvSpPr>
              <a:spLocks/>
            </p:cNvSpPr>
            <p:nvPr/>
          </p:nvSpPr>
          <p:spPr bwMode="auto">
            <a:xfrm>
              <a:off x="4995" y="6623"/>
              <a:ext cx="64" cy="38"/>
            </a:xfrm>
            <a:custGeom>
              <a:avLst/>
              <a:gdLst>
                <a:gd name="T0" fmla="*/ 43 w 64"/>
                <a:gd name="T1" fmla="*/ 0 h 38"/>
                <a:gd name="T2" fmla="*/ 0 w 64"/>
                <a:gd name="T3" fmla="*/ 0 h 38"/>
                <a:gd name="T4" fmla="*/ 22 w 64"/>
                <a:gd name="T5" fmla="*/ 38 h 38"/>
                <a:gd name="T6" fmla="*/ 64 w 64"/>
                <a:gd name="T7" fmla="*/ 38 h 38"/>
                <a:gd name="T8" fmla="*/ 43 w 64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38">
                  <a:moveTo>
                    <a:pt x="43" y="0"/>
                  </a:moveTo>
                  <a:lnTo>
                    <a:pt x="0" y="0"/>
                  </a:lnTo>
                  <a:lnTo>
                    <a:pt x="22" y="38"/>
                  </a:lnTo>
                  <a:lnTo>
                    <a:pt x="64" y="3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56" name="Freeform 720"/>
            <p:cNvSpPr>
              <a:spLocks/>
            </p:cNvSpPr>
            <p:nvPr/>
          </p:nvSpPr>
          <p:spPr bwMode="auto">
            <a:xfrm>
              <a:off x="4995" y="6623"/>
              <a:ext cx="64" cy="38"/>
            </a:xfrm>
            <a:custGeom>
              <a:avLst/>
              <a:gdLst>
                <a:gd name="T0" fmla="*/ 43 w 64"/>
                <a:gd name="T1" fmla="*/ 0 h 38"/>
                <a:gd name="T2" fmla="*/ 0 w 64"/>
                <a:gd name="T3" fmla="*/ 0 h 38"/>
                <a:gd name="T4" fmla="*/ 22 w 64"/>
                <a:gd name="T5" fmla="*/ 38 h 38"/>
                <a:gd name="T6" fmla="*/ 64 w 64"/>
                <a:gd name="T7" fmla="*/ 38 h 38"/>
                <a:gd name="T8" fmla="*/ 43 w 64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38">
                  <a:moveTo>
                    <a:pt x="43" y="0"/>
                  </a:moveTo>
                  <a:lnTo>
                    <a:pt x="0" y="0"/>
                  </a:lnTo>
                  <a:lnTo>
                    <a:pt x="22" y="38"/>
                  </a:lnTo>
                  <a:lnTo>
                    <a:pt x="64" y="38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57" name="Freeform 721"/>
            <p:cNvSpPr>
              <a:spLocks/>
            </p:cNvSpPr>
            <p:nvPr/>
          </p:nvSpPr>
          <p:spPr bwMode="auto">
            <a:xfrm>
              <a:off x="5119" y="6768"/>
              <a:ext cx="61" cy="29"/>
            </a:xfrm>
            <a:custGeom>
              <a:avLst/>
              <a:gdLst>
                <a:gd name="T0" fmla="*/ 143 w 26"/>
                <a:gd name="T1" fmla="*/ 0 h 12"/>
                <a:gd name="T2" fmla="*/ 0 w 26"/>
                <a:gd name="T3" fmla="*/ 0 h 12"/>
                <a:gd name="T4" fmla="*/ 5 w 26"/>
                <a:gd name="T5" fmla="*/ 5 h 12"/>
                <a:gd name="T6" fmla="*/ 106 w 26"/>
                <a:gd name="T7" fmla="*/ 70 h 12"/>
                <a:gd name="T8" fmla="*/ 138 w 26"/>
                <a:gd name="T9" fmla="*/ 65 h 12"/>
                <a:gd name="T10" fmla="*/ 143 w 2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2">
                  <a:moveTo>
                    <a:pt x="2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" y="8"/>
                    <a:pt x="12" y="12"/>
                    <a:pt x="19" y="12"/>
                  </a:cubicBezTo>
                  <a:cubicBezTo>
                    <a:pt x="21" y="12"/>
                    <a:pt x="23" y="11"/>
                    <a:pt x="25" y="11"/>
                  </a:cubicBezTo>
                  <a:cubicBezTo>
                    <a:pt x="26" y="7"/>
                    <a:pt x="26" y="3"/>
                    <a:pt x="26" y="0"/>
                  </a:cubicBezTo>
                </a:path>
              </a:pathLst>
            </a:custGeom>
            <a:solidFill>
              <a:srgbClr val="51A1D3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58" name="Freeform 722"/>
            <p:cNvSpPr>
              <a:spLocks/>
            </p:cNvSpPr>
            <p:nvPr/>
          </p:nvSpPr>
          <p:spPr bwMode="auto">
            <a:xfrm>
              <a:off x="5074" y="6768"/>
              <a:ext cx="104" cy="38"/>
            </a:xfrm>
            <a:custGeom>
              <a:avLst/>
              <a:gdLst>
                <a:gd name="T0" fmla="*/ 106 w 44"/>
                <a:gd name="T1" fmla="*/ 0 h 16"/>
                <a:gd name="T2" fmla="*/ 0 w 44"/>
                <a:gd name="T3" fmla="*/ 0 h 16"/>
                <a:gd name="T4" fmla="*/ 33 w 44"/>
                <a:gd name="T5" fmla="*/ 50 h 16"/>
                <a:gd name="T6" fmla="*/ 61 w 44"/>
                <a:gd name="T7" fmla="*/ 90 h 16"/>
                <a:gd name="T8" fmla="*/ 234 w 44"/>
                <a:gd name="T9" fmla="*/ 90 h 16"/>
                <a:gd name="T10" fmla="*/ 246 w 44"/>
                <a:gd name="T11" fmla="*/ 62 h 16"/>
                <a:gd name="T12" fmla="*/ 213 w 44"/>
                <a:gd name="T13" fmla="*/ 69 h 16"/>
                <a:gd name="T14" fmla="*/ 111 w 44"/>
                <a:gd name="T15" fmla="*/ 5 h 16"/>
                <a:gd name="T16" fmla="*/ 106 w 44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16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2"/>
                    <a:pt x="9" y="14"/>
                    <a:pt x="1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4"/>
                    <a:pt x="44" y="12"/>
                    <a:pt x="44" y="11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1" y="12"/>
                    <a:pt x="24" y="8"/>
                    <a:pt x="20" y="1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59" name="Freeform 723"/>
            <p:cNvSpPr>
              <a:spLocks/>
            </p:cNvSpPr>
            <p:nvPr/>
          </p:nvSpPr>
          <p:spPr bwMode="auto">
            <a:xfrm>
              <a:off x="5104" y="6623"/>
              <a:ext cx="69" cy="38"/>
            </a:xfrm>
            <a:custGeom>
              <a:avLst/>
              <a:gdLst>
                <a:gd name="T0" fmla="*/ 48 w 69"/>
                <a:gd name="T1" fmla="*/ 0 h 38"/>
                <a:gd name="T2" fmla="*/ 0 w 69"/>
                <a:gd name="T3" fmla="*/ 0 h 38"/>
                <a:gd name="T4" fmla="*/ 22 w 69"/>
                <a:gd name="T5" fmla="*/ 38 h 38"/>
                <a:gd name="T6" fmla="*/ 69 w 69"/>
                <a:gd name="T7" fmla="*/ 38 h 38"/>
                <a:gd name="T8" fmla="*/ 48 w 69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38">
                  <a:moveTo>
                    <a:pt x="48" y="0"/>
                  </a:moveTo>
                  <a:lnTo>
                    <a:pt x="0" y="0"/>
                  </a:lnTo>
                  <a:lnTo>
                    <a:pt x="22" y="38"/>
                  </a:lnTo>
                  <a:lnTo>
                    <a:pt x="69" y="3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B98C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60" name="Freeform 724"/>
            <p:cNvSpPr>
              <a:spLocks/>
            </p:cNvSpPr>
            <p:nvPr/>
          </p:nvSpPr>
          <p:spPr bwMode="auto">
            <a:xfrm>
              <a:off x="5104" y="6623"/>
              <a:ext cx="69" cy="38"/>
            </a:xfrm>
            <a:custGeom>
              <a:avLst/>
              <a:gdLst>
                <a:gd name="T0" fmla="*/ 48 w 69"/>
                <a:gd name="T1" fmla="*/ 0 h 38"/>
                <a:gd name="T2" fmla="*/ 0 w 69"/>
                <a:gd name="T3" fmla="*/ 0 h 38"/>
                <a:gd name="T4" fmla="*/ 22 w 69"/>
                <a:gd name="T5" fmla="*/ 38 h 38"/>
                <a:gd name="T6" fmla="*/ 69 w 69"/>
                <a:gd name="T7" fmla="*/ 38 h 38"/>
                <a:gd name="T8" fmla="*/ 48 w 69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38">
                  <a:moveTo>
                    <a:pt x="48" y="0"/>
                  </a:moveTo>
                  <a:lnTo>
                    <a:pt x="0" y="0"/>
                  </a:lnTo>
                  <a:lnTo>
                    <a:pt x="22" y="38"/>
                  </a:lnTo>
                  <a:lnTo>
                    <a:pt x="69" y="3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61" name="Freeform 725"/>
            <p:cNvSpPr>
              <a:spLocks/>
            </p:cNvSpPr>
            <p:nvPr/>
          </p:nvSpPr>
          <p:spPr bwMode="auto">
            <a:xfrm>
              <a:off x="5152" y="6623"/>
              <a:ext cx="40" cy="38"/>
            </a:xfrm>
            <a:custGeom>
              <a:avLst/>
              <a:gdLst>
                <a:gd name="T0" fmla="*/ 49 w 17"/>
                <a:gd name="T1" fmla="*/ 0 h 16"/>
                <a:gd name="T2" fmla="*/ 0 w 17"/>
                <a:gd name="T3" fmla="*/ 0 h 16"/>
                <a:gd name="T4" fmla="*/ 49 w 17"/>
                <a:gd name="T5" fmla="*/ 90 h 16"/>
                <a:gd name="T6" fmla="*/ 66 w 17"/>
                <a:gd name="T7" fmla="*/ 90 h 16"/>
                <a:gd name="T8" fmla="*/ 89 w 17"/>
                <a:gd name="T9" fmla="*/ 74 h 16"/>
                <a:gd name="T10" fmla="*/ 94 w 17"/>
                <a:gd name="T11" fmla="*/ 74 h 16"/>
                <a:gd name="T12" fmla="*/ 49 w 17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6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7" y="13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62" name="Freeform 726"/>
            <p:cNvSpPr>
              <a:spLocks/>
            </p:cNvSpPr>
            <p:nvPr/>
          </p:nvSpPr>
          <p:spPr bwMode="auto">
            <a:xfrm>
              <a:off x="5180" y="6654"/>
              <a:ext cx="15" cy="7"/>
            </a:xfrm>
            <a:custGeom>
              <a:avLst/>
              <a:gdLst>
                <a:gd name="T0" fmla="*/ 33 w 6"/>
                <a:gd name="T1" fmla="*/ 0 h 3"/>
                <a:gd name="T2" fmla="*/ 25 w 6"/>
                <a:gd name="T3" fmla="*/ 0 h 3"/>
                <a:gd name="T4" fmla="*/ 0 w 6"/>
                <a:gd name="T5" fmla="*/ 16 h 3"/>
                <a:gd name="T6" fmla="*/ 38 w 6"/>
                <a:gd name="T7" fmla="*/ 16 h 3"/>
                <a:gd name="T8" fmla="*/ 33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63" name="Freeform 727"/>
            <p:cNvSpPr>
              <a:spLocks/>
            </p:cNvSpPr>
            <p:nvPr/>
          </p:nvSpPr>
          <p:spPr bwMode="auto">
            <a:xfrm>
              <a:off x="5178" y="6768"/>
              <a:ext cx="31" cy="26"/>
            </a:xfrm>
            <a:custGeom>
              <a:avLst/>
              <a:gdLst>
                <a:gd name="T0" fmla="*/ 74 w 13"/>
                <a:gd name="T1" fmla="*/ 0 h 11"/>
                <a:gd name="T2" fmla="*/ 5 w 13"/>
                <a:gd name="T3" fmla="*/ 0 h 11"/>
                <a:gd name="T4" fmla="*/ 0 w 13"/>
                <a:gd name="T5" fmla="*/ 61 h 11"/>
                <a:gd name="T6" fmla="*/ 24 w 13"/>
                <a:gd name="T7" fmla="*/ 50 h 11"/>
                <a:gd name="T8" fmla="*/ 24 w 13"/>
                <a:gd name="T9" fmla="*/ 50 h 11"/>
                <a:gd name="T10" fmla="*/ 74 w 13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1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7"/>
                    <a:pt x="0" y="11"/>
                  </a:cubicBezTo>
                  <a:cubicBezTo>
                    <a:pt x="2" y="10"/>
                    <a:pt x="3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8" y="7"/>
                    <a:pt x="11" y="3"/>
                    <a:pt x="13" y="0"/>
                  </a:cubicBezTo>
                </a:path>
              </a:pathLst>
            </a:custGeom>
            <a:solidFill>
              <a:srgbClr val="4B98C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64" name="Freeform 728"/>
            <p:cNvSpPr>
              <a:spLocks/>
            </p:cNvSpPr>
            <p:nvPr/>
          </p:nvSpPr>
          <p:spPr bwMode="auto">
            <a:xfrm>
              <a:off x="5173" y="6768"/>
              <a:ext cx="55" cy="38"/>
            </a:xfrm>
            <a:custGeom>
              <a:avLst/>
              <a:gdLst>
                <a:gd name="T0" fmla="*/ 132 w 23"/>
                <a:gd name="T1" fmla="*/ 0 h 16"/>
                <a:gd name="T2" fmla="*/ 86 w 23"/>
                <a:gd name="T3" fmla="*/ 0 h 16"/>
                <a:gd name="T4" fmla="*/ 33 w 23"/>
                <a:gd name="T5" fmla="*/ 50 h 16"/>
                <a:gd name="T6" fmla="*/ 33 w 23"/>
                <a:gd name="T7" fmla="*/ 50 h 16"/>
                <a:gd name="T8" fmla="*/ 12 w 23"/>
                <a:gd name="T9" fmla="*/ 62 h 16"/>
                <a:gd name="T10" fmla="*/ 0 w 23"/>
                <a:gd name="T11" fmla="*/ 90 h 16"/>
                <a:gd name="T12" fmla="*/ 5 w 23"/>
                <a:gd name="T13" fmla="*/ 90 h 16"/>
                <a:gd name="T14" fmla="*/ 45 w 23"/>
                <a:gd name="T15" fmla="*/ 62 h 16"/>
                <a:gd name="T16" fmla="*/ 45 w 23"/>
                <a:gd name="T17" fmla="*/ 62 h 16"/>
                <a:gd name="T18" fmla="*/ 115 w 23"/>
                <a:gd name="T19" fmla="*/ 40 h 16"/>
                <a:gd name="T20" fmla="*/ 132 w 23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" h="16">
                  <a:moveTo>
                    <a:pt x="2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3"/>
                    <a:pt x="10" y="7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4" y="10"/>
                    <a:pt x="2" y="11"/>
                  </a:cubicBezTo>
                  <a:cubicBezTo>
                    <a:pt x="2" y="12"/>
                    <a:pt x="1" y="14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" y="14"/>
                    <a:pt x="5" y="13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2" y="9"/>
                    <a:pt x="16" y="7"/>
                    <a:pt x="20" y="7"/>
                  </a:cubicBezTo>
                  <a:cubicBezTo>
                    <a:pt x="21" y="4"/>
                    <a:pt x="23" y="2"/>
                    <a:pt x="23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65" name="Freeform 729"/>
            <p:cNvSpPr>
              <a:spLocks/>
            </p:cNvSpPr>
            <p:nvPr/>
          </p:nvSpPr>
          <p:spPr bwMode="auto">
            <a:xfrm>
              <a:off x="5176" y="6785"/>
              <a:ext cx="45" cy="21"/>
            </a:xfrm>
            <a:custGeom>
              <a:avLst/>
              <a:gdLst>
                <a:gd name="T0" fmla="*/ 107 w 19"/>
                <a:gd name="T1" fmla="*/ 0 h 9"/>
                <a:gd name="T2" fmla="*/ 40 w 19"/>
                <a:gd name="T3" fmla="*/ 21 h 9"/>
                <a:gd name="T4" fmla="*/ 40 w 19"/>
                <a:gd name="T5" fmla="*/ 21 h 9"/>
                <a:gd name="T6" fmla="*/ 0 w 19"/>
                <a:gd name="T7" fmla="*/ 49 h 9"/>
                <a:gd name="T8" fmla="*/ 50 w 19"/>
                <a:gd name="T9" fmla="*/ 49 h 9"/>
                <a:gd name="T10" fmla="*/ 57 w 19"/>
                <a:gd name="T11" fmla="*/ 49 h 9"/>
                <a:gd name="T12" fmla="*/ 107 w 19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9">
                  <a:moveTo>
                    <a:pt x="19" y="0"/>
                  </a:moveTo>
                  <a:cubicBezTo>
                    <a:pt x="15" y="0"/>
                    <a:pt x="11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4" y="6"/>
                    <a:pt x="17" y="3"/>
                    <a:pt x="19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66" name="Rectangle 730"/>
            <p:cNvSpPr>
              <a:spLocks noChangeArrowheads="1"/>
            </p:cNvSpPr>
            <p:nvPr/>
          </p:nvSpPr>
          <p:spPr bwMode="auto">
            <a:xfrm>
              <a:off x="4421" y="6604"/>
              <a:ext cx="959" cy="145"/>
            </a:xfrm>
            <a:prstGeom prst="rect">
              <a:avLst/>
            </a:prstGeom>
            <a:solidFill>
              <a:srgbClr val="FFBD1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67" name="Freeform 731"/>
            <p:cNvSpPr>
              <a:spLocks/>
            </p:cNvSpPr>
            <p:nvPr/>
          </p:nvSpPr>
          <p:spPr bwMode="auto">
            <a:xfrm>
              <a:off x="4402" y="6585"/>
              <a:ext cx="997" cy="183"/>
            </a:xfrm>
            <a:custGeom>
              <a:avLst/>
              <a:gdLst>
                <a:gd name="T0" fmla="*/ 2322 w 420"/>
                <a:gd name="T1" fmla="*/ 390 h 77"/>
                <a:gd name="T2" fmla="*/ 2322 w 420"/>
                <a:gd name="T3" fmla="*/ 345 h 77"/>
                <a:gd name="T4" fmla="*/ 90 w 420"/>
                <a:gd name="T5" fmla="*/ 345 h 77"/>
                <a:gd name="T6" fmla="*/ 90 w 420"/>
                <a:gd name="T7" fmla="*/ 90 h 77"/>
                <a:gd name="T8" fmla="*/ 2276 w 420"/>
                <a:gd name="T9" fmla="*/ 90 h 77"/>
                <a:gd name="T10" fmla="*/ 2276 w 420"/>
                <a:gd name="T11" fmla="*/ 390 h 77"/>
                <a:gd name="T12" fmla="*/ 2322 w 420"/>
                <a:gd name="T13" fmla="*/ 390 h 77"/>
                <a:gd name="T14" fmla="*/ 2322 w 420"/>
                <a:gd name="T15" fmla="*/ 345 h 77"/>
                <a:gd name="T16" fmla="*/ 2322 w 420"/>
                <a:gd name="T17" fmla="*/ 390 h 77"/>
                <a:gd name="T18" fmla="*/ 2367 w 420"/>
                <a:gd name="T19" fmla="*/ 390 h 77"/>
                <a:gd name="T20" fmla="*/ 2367 w 420"/>
                <a:gd name="T21" fmla="*/ 45 h 77"/>
                <a:gd name="T22" fmla="*/ 2355 w 420"/>
                <a:gd name="T23" fmla="*/ 12 h 77"/>
                <a:gd name="T24" fmla="*/ 2322 w 420"/>
                <a:gd name="T25" fmla="*/ 0 h 77"/>
                <a:gd name="T26" fmla="*/ 45 w 420"/>
                <a:gd name="T27" fmla="*/ 0 h 77"/>
                <a:gd name="T28" fmla="*/ 12 w 420"/>
                <a:gd name="T29" fmla="*/ 12 h 77"/>
                <a:gd name="T30" fmla="*/ 0 w 420"/>
                <a:gd name="T31" fmla="*/ 45 h 77"/>
                <a:gd name="T32" fmla="*/ 0 w 420"/>
                <a:gd name="T33" fmla="*/ 390 h 77"/>
                <a:gd name="T34" fmla="*/ 12 w 420"/>
                <a:gd name="T35" fmla="*/ 418 h 77"/>
                <a:gd name="T36" fmla="*/ 45 w 420"/>
                <a:gd name="T37" fmla="*/ 435 h 77"/>
                <a:gd name="T38" fmla="*/ 2322 w 420"/>
                <a:gd name="T39" fmla="*/ 435 h 77"/>
                <a:gd name="T40" fmla="*/ 2355 w 420"/>
                <a:gd name="T41" fmla="*/ 418 h 77"/>
                <a:gd name="T42" fmla="*/ 2367 w 420"/>
                <a:gd name="T43" fmla="*/ 390 h 77"/>
                <a:gd name="T44" fmla="*/ 2322 w 420"/>
                <a:gd name="T45" fmla="*/ 390 h 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20" h="77">
                  <a:moveTo>
                    <a:pt x="412" y="69"/>
                  </a:moveTo>
                  <a:cubicBezTo>
                    <a:pt x="412" y="61"/>
                    <a:pt x="412" y="61"/>
                    <a:pt x="412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404" y="16"/>
                    <a:pt x="404" y="16"/>
                    <a:pt x="404" y="16"/>
                  </a:cubicBezTo>
                  <a:cubicBezTo>
                    <a:pt x="404" y="69"/>
                    <a:pt x="404" y="69"/>
                    <a:pt x="404" y="69"/>
                  </a:cubicBezTo>
                  <a:cubicBezTo>
                    <a:pt x="412" y="69"/>
                    <a:pt x="412" y="69"/>
                    <a:pt x="412" y="69"/>
                  </a:cubicBezTo>
                  <a:cubicBezTo>
                    <a:pt x="412" y="61"/>
                    <a:pt x="412" y="61"/>
                    <a:pt x="412" y="61"/>
                  </a:cubicBezTo>
                  <a:cubicBezTo>
                    <a:pt x="412" y="69"/>
                    <a:pt x="412" y="69"/>
                    <a:pt x="412" y="69"/>
                  </a:cubicBezTo>
                  <a:cubicBezTo>
                    <a:pt x="420" y="69"/>
                    <a:pt x="420" y="69"/>
                    <a:pt x="420" y="69"/>
                  </a:cubicBezTo>
                  <a:cubicBezTo>
                    <a:pt x="420" y="8"/>
                    <a:pt x="420" y="8"/>
                    <a:pt x="420" y="8"/>
                  </a:cubicBezTo>
                  <a:cubicBezTo>
                    <a:pt x="420" y="6"/>
                    <a:pt x="419" y="4"/>
                    <a:pt x="418" y="2"/>
                  </a:cubicBezTo>
                  <a:cubicBezTo>
                    <a:pt x="416" y="1"/>
                    <a:pt x="414" y="0"/>
                    <a:pt x="41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1" y="73"/>
                    <a:pt x="2" y="74"/>
                  </a:cubicBezTo>
                  <a:cubicBezTo>
                    <a:pt x="4" y="76"/>
                    <a:pt x="6" y="77"/>
                    <a:pt x="8" y="77"/>
                  </a:cubicBezTo>
                  <a:cubicBezTo>
                    <a:pt x="412" y="77"/>
                    <a:pt x="412" y="77"/>
                    <a:pt x="412" y="77"/>
                  </a:cubicBezTo>
                  <a:cubicBezTo>
                    <a:pt x="414" y="77"/>
                    <a:pt x="416" y="76"/>
                    <a:pt x="418" y="74"/>
                  </a:cubicBezTo>
                  <a:cubicBezTo>
                    <a:pt x="419" y="73"/>
                    <a:pt x="420" y="71"/>
                    <a:pt x="420" y="69"/>
                  </a:cubicBezTo>
                  <a:lnTo>
                    <a:pt x="412" y="69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68" name="Rectangle 732"/>
            <p:cNvSpPr>
              <a:spLocks noChangeArrowheads="1"/>
            </p:cNvSpPr>
            <p:nvPr/>
          </p:nvSpPr>
          <p:spPr bwMode="auto">
            <a:xfrm>
              <a:off x="4549" y="6604"/>
              <a:ext cx="38" cy="72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69" name="Freeform 733"/>
            <p:cNvSpPr>
              <a:spLocks/>
            </p:cNvSpPr>
            <p:nvPr/>
          </p:nvSpPr>
          <p:spPr bwMode="auto">
            <a:xfrm>
              <a:off x="4549" y="6604"/>
              <a:ext cx="38" cy="72"/>
            </a:xfrm>
            <a:custGeom>
              <a:avLst/>
              <a:gdLst>
                <a:gd name="T0" fmla="*/ 0 w 38"/>
                <a:gd name="T1" fmla="*/ 0 h 72"/>
                <a:gd name="T2" fmla="*/ 0 w 38"/>
                <a:gd name="T3" fmla="*/ 72 h 72"/>
                <a:gd name="T4" fmla="*/ 38 w 38"/>
                <a:gd name="T5" fmla="*/ 72 h 72"/>
                <a:gd name="T6" fmla="*/ 38 w 38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72">
                  <a:moveTo>
                    <a:pt x="0" y="0"/>
                  </a:moveTo>
                  <a:lnTo>
                    <a:pt x="0" y="72"/>
                  </a:lnTo>
                  <a:lnTo>
                    <a:pt x="38" y="72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70" name="Rectangle 734"/>
            <p:cNvSpPr>
              <a:spLocks noChangeArrowheads="1"/>
            </p:cNvSpPr>
            <p:nvPr/>
          </p:nvSpPr>
          <p:spPr bwMode="auto">
            <a:xfrm>
              <a:off x="4715" y="6604"/>
              <a:ext cx="38" cy="72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71" name="Freeform 735"/>
            <p:cNvSpPr>
              <a:spLocks/>
            </p:cNvSpPr>
            <p:nvPr/>
          </p:nvSpPr>
          <p:spPr bwMode="auto">
            <a:xfrm>
              <a:off x="4715" y="6604"/>
              <a:ext cx="38" cy="72"/>
            </a:xfrm>
            <a:custGeom>
              <a:avLst/>
              <a:gdLst>
                <a:gd name="T0" fmla="*/ 0 w 38"/>
                <a:gd name="T1" fmla="*/ 0 h 72"/>
                <a:gd name="T2" fmla="*/ 0 w 38"/>
                <a:gd name="T3" fmla="*/ 72 h 72"/>
                <a:gd name="T4" fmla="*/ 38 w 38"/>
                <a:gd name="T5" fmla="*/ 72 h 72"/>
                <a:gd name="T6" fmla="*/ 38 w 38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72">
                  <a:moveTo>
                    <a:pt x="0" y="0"/>
                  </a:moveTo>
                  <a:lnTo>
                    <a:pt x="0" y="72"/>
                  </a:lnTo>
                  <a:lnTo>
                    <a:pt x="38" y="72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72" name="Rectangle 736"/>
            <p:cNvSpPr>
              <a:spLocks noChangeArrowheads="1"/>
            </p:cNvSpPr>
            <p:nvPr/>
          </p:nvSpPr>
          <p:spPr bwMode="auto">
            <a:xfrm>
              <a:off x="4881" y="6604"/>
              <a:ext cx="38" cy="72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73" name="Freeform 737"/>
            <p:cNvSpPr>
              <a:spLocks/>
            </p:cNvSpPr>
            <p:nvPr/>
          </p:nvSpPr>
          <p:spPr bwMode="auto">
            <a:xfrm>
              <a:off x="4881" y="6604"/>
              <a:ext cx="38" cy="72"/>
            </a:xfrm>
            <a:custGeom>
              <a:avLst/>
              <a:gdLst>
                <a:gd name="T0" fmla="*/ 0 w 38"/>
                <a:gd name="T1" fmla="*/ 0 h 72"/>
                <a:gd name="T2" fmla="*/ 0 w 38"/>
                <a:gd name="T3" fmla="*/ 72 h 72"/>
                <a:gd name="T4" fmla="*/ 38 w 38"/>
                <a:gd name="T5" fmla="*/ 72 h 72"/>
                <a:gd name="T6" fmla="*/ 38 w 38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72">
                  <a:moveTo>
                    <a:pt x="0" y="0"/>
                  </a:moveTo>
                  <a:lnTo>
                    <a:pt x="0" y="72"/>
                  </a:lnTo>
                  <a:lnTo>
                    <a:pt x="38" y="72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74" name="Rectangle 738"/>
            <p:cNvSpPr>
              <a:spLocks noChangeArrowheads="1"/>
            </p:cNvSpPr>
            <p:nvPr/>
          </p:nvSpPr>
          <p:spPr bwMode="auto">
            <a:xfrm>
              <a:off x="5214" y="6604"/>
              <a:ext cx="38" cy="72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75" name="Freeform 739"/>
            <p:cNvSpPr>
              <a:spLocks/>
            </p:cNvSpPr>
            <p:nvPr/>
          </p:nvSpPr>
          <p:spPr bwMode="auto">
            <a:xfrm>
              <a:off x="5214" y="6604"/>
              <a:ext cx="38" cy="72"/>
            </a:xfrm>
            <a:custGeom>
              <a:avLst/>
              <a:gdLst>
                <a:gd name="T0" fmla="*/ 0 w 38"/>
                <a:gd name="T1" fmla="*/ 0 h 72"/>
                <a:gd name="T2" fmla="*/ 0 w 38"/>
                <a:gd name="T3" fmla="*/ 72 h 72"/>
                <a:gd name="T4" fmla="*/ 38 w 38"/>
                <a:gd name="T5" fmla="*/ 72 h 72"/>
                <a:gd name="T6" fmla="*/ 38 w 38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72">
                  <a:moveTo>
                    <a:pt x="0" y="0"/>
                  </a:moveTo>
                  <a:lnTo>
                    <a:pt x="0" y="72"/>
                  </a:lnTo>
                  <a:lnTo>
                    <a:pt x="38" y="72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76" name="Rectangle 740"/>
            <p:cNvSpPr>
              <a:spLocks noChangeArrowheads="1"/>
            </p:cNvSpPr>
            <p:nvPr/>
          </p:nvSpPr>
          <p:spPr bwMode="auto">
            <a:xfrm>
              <a:off x="5047" y="6604"/>
              <a:ext cx="38" cy="72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77" name="Freeform 741"/>
            <p:cNvSpPr>
              <a:spLocks/>
            </p:cNvSpPr>
            <p:nvPr/>
          </p:nvSpPr>
          <p:spPr bwMode="auto">
            <a:xfrm>
              <a:off x="5047" y="6604"/>
              <a:ext cx="38" cy="72"/>
            </a:xfrm>
            <a:custGeom>
              <a:avLst/>
              <a:gdLst>
                <a:gd name="T0" fmla="*/ 0 w 38"/>
                <a:gd name="T1" fmla="*/ 0 h 72"/>
                <a:gd name="T2" fmla="*/ 0 w 38"/>
                <a:gd name="T3" fmla="*/ 72 h 72"/>
                <a:gd name="T4" fmla="*/ 38 w 38"/>
                <a:gd name="T5" fmla="*/ 72 h 72"/>
                <a:gd name="T6" fmla="*/ 38 w 38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72">
                  <a:moveTo>
                    <a:pt x="0" y="0"/>
                  </a:moveTo>
                  <a:lnTo>
                    <a:pt x="0" y="72"/>
                  </a:lnTo>
                  <a:lnTo>
                    <a:pt x="38" y="72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pic>
          <p:nvPicPr>
            <p:cNvPr id="478" name="Picture 74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" y="6798"/>
              <a:ext cx="159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07" name="直線單箭頭接點 506"/>
          <p:cNvCxnSpPr/>
          <p:nvPr/>
        </p:nvCxnSpPr>
        <p:spPr>
          <a:xfrm>
            <a:off x="3322448" y="4038895"/>
            <a:ext cx="652651" cy="47264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scene3d>
            <a:camera prst="isometricOffAxis2Left"/>
            <a:lightRig rig="threePt" dir="t"/>
          </a:scene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9" name="直線單箭頭接點 508"/>
          <p:cNvCxnSpPr/>
          <p:nvPr/>
        </p:nvCxnSpPr>
        <p:spPr>
          <a:xfrm>
            <a:off x="2474500" y="4646588"/>
            <a:ext cx="1549376" cy="12271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scene3d>
            <a:camera prst="isometricOffAxis2Left"/>
            <a:lightRig rig="threePt" dir="t"/>
          </a:scene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1" name="直線單箭頭接點 510"/>
          <p:cNvCxnSpPr/>
          <p:nvPr/>
        </p:nvCxnSpPr>
        <p:spPr>
          <a:xfrm flipV="1">
            <a:off x="3021645" y="5137853"/>
            <a:ext cx="955261" cy="4484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scene3d>
            <a:camera prst="isometricOffAxis2Left"/>
            <a:lightRig rig="threePt" dir="t"/>
          </a:scene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5" name="直線單箭頭接點 514"/>
          <p:cNvCxnSpPr/>
          <p:nvPr/>
        </p:nvCxnSpPr>
        <p:spPr>
          <a:xfrm flipV="1">
            <a:off x="3441883" y="5371373"/>
            <a:ext cx="591056" cy="77583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scene3d>
            <a:camera prst="isometricOffAxis2Left"/>
            <a:lightRig rig="threePt" dir="t"/>
          </a:scene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8" name="直線單箭頭接點 517"/>
          <p:cNvCxnSpPr/>
          <p:nvPr/>
        </p:nvCxnSpPr>
        <p:spPr>
          <a:xfrm flipH="1" flipV="1">
            <a:off x="5500904" y="5427565"/>
            <a:ext cx="797467" cy="6084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scene3d>
            <a:camera prst="isometricOffAxis2Left"/>
            <a:lightRig rig="threePt" dir="t"/>
          </a:scene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2" name="直線單箭頭接點 521"/>
          <p:cNvCxnSpPr/>
          <p:nvPr/>
        </p:nvCxnSpPr>
        <p:spPr>
          <a:xfrm flipH="1" flipV="1">
            <a:off x="5663888" y="5095828"/>
            <a:ext cx="1394218" cy="39272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scene3d>
            <a:camera prst="isometricOffAxis2Left"/>
            <a:lightRig rig="threePt" dir="t"/>
          </a:scene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4" name="直線單箭頭接點 523"/>
          <p:cNvCxnSpPr/>
          <p:nvPr/>
        </p:nvCxnSpPr>
        <p:spPr>
          <a:xfrm flipH="1">
            <a:off x="5663888" y="4495378"/>
            <a:ext cx="1512066" cy="15997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scene3d>
            <a:camera prst="isometricOffAxis2Left"/>
            <a:lightRig rig="threePt" dir="t"/>
          </a:scene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6" name="直線單箭頭接點 525"/>
          <p:cNvCxnSpPr/>
          <p:nvPr/>
        </p:nvCxnSpPr>
        <p:spPr>
          <a:xfrm flipH="1">
            <a:off x="5494477" y="4019722"/>
            <a:ext cx="776748" cy="32424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scene3d>
            <a:camera prst="isometricOffAxis2Left"/>
            <a:lightRig rig="threePt" dir="t"/>
          </a:scene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79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22819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Executives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9"/>
          </a:xfrm>
        </p:spPr>
        <p:txBody>
          <a:bodyPr/>
          <a:lstStyle/>
          <a:p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Create BI Reports </a:t>
            </a:r>
          </a:p>
          <a:p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Integrate with 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your financial system </a:t>
            </a:r>
            <a:endParaRPr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Streamline your business</a:t>
            </a:r>
          </a:p>
          <a:p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Detailed 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snapshots of 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time utilization</a:t>
            </a:r>
          </a:p>
          <a:p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Real-time timesheet 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and report views</a:t>
            </a:r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22" name="Group 530"/>
          <p:cNvGrpSpPr/>
          <p:nvPr/>
        </p:nvGrpSpPr>
        <p:grpSpPr>
          <a:xfrm>
            <a:off x="5814684" y="1433207"/>
            <a:ext cx="2297401" cy="1382315"/>
            <a:chOff x="11409363" y="6400800"/>
            <a:chExt cx="3513137" cy="2068513"/>
          </a:xfrm>
        </p:grpSpPr>
        <p:sp>
          <p:nvSpPr>
            <p:cNvPr id="23" name="Freeform 381"/>
            <p:cNvSpPr>
              <a:spLocks/>
            </p:cNvSpPr>
            <p:nvPr/>
          </p:nvSpPr>
          <p:spPr bwMode="auto">
            <a:xfrm>
              <a:off x="11782425" y="8040688"/>
              <a:ext cx="2798762" cy="428625"/>
            </a:xfrm>
            <a:custGeom>
              <a:avLst/>
              <a:gdLst>
                <a:gd name="T0" fmla="*/ 0 w 744"/>
                <a:gd name="T1" fmla="*/ 0 h 114"/>
                <a:gd name="T2" fmla="*/ 0 w 744"/>
                <a:gd name="T3" fmla="*/ 353 h 114"/>
                <a:gd name="T4" fmla="*/ 291 w 744"/>
                <a:gd name="T5" fmla="*/ 639 h 114"/>
                <a:gd name="T6" fmla="*/ 3886 w 744"/>
                <a:gd name="T7" fmla="*/ 639 h 114"/>
                <a:gd name="T8" fmla="*/ 4178 w 744"/>
                <a:gd name="T9" fmla="*/ 353 h 114"/>
                <a:gd name="T10" fmla="*/ 4178 w 744"/>
                <a:gd name="T11" fmla="*/ 263 h 114"/>
                <a:gd name="T12" fmla="*/ 3948 w 744"/>
                <a:gd name="T13" fmla="*/ 545 h 114"/>
                <a:gd name="T14" fmla="*/ 3817 w 744"/>
                <a:gd name="T15" fmla="*/ 578 h 114"/>
                <a:gd name="T16" fmla="*/ 3317 w 744"/>
                <a:gd name="T17" fmla="*/ 578 h 114"/>
                <a:gd name="T18" fmla="*/ 3317 w 744"/>
                <a:gd name="T19" fmla="*/ 549 h 114"/>
                <a:gd name="T20" fmla="*/ 291 w 744"/>
                <a:gd name="T21" fmla="*/ 549 h 114"/>
                <a:gd name="T22" fmla="*/ 291 w 744"/>
                <a:gd name="T23" fmla="*/ 549 h 114"/>
                <a:gd name="T24" fmla="*/ 237 w 744"/>
                <a:gd name="T25" fmla="*/ 549 h 114"/>
                <a:gd name="T26" fmla="*/ 111 w 744"/>
                <a:gd name="T27" fmla="*/ 488 h 114"/>
                <a:gd name="T28" fmla="*/ 0 w 744"/>
                <a:gd name="T29" fmla="*/ 263 h 114"/>
                <a:gd name="T30" fmla="*/ 0 w 744"/>
                <a:gd name="T31" fmla="*/ 0 h 114"/>
                <a:gd name="T32" fmla="*/ 0 w 744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44" h="114">
                  <a:moveTo>
                    <a:pt x="0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91"/>
                    <a:pt x="24" y="114"/>
                    <a:pt x="52" y="114"/>
                  </a:cubicBezTo>
                  <a:cubicBezTo>
                    <a:pt x="692" y="114"/>
                    <a:pt x="692" y="114"/>
                    <a:pt x="692" y="114"/>
                  </a:cubicBezTo>
                  <a:cubicBezTo>
                    <a:pt x="721" y="114"/>
                    <a:pt x="744" y="91"/>
                    <a:pt x="744" y="63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4" y="72"/>
                    <a:pt x="726" y="93"/>
                    <a:pt x="703" y="97"/>
                  </a:cubicBezTo>
                  <a:cubicBezTo>
                    <a:pt x="696" y="101"/>
                    <a:pt x="688" y="103"/>
                    <a:pt x="680" y="103"/>
                  </a:cubicBezTo>
                  <a:cubicBezTo>
                    <a:pt x="591" y="103"/>
                    <a:pt x="591" y="103"/>
                    <a:pt x="591" y="103"/>
                  </a:cubicBezTo>
                  <a:cubicBezTo>
                    <a:pt x="591" y="98"/>
                    <a:pt x="591" y="98"/>
                    <a:pt x="591" y="98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33" y="98"/>
                    <a:pt x="25" y="94"/>
                    <a:pt x="20" y="87"/>
                  </a:cubicBezTo>
                  <a:cubicBezTo>
                    <a:pt x="8" y="78"/>
                    <a:pt x="0" y="63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382"/>
            <p:cNvSpPr>
              <a:spLocks/>
            </p:cNvSpPr>
            <p:nvPr/>
          </p:nvSpPr>
          <p:spPr bwMode="auto">
            <a:xfrm>
              <a:off x="11857038" y="8367713"/>
              <a:ext cx="120650" cy="41275"/>
            </a:xfrm>
            <a:custGeom>
              <a:avLst/>
              <a:gdLst>
                <a:gd name="T0" fmla="*/ 0 w 32"/>
                <a:gd name="T1" fmla="*/ 0 h 11"/>
                <a:gd name="T2" fmla="*/ 124 w 32"/>
                <a:gd name="T3" fmla="*/ 61 h 11"/>
                <a:gd name="T4" fmla="*/ 181 w 32"/>
                <a:gd name="T5" fmla="*/ 61 h 11"/>
                <a:gd name="T6" fmla="*/ 181 w 32"/>
                <a:gd name="T7" fmla="*/ 61 h 11"/>
                <a:gd name="T8" fmla="*/ 0 w 3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1">
                  <a:moveTo>
                    <a:pt x="0" y="0"/>
                  </a:moveTo>
                  <a:cubicBezTo>
                    <a:pt x="5" y="7"/>
                    <a:pt x="13" y="11"/>
                    <a:pt x="2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0" y="11"/>
                    <a:pt x="9" y="7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383"/>
            <p:cNvSpPr>
              <a:spLocks/>
            </p:cNvSpPr>
            <p:nvPr/>
          </p:nvSpPr>
          <p:spPr bwMode="auto">
            <a:xfrm>
              <a:off x="14004925" y="8405813"/>
              <a:ext cx="420687" cy="22225"/>
            </a:xfrm>
            <a:custGeom>
              <a:avLst/>
              <a:gdLst>
                <a:gd name="T0" fmla="*/ 627 w 112"/>
                <a:gd name="T1" fmla="*/ 0 h 6"/>
                <a:gd name="T2" fmla="*/ 565 w 112"/>
                <a:gd name="T3" fmla="*/ 5 h 6"/>
                <a:gd name="T4" fmla="*/ 565 w 112"/>
                <a:gd name="T5" fmla="*/ 5 h 6"/>
                <a:gd name="T6" fmla="*/ 0 w 112"/>
                <a:gd name="T7" fmla="*/ 5 h 6"/>
                <a:gd name="T8" fmla="*/ 0 w 112"/>
                <a:gd name="T9" fmla="*/ 33 h 6"/>
                <a:gd name="T10" fmla="*/ 499 w 112"/>
                <a:gd name="T11" fmla="*/ 33 h 6"/>
                <a:gd name="T12" fmla="*/ 627 w 112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" h="6">
                  <a:moveTo>
                    <a:pt x="112" y="0"/>
                  </a:moveTo>
                  <a:cubicBezTo>
                    <a:pt x="108" y="1"/>
                    <a:pt x="105" y="1"/>
                    <a:pt x="101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97" y="6"/>
                    <a:pt x="105" y="4"/>
                    <a:pt x="112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384"/>
            <p:cNvSpPr>
              <a:spLocks/>
            </p:cNvSpPr>
            <p:nvPr/>
          </p:nvSpPr>
          <p:spPr bwMode="auto">
            <a:xfrm>
              <a:off x="11811000" y="6689725"/>
              <a:ext cx="2740025" cy="1689100"/>
            </a:xfrm>
            <a:custGeom>
              <a:avLst/>
              <a:gdLst>
                <a:gd name="T0" fmla="*/ 247 w 728"/>
                <a:gd name="T1" fmla="*/ 2527 h 448"/>
                <a:gd name="T2" fmla="*/ 0 w 728"/>
                <a:gd name="T3" fmla="*/ 2285 h 448"/>
                <a:gd name="T4" fmla="*/ 0 w 728"/>
                <a:gd name="T5" fmla="*/ 0 h 448"/>
                <a:gd name="T6" fmla="*/ 4092 w 728"/>
                <a:gd name="T7" fmla="*/ 0 h 448"/>
                <a:gd name="T8" fmla="*/ 4092 w 728"/>
                <a:gd name="T9" fmla="*/ 2285 h 448"/>
                <a:gd name="T10" fmla="*/ 3846 w 728"/>
                <a:gd name="T11" fmla="*/ 2527 h 448"/>
                <a:gd name="T12" fmla="*/ 247 w 728"/>
                <a:gd name="T13" fmla="*/ 2527 h 4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448">
                  <a:moveTo>
                    <a:pt x="44" y="448"/>
                  </a:moveTo>
                  <a:cubicBezTo>
                    <a:pt x="20" y="448"/>
                    <a:pt x="0" y="429"/>
                    <a:pt x="0" y="4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28" y="405"/>
                    <a:pt x="728" y="405"/>
                    <a:pt x="728" y="405"/>
                  </a:cubicBezTo>
                  <a:cubicBezTo>
                    <a:pt x="728" y="429"/>
                    <a:pt x="709" y="448"/>
                    <a:pt x="684" y="448"/>
                  </a:cubicBezTo>
                  <a:cubicBezTo>
                    <a:pt x="44" y="448"/>
                    <a:pt x="44" y="448"/>
                    <a:pt x="44" y="44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385"/>
            <p:cNvSpPr>
              <a:spLocks noEditPoints="1"/>
            </p:cNvSpPr>
            <p:nvPr/>
          </p:nvSpPr>
          <p:spPr bwMode="auto">
            <a:xfrm>
              <a:off x="11782425" y="6659563"/>
              <a:ext cx="2798762" cy="1749425"/>
            </a:xfrm>
            <a:custGeom>
              <a:avLst/>
              <a:gdLst>
                <a:gd name="T0" fmla="*/ 4088 w 744"/>
                <a:gd name="T1" fmla="*/ 90 h 464"/>
                <a:gd name="T2" fmla="*/ 4088 w 744"/>
                <a:gd name="T3" fmla="*/ 2330 h 464"/>
                <a:gd name="T4" fmla="*/ 3886 w 744"/>
                <a:gd name="T5" fmla="*/ 2527 h 464"/>
                <a:gd name="T6" fmla="*/ 291 w 744"/>
                <a:gd name="T7" fmla="*/ 2527 h 464"/>
                <a:gd name="T8" fmla="*/ 90 w 744"/>
                <a:gd name="T9" fmla="*/ 2330 h 464"/>
                <a:gd name="T10" fmla="*/ 90 w 744"/>
                <a:gd name="T11" fmla="*/ 90 h 464"/>
                <a:gd name="T12" fmla="*/ 4088 w 744"/>
                <a:gd name="T13" fmla="*/ 90 h 464"/>
                <a:gd name="T14" fmla="*/ 4178 w 744"/>
                <a:gd name="T15" fmla="*/ 0 h 464"/>
                <a:gd name="T16" fmla="*/ 4088 w 744"/>
                <a:gd name="T17" fmla="*/ 0 h 464"/>
                <a:gd name="T18" fmla="*/ 90 w 744"/>
                <a:gd name="T19" fmla="*/ 0 h 464"/>
                <a:gd name="T20" fmla="*/ 0 w 744"/>
                <a:gd name="T21" fmla="*/ 0 h 464"/>
                <a:gd name="T22" fmla="*/ 0 w 744"/>
                <a:gd name="T23" fmla="*/ 90 h 464"/>
                <a:gd name="T24" fmla="*/ 0 w 744"/>
                <a:gd name="T25" fmla="*/ 2330 h 464"/>
                <a:gd name="T26" fmla="*/ 291 w 744"/>
                <a:gd name="T27" fmla="*/ 2617 h 464"/>
                <a:gd name="T28" fmla="*/ 3886 w 744"/>
                <a:gd name="T29" fmla="*/ 2617 h 464"/>
                <a:gd name="T30" fmla="*/ 4178 w 744"/>
                <a:gd name="T31" fmla="*/ 2330 h 464"/>
                <a:gd name="T32" fmla="*/ 4178 w 744"/>
                <a:gd name="T33" fmla="*/ 90 h 464"/>
                <a:gd name="T34" fmla="*/ 4178 w 744"/>
                <a:gd name="T35" fmla="*/ 0 h 4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44" h="464">
                  <a:moveTo>
                    <a:pt x="728" y="16"/>
                  </a:moveTo>
                  <a:cubicBezTo>
                    <a:pt x="728" y="413"/>
                    <a:pt x="728" y="413"/>
                    <a:pt x="728" y="413"/>
                  </a:cubicBezTo>
                  <a:cubicBezTo>
                    <a:pt x="728" y="432"/>
                    <a:pt x="712" y="448"/>
                    <a:pt x="692" y="448"/>
                  </a:cubicBezTo>
                  <a:cubicBezTo>
                    <a:pt x="52" y="448"/>
                    <a:pt x="52" y="448"/>
                    <a:pt x="52" y="448"/>
                  </a:cubicBezTo>
                  <a:cubicBezTo>
                    <a:pt x="32" y="448"/>
                    <a:pt x="16" y="432"/>
                    <a:pt x="16" y="413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728" y="16"/>
                    <a:pt x="728" y="16"/>
                    <a:pt x="728" y="16"/>
                  </a:cubicBezTo>
                  <a:moveTo>
                    <a:pt x="744" y="0"/>
                  </a:moveTo>
                  <a:cubicBezTo>
                    <a:pt x="728" y="0"/>
                    <a:pt x="728" y="0"/>
                    <a:pt x="72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441"/>
                    <a:pt x="24" y="464"/>
                    <a:pt x="52" y="464"/>
                  </a:cubicBezTo>
                  <a:cubicBezTo>
                    <a:pt x="692" y="464"/>
                    <a:pt x="692" y="464"/>
                    <a:pt x="692" y="464"/>
                  </a:cubicBezTo>
                  <a:cubicBezTo>
                    <a:pt x="721" y="464"/>
                    <a:pt x="744" y="441"/>
                    <a:pt x="744" y="413"/>
                  </a:cubicBezTo>
                  <a:cubicBezTo>
                    <a:pt x="744" y="16"/>
                    <a:pt x="744" y="16"/>
                    <a:pt x="744" y="16"/>
                  </a:cubicBezTo>
                  <a:cubicBezTo>
                    <a:pt x="744" y="0"/>
                    <a:pt x="744" y="0"/>
                    <a:pt x="744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386"/>
            <p:cNvSpPr>
              <a:spLocks noEditPoints="1"/>
            </p:cNvSpPr>
            <p:nvPr/>
          </p:nvSpPr>
          <p:spPr bwMode="auto">
            <a:xfrm>
              <a:off x="11841163" y="6796088"/>
              <a:ext cx="508000" cy="1552575"/>
            </a:xfrm>
            <a:custGeom>
              <a:avLst/>
              <a:gdLst>
                <a:gd name="T0" fmla="*/ 759 w 135"/>
                <a:gd name="T1" fmla="*/ 1674 h 412"/>
                <a:gd name="T2" fmla="*/ 185 w 135"/>
                <a:gd name="T3" fmla="*/ 1904 h 412"/>
                <a:gd name="T4" fmla="*/ 0 w 135"/>
                <a:gd name="T5" fmla="*/ 1887 h 412"/>
                <a:gd name="T6" fmla="*/ 0 w 135"/>
                <a:gd name="T7" fmla="*/ 2125 h 412"/>
                <a:gd name="T8" fmla="*/ 201 w 135"/>
                <a:gd name="T9" fmla="*/ 2322 h 412"/>
                <a:gd name="T10" fmla="*/ 759 w 135"/>
                <a:gd name="T11" fmla="*/ 2322 h 412"/>
                <a:gd name="T12" fmla="*/ 759 w 135"/>
                <a:gd name="T13" fmla="*/ 1674 h 412"/>
                <a:gd name="T14" fmla="*/ 759 w 135"/>
                <a:gd name="T15" fmla="*/ 0 h 412"/>
                <a:gd name="T16" fmla="*/ 0 w 135"/>
                <a:gd name="T17" fmla="*/ 0 h 412"/>
                <a:gd name="T18" fmla="*/ 0 w 135"/>
                <a:gd name="T19" fmla="*/ 221 h 412"/>
                <a:gd name="T20" fmla="*/ 185 w 135"/>
                <a:gd name="T21" fmla="*/ 197 h 412"/>
                <a:gd name="T22" fmla="*/ 759 w 135"/>
                <a:gd name="T23" fmla="*/ 427 h 412"/>
                <a:gd name="T24" fmla="*/ 759 w 135"/>
                <a:gd name="T25" fmla="*/ 0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412">
                  <a:moveTo>
                    <a:pt x="135" y="297"/>
                  </a:moveTo>
                  <a:cubicBezTo>
                    <a:pt x="109" y="323"/>
                    <a:pt x="73" y="338"/>
                    <a:pt x="33" y="338"/>
                  </a:cubicBezTo>
                  <a:cubicBezTo>
                    <a:pt x="22" y="338"/>
                    <a:pt x="11" y="337"/>
                    <a:pt x="0" y="335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396"/>
                    <a:pt x="16" y="412"/>
                    <a:pt x="36" y="412"/>
                  </a:cubicBezTo>
                  <a:cubicBezTo>
                    <a:pt x="135" y="412"/>
                    <a:pt x="135" y="412"/>
                    <a:pt x="135" y="412"/>
                  </a:cubicBezTo>
                  <a:cubicBezTo>
                    <a:pt x="135" y="297"/>
                    <a:pt x="135" y="297"/>
                    <a:pt x="135" y="297"/>
                  </a:cubicBezTo>
                  <a:moveTo>
                    <a:pt x="1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1" y="36"/>
                    <a:pt x="22" y="35"/>
                    <a:pt x="33" y="35"/>
                  </a:cubicBezTo>
                  <a:cubicBezTo>
                    <a:pt x="73" y="35"/>
                    <a:pt x="109" y="51"/>
                    <a:pt x="135" y="76"/>
                  </a:cubicBezTo>
                  <a:cubicBezTo>
                    <a:pt x="135" y="0"/>
                    <a:pt x="135" y="0"/>
                    <a:pt x="135" y="0"/>
                  </a:cubicBezTo>
                </a:path>
              </a:pathLst>
            </a:custGeom>
            <a:solidFill>
              <a:srgbClr val="D5DCE4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387"/>
            <p:cNvSpPr>
              <a:spLocks noEditPoints="1"/>
            </p:cNvSpPr>
            <p:nvPr/>
          </p:nvSpPr>
          <p:spPr bwMode="auto">
            <a:xfrm>
              <a:off x="11837988" y="6796088"/>
              <a:ext cx="139700" cy="1552575"/>
            </a:xfrm>
            <a:custGeom>
              <a:avLst/>
              <a:gdLst>
                <a:gd name="T0" fmla="*/ 0 w 37"/>
                <a:gd name="T1" fmla="*/ 1882 h 412"/>
                <a:gd name="T2" fmla="*/ 0 w 37"/>
                <a:gd name="T3" fmla="*/ 2174 h 412"/>
                <a:gd name="T4" fmla="*/ 152 w 37"/>
                <a:gd name="T5" fmla="*/ 2322 h 412"/>
                <a:gd name="T6" fmla="*/ 209 w 37"/>
                <a:gd name="T7" fmla="*/ 2322 h 412"/>
                <a:gd name="T8" fmla="*/ 5 w 37"/>
                <a:gd name="T9" fmla="*/ 2125 h 412"/>
                <a:gd name="T10" fmla="*/ 5 w 37"/>
                <a:gd name="T11" fmla="*/ 1887 h 412"/>
                <a:gd name="T12" fmla="*/ 0 w 37"/>
                <a:gd name="T13" fmla="*/ 1882 h 412"/>
                <a:gd name="T14" fmla="*/ 5 w 37"/>
                <a:gd name="T15" fmla="*/ 0 h 412"/>
                <a:gd name="T16" fmla="*/ 0 w 37"/>
                <a:gd name="T17" fmla="*/ 0 h 412"/>
                <a:gd name="T18" fmla="*/ 0 w 37"/>
                <a:gd name="T19" fmla="*/ 221 h 412"/>
                <a:gd name="T20" fmla="*/ 5 w 37"/>
                <a:gd name="T21" fmla="*/ 221 h 412"/>
                <a:gd name="T22" fmla="*/ 5 w 37"/>
                <a:gd name="T23" fmla="*/ 0 h 4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412">
                  <a:moveTo>
                    <a:pt x="0" y="334"/>
                  </a:moveTo>
                  <a:cubicBezTo>
                    <a:pt x="0" y="386"/>
                    <a:pt x="0" y="386"/>
                    <a:pt x="0" y="386"/>
                  </a:cubicBezTo>
                  <a:cubicBezTo>
                    <a:pt x="0" y="400"/>
                    <a:pt x="12" y="412"/>
                    <a:pt x="27" y="412"/>
                  </a:cubicBezTo>
                  <a:cubicBezTo>
                    <a:pt x="37" y="412"/>
                    <a:pt x="37" y="412"/>
                    <a:pt x="37" y="412"/>
                  </a:cubicBezTo>
                  <a:cubicBezTo>
                    <a:pt x="17" y="412"/>
                    <a:pt x="1" y="396"/>
                    <a:pt x="1" y="377"/>
                  </a:cubicBezTo>
                  <a:cubicBezTo>
                    <a:pt x="1" y="335"/>
                    <a:pt x="1" y="335"/>
                    <a:pt x="1" y="335"/>
                  </a:cubicBezTo>
                  <a:cubicBezTo>
                    <a:pt x="1" y="335"/>
                    <a:pt x="0" y="335"/>
                    <a:pt x="0" y="334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388"/>
            <p:cNvSpPr>
              <a:spLocks/>
            </p:cNvSpPr>
            <p:nvPr/>
          </p:nvSpPr>
          <p:spPr bwMode="auto">
            <a:xfrm>
              <a:off x="12349163" y="6735763"/>
              <a:ext cx="1633537" cy="60325"/>
            </a:xfrm>
            <a:custGeom>
              <a:avLst/>
              <a:gdLst>
                <a:gd name="T0" fmla="*/ 2440 w 434"/>
                <a:gd name="T1" fmla="*/ 0 h 16"/>
                <a:gd name="T2" fmla="*/ 0 w 434"/>
                <a:gd name="T3" fmla="*/ 0 h 16"/>
                <a:gd name="T4" fmla="*/ 0 w 434"/>
                <a:gd name="T5" fmla="*/ 90 h 16"/>
                <a:gd name="T6" fmla="*/ 2354 w 434"/>
                <a:gd name="T7" fmla="*/ 90 h 16"/>
                <a:gd name="T8" fmla="*/ 2440 w 434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" h="16">
                  <a:moveTo>
                    <a:pt x="4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19" y="16"/>
                    <a:pt x="419" y="16"/>
                    <a:pt x="419" y="16"/>
                  </a:cubicBezTo>
                  <a:cubicBezTo>
                    <a:pt x="423" y="10"/>
                    <a:pt x="428" y="5"/>
                    <a:pt x="434" y="0"/>
                  </a:cubicBezTo>
                </a:path>
              </a:pathLst>
            </a:cu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1" name="Rectangle 389"/>
            <p:cNvSpPr>
              <a:spLocks noChangeArrowheads="1"/>
            </p:cNvSpPr>
            <p:nvPr/>
          </p:nvSpPr>
          <p:spPr bwMode="auto">
            <a:xfrm>
              <a:off x="11815763" y="6735763"/>
              <a:ext cx="22225" cy="60325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2" name="Rectangle 390"/>
            <p:cNvSpPr>
              <a:spLocks noChangeArrowheads="1"/>
            </p:cNvSpPr>
            <p:nvPr/>
          </p:nvSpPr>
          <p:spPr bwMode="auto">
            <a:xfrm>
              <a:off x="11815763" y="6735763"/>
              <a:ext cx="22225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391"/>
            <p:cNvSpPr>
              <a:spLocks noChangeArrowheads="1"/>
            </p:cNvSpPr>
            <p:nvPr/>
          </p:nvSpPr>
          <p:spPr bwMode="auto">
            <a:xfrm>
              <a:off x="11841163" y="6735763"/>
              <a:ext cx="508000" cy="60325"/>
            </a:xfrm>
            <a:prstGeom prst="rect">
              <a:avLst/>
            </a:prstGeom>
            <a:solidFill>
              <a:srgbClr val="B1C0D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4" name="Rectangle 392"/>
            <p:cNvSpPr>
              <a:spLocks noChangeArrowheads="1"/>
            </p:cNvSpPr>
            <p:nvPr/>
          </p:nvSpPr>
          <p:spPr bwMode="auto">
            <a:xfrm>
              <a:off x="11841163" y="6735763"/>
              <a:ext cx="508000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5" name="Rectangle 393"/>
            <p:cNvSpPr>
              <a:spLocks noChangeArrowheads="1"/>
            </p:cNvSpPr>
            <p:nvPr/>
          </p:nvSpPr>
          <p:spPr bwMode="auto">
            <a:xfrm>
              <a:off x="11837988" y="6735763"/>
              <a:ext cx="3175" cy="60325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6" name="Rectangle 394"/>
            <p:cNvSpPr>
              <a:spLocks noChangeArrowheads="1"/>
            </p:cNvSpPr>
            <p:nvPr/>
          </p:nvSpPr>
          <p:spPr bwMode="auto">
            <a:xfrm>
              <a:off x="11837988" y="6735763"/>
              <a:ext cx="3175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395"/>
            <p:cNvSpPr>
              <a:spLocks/>
            </p:cNvSpPr>
            <p:nvPr/>
          </p:nvSpPr>
          <p:spPr bwMode="auto">
            <a:xfrm>
              <a:off x="14004925" y="7561263"/>
              <a:ext cx="515937" cy="787400"/>
            </a:xfrm>
            <a:custGeom>
              <a:avLst/>
              <a:gdLst>
                <a:gd name="T0" fmla="*/ 0 w 137"/>
                <a:gd name="T1" fmla="*/ 0 h 209"/>
                <a:gd name="T2" fmla="*/ 0 w 137"/>
                <a:gd name="T3" fmla="*/ 1177 h 209"/>
                <a:gd name="T4" fmla="*/ 569 w 137"/>
                <a:gd name="T5" fmla="*/ 1177 h 209"/>
                <a:gd name="T6" fmla="*/ 636 w 137"/>
                <a:gd name="T7" fmla="*/ 1165 h 209"/>
                <a:gd name="T8" fmla="*/ 771 w 137"/>
                <a:gd name="T9" fmla="*/ 956 h 209"/>
                <a:gd name="T10" fmla="*/ 771 w 137"/>
                <a:gd name="T11" fmla="*/ 164 h 209"/>
                <a:gd name="T12" fmla="*/ 541 w 137"/>
                <a:gd name="T13" fmla="*/ 197 h 209"/>
                <a:gd name="T14" fmla="*/ 0 w 137"/>
                <a:gd name="T15" fmla="*/ 0 h 2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" h="209">
                  <a:moveTo>
                    <a:pt x="0" y="0"/>
                  </a:moveTo>
                  <a:cubicBezTo>
                    <a:pt x="0" y="209"/>
                    <a:pt x="0" y="209"/>
                    <a:pt x="0" y="209"/>
                  </a:cubicBezTo>
                  <a:cubicBezTo>
                    <a:pt x="101" y="209"/>
                    <a:pt x="101" y="209"/>
                    <a:pt x="101" y="209"/>
                  </a:cubicBezTo>
                  <a:cubicBezTo>
                    <a:pt x="106" y="209"/>
                    <a:pt x="110" y="209"/>
                    <a:pt x="113" y="207"/>
                  </a:cubicBezTo>
                  <a:cubicBezTo>
                    <a:pt x="127" y="199"/>
                    <a:pt x="136" y="186"/>
                    <a:pt x="137" y="170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24" y="33"/>
                    <a:pt x="110" y="35"/>
                    <a:pt x="96" y="35"/>
                  </a:cubicBezTo>
                  <a:cubicBezTo>
                    <a:pt x="59" y="35"/>
                    <a:pt x="26" y="22"/>
                    <a:pt x="0" y="0"/>
                  </a:cubicBezTo>
                </a:path>
              </a:pathLst>
            </a:custGeom>
            <a:solidFill>
              <a:srgbClr val="D5DCE4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396"/>
            <p:cNvSpPr>
              <a:spLocks noEditPoints="1"/>
            </p:cNvSpPr>
            <p:nvPr/>
          </p:nvSpPr>
          <p:spPr bwMode="auto">
            <a:xfrm>
              <a:off x="14004925" y="7670800"/>
              <a:ext cx="515937" cy="696913"/>
            </a:xfrm>
            <a:custGeom>
              <a:avLst/>
              <a:gdLst>
                <a:gd name="T0" fmla="*/ 636 w 137"/>
                <a:gd name="T1" fmla="*/ 1001 h 185"/>
                <a:gd name="T2" fmla="*/ 569 w 137"/>
                <a:gd name="T3" fmla="*/ 1013 h 185"/>
                <a:gd name="T4" fmla="*/ 0 w 137"/>
                <a:gd name="T5" fmla="*/ 1013 h 185"/>
                <a:gd name="T6" fmla="*/ 0 w 137"/>
                <a:gd name="T7" fmla="*/ 1042 h 185"/>
                <a:gd name="T8" fmla="*/ 501 w 137"/>
                <a:gd name="T9" fmla="*/ 1042 h 185"/>
                <a:gd name="T10" fmla="*/ 636 w 137"/>
                <a:gd name="T11" fmla="*/ 1001 h 185"/>
                <a:gd name="T12" fmla="*/ 771 w 137"/>
                <a:gd name="T13" fmla="*/ 0 h 185"/>
                <a:gd name="T14" fmla="*/ 771 w 137"/>
                <a:gd name="T15" fmla="*/ 0 h 185"/>
                <a:gd name="T16" fmla="*/ 771 w 137"/>
                <a:gd name="T17" fmla="*/ 795 h 185"/>
                <a:gd name="T18" fmla="*/ 771 w 137"/>
                <a:gd name="T19" fmla="*/ 766 h 185"/>
                <a:gd name="T20" fmla="*/ 771 w 137"/>
                <a:gd name="T21" fmla="*/ 0 h 1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185">
                  <a:moveTo>
                    <a:pt x="113" y="178"/>
                  </a:moveTo>
                  <a:cubicBezTo>
                    <a:pt x="110" y="180"/>
                    <a:pt x="106" y="180"/>
                    <a:pt x="101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89" y="185"/>
                    <a:pt x="89" y="185"/>
                    <a:pt x="89" y="185"/>
                  </a:cubicBezTo>
                  <a:cubicBezTo>
                    <a:pt x="98" y="185"/>
                    <a:pt x="106" y="183"/>
                    <a:pt x="113" y="178"/>
                  </a:cubicBezTo>
                  <a:moveTo>
                    <a:pt x="137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139"/>
                    <a:pt x="137" y="138"/>
                    <a:pt x="137" y="136"/>
                  </a:cubicBezTo>
                  <a:cubicBezTo>
                    <a:pt x="137" y="0"/>
                    <a:pt x="137" y="0"/>
                    <a:pt x="137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9" name="Rectangle 397"/>
            <p:cNvSpPr>
              <a:spLocks noChangeArrowheads="1"/>
            </p:cNvSpPr>
            <p:nvPr/>
          </p:nvSpPr>
          <p:spPr bwMode="auto">
            <a:xfrm>
              <a:off x="12601575" y="6965950"/>
              <a:ext cx="763587" cy="90488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0" name="Rectangle 398"/>
            <p:cNvSpPr>
              <a:spLocks noChangeArrowheads="1"/>
            </p:cNvSpPr>
            <p:nvPr/>
          </p:nvSpPr>
          <p:spPr bwMode="auto">
            <a:xfrm>
              <a:off x="12601575" y="6965950"/>
              <a:ext cx="763587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1" name="Rectangle 399"/>
            <p:cNvSpPr>
              <a:spLocks noChangeArrowheads="1"/>
            </p:cNvSpPr>
            <p:nvPr/>
          </p:nvSpPr>
          <p:spPr bwMode="auto">
            <a:xfrm>
              <a:off x="12601575" y="7177088"/>
              <a:ext cx="1057275" cy="90488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2" name="Rectangle 400"/>
            <p:cNvSpPr>
              <a:spLocks noChangeArrowheads="1"/>
            </p:cNvSpPr>
            <p:nvPr/>
          </p:nvSpPr>
          <p:spPr bwMode="auto">
            <a:xfrm>
              <a:off x="12601575" y="7177088"/>
              <a:ext cx="1057275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3" name="Rectangle 401"/>
            <p:cNvSpPr>
              <a:spLocks noChangeArrowheads="1"/>
            </p:cNvSpPr>
            <p:nvPr/>
          </p:nvSpPr>
          <p:spPr bwMode="auto">
            <a:xfrm>
              <a:off x="12617450" y="7599363"/>
              <a:ext cx="620712" cy="90488"/>
            </a:xfrm>
            <a:prstGeom prst="rect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4" name="Rectangle 402"/>
            <p:cNvSpPr>
              <a:spLocks noChangeArrowheads="1"/>
            </p:cNvSpPr>
            <p:nvPr/>
          </p:nvSpPr>
          <p:spPr bwMode="auto">
            <a:xfrm>
              <a:off x="13282613" y="7599363"/>
              <a:ext cx="519112" cy="90488"/>
            </a:xfrm>
            <a:prstGeom prst="rect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5" name="Rectangle 403"/>
            <p:cNvSpPr>
              <a:spLocks noChangeArrowheads="1"/>
            </p:cNvSpPr>
            <p:nvPr/>
          </p:nvSpPr>
          <p:spPr bwMode="auto">
            <a:xfrm>
              <a:off x="13068300" y="7388225"/>
              <a:ext cx="552450" cy="90488"/>
            </a:xfrm>
            <a:prstGeom prst="rect">
              <a:avLst/>
            </a:prstGeom>
            <a:solidFill>
              <a:srgbClr val="E8992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6" name="Rectangle 404"/>
            <p:cNvSpPr>
              <a:spLocks noChangeArrowheads="1"/>
            </p:cNvSpPr>
            <p:nvPr/>
          </p:nvSpPr>
          <p:spPr bwMode="auto">
            <a:xfrm>
              <a:off x="12861925" y="7810500"/>
              <a:ext cx="854075" cy="90488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7" name="Rectangle 405"/>
            <p:cNvSpPr>
              <a:spLocks noChangeArrowheads="1"/>
            </p:cNvSpPr>
            <p:nvPr/>
          </p:nvSpPr>
          <p:spPr bwMode="auto">
            <a:xfrm>
              <a:off x="12861925" y="7810500"/>
              <a:ext cx="854075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8" name="Rectangle 406"/>
            <p:cNvSpPr>
              <a:spLocks noChangeArrowheads="1"/>
            </p:cNvSpPr>
            <p:nvPr/>
          </p:nvSpPr>
          <p:spPr bwMode="auto">
            <a:xfrm>
              <a:off x="12647613" y="8021638"/>
              <a:ext cx="1060450" cy="90488"/>
            </a:xfrm>
            <a:prstGeom prst="rect">
              <a:avLst/>
            </a:pr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 407"/>
            <p:cNvSpPr>
              <a:spLocks/>
            </p:cNvSpPr>
            <p:nvPr/>
          </p:nvSpPr>
          <p:spPr bwMode="auto">
            <a:xfrm>
              <a:off x="11811000" y="6430963"/>
              <a:ext cx="2740025" cy="274638"/>
            </a:xfrm>
            <a:custGeom>
              <a:avLst/>
              <a:gdLst>
                <a:gd name="T0" fmla="*/ 0 w 728"/>
                <a:gd name="T1" fmla="*/ 410 h 73"/>
                <a:gd name="T2" fmla="*/ 0 w 728"/>
                <a:gd name="T3" fmla="*/ 246 h 73"/>
                <a:gd name="T4" fmla="*/ 247 w 728"/>
                <a:gd name="T5" fmla="*/ 0 h 73"/>
                <a:gd name="T6" fmla="*/ 3846 w 728"/>
                <a:gd name="T7" fmla="*/ 0 h 73"/>
                <a:gd name="T8" fmla="*/ 4092 w 728"/>
                <a:gd name="T9" fmla="*/ 246 h 73"/>
                <a:gd name="T10" fmla="*/ 4092 w 728"/>
                <a:gd name="T11" fmla="*/ 410 h 73"/>
                <a:gd name="T12" fmla="*/ 0 w 728"/>
                <a:gd name="T13" fmla="*/ 410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73">
                  <a:moveTo>
                    <a:pt x="0" y="73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9" y="0"/>
                    <a:pt x="728" y="20"/>
                    <a:pt x="728" y="44"/>
                  </a:cubicBezTo>
                  <a:cubicBezTo>
                    <a:pt x="728" y="73"/>
                    <a:pt x="728" y="73"/>
                    <a:pt x="728" y="73"/>
                  </a:cubicBezTo>
                  <a:cubicBezTo>
                    <a:pt x="0" y="73"/>
                    <a:pt x="0" y="73"/>
                    <a:pt x="0" y="73"/>
                  </a:cubicBezTo>
                </a:path>
              </a:pathLst>
            </a:custGeom>
            <a:solidFill>
              <a:srgbClr val="3572B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 408"/>
            <p:cNvSpPr>
              <a:spLocks noEditPoints="1"/>
            </p:cNvSpPr>
            <p:nvPr/>
          </p:nvSpPr>
          <p:spPr bwMode="auto">
            <a:xfrm>
              <a:off x="11782425" y="6400800"/>
              <a:ext cx="2798762" cy="334963"/>
            </a:xfrm>
            <a:custGeom>
              <a:avLst/>
              <a:gdLst>
                <a:gd name="T0" fmla="*/ 3886 w 744"/>
                <a:gd name="T1" fmla="*/ 90 h 89"/>
                <a:gd name="T2" fmla="*/ 4088 w 744"/>
                <a:gd name="T3" fmla="*/ 292 h 89"/>
                <a:gd name="T4" fmla="*/ 4088 w 744"/>
                <a:gd name="T5" fmla="*/ 410 h 89"/>
                <a:gd name="T6" fmla="*/ 90 w 744"/>
                <a:gd name="T7" fmla="*/ 410 h 89"/>
                <a:gd name="T8" fmla="*/ 90 w 744"/>
                <a:gd name="T9" fmla="*/ 292 h 89"/>
                <a:gd name="T10" fmla="*/ 291 w 744"/>
                <a:gd name="T11" fmla="*/ 90 h 89"/>
                <a:gd name="T12" fmla="*/ 3886 w 744"/>
                <a:gd name="T13" fmla="*/ 90 h 89"/>
                <a:gd name="T14" fmla="*/ 3886 w 744"/>
                <a:gd name="T15" fmla="*/ 0 h 89"/>
                <a:gd name="T16" fmla="*/ 291 w 744"/>
                <a:gd name="T17" fmla="*/ 0 h 89"/>
                <a:gd name="T18" fmla="*/ 0 w 744"/>
                <a:gd name="T19" fmla="*/ 292 h 89"/>
                <a:gd name="T20" fmla="*/ 0 w 744"/>
                <a:gd name="T21" fmla="*/ 410 h 89"/>
                <a:gd name="T22" fmla="*/ 0 w 744"/>
                <a:gd name="T23" fmla="*/ 500 h 89"/>
                <a:gd name="T24" fmla="*/ 90 w 744"/>
                <a:gd name="T25" fmla="*/ 500 h 89"/>
                <a:gd name="T26" fmla="*/ 4088 w 744"/>
                <a:gd name="T27" fmla="*/ 500 h 89"/>
                <a:gd name="T28" fmla="*/ 4178 w 744"/>
                <a:gd name="T29" fmla="*/ 500 h 89"/>
                <a:gd name="T30" fmla="*/ 4178 w 744"/>
                <a:gd name="T31" fmla="*/ 410 h 89"/>
                <a:gd name="T32" fmla="*/ 4178 w 744"/>
                <a:gd name="T33" fmla="*/ 292 h 89"/>
                <a:gd name="T34" fmla="*/ 3886 w 744"/>
                <a:gd name="T35" fmla="*/ 0 h 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44" h="89">
                  <a:moveTo>
                    <a:pt x="692" y="16"/>
                  </a:moveTo>
                  <a:cubicBezTo>
                    <a:pt x="712" y="16"/>
                    <a:pt x="728" y="32"/>
                    <a:pt x="728" y="52"/>
                  </a:cubicBezTo>
                  <a:cubicBezTo>
                    <a:pt x="728" y="73"/>
                    <a:pt x="728" y="73"/>
                    <a:pt x="728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32"/>
                    <a:pt x="32" y="16"/>
                    <a:pt x="52" y="16"/>
                  </a:cubicBezTo>
                  <a:cubicBezTo>
                    <a:pt x="692" y="16"/>
                    <a:pt x="692" y="16"/>
                    <a:pt x="692" y="16"/>
                  </a:cubicBezTo>
                  <a:moveTo>
                    <a:pt x="69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4" y="0"/>
                    <a:pt x="0" y="24"/>
                    <a:pt x="0" y="5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728" y="89"/>
                    <a:pt x="728" y="89"/>
                    <a:pt x="728" y="89"/>
                  </a:cubicBezTo>
                  <a:cubicBezTo>
                    <a:pt x="744" y="89"/>
                    <a:pt x="744" y="89"/>
                    <a:pt x="744" y="89"/>
                  </a:cubicBezTo>
                  <a:cubicBezTo>
                    <a:pt x="744" y="73"/>
                    <a:pt x="744" y="73"/>
                    <a:pt x="744" y="73"/>
                  </a:cubicBezTo>
                  <a:cubicBezTo>
                    <a:pt x="744" y="52"/>
                    <a:pt x="744" y="52"/>
                    <a:pt x="744" y="52"/>
                  </a:cubicBezTo>
                  <a:cubicBezTo>
                    <a:pt x="744" y="24"/>
                    <a:pt x="721" y="0"/>
                    <a:pt x="692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51" name="Oval 409"/>
            <p:cNvSpPr>
              <a:spLocks noChangeArrowheads="1"/>
            </p:cNvSpPr>
            <p:nvPr/>
          </p:nvSpPr>
          <p:spPr bwMode="auto">
            <a:xfrm>
              <a:off x="11972925" y="6551613"/>
              <a:ext cx="41275" cy="44450"/>
            </a:xfrm>
            <a:prstGeom prst="ellipse">
              <a:avLst/>
            </a:prstGeom>
            <a:solidFill>
              <a:srgbClr val="D0443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52" name="Oval 410"/>
            <p:cNvSpPr>
              <a:spLocks noChangeArrowheads="1"/>
            </p:cNvSpPr>
            <p:nvPr/>
          </p:nvSpPr>
          <p:spPr bwMode="auto">
            <a:xfrm>
              <a:off x="12057063" y="6551613"/>
              <a:ext cx="44450" cy="44450"/>
            </a:xfrm>
            <a:prstGeom prst="ellipse">
              <a:avLst/>
            </a:prstGeom>
            <a:solidFill>
              <a:srgbClr val="FFBD1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53" name="Oval 411"/>
            <p:cNvSpPr>
              <a:spLocks noChangeArrowheads="1"/>
            </p:cNvSpPr>
            <p:nvPr/>
          </p:nvSpPr>
          <p:spPr bwMode="auto">
            <a:xfrm>
              <a:off x="12139613" y="6551613"/>
              <a:ext cx="44450" cy="44450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 412"/>
            <p:cNvSpPr>
              <a:spLocks/>
            </p:cNvSpPr>
            <p:nvPr/>
          </p:nvSpPr>
          <p:spPr bwMode="auto">
            <a:xfrm>
              <a:off x="14581188" y="6623050"/>
              <a:ext cx="341312" cy="1028700"/>
            </a:xfrm>
            <a:custGeom>
              <a:avLst/>
              <a:gdLst>
                <a:gd name="T0" fmla="*/ 0 w 91"/>
                <a:gd name="T1" fmla="*/ 0 h 273"/>
                <a:gd name="T2" fmla="*/ 0 w 91"/>
                <a:gd name="T3" fmla="*/ 78 h 273"/>
                <a:gd name="T4" fmla="*/ 0 w 91"/>
                <a:gd name="T5" fmla="*/ 169 h 273"/>
                <a:gd name="T6" fmla="*/ 0 w 91"/>
                <a:gd name="T7" fmla="*/ 1538 h 273"/>
                <a:gd name="T8" fmla="*/ 508 w 91"/>
                <a:gd name="T9" fmla="*/ 767 h 273"/>
                <a:gd name="T10" fmla="*/ 0 w 91"/>
                <a:gd name="T11" fmla="*/ 0 h 2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1" h="273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53" y="250"/>
                    <a:pt x="91" y="198"/>
                    <a:pt x="91" y="136"/>
                  </a:cubicBezTo>
                  <a:cubicBezTo>
                    <a:pt x="91" y="75"/>
                    <a:pt x="53" y="23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 413"/>
            <p:cNvSpPr>
              <a:spLocks/>
            </p:cNvSpPr>
            <p:nvPr/>
          </p:nvSpPr>
          <p:spPr bwMode="auto">
            <a:xfrm>
              <a:off x="14520863" y="6735763"/>
              <a:ext cx="60325" cy="935038"/>
            </a:xfrm>
            <a:custGeom>
              <a:avLst/>
              <a:gdLst>
                <a:gd name="T0" fmla="*/ 90 w 16"/>
                <a:gd name="T1" fmla="*/ 0 h 248"/>
                <a:gd name="T2" fmla="*/ 40 w 16"/>
                <a:gd name="T3" fmla="*/ 0 h 248"/>
                <a:gd name="T4" fmla="*/ 40 w 16"/>
                <a:gd name="T5" fmla="*/ 90 h 248"/>
                <a:gd name="T6" fmla="*/ 0 w 16"/>
                <a:gd name="T7" fmla="*/ 90 h 248"/>
                <a:gd name="T8" fmla="*/ 0 w 16"/>
                <a:gd name="T9" fmla="*/ 1399 h 248"/>
                <a:gd name="T10" fmla="*/ 90 w 16"/>
                <a:gd name="T11" fmla="*/ 1370 h 248"/>
                <a:gd name="T12" fmla="*/ 90 w 16"/>
                <a:gd name="T13" fmla="*/ 0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248">
                  <a:moveTo>
                    <a:pt x="1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6" y="247"/>
                    <a:pt x="11" y="245"/>
                    <a:pt x="16" y="243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56" name="Rectangle 414"/>
            <p:cNvSpPr>
              <a:spLocks noChangeArrowheads="1"/>
            </p:cNvSpPr>
            <p:nvPr/>
          </p:nvSpPr>
          <p:spPr bwMode="auto">
            <a:xfrm>
              <a:off x="14520863" y="6735763"/>
              <a:ext cx="25400" cy="60325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57" name="Rectangle 415"/>
            <p:cNvSpPr>
              <a:spLocks noChangeArrowheads="1"/>
            </p:cNvSpPr>
            <p:nvPr/>
          </p:nvSpPr>
          <p:spPr bwMode="auto">
            <a:xfrm>
              <a:off x="14520863" y="6735763"/>
              <a:ext cx="25400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416"/>
            <p:cNvSpPr>
              <a:spLocks/>
            </p:cNvSpPr>
            <p:nvPr/>
          </p:nvSpPr>
          <p:spPr bwMode="auto">
            <a:xfrm>
              <a:off x="13692188" y="6796088"/>
              <a:ext cx="312737" cy="765175"/>
            </a:xfrm>
            <a:custGeom>
              <a:avLst/>
              <a:gdLst>
                <a:gd name="T0" fmla="*/ 468 w 83"/>
                <a:gd name="T1" fmla="*/ 0 h 203"/>
                <a:gd name="T2" fmla="*/ 349 w 83"/>
                <a:gd name="T3" fmla="*/ 0 h 203"/>
                <a:gd name="T4" fmla="*/ 197 w 83"/>
                <a:gd name="T5" fmla="*/ 311 h 203"/>
                <a:gd name="T6" fmla="*/ 0 w 83"/>
                <a:gd name="T7" fmla="*/ 508 h 203"/>
                <a:gd name="T8" fmla="*/ 197 w 83"/>
                <a:gd name="T9" fmla="*/ 710 h 203"/>
                <a:gd name="T10" fmla="*/ 468 w 83"/>
                <a:gd name="T11" fmla="*/ 1144 h 203"/>
                <a:gd name="T12" fmla="*/ 468 w 83"/>
                <a:gd name="T13" fmla="*/ 0 h 2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" h="203">
                  <a:moveTo>
                    <a:pt x="83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50" y="16"/>
                    <a:pt x="40" y="35"/>
                    <a:pt x="35" y="5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43" y="156"/>
                    <a:pt x="60" y="183"/>
                    <a:pt x="83" y="203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417"/>
            <p:cNvSpPr>
              <a:spLocks/>
            </p:cNvSpPr>
            <p:nvPr/>
          </p:nvSpPr>
          <p:spPr bwMode="auto">
            <a:xfrm>
              <a:off x="13925550" y="6735763"/>
              <a:ext cx="79375" cy="60325"/>
            </a:xfrm>
            <a:custGeom>
              <a:avLst/>
              <a:gdLst>
                <a:gd name="T0" fmla="*/ 119 w 21"/>
                <a:gd name="T1" fmla="*/ 0 h 16"/>
                <a:gd name="T2" fmla="*/ 86 w 21"/>
                <a:gd name="T3" fmla="*/ 0 h 16"/>
                <a:gd name="T4" fmla="*/ 0 w 21"/>
                <a:gd name="T5" fmla="*/ 90 h 16"/>
                <a:gd name="T6" fmla="*/ 119 w 21"/>
                <a:gd name="T7" fmla="*/ 90 h 16"/>
                <a:gd name="T8" fmla="*/ 119 w 2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9" y="5"/>
                    <a:pt x="4" y="10"/>
                    <a:pt x="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A8BACB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60" name="Freeform 418"/>
            <p:cNvSpPr>
              <a:spLocks/>
            </p:cNvSpPr>
            <p:nvPr/>
          </p:nvSpPr>
          <p:spPr bwMode="auto">
            <a:xfrm>
              <a:off x="14004925" y="6796088"/>
              <a:ext cx="515937" cy="896938"/>
            </a:xfrm>
            <a:custGeom>
              <a:avLst/>
              <a:gdLst>
                <a:gd name="T0" fmla="*/ 771 w 137"/>
                <a:gd name="T1" fmla="*/ 0 h 238"/>
                <a:gd name="T2" fmla="*/ 0 w 137"/>
                <a:gd name="T3" fmla="*/ 0 h 238"/>
                <a:gd name="T4" fmla="*/ 0 w 137"/>
                <a:gd name="T5" fmla="*/ 1144 h 238"/>
                <a:gd name="T6" fmla="*/ 541 w 137"/>
                <a:gd name="T7" fmla="*/ 1341 h 238"/>
                <a:gd name="T8" fmla="*/ 771 w 137"/>
                <a:gd name="T9" fmla="*/ 1308 h 238"/>
                <a:gd name="T10" fmla="*/ 771 w 137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7" h="238">
                  <a:moveTo>
                    <a:pt x="1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26" y="225"/>
                    <a:pt x="59" y="238"/>
                    <a:pt x="96" y="238"/>
                  </a:cubicBezTo>
                  <a:cubicBezTo>
                    <a:pt x="110" y="238"/>
                    <a:pt x="124" y="236"/>
                    <a:pt x="137" y="232"/>
                  </a:cubicBezTo>
                  <a:cubicBezTo>
                    <a:pt x="137" y="0"/>
                    <a:pt x="137" y="0"/>
                    <a:pt x="137" y="0"/>
                  </a:cubicBezTo>
                </a:path>
              </a:pathLst>
            </a:custGeom>
            <a:solidFill>
              <a:srgbClr val="B1C0D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61" name="Freeform 419"/>
            <p:cNvSpPr>
              <a:spLocks/>
            </p:cNvSpPr>
            <p:nvPr/>
          </p:nvSpPr>
          <p:spPr bwMode="auto">
            <a:xfrm>
              <a:off x="14520863" y="6796088"/>
              <a:ext cx="0" cy="874713"/>
            </a:xfrm>
            <a:custGeom>
              <a:avLst/>
              <a:gdLst>
                <a:gd name="T0" fmla="*/ 0 h 232"/>
                <a:gd name="T1" fmla="*/ 0 h 232"/>
                <a:gd name="T2" fmla="*/ 1309 h 232"/>
                <a:gd name="T3" fmla="*/ 1309 h 232"/>
                <a:gd name="T4" fmla="*/ 0 h 232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23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62" name="Rectangle 420"/>
            <p:cNvSpPr>
              <a:spLocks noChangeArrowheads="1"/>
            </p:cNvSpPr>
            <p:nvPr/>
          </p:nvSpPr>
          <p:spPr bwMode="auto">
            <a:xfrm>
              <a:off x="14004925" y="6735763"/>
              <a:ext cx="515937" cy="60325"/>
            </a:xfrm>
            <a:prstGeom prst="rect">
              <a:avLst/>
            </a:prstGeom>
            <a:solidFill>
              <a:srgbClr val="94AAC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63" name="Rectangle 421"/>
            <p:cNvSpPr>
              <a:spLocks noChangeArrowheads="1"/>
            </p:cNvSpPr>
            <p:nvPr/>
          </p:nvSpPr>
          <p:spPr bwMode="auto">
            <a:xfrm>
              <a:off x="14004925" y="6735763"/>
              <a:ext cx="515937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64" name="Rectangle 422"/>
            <p:cNvSpPr>
              <a:spLocks noChangeArrowheads="1"/>
            </p:cNvSpPr>
            <p:nvPr/>
          </p:nvSpPr>
          <p:spPr bwMode="auto">
            <a:xfrm>
              <a:off x="14520863" y="6735763"/>
              <a:ext cx="1587" cy="60325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65" name="Rectangle 423"/>
            <p:cNvSpPr>
              <a:spLocks noChangeArrowheads="1"/>
            </p:cNvSpPr>
            <p:nvPr/>
          </p:nvSpPr>
          <p:spPr bwMode="auto">
            <a:xfrm>
              <a:off x="14520863" y="6735763"/>
              <a:ext cx="1587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424"/>
            <p:cNvSpPr>
              <a:spLocks/>
            </p:cNvSpPr>
            <p:nvPr/>
          </p:nvSpPr>
          <p:spPr bwMode="auto">
            <a:xfrm>
              <a:off x="14057313" y="6581775"/>
              <a:ext cx="463550" cy="93663"/>
            </a:xfrm>
            <a:custGeom>
              <a:avLst/>
              <a:gdLst>
                <a:gd name="T0" fmla="*/ 463 w 123"/>
                <a:gd name="T1" fmla="*/ 0 h 25"/>
                <a:gd name="T2" fmla="*/ 0 w 123"/>
                <a:gd name="T3" fmla="*/ 139 h 25"/>
                <a:gd name="T4" fmla="*/ 693 w 123"/>
                <a:gd name="T5" fmla="*/ 139 h 25"/>
                <a:gd name="T6" fmla="*/ 693 w 123"/>
                <a:gd name="T7" fmla="*/ 33 h 25"/>
                <a:gd name="T8" fmla="*/ 463 w 12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" h="25">
                  <a:moveTo>
                    <a:pt x="82" y="0"/>
                  </a:moveTo>
                  <a:cubicBezTo>
                    <a:pt x="51" y="0"/>
                    <a:pt x="23" y="9"/>
                    <a:pt x="0" y="25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0" y="2"/>
                    <a:pt x="96" y="0"/>
                    <a:pt x="82" y="0"/>
                  </a:cubicBezTo>
                </a:path>
              </a:pathLst>
            </a:custGeom>
            <a:solidFill>
              <a:srgbClr val="316BA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 425"/>
            <p:cNvSpPr>
              <a:spLocks/>
            </p:cNvSpPr>
            <p:nvPr/>
          </p:nvSpPr>
          <p:spPr bwMode="auto">
            <a:xfrm>
              <a:off x="13982700" y="6604000"/>
              <a:ext cx="598487" cy="131763"/>
            </a:xfrm>
            <a:custGeom>
              <a:avLst/>
              <a:gdLst>
                <a:gd name="T0" fmla="*/ 804 w 159"/>
                <a:gd name="T1" fmla="*/ 0 h 35"/>
                <a:gd name="T2" fmla="*/ 804 w 159"/>
                <a:gd name="T3" fmla="*/ 107 h 35"/>
                <a:gd name="T4" fmla="*/ 111 w 159"/>
                <a:gd name="T5" fmla="*/ 107 h 35"/>
                <a:gd name="T6" fmla="*/ 0 w 159"/>
                <a:gd name="T7" fmla="*/ 197 h 35"/>
                <a:gd name="T8" fmla="*/ 33 w 159"/>
                <a:gd name="T9" fmla="*/ 197 h 35"/>
                <a:gd name="T10" fmla="*/ 804 w 159"/>
                <a:gd name="T11" fmla="*/ 197 h 35"/>
                <a:gd name="T12" fmla="*/ 804 w 159"/>
                <a:gd name="T13" fmla="*/ 197 h 35"/>
                <a:gd name="T14" fmla="*/ 844 w 159"/>
                <a:gd name="T15" fmla="*/ 197 h 35"/>
                <a:gd name="T16" fmla="*/ 894 w 159"/>
                <a:gd name="T17" fmla="*/ 197 h 35"/>
                <a:gd name="T18" fmla="*/ 894 w 159"/>
                <a:gd name="T19" fmla="*/ 107 h 35"/>
                <a:gd name="T20" fmla="*/ 894 w 159"/>
                <a:gd name="T21" fmla="*/ 28 h 35"/>
                <a:gd name="T22" fmla="*/ 804 w 159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" h="35">
                  <a:moveTo>
                    <a:pt x="143" y="0"/>
                  </a:moveTo>
                  <a:cubicBezTo>
                    <a:pt x="143" y="19"/>
                    <a:pt x="143" y="19"/>
                    <a:pt x="143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2" y="23"/>
                    <a:pt x="6" y="29"/>
                    <a:pt x="0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50" y="35"/>
                    <a:pt x="150" y="35"/>
                    <a:pt x="150" y="35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4" y="3"/>
                    <a:pt x="149" y="1"/>
                    <a:pt x="143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68" name="Freeform 426"/>
            <p:cNvSpPr>
              <a:spLocks/>
            </p:cNvSpPr>
            <p:nvPr/>
          </p:nvSpPr>
          <p:spPr bwMode="auto">
            <a:xfrm>
              <a:off x="13692188" y="6551613"/>
              <a:ext cx="1230312" cy="1111250"/>
            </a:xfrm>
            <a:custGeom>
              <a:avLst/>
              <a:gdLst>
                <a:gd name="T0" fmla="*/ 1005 w 327"/>
                <a:gd name="T1" fmla="*/ 0 h 295"/>
                <a:gd name="T2" fmla="*/ 197 w 327"/>
                <a:gd name="T3" fmla="*/ 631 h 295"/>
                <a:gd name="T4" fmla="*/ 0 w 327"/>
                <a:gd name="T5" fmla="*/ 828 h 295"/>
                <a:gd name="T6" fmla="*/ 197 w 327"/>
                <a:gd name="T7" fmla="*/ 1030 h 295"/>
                <a:gd name="T8" fmla="*/ 1005 w 327"/>
                <a:gd name="T9" fmla="*/ 1661 h 295"/>
                <a:gd name="T10" fmla="*/ 1837 w 327"/>
                <a:gd name="T11" fmla="*/ 828 h 295"/>
                <a:gd name="T12" fmla="*/ 1005 w 327"/>
                <a:gd name="T13" fmla="*/ 0 h 2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7" h="295">
                  <a:moveTo>
                    <a:pt x="179" y="0"/>
                  </a:moveTo>
                  <a:cubicBezTo>
                    <a:pt x="110" y="0"/>
                    <a:pt x="51" y="47"/>
                    <a:pt x="35" y="112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1" y="248"/>
                    <a:pt x="110" y="295"/>
                    <a:pt x="179" y="295"/>
                  </a:cubicBezTo>
                  <a:cubicBezTo>
                    <a:pt x="260" y="295"/>
                    <a:pt x="327" y="229"/>
                    <a:pt x="327" y="147"/>
                  </a:cubicBezTo>
                  <a:cubicBezTo>
                    <a:pt x="327" y="66"/>
                    <a:pt x="260" y="0"/>
                    <a:pt x="179" y="0"/>
                  </a:cubicBezTo>
                  <a:close/>
                </a:path>
              </a:pathLst>
            </a:custGeom>
            <a:solidFill>
              <a:srgbClr val="FFBD1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69" name="Freeform 427"/>
            <p:cNvSpPr>
              <a:spLocks/>
            </p:cNvSpPr>
            <p:nvPr/>
          </p:nvSpPr>
          <p:spPr bwMode="auto">
            <a:xfrm>
              <a:off x="14144625" y="6815138"/>
              <a:ext cx="477837" cy="346075"/>
            </a:xfrm>
            <a:custGeom>
              <a:avLst/>
              <a:gdLst>
                <a:gd name="T0" fmla="*/ 697 w 127"/>
                <a:gd name="T1" fmla="*/ 0 h 92"/>
                <a:gd name="T2" fmla="*/ 685 w 127"/>
                <a:gd name="T3" fmla="*/ 12 h 92"/>
                <a:gd name="T4" fmla="*/ 623 w 127"/>
                <a:gd name="T5" fmla="*/ 40 h 92"/>
                <a:gd name="T6" fmla="*/ 173 w 127"/>
                <a:gd name="T7" fmla="*/ 40 h 92"/>
                <a:gd name="T8" fmla="*/ 107 w 127"/>
                <a:gd name="T9" fmla="*/ 111 h 92"/>
                <a:gd name="T10" fmla="*/ 107 w 127"/>
                <a:gd name="T11" fmla="*/ 140 h 92"/>
                <a:gd name="T12" fmla="*/ 28 w 127"/>
                <a:gd name="T13" fmla="*/ 140 h 92"/>
                <a:gd name="T14" fmla="*/ 0 w 127"/>
                <a:gd name="T15" fmla="*/ 168 h 92"/>
                <a:gd name="T16" fmla="*/ 0 w 127"/>
                <a:gd name="T17" fmla="*/ 213 h 92"/>
                <a:gd name="T18" fmla="*/ 0 w 127"/>
                <a:gd name="T19" fmla="*/ 254 h 92"/>
                <a:gd name="T20" fmla="*/ 0 w 127"/>
                <a:gd name="T21" fmla="*/ 517 h 92"/>
                <a:gd name="T22" fmla="*/ 303 w 127"/>
                <a:gd name="T23" fmla="*/ 517 h 92"/>
                <a:gd name="T24" fmla="*/ 303 w 127"/>
                <a:gd name="T25" fmla="*/ 254 h 92"/>
                <a:gd name="T26" fmla="*/ 583 w 127"/>
                <a:gd name="T27" fmla="*/ 254 h 92"/>
                <a:gd name="T28" fmla="*/ 713 w 127"/>
                <a:gd name="T29" fmla="*/ 123 h 92"/>
                <a:gd name="T30" fmla="*/ 713 w 127"/>
                <a:gd name="T31" fmla="*/ 62 h 92"/>
                <a:gd name="T32" fmla="*/ 713 w 127"/>
                <a:gd name="T33" fmla="*/ 40 h 92"/>
                <a:gd name="T34" fmla="*/ 713 w 127"/>
                <a:gd name="T35" fmla="*/ 17 h 92"/>
                <a:gd name="T36" fmla="*/ 697 w 12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7" h="92">
                  <a:moveTo>
                    <a:pt x="124" y="0"/>
                  </a:moveTo>
                  <a:cubicBezTo>
                    <a:pt x="123" y="0"/>
                    <a:pt x="122" y="1"/>
                    <a:pt x="122" y="2"/>
                  </a:cubicBezTo>
                  <a:cubicBezTo>
                    <a:pt x="120" y="5"/>
                    <a:pt x="116" y="7"/>
                    <a:pt x="11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4" y="7"/>
                    <a:pt x="19" y="13"/>
                    <a:pt x="19" y="20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5"/>
                    <a:pt x="0" y="27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7" y="45"/>
                    <a:pt x="127" y="35"/>
                    <a:pt x="127" y="22"/>
                  </a:cubicBezTo>
                  <a:cubicBezTo>
                    <a:pt x="127" y="11"/>
                    <a:pt x="127" y="11"/>
                    <a:pt x="127" y="11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1"/>
                    <a:pt x="126" y="0"/>
                    <a:pt x="124" y="0"/>
                  </a:cubicBezTo>
                  <a:close/>
                </a:path>
              </a:pathLst>
            </a:custGeom>
            <a:solidFill>
              <a:srgbClr val="FFBD1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70" name="Freeform 428"/>
            <p:cNvSpPr>
              <a:spLocks noEditPoints="1"/>
            </p:cNvSpPr>
            <p:nvPr/>
          </p:nvSpPr>
          <p:spPr bwMode="auto">
            <a:xfrm>
              <a:off x="14114463" y="6784975"/>
              <a:ext cx="538162" cy="406400"/>
            </a:xfrm>
            <a:custGeom>
              <a:avLst/>
              <a:gdLst>
                <a:gd name="T0" fmla="*/ 348 w 143"/>
                <a:gd name="T1" fmla="*/ 607 h 108"/>
                <a:gd name="T2" fmla="*/ 45 w 143"/>
                <a:gd name="T3" fmla="*/ 607 h 108"/>
                <a:gd name="T4" fmla="*/ 0 w 143"/>
                <a:gd name="T5" fmla="*/ 562 h 108"/>
                <a:gd name="T6" fmla="*/ 0 w 143"/>
                <a:gd name="T7" fmla="*/ 213 h 108"/>
                <a:gd name="T8" fmla="*/ 73 w 143"/>
                <a:gd name="T9" fmla="*/ 140 h 108"/>
                <a:gd name="T10" fmla="*/ 107 w 143"/>
                <a:gd name="T11" fmla="*/ 140 h 108"/>
                <a:gd name="T12" fmla="*/ 218 w 143"/>
                <a:gd name="T13" fmla="*/ 40 h 108"/>
                <a:gd name="T14" fmla="*/ 669 w 143"/>
                <a:gd name="T15" fmla="*/ 40 h 108"/>
                <a:gd name="T16" fmla="*/ 685 w 143"/>
                <a:gd name="T17" fmla="*/ 33 h 108"/>
                <a:gd name="T18" fmla="*/ 737 w 143"/>
                <a:gd name="T19" fmla="*/ 0 h 108"/>
                <a:gd name="T20" fmla="*/ 742 w 143"/>
                <a:gd name="T21" fmla="*/ 0 h 108"/>
                <a:gd name="T22" fmla="*/ 804 w 143"/>
                <a:gd name="T23" fmla="*/ 62 h 108"/>
                <a:gd name="T24" fmla="*/ 804 w 143"/>
                <a:gd name="T25" fmla="*/ 168 h 108"/>
                <a:gd name="T26" fmla="*/ 631 w 143"/>
                <a:gd name="T27" fmla="*/ 344 h 108"/>
                <a:gd name="T28" fmla="*/ 394 w 143"/>
                <a:gd name="T29" fmla="*/ 344 h 108"/>
                <a:gd name="T30" fmla="*/ 394 w 143"/>
                <a:gd name="T31" fmla="*/ 562 h 108"/>
                <a:gd name="T32" fmla="*/ 348 w 143"/>
                <a:gd name="T33" fmla="*/ 607 h 108"/>
                <a:gd name="T34" fmla="*/ 90 w 143"/>
                <a:gd name="T35" fmla="*/ 517 h 108"/>
                <a:gd name="T36" fmla="*/ 303 w 143"/>
                <a:gd name="T37" fmla="*/ 517 h 108"/>
                <a:gd name="T38" fmla="*/ 303 w 143"/>
                <a:gd name="T39" fmla="*/ 299 h 108"/>
                <a:gd name="T40" fmla="*/ 348 w 143"/>
                <a:gd name="T41" fmla="*/ 254 h 108"/>
                <a:gd name="T42" fmla="*/ 631 w 143"/>
                <a:gd name="T43" fmla="*/ 254 h 108"/>
                <a:gd name="T44" fmla="*/ 714 w 143"/>
                <a:gd name="T45" fmla="*/ 168 h 108"/>
                <a:gd name="T46" fmla="*/ 714 w 143"/>
                <a:gd name="T47" fmla="*/ 123 h 108"/>
                <a:gd name="T48" fmla="*/ 669 w 143"/>
                <a:gd name="T49" fmla="*/ 130 h 108"/>
                <a:gd name="T50" fmla="*/ 218 w 143"/>
                <a:gd name="T51" fmla="*/ 130 h 108"/>
                <a:gd name="T52" fmla="*/ 197 w 143"/>
                <a:gd name="T53" fmla="*/ 156 h 108"/>
                <a:gd name="T54" fmla="*/ 197 w 143"/>
                <a:gd name="T55" fmla="*/ 185 h 108"/>
                <a:gd name="T56" fmla="*/ 152 w 143"/>
                <a:gd name="T57" fmla="*/ 230 h 108"/>
                <a:gd name="T58" fmla="*/ 90 w 143"/>
                <a:gd name="T59" fmla="*/ 230 h 108"/>
                <a:gd name="T60" fmla="*/ 90 w 143"/>
                <a:gd name="T61" fmla="*/ 517 h 10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43" h="108">
                  <a:moveTo>
                    <a:pt x="62" y="108"/>
                  </a:moveTo>
                  <a:cubicBezTo>
                    <a:pt x="8" y="108"/>
                    <a:pt x="8" y="108"/>
                    <a:pt x="8" y="108"/>
                  </a:cubicBezTo>
                  <a:cubicBezTo>
                    <a:pt x="3" y="108"/>
                    <a:pt x="0" y="105"/>
                    <a:pt x="0" y="10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1"/>
                    <a:pt x="6" y="25"/>
                    <a:pt x="13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15"/>
                    <a:pt x="29" y="7"/>
                    <a:pt x="3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21" y="7"/>
                    <a:pt x="122" y="7"/>
                    <a:pt x="122" y="6"/>
                  </a:cubicBezTo>
                  <a:cubicBezTo>
                    <a:pt x="124" y="3"/>
                    <a:pt x="127" y="1"/>
                    <a:pt x="131" y="0"/>
                  </a:cubicBezTo>
                  <a:cubicBezTo>
                    <a:pt x="131" y="0"/>
                    <a:pt x="132" y="0"/>
                    <a:pt x="132" y="0"/>
                  </a:cubicBezTo>
                  <a:cubicBezTo>
                    <a:pt x="138" y="0"/>
                    <a:pt x="143" y="5"/>
                    <a:pt x="143" y="11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47"/>
                    <a:pt x="129" y="61"/>
                    <a:pt x="112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0" y="105"/>
                    <a:pt x="67" y="108"/>
                    <a:pt x="62" y="108"/>
                  </a:cubicBezTo>
                  <a:close/>
                  <a:moveTo>
                    <a:pt x="16" y="92"/>
                  </a:moveTo>
                  <a:cubicBezTo>
                    <a:pt x="54" y="92"/>
                    <a:pt x="54" y="92"/>
                    <a:pt x="54" y="9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48"/>
                    <a:pt x="58" y="45"/>
                    <a:pt x="6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20" y="45"/>
                    <a:pt x="127" y="38"/>
                    <a:pt x="127" y="30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25" y="22"/>
                    <a:pt x="122" y="23"/>
                    <a:pt x="11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7" y="23"/>
                    <a:pt x="35" y="25"/>
                    <a:pt x="35" y="28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8"/>
                    <a:pt x="31" y="41"/>
                    <a:pt x="27" y="41"/>
                  </a:cubicBezTo>
                  <a:cubicBezTo>
                    <a:pt x="16" y="41"/>
                    <a:pt x="16" y="41"/>
                    <a:pt x="16" y="41"/>
                  </a:cubicBezTo>
                  <a:lnTo>
                    <a:pt x="16" y="92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88" name="Freeform 429"/>
            <p:cNvSpPr>
              <a:spLocks/>
            </p:cNvSpPr>
            <p:nvPr/>
          </p:nvSpPr>
          <p:spPr bwMode="auto">
            <a:xfrm>
              <a:off x="14144625" y="6985000"/>
              <a:ext cx="398462" cy="425450"/>
            </a:xfrm>
            <a:custGeom>
              <a:avLst/>
              <a:gdLst>
                <a:gd name="T0" fmla="*/ 152 w 106"/>
                <a:gd name="T1" fmla="*/ 40 h 113"/>
                <a:gd name="T2" fmla="*/ 152 w 106"/>
                <a:gd name="T3" fmla="*/ 85 h 113"/>
                <a:gd name="T4" fmla="*/ 111 w 106"/>
                <a:gd name="T5" fmla="*/ 130 h 113"/>
                <a:gd name="T6" fmla="*/ 40 w 106"/>
                <a:gd name="T7" fmla="*/ 130 h 113"/>
                <a:gd name="T8" fmla="*/ 0 w 106"/>
                <a:gd name="T9" fmla="*/ 168 h 113"/>
                <a:gd name="T10" fmla="*/ 0 w 106"/>
                <a:gd name="T11" fmla="*/ 315 h 113"/>
                <a:gd name="T12" fmla="*/ 291 w 106"/>
                <a:gd name="T13" fmla="*/ 631 h 113"/>
                <a:gd name="T14" fmla="*/ 594 w 106"/>
                <a:gd name="T15" fmla="*/ 332 h 113"/>
                <a:gd name="T16" fmla="*/ 594 w 106"/>
                <a:gd name="T17" fmla="*/ 0 h 113"/>
                <a:gd name="T18" fmla="*/ 197 w 106"/>
                <a:gd name="T19" fmla="*/ 0 h 113"/>
                <a:gd name="T20" fmla="*/ 152 w 106"/>
                <a:gd name="T21" fmla="*/ 40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13">
                  <a:moveTo>
                    <a:pt x="27" y="7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19"/>
                    <a:pt x="24" y="23"/>
                    <a:pt x="20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3" y="23"/>
                    <a:pt x="0" y="26"/>
                    <a:pt x="0" y="3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86"/>
                    <a:pt x="22" y="111"/>
                    <a:pt x="52" y="112"/>
                  </a:cubicBezTo>
                  <a:cubicBezTo>
                    <a:pt x="82" y="113"/>
                    <a:pt x="106" y="89"/>
                    <a:pt x="106" y="5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27" y="3"/>
                    <a:pt x="27" y="7"/>
                  </a:cubicBezTo>
                  <a:close/>
                </a:path>
              </a:pathLst>
            </a:custGeom>
            <a:solidFill>
              <a:srgbClr val="FFE1A4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89" name="Freeform 430"/>
            <p:cNvSpPr>
              <a:spLocks noEditPoints="1"/>
            </p:cNvSpPr>
            <p:nvPr/>
          </p:nvSpPr>
          <p:spPr bwMode="auto">
            <a:xfrm>
              <a:off x="14114463" y="6954838"/>
              <a:ext cx="458787" cy="482600"/>
            </a:xfrm>
            <a:custGeom>
              <a:avLst/>
              <a:gdLst>
                <a:gd name="T0" fmla="*/ 343 w 122"/>
                <a:gd name="T1" fmla="*/ 722 h 128"/>
                <a:gd name="T2" fmla="*/ 332 w 122"/>
                <a:gd name="T3" fmla="*/ 722 h 128"/>
                <a:gd name="T4" fmla="*/ 0 w 122"/>
                <a:gd name="T5" fmla="*/ 361 h 128"/>
                <a:gd name="T6" fmla="*/ 0 w 122"/>
                <a:gd name="T7" fmla="*/ 214 h 128"/>
                <a:gd name="T8" fmla="*/ 85 w 122"/>
                <a:gd name="T9" fmla="*/ 131 h 128"/>
                <a:gd name="T10" fmla="*/ 152 w 122"/>
                <a:gd name="T11" fmla="*/ 131 h 128"/>
                <a:gd name="T12" fmla="*/ 152 w 122"/>
                <a:gd name="T13" fmla="*/ 86 h 128"/>
                <a:gd name="T14" fmla="*/ 242 w 122"/>
                <a:gd name="T15" fmla="*/ 0 h 128"/>
                <a:gd name="T16" fmla="*/ 685 w 122"/>
                <a:gd name="T17" fmla="*/ 0 h 128"/>
                <a:gd name="T18" fmla="*/ 685 w 122"/>
                <a:gd name="T19" fmla="*/ 378 h 128"/>
                <a:gd name="T20" fmla="*/ 343 w 122"/>
                <a:gd name="T21" fmla="*/ 722 h 128"/>
                <a:gd name="T22" fmla="*/ 90 w 122"/>
                <a:gd name="T23" fmla="*/ 221 h 128"/>
                <a:gd name="T24" fmla="*/ 90 w 122"/>
                <a:gd name="T25" fmla="*/ 361 h 128"/>
                <a:gd name="T26" fmla="*/ 336 w 122"/>
                <a:gd name="T27" fmla="*/ 632 h 128"/>
                <a:gd name="T28" fmla="*/ 595 w 122"/>
                <a:gd name="T29" fmla="*/ 378 h 128"/>
                <a:gd name="T30" fmla="*/ 595 w 122"/>
                <a:gd name="T31" fmla="*/ 90 h 128"/>
                <a:gd name="T32" fmla="*/ 242 w 122"/>
                <a:gd name="T33" fmla="*/ 90 h 128"/>
                <a:gd name="T34" fmla="*/ 242 w 122"/>
                <a:gd name="T35" fmla="*/ 131 h 128"/>
                <a:gd name="T36" fmla="*/ 156 w 122"/>
                <a:gd name="T37" fmla="*/ 221 h 128"/>
                <a:gd name="T38" fmla="*/ 90 w 122"/>
                <a:gd name="T39" fmla="*/ 221 h 1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2" h="128">
                  <a:moveTo>
                    <a:pt x="61" y="128"/>
                  </a:moveTo>
                  <a:cubicBezTo>
                    <a:pt x="61" y="128"/>
                    <a:pt x="60" y="128"/>
                    <a:pt x="59" y="128"/>
                  </a:cubicBezTo>
                  <a:cubicBezTo>
                    <a:pt x="27" y="127"/>
                    <a:pt x="0" y="98"/>
                    <a:pt x="0" y="6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9"/>
                    <a:pt x="7" y="23"/>
                    <a:pt x="15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6"/>
                    <a:pt x="34" y="0"/>
                    <a:pt x="43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100"/>
                    <a:pt x="95" y="128"/>
                    <a:pt x="61" y="128"/>
                  </a:cubicBezTo>
                  <a:close/>
                  <a:moveTo>
                    <a:pt x="16" y="39"/>
                  </a:moveTo>
                  <a:cubicBezTo>
                    <a:pt x="16" y="64"/>
                    <a:pt x="16" y="64"/>
                    <a:pt x="16" y="64"/>
                  </a:cubicBezTo>
                  <a:cubicBezTo>
                    <a:pt x="16" y="90"/>
                    <a:pt x="36" y="111"/>
                    <a:pt x="60" y="112"/>
                  </a:cubicBezTo>
                  <a:cubicBezTo>
                    <a:pt x="85" y="113"/>
                    <a:pt x="106" y="92"/>
                    <a:pt x="106" y="67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32"/>
                    <a:pt x="37" y="39"/>
                    <a:pt x="28" y="39"/>
                  </a:cubicBezTo>
                  <a:lnTo>
                    <a:pt x="16" y="39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90" name="Freeform 431"/>
            <p:cNvSpPr>
              <a:spLocks/>
            </p:cNvSpPr>
            <p:nvPr/>
          </p:nvSpPr>
          <p:spPr bwMode="auto">
            <a:xfrm>
              <a:off x="14301788" y="7199313"/>
              <a:ext cx="101600" cy="49213"/>
            </a:xfrm>
            <a:custGeom>
              <a:avLst/>
              <a:gdLst>
                <a:gd name="T0" fmla="*/ 73 w 27"/>
                <a:gd name="T1" fmla="*/ 74 h 13"/>
                <a:gd name="T2" fmla="*/ 147 w 27"/>
                <a:gd name="T3" fmla="*/ 17 h 13"/>
                <a:gd name="T4" fmla="*/ 135 w 27"/>
                <a:gd name="T5" fmla="*/ 0 h 13"/>
                <a:gd name="T6" fmla="*/ 12 w 27"/>
                <a:gd name="T7" fmla="*/ 0 h 13"/>
                <a:gd name="T8" fmla="*/ 0 w 27"/>
                <a:gd name="T9" fmla="*/ 17 h 13"/>
                <a:gd name="T10" fmla="*/ 73 w 27"/>
                <a:gd name="T11" fmla="*/ 74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13">
                  <a:moveTo>
                    <a:pt x="13" y="13"/>
                  </a:moveTo>
                  <a:cubicBezTo>
                    <a:pt x="20" y="13"/>
                    <a:pt x="25" y="9"/>
                    <a:pt x="26" y="3"/>
                  </a:cubicBezTo>
                  <a:cubicBezTo>
                    <a:pt x="27" y="1"/>
                    <a:pt x="26" y="0"/>
                    <a:pt x="2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9"/>
                    <a:pt x="7" y="13"/>
                    <a:pt x="13" y="13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91" name="Oval 432"/>
            <p:cNvSpPr>
              <a:spLocks noChangeArrowheads="1"/>
            </p:cNvSpPr>
            <p:nvPr/>
          </p:nvSpPr>
          <p:spPr bwMode="auto">
            <a:xfrm>
              <a:off x="14411325" y="7138988"/>
              <a:ext cx="41275" cy="41275"/>
            </a:xfrm>
            <a:prstGeom prst="ellipse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92" name="Oval 433"/>
            <p:cNvSpPr>
              <a:spLocks noChangeArrowheads="1"/>
            </p:cNvSpPr>
            <p:nvPr/>
          </p:nvSpPr>
          <p:spPr bwMode="auto">
            <a:xfrm>
              <a:off x="14252575" y="7138988"/>
              <a:ext cx="38100" cy="41275"/>
            </a:xfrm>
            <a:prstGeom prst="ellipse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93" name="Freeform 434"/>
            <p:cNvSpPr>
              <a:spLocks/>
            </p:cNvSpPr>
            <p:nvPr/>
          </p:nvSpPr>
          <p:spPr bwMode="auto">
            <a:xfrm>
              <a:off x="11409363" y="7500938"/>
              <a:ext cx="373062" cy="539750"/>
            </a:xfrm>
            <a:custGeom>
              <a:avLst/>
              <a:gdLst>
                <a:gd name="T0" fmla="*/ 0 w 99"/>
                <a:gd name="T1" fmla="*/ 0 h 143"/>
                <a:gd name="T2" fmla="*/ 0 w 99"/>
                <a:gd name="T3" fmla="*/ 24 h 143"/>
                <a:gd name="T4" fmla="*/ 558 w 99"/>
                <a:gd name="T5" fmla="*/ 808 h 143"/>
                <a:gd name="T6" fmla="*/ 558 w 99"/>
                <a:gd name="T7" fmla="*/ 763 h 143"/>
                <a:gd name="T8" fmla="*/ 0 w 99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143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68"/>
                    <a:pt x="42" y="123"/>
                    <a:pt x="99" y="143"/>
                  </a:cubicBezTo>
                  <a:cubicBezTo>
                    <a:pt x="99" y="135"/>
                    <a:pt x="99" y="135"/>
                    <a:pt x="99" y="135"/>
                  </a:cubicBezTo>
                  <a:cubicBezTo>
                    <a:pt x="43" y="115"/>
                    <a:pt x="2" y="62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94" name="Freeform 435"/>
            <p:cNvSpPr>
              <a:spLocks/>
            </p:cNvSpPr>
            <p:nvPr/>
          </p:nvSpPr>
          <p:spPr bwMode="auto">
            <a:xfrm>
              <a:off x="12349163" y="7500938"/>
              <a:ext cx="282575" cy="414338"/>
            </a:xfrm>
            <a:custGeom>
              <a:avLst/>
              <a:gdLst>
                <a:gd name="T0" fmla="*/ 401 w 75"/>
                <a:gd name="T1" fmla="*/ 0 h 110"/>
                <a:gd name="T2" fmla="*/ 237 w 75"/>
                <a:gd name="T3" fmla="*/ 157 h 110"/>
                <a:gd name="T4" fmla="*/ 0 w 75"/>
                <a:gd name="T5" fmla="*/ 574 h 110"/>
                <a:gd name="T6" fmla="*/ 0 w 75"/>
                <a:gd name="T7" fmla="*/ 619 h 110"/>
                <a:gd name="T8" fmla="*/ 237 w 75"/>
                <a:gd name="T9" fmla="*/ 202 h 110"/>
                <a:gd name="T10" fmla="*/ 422 w 75"/>
                <a:gd name="T11" fmla="*/ 21 h 110"/>
                <a:gd name="T12" fmla="*/ 401 w 75"/>
                <a:gd name="T13" fmla="*/ 0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" h="110">
                  <a:moveTo>
                    <a:pt x="71" y="0"/>
                  </a:moveTo>
                  <a:cubicBezTo>
                    <a:pt x="42" y="28"/>
                    <a:pt x="42" y="28"/>
                    <a:pt x="42" y="28"/>
                  </a:cubicBezTo>
                  <a:cubicBezTo>
                    <a:pt x="36" y="57"/>
                    <a:pt x="21" y="83"/>
                    <a:pt x="0" y="10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1" y="91"/>
                    <a:pt x="36" y="65"/>
                    <a:pt x="42" y="36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95" name="Freeform 436"/>
            <p:cNvSpPr>
              <a:spLocks/>
            </p:cNvSpPr>
            <p:nvPr/>
          </p:nvSpPr>
          <p:spPr bwMode="auto">
            <a:xfrm>
              <a:off x="11782425" y="8010525"/>
              <a:ext cx="55562" cy="44450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44 h 12"/>
                <a:gd name="T4" fmla="*/ 82 w 15"/>
                <a:gd name="T5" fmla="*/ 65 h 12"/>
                <a:gd name="T6" fmla="*/ 82 w 15"/>
                <a:gd name="T7" fmla="*/ 21 h 12"/>
                <a:gd name="T8" fmla="*/ 0 w 1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" y="10"/>
                    <a:pt x="10" y="11"/>
                    <a:pt x="15" y="1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0" y="3"/>
                    <a:pt x="5" y="2"/>
                    <a:pt x="0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96" name="Freeform 437"/>
            <p:cNvSpPr>
              <a:spLocks/>
            </p:cNvSpPr>
            <p:nvPr/>
          </p:nvSpPr>
          <p:spPr bwMode="auto">
            <a:xfrm>
              <a:off x="11841163" y="7885113"/>
              <a:ext cx="508000" cy="185738"/>
            </a:xfrm>
            <a:custGeom>
              <a:avLst/>
              <a:gdLst>
                <a:gd name="T0" fmla="*/ 759 w 135"/>
                <a:gd name="T1" fmla="*/ 0 h 49"/>
                <a:gd name="T2" fmla="*/ 185 w 135"/>
                <a:gd name="T3" fmla="*/ 234 h 49"/>
                <a:gd name="T4" fmla="*/ 0 w 135"/>
                <a:gd name="T5" fmla="*/ 217 h 49"/>
                <a:gd name="T6" fmla="*/ 0 w 135"/>
                <a:gd name="T7" fmla="*/ 263 h 49"/>
                <a:gd name="T8" fmla="*/ 185 w 135"/>
                <a:gd name="T9" fmla="*/ 279 h 49"/>
                <a:gd name="T10" fmla="*/ 759 w 135"/>
                <a:gd name="T11" fmla="*/ 45 h 49"/>
                <a:gd name="T12" fmla="*/ 759 w 135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" h="49">
                  <a:moveTo>
                    <a:pt x="135" y="0"/>
                  </a:moveTo>
                  <a:cubicBezTo>
                    <a:pt x="109" y="26"/>
                    <a:pt x="73" y="41"/>
                    <a:pt x="33" y="41"/>
                  </a:cubicBezTo>
                  <a:cubicBezTo>
                    <a:pt x="22" y="41"/>
                    <a:pt x="11" y="40"/>
                    <a:pt x="0" y="3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1" y="48"/>
                    <a:pt x="22" y="49"/>
                    <a:pt x="33" y="49"/>
                  </a:cubicBezTo>
                  <a:cubicBezTo>
                    <a:pt x="73" y="49"/>
                    <a:pt x="109" y="34"/>
                    <a:pt x="135" y="8"/>
                  </a:cubicBezTo>
                  <a:cubicBezTo>
                    <a:pt x="135" y="0"/>
                    <a:pt x="135" y="0"/>
                    <a:pt x="135" y="0"/>
                  </a:cubicBezTo>
                </a:path>
              </a:pathLst>
            </a:custGeom>
            <a:solidFill>
              <a:srgbClr val="B1C0D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97" name="Freeform 438"/>
            <p:cNvSpPr>
              <a:spLocks/>
            </p:cNvSpPr>
            <p:nvPr/>
          </p:nvSpPr>
          <p:spPr bwMode="auto">
            <a:xfrm>
              <a:off x="11837988" y="8024813"/>
              <a:ext cx="3175" cy="34925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49 h 9"/>
                <a:gd name="T4" fmla="*/ 4 w 1"/>
                <a:gd name="T5" fmla="*/ 54 h 9"/>
                <a:gd name="T6" fmla="*/ 4 w 1"/>
                <a:gd name="T7" fmla="*/ 5 h 9"/>
                <a:gd name="T8" fmla="*/ 0 w 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9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98" name="Freeform 439"/>
            <p:cNvSpPr>
              <a:spLocks/>
            </p:cNvSpPr>
            <p:nvPr/>
          </p:nvSpPr>
          <p:spPr bwMode="auto">
            <a:xfrm>
              <a:off x="11409363" y="6927850"/>
              <a:ext cx="1222375" cy="1112838"/>
            </a:xfrm>
            <a:custGeom>
              <a:avLst/>
              <a:gdLst>
                <a:gd name="T0" fmla="*/ 1824 w 325"/>
                <a:gd name="T1" fmla="*/ 836 h 295"/>
                <a:gd name="T2" fmla="*/ 1640 w 325"/>
                <a:gd name="T3" fmla="*/ 649 h 295"/>
                <a:gd name="T4" fmla="*/ 832 w 325"/>
                <a:gd name="T5" fmla="*/ 0 h 295"/>
                <a:gd name="T6" fmla="*/ 0 w 325"/>
                <a:gd name="T7" fmla="*/ 836 h 295"/>
                <a:gd name="T8" fmla="*/ 832 w 325"/>
                <a:gd name="T9" fmla="*/ 1666 h 295"/>
                <a:gd name="T10" fmla="*/ 1640 w 325"/>
                <a:gd name="T11" fmla="*/ 1017 h 295"/>
                <a:gd name="T12" fmla="*/ 1824 w 325"/>
                <a:gd name="T13" fmla="*/ 836 h 2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5" h="295">
                  <a:moveTo>
                    <a:pt x="325" y="148"/>
                  </a:moveTo>
                  <a:cubicBezTo>
                    <a:pt x="292" y="115"/>
                    <a:pt x="292" y="115"/>
                    <a:pt x="292" y="115"/>
                  </a:cubicBezTo>
                  <a:cubicBezTo>
                    <a:pt x="277" y="49"/>
                    <a:pt x="219" y="0"/>
                    <a:pt x="148" y="0"/>
                  </a:cubicBezTo>
                  <a:cubicBezTo>
                    <a:pt x="67" y="0"/>
                    <a:pt x="0" y="66"/>
                    <a:pt x="0" y="148"/>
                  </a:cubicBezTo>
                  <a:cubicBezTo>
                    <a:pt x="0" y="229"/>
                    <a:pt x="67" y="295"/>
                    <a:pt x="148" y="295"/>
                  </a:cubicBezTo>
                  <a:cubicBezTo>
                    <a:pt x="219" y="295"/>
                    <a:pt x="277" y="246"/>
                    <a:pt x="292" y="180"/>
                  </a:cubicBezTo>
                  <a:cubicBezTo>
                    <a:pt x="325" y="148"/>
                    <a:pt x="325" y="148"/>
                    <a:pt x="325" y="148"/>
                  </a:cubicBezTo>
                </a:path>
              </a:pathLst>
            </a:cu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99" name="Freeform 440"/>
            <p:cNvSpPr>
              <a:spLocks/>
            </p:cNvSpPr>
            <p:nvPr/>
          </p:nvSpPr>
          <p:spPr bwMode="auto">
            <a:xfrm>
              <a:off x="11684000" y="7135813"/>
              <a:ext cx="546100" cy="568325"/>
            </a:xfrm>
            <a:custGeom>
              <a:avLst/>
              <a:gdLst>
                <a:gd name="T0" fmla="*/ 816 w 145"/>
                <a:gd name="T1" fmla="*/ 849 h 151"/>
                <a:gd name="T2" fmla="*/ 0 w 145"/>
                <a:gd name="T3" fmla="*/ 849 h 151"/>
                <a:gd name="T4" fmla="*/ 0 w 145"/>
                <a:gd name="T5" fmla="*/ 405 h 151"/>
                <a:gd name="T6" fmla="*/ 410 w 145"/>
                <a:gd name="T7" fmla="*/ 0 h 151"/>
                <a:gd name="T8" fmla="*/ 410 w 145"/>
                <a:gd name="T9" fmla="*/ 0 h 151"/>
                <a:gd name="T10" fmla="*/ 816 w 145"/>
                <a:gd name="T11" fmla="*/ 405 h 151"/>
                <a:gd name="T12" fmla="*/ 816 w 145"/>
                <a:gd name="T13" fmla="*/ 849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5" h="151">
                  <a:moveTo>
                    <a:pt x="145" y="15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12" y="0"/>
                    <a:pt x="145" y="32"/>
                    <a:pt x="145" y="72"/>
                  </a:cubicBezTo>
                  <a:cubicBezTo>
                    <a:pt x="145" y="151"/>
                    <a:pt x="145" y="151"/>
                    <a:pt x="145" y="151"/>
                  </a:cubicBezTo>
                </a:path>
              </a:pathLst>
            </a:custGeom>
            <a:solidFill>
              <a:srgbClr val="FFBD1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00" name="Freeform 441"/>
            <p:cNvSpPr>
              <a:spLocks noEditPoints="1"/>
            </p:cNvSpPr>
            <p:nvPr/>
          </p:nvSpPr>
          <p:spPr bwMode="auto">
            <a:xfrm>
              <a:off x="11653838" y="7105650"/>
              <a:ext cx="604837" cy="628650"/>
            </a:xfrm>
            <a:custGeom>
              <a:avLst/>
              <a:gdLst>
                <a:gd name="T0" fmla="*/ 857 w 161"/>
                <a:gd name="T1" fmla="*/ 939 h 167"/>
                <a:gd name="T2" fmla="*/ 45 w 161"/>
                <a:gd name="T3" fmla="*/ 939 h 167"/>
                <a:gd name="T4" fmla="*/ 0 w 161"/>
                <a:gd name="T5" fmla="*/ 894 h 167"/>
                <a:gd name="T6" fmla="*/ 0 w 161"/>
                <a:gd name="T7" fmla="*/ 451 h 167"/>
                <a:gd name="T8" fmla="*/ 454 w 161"/>
                <a:gd name="T9" fmla="*/ 0 h 167"/>
                <a:gd name="T10" fmla="*/ 902 w 161"/>
                <a:gd name="T11" fmla="*/ 451 h 167"/>
                <a:gd name="T12" fmla="*/ 902 w 161"/>
                <a:gd name="T13" fmla="*/ 894 h 167"/>
                <a:gd name="T14" fmla="*/ 857 w 161"/>
                <a:gd name="T15" fmla="*/ 939 h 167"/>
                <a:gd name="T16" fmla="*/ 90 w 161"/>
                <a:gd name="T17" fmla="*/ 849 h 167"/>
                <a:gd name="T18" fmla="*/ 812 w 161"/>
                <a:gd name="T19" fmla="*/ 849 h 167"/>
                <a:gd name="T20" fmla="*/ 812 w 161"/>
                <a:gd name="T21" fmla="*/ 451 h 167"/>
                <a:gd name="T22" fmla="*/ 454 w 161"/>
                <a:gd name="T23" fmla="*/ 90 h 167"/>
                <a:gd name="T24" fmla="*/ 90 w 161"/>
                <a:gd name="T25" fmla="*/ 451 h 167"/>
                <a:gd name="T26" fmla="*/ 90 w 161"/>
                <a:gd name="T27" fmla="*/ 849 h 1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1" h="167">
                  <a:moveTo>
                    <a:pt x="153" y="167"/>
                  </a:moveTo>
                  <a:cubicBezTo>
                    <a:pt x="8" y="167"/>
                    <a:pt x="8" y="167"/>
                    <a:pt x="8" y="167"/>
                  </a:cubicBezTo>
                  <a:cubicBezTo>
                    <a:pt x="4" y="167"/>
                    <a:pt x="0" y="163"/>
                    <a:pt x="0" y="15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1" y="0"/>
                  </a:cubicBezTo>
                  <a:cubicBezTo>
                    <a:pt x="125" y="0"/>
                    <a:pt x="161" y="36"/>
                    <a:pt x="161" y="80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61" y="163"/>
                    <a:pt x="157" y="167"/>
                    <a:pt x="153" y="167"/>
                  </a:cubicBezTo>
                  <a:moveTo>
                    <a:pt x="16" y="151"/>
                  </a:moveTo>
                  <a:cubicBezTo>
                    <a:pt x="145" y="151"/>
                    <a:pt x="145" y="151"/>
                    <a:pt x="145" y="151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5" y="45"/>
                    <a:pt x="116" y="16"/>
                    <a:pt x="81" y="16"/>
                  </a:cubicBezTo>
                  <a:cubicBezTo>
                    <a:pt x="45" y="16"/>
                    <a:pt x="16" y="45"/>
                    <a:pt x="16" y="80"/>
                  </a:cubicBezTo>
                  <a:cubicBezTo>
                    <a:pt x="16" y="151"/>
                    <a:pt x="16" y="151"/>
                    <a:pt x="16" y="151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01" name="Freeform 442"/>
            <p:cNvSpPr>
              <a:spLocks/>
            </p:cNvSpPr>
            <p:nvPr/>
          </p:nvSpPr>
          <p:spPr bwMode="auto">
            <a:xfrm>
              <a:off x="11901488" y="7700963"/>
              <a:ext cx="109537" cy="0"/>
            </a:xfrm>
            <a:custGeom>
              <a:avLst/>
              <a:gdLst>
                <a:gd name="T0" fmla="*/ 69 w 69"/>
                <a:gd name="T1" fmla="*/ 0 w 69"/>
                <a:gd name="T2" fmla="*/ 69 w 6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69">
                  <a:moveTo>
                    <a:pt x="69" y="0"/>
                  </a:move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02" name="Freeform 443"/>
            <p:cNvSpPr>
              <a:spLocks/>
            </p:cNvSpPr>
            <p:nvPr/>
          </p:nvSpPr>
          <p:spPr bwMode="auto">
            <a:xfrm>
              <a:off x="11901488" y="7700963"/>
              <a:ext cx="109537" cy="0"/>
            </a:xfrm>
            <a:custGeom>
              <a:avLst/>
              <a:gdLst>
                <a:gd name="T0" fmla="*/ 69 w 69"/>
                <a:gd name="T1" fmla="*/ 0 w 69"/>
                <a:gd name="T2" fmla="*/ 69 w 6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69">
                  <a:moveTo>
                    <a:pt x="69" y="0"/>
                  </a:moveTo>
                  <a:lnTo>
                    <a:pt x="0" y="0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03" name="Freeform 444"/>
            <p:cNvSpPr>
              <a:spLocks/>
            </p:cNvSpPr>
            <p:nvPr/>
          </p:nvSpPr>
          <p:spPr bwMode="auto">
            <a:xfrm>
              <a:off x="11793538" y="7426325"/>
              <a:ext cx="327025" cy="304800"/>
            </a:xfrm>
            <a:custGeom>
              <a:avLst/>
              <a:gdLst>
                <a:gd name="T0" fmla="*/ 40 w 87"/>
                <a:gd name="T1" fmla="*/ 5 h 81"/>
                <a:gd name="T2" fmla="*/ 0 w 87"/>
                <a:gd name="T3" fmla="*/ 33 h 81"/>
                <a:gd name="T4" fmla="*/ 0 w 87"/>
                <a:gd name="T5" fmla="*/ 213 h 81"/>
                <a:gd name="T6" fmla="*/ 246 w 87"/>
                <a:gd name="T7" fmla="*/ 455 h 81"/>
                <a:gd name="T8" fmla="*/ 488 w 87"/>
                <a:gd name="T9" fmla="*/ 213 h 81"/>
                <a:gd name="T10" fmla="*/ 488 w 87"/>
                <a:gd name="T11" fmla="*/ 33 h 81"/>
                <a:gd name="T12" fmla="*/ 448 w 87"/>
                <a:gd name="T13" fmla="*/ 5 h 81"/>
                <a:gd name="T14" fmla="*/ 246 w 87"/>
                <a:gd name="T15" fmla="*/ 50 h 81"/>
                <a:gd name="T16" fmla="*/ 40 w 87"/>
                <a:gd name="T17" fmla="*/ 5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" h="81">
                  <a:moveTo>
                    <a:pt x="7" y="1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62"/>
                    <a:pt x="19" y="81"/>
                    <a:pt x="44" y="81"/>
                  </a:cubicBezTo>
                  <a:cubicBezTo>
                    <a:pt x="68" y="81"/>
                    <a:pt x="87" y="62"/>
                    <a:pt x="87" y="38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2"/>
                    <a:pt x="83" y="0"/>
                    <a:pt x="80" y="1"/>
                  </a:cubicBezTo>
                  <a:cubicBezTo>
                    <a:pt x="72" y="4"/>
                    <a:pt x="59" y="9"/>
                    <a:pt x="44" y="9"/>
                  </a:cubicBezTo>
                  <a:cubicBezTo>
                    <a:pt x="28" y="9"/>
                    <a:pt x="15" y="4"/>
                    <a:pt x="7" y="1"/>
                  </a:cubicBezTo>
                  <a:close/>
                </a:path>
              </a:pathLst>
            </a:custGeom>
            <a:solidFill>
              <a:srgbClr val="FFE1A4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04" name="Freeform 445"/>
            <p:cNvSpPr>
              <a:spLocks noEditPoints="1"/>
            </p:cNvSpPr>
            <p:nvPr/>
          </p:nvSpPr>
          <p:spPr bwMode="auto">
            <a:xfrm>
              <a:off x="11763375" y="7399338"/>
              <a:ext cx="387350" cy="361950"/>
            </a:xfrm>
            <a:custGeom>
              <a:avLst/>
              <a:gdLst>
                <a:gd name="T0" fmla="*/ 291 w 103"/>
                <a:gd name="T1" fmla="*/ 542 h 96"/>
                <a:gd name="T2" fmla="*/ 0 w 103"/>
                <a:gd name="T3" fmla="*/ 254 h 96"/>
                <a:gd name="T4" fmla="*/ 0 w 103"/>
                <a:gd name="T5" fmla="*/ 74 h 96"/>
                <a:gd name="T6" fmla="*/ 73 w 103"/>
                <a:gd name="T7" fmla="*/ 0 h 96"/>
                <a:gd name="T8" fmla="*/ 107 w 103"/>
                <a:gd name="T9" fmla="*/ 5 h 96"/>
                <a:gd name="T10" fmla="*/ 291 w 103"/>
                <a:gd name="T11" fmla="*/ 45 h 96"/>
                <a:gd name="T12" fmla="*/ 476 w 103"/>
                <a:gd name="T13" fmla="*/ 5 h 96"/>
                <a:gd name="T14" fmla="*/ 505 w 103"/>
                <a:gd name="T15" fmla="*/ 0 h 96"/>
                <a:gd name="T16" fmla="*/ 578 w 103"/>
                <a:gd name="T17" fmla="*/ 74 h 96"/>
                <a:gd name="T18" fmla="*/ 578 w 103"/>
                <a:gd name="T19" fmla="*/ 254 h 96"/>
                <a:gd name="T20" fmla="*/ 291 w 103"/>
                <a:gd name="T21" fmla="*/ 542 h 96"/>
                <a:gd name="T22" fmla="*/ 90 w 103"/>
                <a:gd name="T23" fmla="*/ 95 h 96"/>
                <a:gd name="T24" fmla="*/ 90 w 103"/>
                <a:gd name="T25" fmla="*/ 254 h 96"/>
                <a:gd name="T26" fmla="*/ 291 w 103"/>
                <a:gd name="T27" fmla="*/ 451 h 96"/>
                <a:gd name="T28" fmla="*/ 488 w 103"/>
                <a:gd name="T29" fmla="*/ 254 h 96"/>
                <a:gd name="T30" fmla="*/ 488 w 103"/>
                <a:gd name="T31" fmla="*/ 95 h 96"/>
                <a:gd name="T32" fmla="*/ 291 w 103"/>
                <a:gd name="T33" fmla="*/ 135 h 96"/>
                <a:gd name="T34" fmla="*/ 90 w 103"/>
                <a:gd name="T35" fmla="*/ 95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" h="96">
                  <a:moveTo>
                    <a:pt x="52" y="96"/>
                  </a:moveTo>
                  <a:cubicBezTo>
                    <a:pt x="23" y="96"/>
                    <a:pt x="0" y="73"/>
                    <a:pt x="0" y="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6" y="4"/>
                    <a:pt x="37" y="8"/>
                    <a:pt x="52" y="8"/>
                  </a:cubicBezTo>
                  <a:cubicBezTo>
                    <a:pt x="66" y="8"/>
                    <a:pt x="77" y="4"/>
                    <a:pt x="85" y="1"/>
                  </a:cubicBezTo>
                  <a:cubicBezTo>
                    <a:pt x="86" y="0"/>
                    <a:pt x="88" y="0"/>
                    <a:pt x="90" y="0"/>
                  </a:cubicBezTo>
                  <a:cubicBezTo>
                    <a:pt x="97" y="0"/>
                    <a:pt x="103" y="6"/>
                    <a:pt x="103" y="13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3" y="73"/>
                    <a:pt x="80" y="96"/>
                    <a:pt x="52" y="96"/>
                  </a:cubicBezTo>
                  <a:close/>
                  <a:moveTo>
                    <a:pt x="16" y="17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16" y="64"/>
                    <a:pt x="32" y="80"/>
                    <a:pt x="52" y="80"/>
                  </a:cubicBezTo>
                  <a:cubicBezTo>
                    <a:pt x="71" y="80"/>
                    <a:pt x="87" y="64"/>
                    <a:pt x="87" y="45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78" y="20"/>
                    <a:pt x="66" y="24"/>
                    <a:pt x="52" y="24"/>
                  </a:cubicBezTo>
                  <a:cubicBezTo>
                    <a:pt x="37" y="24"/>
                    <a:pt x="25" y="20"/>
                    <a:pt x="16" y="17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05" name="Freeform 446"/>
            <p:cNvSpPr>
              <a:spLocks/>
            </p:cNvSpPr>
            <p:nvPr/>
          </p:nvSpPr>
          <p:spPr bwMode="auto">
            <a:xfrm>
              <a:off x="11906250" y="7577138"/>
              <a:ext cx="101600" cy="47625"/>
            </a:xfrm>
            <a:custGeom>
              <a:avLst/>
              <a:gdLst>
                <a:gd name="T0" fmla="*/ 78 w 27"/>
                <a:gd name="T1" fmla="*/ 69 h 13"/>
                <a:gd name="T2" fmla="*/ 147 w 27"/>
                <a:gd name="T3" fmla="*/ 16 h 13"/>
                <a:gd name="T4" fmla="*/ 135 w 27"/>
                <a:gd name="T5" fmla="*/ 0 h 13"/>
                <a:gd name="T6" fmla="*/ 17 w 27"/>
                <a:gd name="T7" fmla="*/ 0 h 13"/>
                <a:gd name="T8" fmla="*/ 5 w 27"/>
                <a:gd name="T9" fmla="*/ 16 h 13"/>
                <a:gd name="T10" fmla="*/ 78 w 27"/>
                <a:gd name="T11" fmla="*/ 69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13">
                  <a:moveTo>
                    <a:pt x="14" y="13"/>
                  </a:moveTo>
                  <a:cubicBezTo>
                    <a:pt x="20" y="13"/>
                    <a:pt x="25" y="9"/>
                    <a:pt x="26" y="3"/>
                  </a:cubicBezTo>
                  <a:cubicBezTo>
                    <a:pt x="27" y="1"/>
                    <a:pt x="26" y="0"/>
                    <a:pt x="2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2" y="9"/>
                    <a:pt x="7" y="13"/>
                    <a:pt x="14" y="13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06" name="Oval 447"/>
            <p:cNvSpPr>
              <a:spLocks noChangeArrowheads="1"/>
            </p:cNvSpPr>
            <p:nvPr/>
          </p:nvSpPr>
          <p:spPr bwMode="auto">
            <a:xfrm>
              <a:off x="12014200" y="7519988"/>
              <a:ext cx="42862" cy="38100"/>
            </a:xfrm>
            <a:prstGeom prst="ellipse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07" name="Oval 448"/>
            <p:cNvSpPr>
              <a:spLocks noChangeArrowheads="1"/>
            </p:cNvSpPr>
            <p:nvPr/>
          </p:nvSpPr>
          <p:spPr bwMode="auto">
            <a:xfrm>
              <a:off x="11860213" y="7519988"/>
              <a:ext cx="38100" cy="38100"/>
            </a:xfrm>
            <a:prstGeom prst="ellipse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8" name="Group 599"/>
          <p:cNvGrpSpPr/>
          <p:nvPr/>
        </p:nvGrpSpPr>
        <p:grpSpPr>
          <a:xfrm>
            <a:off x="7039688" y="3163280"/>
            <a:ext cx="1867089" cy="1268376"/>
            <a:chOff x="1908175" y="2987674"/>
            <a:chExt cx="3371850" cy="2073275"/>
          </a:xfrm>
        </p:grpSpPr>
        <p:sp>
          <p:nvSpPr>
            <p:cNvPr id="109" name="Freeform 7"/>
            <p:cNvSpPr>
              <a:spLocks/>
            </p:cNvSpPr>
            <p:nvPr/>
          </p:nvSpPr>
          <p:spPr bwMode="auto">
            <a:xfrm>
              <a:off x="1938338" y="3017837"/>
              <a:ext cx="3311525" cy="2012950"/>
            </a:xfrm>
            <a:custGeom>
              <a:avLst/>
              <a:gdLst>
                <a:gd name="T0" fmla="*/ 4871 w 880"/>
                <a:gd name="T1" fmla="*/ 3011 h 534"/>
                <a:gd name="T2" fmla="*/ 73 w 880"/>
                <a:gd name="T3" fmla="*/ 3011 h 534"/>
                <a:gd name="T4" fmla="*/ 0 w 880"/>
                <a:gd name="T5" fmla="*/ 2944 h 534"/>
                <a:gd name="T6" fmla="*/ 0 w 880"/>
                <a:gd name="T7" fmla="*/ 66 h 534"/>
                <a:gd name="T8" fmla="*/ 73 w 880"/>
                <a:gd name="T9" fmla="*/ 0 h 534"/>
                <a:gd name="T10" fmla="*/ 4871 w 880"/>
                <a:gd name="T11" fmla="*/ 0 h 534"/>
                <a:gd name="T12" fmla="*/ 4945 w 880"/>
                <a:gd name="T13" fmla="*/ 66 h 534"/>
                <a:gd name="T14" fmla="*/ 4945 w 880"/>
                <a:gd name="T15" fmla="*/ 2944 h 534"/>
                <a:gd name="T16" fmla="*/ 4871 w 880"/>
                <a:gd name="T17" fmla="*/ 3011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0" h="534">
                  <a:moveTo>
                    <a:pt x="867" y="534"/>
                  </a:moveTo>
                  <a:cubicBezTo>
                    <a:pt x="13" y="534"/>
                    <a:pt x="13" y="534"/>
                    <a:pt x="13" y="534"/>
                  </a:cubicBezTo>
                  <a:cubicBezTo>
                    <a:pt x="6" y="534"/>
                    <a:pt x="0" y="528"/>
                    <a:pt x="0" y="52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867" y="0"/>
                    <a:pt x="867" y="0"/>
                    <a:pt x="867" y="0"/>
                  </a:cubicBezTo>
                  <a:cubicBezTo>
                    <a:pt x="874" y="0"/>
                    <a:pt x="880" y="6"/>
                    <a:pt x="880" y="12"/>
                  </a:cubicBezTo>
                  <a:cubicBezTo>
                    <a:pt x="880" y="522"/>
                    <a:pt x="880" y="522"/>
                    <a:pt x="880" y="522"/>
                  </a:cubicBezTo>
                  <a:cubicBezTo>
                    <a:pt x="880" y="528"/>
                    <a:pt x="874" y="534"/>
                    <a:pt x="867" y="5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10" name="Freeform 8"/>
            <p:cNvSpPr>
              <a:spLocks noEditPoints="1"/>
            </p:cNvSpPr>
            <p:nvPr/>
          </p:nvSpPr>
          <p:spPr bwMode="auto">
            <a:xfrm>
              <a:off x="1908175" y="2987674"/>
              <a:ext cx="3371850" cy="2073275"/>
            </a:xfrm>
            <a:custGeom>
              <a:avLst/>
              <a:gdLst>
                <a:gd name="T0" fmla="*/ 4916 w 896"/>
                <a:gd name="T1" fmla="*/ 3101 h 550"/>
                <a:gd name="T2" fmla="*/ 119 w 896"/>
                <a:gd name="T3" fmla="*/ 3101 h 550"/>
                <a:gd name="T4" fmla="*/ 0 w 896"/>
                <a:gd name="T5" fmla="*/ 2990 h 550"/>
                <a:gd name="T6" fmla="*/ 0 w 896"/>
                <a:gd name="T7" fmla="*/ 112 h 550"/>
                <a:gd name="T8" fmla="*/ 119 w 896"/>
                <a:gd name="T9" fmla="*/ 0 h 550"/>
                <a:gd name="T10" fmla="*/ 4916 w 896"/>
                <a:gd name="T11" fmla="*/ 0 h 550"/>
                <a:gd name="T12" fmla="*/ 5035 w 896"/>
                <a:gd name="T13" fmla="*/ 112 h 550"/>
                <a:gd name="T14" fmla="*/ 5035 w 896"/>
                <a:gd name="T15" fmla="*/ 2990 h 550"/>
                <a:gd name="T16" fmla="*/ 4916 w 896"/>
                <a:gd name="T17" fmla="*/ 3101 h 550"/>
                <a:gd name="T18" fmla="*/ 119 w 896"/>
                <a:gd name="T19" fmla="*/ 90 h 550"/>
                <a:gd name="T20" fmla="*/ 90 w 896"/>
                <a:gd name="T21" fmla="*/ 112 h 550"/>
                <a:gd name="T22" fmla="*/ 90 w 896"/>
                <a:gd name="T23" fmla="*/ 2990 h 550"/>
                <a:gd name="T24" fmla="*/ 119 w 896"/>
                <a:gd name="T25" fmla="*/ 3011 h 550"/>
                <a:gd name="T26" fmla="*/ 4916 w 896"/>
                <a:gd name="T27" fmla="*/ 3011 h 550"/>
                <a:gd name="T28" fmla="*/ 4945 w 896"/>
                <a:gd name="T29" fmla="*/ 2990 h 550"/>
                <a:gd name="T30" fmla="*/ 4945 w 896"/>
                <a:gd name="T31" fmla="*/ 112 h 550"/>
                <a:gd name="T32" fmla="*/ 4916 w 896"/>
                <a:gd name="T33" fmla="*/ 90 h 550"/>
                <a:gd name="T34" fmla="*/ 119 w 896"/>
                <a:gd name="T35" fmla="*/ 90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96" h="550">
                  <a:moveTo>
                    <a:pt x="875" y="550"/>
                  </a:moveTo>
                  <a:cubicBezTo>
                    <a:pt x="21" y="550"/>
                    <a:pt x="21" y="550"/>
                    <a:pt x="21" y="550"/>
                  </a:cubicBezTo>
                  <a:cubicBezTo>
                    <a:pt x="9" y="550"/>
                    <a:pt x="0" y="541"/>
                    <a:pt x="0" y="53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875" y="0"/>
                    <a:pt x="875" y="0"/>
                    <a:pt x="875" y="0"/>
                  </a:cubicBezTo>
                  <a:cubicBezTo>
                    <a:pt x="887" y="0"/>
                    <a:pt x="896" y="9"/>
                    <a:pt x="896" y="20"/>
                  </a:cubicBezTo>
                  <a:cubicBezTo>
                    <a:pt x="896" y="530"/>
                    <a:pt x="896" y="530"/>
                    <a:pt x="896" y="530"/>
                  </a:cubicBezTo>
                  <a:cubicBezTo>
                    <a:pt x="896" y="541"/>
                    <a:pt x="887" y="550"/>
                    <a:pt x="875" y="550"/>
                  </a:cubicBezTo>
                  <a:moveTo>
                    <a:pt x="21" y="16"/>
                  </a:moveTo>
                  <a:cubicBezTo>
                    <a:pt x="18" y="16"/>
                    <a:pt x="16" y="18"/>
                    <a:pt x="16" y="20"/>
                  </a:cubicBezTo>
                  <a:cubicBezTo>
                    <a:pt x="16" y="530"/>
                    <a:pt x="16" y="530"/>
                    <a:pt x="16" y="530"/>
                  </a:cubicBezTo>
                  <a:cubicBezTo>
                    <a:pt x="16" y="532"/>
                    <a:pt x="18" y="534"/>
                    <a:pt x="21" y="534"/>
                  </a:cubicBezTo>
                  <a:cubicBezTo>
                    <a:pt x="875" y="534"/>
                    <a:pt x="875" y="534"/>
                    <a:pt x="875" y="534"/>
                  </a:cubicBezTo>
                  <a:cubicBezTo>
                    <a:pt x="878" y="534"/>
                    <a:pt x="880" y="532"/>
                    <a:pt x="880" y="530"/>
                  </a:cubicBezTo>
                  <a:cubicBezTo>
                    <a:pt x="880" y="20"/>
                    <a:pt x="880" y="20"/>
                    <a:pt x="880" y="20"/>
                  </a:cubicBezTo>
                  <a:cubicBezTo>
                    <a:pt x="880" y="18"/>
                    <a:pt x="878" y="16"/>
                    <a:pt x="875" y="16"/>
                  </a:cubicBezTo>
                  <a:cubicBezTo>
                    <a:pt x="21" y="16"/>
                    <a:pt x="21" y="16"/>
                    <a:pt x="21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11" name="Freeform 9"/>
            <p:cNvSpPr>
              <a:spLocks noEditPoints="1"/>
            </p:cNvSpPr>
            <p:nvPr/>
          </p:nvSpPr>
          <p:spPr bwMode="auto">
            <a:xfrm>
              <a:off x="1968500" y="4611687"/>
              <a:ext cx="3251200" cy="388938"/>
            </a:xfrm>
            <a:custGeom>
              <a:avLst/>
              <a:gdLst>
                <a:gd name="T0" fmla="*/ 713 w 864"/>
                <a:gd name="T1" fmla="*/ 423 h 103"/>
                <a:gd name="T2" fmla="*/ 713 w 864"/>
                <a:gd name="T3" fmla="*/ 333 h 103"/>
                <a:gd name="T4" fmla="*/ 1640 w 864"/>
                <a:gd name="T5" fmla="*/ 333 h 103"/>
                <a:gd name="T6" fmla="*/ 1640 w 864"/>
                <a:gd name="T7" fmla="*/ 423 h 103"/>
                <a:gd name="T8" fmla="*/ 713 w 864"/>
                <a:gd name="T9" fmla="*/ 423 h 103"/>
                <a:gd name="T10" fmla="*/ 1993 w 864"/>
                <a:gd name="T11" fmla="*/ 423 h 103"/>
                <a:gd name="T12" fmla="*/ 1993 w 864"/>
                <a:gd name="T13" fmla="*/ 333 h 103"/>
                <a:gd name="T14" fmla="*/ 2923 w 864"/>
                <a:gd name="T15" fmla="*/ 333 h 103"/>
                <a:gd name="T16" fmla="*/ 2923 w 864"/>
                <a:gd name="T17" fmla="*/ 423 h 103"/>
                <a:gd name="T18" fmla="*/ 1993 w 864"/>
                <a:gd name="T19" fmla="*/ 423 h 103"/>
                <a:gd name="T20" fmla="*/ 344 w 864"/>
                <a:gd name="T21" fmla="*/ 419 h 103"/>
                <a:gd name="T22" fmla="*/ 237 w 864"/>
                <a:gd name="T23" fmla="*/ 312 h 103"/>
                <a:gd name="T24" fmla="*/ 344 w 864"/>
                <a:gd name="T25" fmla="*/ 209 h 103"/>
                <a:gd name="T26" fmla="*/ 443 w 864"/>
                <a:gd name="T27" fmla="*/ 312 h 103"/>
                <a:gd name="T28" fmla="*/ 344 w 864"/>
                <a:gd name="T29" fmla="*/ 419 h 103"/>
                <a:gd name="T30" fmla="*/ 713 w 864"/>
                <a:gd name="T31" fmla="*/ 295 h 103"/>
                <a:gd name="T32" fmla="*/ 713 w 864"/>
                <a:gd name="T33" fmla="*/ 205 h 103"/>
                <a:gd name="T34" fmla="*/ 1640 w 864"/>
                <a:gd name="T35" fmla="*/ 205 h 103"/>
                <a:gd name="T36" fmla="*/ 1640 w 864"/>
                <a:gd name="T37" fmla="*/ 295 h 103"/>
                <a:gd name="T38" fmla="*/ 713 w 864"/>
                <a:gd name="T39" fmla="*/ 295 h 103"/>
                <a:gd name="T40" fmla="*/ 1993 w 864"/>
                <a:gd name="T41" fmla="*/ 295 h 103"/>
                <a:gd name="T42" fmla="*/ 1993 w 864"/>
                <a:gd name="T43" fmla="*/ 205 h 103"/>
                <a:gd name="T44" fmla="*/ 2923 w 864"/>
                <a:gd name="T45" fmla="*/ 205 h 103"/>
                <a:gd name="T46" fmla="*/ 2923 w 864"/>
                <a:gd name="T47" fmla="*/ 295 h 103"/>
                <a:gd name="T48" fmla="*/ 1993 w 864"/>
                <a:gd name="T49" fmla="*/ 295 h 103"/>
                <a:gd name="T50" fmla="*/ 4855 w 864"/>
                <a:gd name="T51" fmla="*/ 0 h 103"/>
                <a:gd name="T52" fmla="*/ 0 w 864"/>
                <a:gd name="T53" fmla="*/ 0 h 103"/>
                <a:gd name="T54" fmla="*/ 0 w 864"/>
                <a:gd name="T55" fmla="*/ 559 h 103"/>
                <a:gd name="T56" fmla="*/ 28 w 864"/>
                <a:gd name="T57" fmla="*/ 583 h 103"/>
                <a:gd name="T58" fmla="*/ 4826 w 864"/>
                <a:gd name="T59" fmla="*/ 583 h 103"/>
                <a:gd name="T60" fmla="*/ 4855 w 864"/>
                <a:gd name="T61" fmla="*/ 559 h 103"/>
                <a:gd name="T62" fmla="*/ 4855 w 864"/>
                <a:gd name="T63" fmla="*/ 0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64" h="103">
                  <a:moveTo>
                    <a:pt x="127" y="75"/>
                  </a:moveTo>
                  <a:cubicBezTo>
                    <a:pt x="127" y="59"/>
                    <a:pt x="127" y="59"/>
                    <a:pt x="127" y="59"/>
                  </a:cubicBezTo>
                  <a:cubicBezTo>
                    <a:pt x="292" y="59"/>
                    <a:pt x="292" y="59"/>
                    <a:pt x="292" y="59"/>
                  </a:cubicBezTo>
                  <a:cubicBezTo>
                    <a:pt x="292" y="75"/>
                    <a:pt x="292" y="75"/>
                    <a:pt x="292" y="75"/>
                  </a:cubicBezTo>
                  <a:cubicBezTo>
                    <a:pt x="127" y="75"/>
                    <a:pt x="127" y="75"/>
                    <a:pt x="127" y="75"/>
                  </a:cubicBezTo>
                  <a:moveTo>
                    <a:pt x="355" y="75"/>
                  </a:moveTo>
                  <a:cubicBezTo>
                    <a:pt x="355" y="59"/>
                    <a:pt x="355" y="59"/>
                    <a:pt x="355" y="59"/>
                  </a:cubicBezTo>
                  <a:cubicBezTo>
                    <a:pt x="520" y="59"/>
                    <a:pt x="520" y="59"/>
                    <a:pt x="520" y="59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355" y="75"/>
                    <a:pt x="355" y="75"/>
                    <a:pt x="355" y="75"/>
                  </a:cubicBezTo>
                  <a:moveTo>
                    <a:pt x="61" y="74"/>
                  </a:moveTo>
                  <a:cubicBezTo>
                    <a:pt x="50" y="74"/>
                    <a:pt x="42" y="66"/>
                    <a:pt x="42" y="55"/>
                  </a:cubicBezTo>
                  <a:cubicBezTo>
                    <a:pt x="42" y="45"/>
                    <a:pt x="50" y="37"/>
                    <a:pt x="61" y="37"/>
                  </a:cubicBezTo>
                  <a:cubicBezTo>
                    <a:pt x="71" y="37"/>
                    <a:pt x="79" y="45"/>
                    <a:pt x="79" y="55"/>
                  </a:cubicBezTo>
                  <a:cubicBezTo>
                    <a:pt x="79" y="66"/>
                    <a:pt x="71" y="74"/>
                    <a:pt x="61" y="74"/>
                  </a:cubicBezTo>
                  <a:moveTo>
                    <a:pt x="127" y="52"/>
                  </a:moveTo>
                  <a:cubicBezTo>
                    <a:pt x="127" y="36"/>
                    <a:pt x="127" y="36"/>
                    <a:pt x="127" y="36"/>
                  </a:cubicBezTo>
                  <a:cubicBezTo>
                    <a:pt x="292" y="36"/>
                    <a:pt x="292" y="36"/>
                    <a:pt x="292" y="36"/>
                  </a:cubicBezTo>
                  <a:cubicBezTo>
                    <a:pt x="292" y="52"/>
                    <a:pt x="292" y="52"/>
                    <a:pt x="292" y="52"/>
                  </a:cubicBezTo>
                  <a:cubicBezTo>
                    <a:pt x="127" y="52"/>
                    <a:pt x="127" y="52"/>
                    <a:pt x="127" y="52"/>
                  </a:cubicBezTo>
                  <a:moveTo>
                    <a:pt x="355" y="52"/>
                  </a:moveTo>
                  <a:cubicBezTo>
                    <a:pt x="355" y="36"/>
                    <a:pt x="355" y="36"/>
                    <a:pt x="355" y="36"/>
                  </a:cubicBezTo>
                  <a:cubicBezTo>
                    <a:pt x="520" y="36"/>
                    <a:pt x="520" y="36"/>
                    <a:pt x="520" y="36"/>
                  </a:cubicBezTo>
                  <a:cubicBezTo>
                    <a:pt x="520" y="52"/>
                    <a:pt x="520" y="52"/>
                    <a:pt x="520" y="52"/>
                  </a:cubicBezTo>
                  <a:cubicBezTo>
                    <a:pt x="355" y="52"/>
                    <a:pt x="355" y="52"/>
                    <a:pt x="355" y="52"/>
                  </a:cubicBezTo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1"/>
                    <a:pt x="2" y="103"/>
                    <a:pt x="5" y="103"/>
                  </a:cubicBezTo>
                  <a:cubicBezTo>
                    <a:pt x="859" y="103"/>
                    <a:pt x="859" y="103"/>
                    <a:pt x="859" y="103"/>
                  </a:cubicBezTo>
                  <a:cubicBezTo>
                    <a:pt x="862" y="103"/>
                    <a:pt x="864" y="101"/>
                    <a:pt x="864" y="99"/>
                  </a:cubicBezTo>
                  <a:cubicBezTo>
                    <a:pt x="864" y="0"/>
                    <a:pt x="864" y="0"/>
                    <a:pt x="864" y="0"/>
                  </a:cubicBezTo>
                </a:path>
              </a:pathLst>
            </a:custGeom>
            <a:solidFill>
              <a:srgbClr val="E8EDF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12" name="Freeform 10"/>
            <p:cNvSpPr>
              <a:spLocks/>
            </p:cNvSpPr>
            <p:nvPr/>
          </p:nvSpPr>
          <p:spPr bwMode="auto">
            <a:xfrm>
              <a:off x="1938338" y="4611687"/>
              <a:ext cx="3311525" cy="419100"/>
            </a:xfrm>
            <a:custGeom>
              <a:avLst/>
              <a:gdLst>
                <a:gd name="T0" fmla="*/ 4945 w 880"/>
                <a:gd name="T1" fmla="*/ 0 h 111"/>
                <a:gd name="T2" fmla="*/ 4900 w 880"/>
                <a:gd name="T3" fmla="*/ 0 h 111"/>
                <a:gd name="T4" fmla="*/ 4900 w 880"/>
                <a:gd name="T5" fmla="*/ 559 h 111"/>
                <a:gd name="T6" fmla="*/ 4871 w 880"/>
                <a:gd name="T7" fmla="*/ 583 h 111"/>
                <a:gd name="T8" fmla="*/ 73 w 880"/>
                <a:gd name="T9" fmla="*/ 583 h 111"/>
                <a:gd name="T10" fmla="*/ 45 w 880"/>
                <a:gd name="T11" fmla="*/ 559 h 111"/>
                <a:gd name="T12" fmla="*/ 45 w 880"/>
                <a:gd name="T13" fmla="*/ 0 h 111"/>
                <a:gd name="T14" fmla="*/ 0 w 880"/>
                <a:gd name="T15" fmla="*/ 0 h 111"/>
                <a:gd name="T16" fmla="*/ 0 w 880"/>
                <a:gd name="T17" fmla="*/ 628 h 111"/>
                <a:gd name="T18" fmla="*/ 4945 w 880"/>
                <a:gd name="T19" fmla="*/ 628 h 111"/>
                <a:gd name="T20" fmla="*/ 4945 w 880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80" h="111">
                  <a:moveTo>
                    <a:pt x="880" y="0"/>
                  </a:moveTo>
                  <a:cubicBezTo>
                    <a:pt x="872" y="0"/>
                    <a:pt x="872" y="0"/>
                    <a:pt x="872" y="0"/>
                  </a:cubicBezTo>
                  <a:cubicBezTo>
                    <a:pt x="872" y="99"/>
                    <a:pt x="872" y="99"/>
                    <a:pt x="872" y="99"/>
                  </a:cubicBezTo>
                  <a:cubicBezTo>
                    <a:pt x="872" y="101"/>
                    <a:pt x="870" y="103"/>
                    <a:pt x="867" y="103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0" y="103"/>
                    <a:pt x="8" y="101"/>
                    <a:pt x="8" y="9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880" y="111"/>
                    <a:pt x="880" y="111"/>
                    <a:pt x="880" y="111"/>
                  </a:cubicBezTo>
                  <a:cubicBezTo>
                    <a:pt x="880" y="0"/>
                    <a:pt x="880" y="0"/>
                    <a:pt x="880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13" name="Rectangle 11"/>
            <p:cNvSpPr>
              <a:spLocks noChangeArrowheads="1"/>
            </p:cNvSpPr>
            <p:nvPr/>
          </p:nvSpPr>
          <p:spPr bwMode="auto">
            <a:xfrm>
              <a:off x="2446338" y="4748212"/>
              <a:ext cx="620713" cy="60325"/>
            </a:xfrm>
            <a:prstGeom prst="rect">
              <a:avLst/>
            </a:prstGeom>
            <a:solidFill>
              <a:srgbClr val="C0CEDB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14" name="Rectangle 12"/>
            <p:cNvSpPr>
              <a:spLocks noChangeArrowheads="1"/>
            </p:cNvSpPr>
            <p:nvPr/>
          </p:nvSpPr>
          <p:spPr bwMode="auto">
            <a:xfrm>
              <a:off x="2446338" y="4748212"/>
              <a:ext cx="620713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15" name="Rectangle 13"/>
            <p:cNvSpPr>
              <a:spLocks noChangeArrowheads="1"/>
            </p:cNvSpPr>
            <p:nvPr/>
          </p:nvSpPr>
          <p:spPr bwMode="auto">
            <a:xfrm>
              <a:off x="2446338" y="4835524"/>
              <a:ext cx="620713" cy="60325"/>
            </a:xfrm>
            <a:prstGeom prst="rect">
              <a:avLst/>
            </a:prstGeom>
            <a:solidFill>
              <a:srgbClr val="C0CEDB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16" name="Rectangle 14"/>
            <p:cNvSpPr>
              <a:spLocks noChangeArrowheads="1"/>
            </p:cNvSpPr>
            <p:nvPr/>
          </p:nvSpPr>
          <p:spPr bwMode="auto">
            <a:xfrm>
              <a:off x="2446338" y="4835524"/>
              <a:ext cx="620713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17" name="Rectangle 15"/>
            <p:cNvSpPr>
              <a:spLocks noChangeArrowheads="1"/>
            </p:cNvSpPr>
            <p:nvPr/>
          </p:nvSpPr>
          <p:spPr bwMode="auto">
            <a:xfrm>
              <a:off x="3305175" y="4748212"/>
              <a:ext cx="620713" cy="60325"/>
            </a:xfrm>
            <a:prstGeom prst="rect">
              <a:avLst/>
            </a:prstGeom>
            <a:solidFill>
              <a:srgbClr val="C0CEDB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18" name="Rectangle 16"/>
            <p:cNvSpPr>
              <a:spLocks noChangeArrowheads="1"/>
            </p:cNvSpPr>
            <p:nvPr/>
          </p:nvSpPr>
          <p:spPr bwMode="auto">
            <a:xfrm>
              <a:off x="3305175" y="4748212"/>
              <a:ext cx="620713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19" name="Rectangle 17"/>
            <p:cNvSpPr>
              <a:spLocks noChangeArrowheads="1"/>
            </p:cNvSpPr>
            <p:nvPr/>
          </p:nvSpPr>
          <p:spPr bwMode="auto">
            <a:xfrm>
              <a:off x="3305175" y="4835524"/>
              <a:ext cx="620713" cy="60325"/>
            </a:xfrm>
            <a:prstGeom prst="rect">
              <a:avLst/>
            </a:prstGeom>
            <a:solidFill>
              <a:srgbClr val="C0CEDB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20" name="Rectangle 18"/>
            <p:cNvSpPr>
              <a:spLocks noChangeArrowheads="1"/>
            </p:cNvSpPr>
            <p:nvPr/>
          </p:nvSpPr>
          <p:spPr bwMode="auto">
            <a:xfrm>
              <a:off x="3305175" y="4835524"/>
              <a:ext cx="620713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21" name="Oval 19"/>
            <p:cNvSpPr>
              <a:spLocks noChangeArrowheads="1"/>
            </p:cNvSpPr>
            <p:nvPr/>
          </p:nvSpPr>
          <p:spPr bwMode="auto">
            <a:xfrm>
              <a:off x="2127250" y="4751387"/>
              <a:ext cx="139700" cy="139700"/>
            </a:xfrm>
            <a:prstGeom prst="ellipse">
              <a:avLst/>
            </a:prstGeom>
            <a:solidFill>
              <a:srgbClr val="D4DDE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22" name="Rectangle 20"/>
            <p:cNvSpPr>
              <a:spLocks noChangeArrowheads="1"/>
            </p:cNvSpPr>
            <p:nvPr/>
          </p:nvSpPr>
          <p:spPr bwMode="auto">
            <a:xfrm>
              <a:off x="3252788" y="3349624"/>
              <a:ext cx="744538" cy="260350"/>
            </a:xfrm>
            <a:prstGeom prst="rect">
              <a:avLst/>
            </a:prstGeom>
            <a:solidFill>
              <a:srgbClr val="67AB49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23" name="Freeform 21"/>
            <p:cNvSpPr>
              <a:spLocks noEditPoints="1"/>
            </p:cNvSpPr>
            <p:nvPr/>
          </p:nvSpPr>
          <p:spPr bwMode="auto">
            <a:xfrm>
              <a:off x="3222625" y="3319462"/>
              <a:ext cx="804863" cy="320675"/>
            </a:xfrm>
            <a:custGeom>
              <a:avLst/>
              <a:gdLst>
                <a:gd name="T0" fmla="*/ 1156 w 214"/>
                <a:gd name="T1" fmla="*/ 480 h 85"/>
                <a:gd name="T2" fmla="*/ 45 w 214"/>
                <a:gd name="T3" fmla="*/ 480 h 85"/>
                <a:gd name="T4" fmla="*/ 0 w 214"/>
                <a:gd name="T5" fmla="*/ 435 h 85"/>
                <a:gd name="T6" fmla="*/ 0 w 214"/>
                <a:gd name="T7" fmla="*/ 45 h 85"/>
                <a:gd name="T8" fmla="*/ 45 w 214"/>
                <a:gd name="T9" fmla="*/ 0 h 85"/>
                <a:gd name="T10" fmla="*/ 1156 w 214"/>
                <a:gd name="T11" fmla="*/ 0 h 85"/>
                <a:gd name="T12" fmla="*/ 1201 w 214"/>
                <a:gd name="T13" fmla="*/ 45 h 85"/>
                <a:gd name="T14" fmla="*/ 1201 w 214"/>
                <a:gd name="T15" fmla="*/ 435 h 85"/>
                <a:gd name="T16" fmla="*/ 1156 w 214"/>
                <a:gd name="T17" fmla="*/ 480 h 85"/>
                <a:gd name="T18" fmla="*/ 90 w 214"/>
                <a:gd name="T19" fmla="*/ 390 h 85"/>
                <a:gd name="T20" fmla="*/ 1111 w 214"/>
                <a:gd name="T21" fmla="*/ 390 h 85"/>
                <a:gd name="T22" fmla="*/ 1111 w 214"/>
                <a:gd name="T23" fmla="*/ 90 h 85"/>
                <a:gd name="T24" fmla="*/ 90 w 214"/>
                <a:gd name="T25" fmla="*/ 90 h 85"/>
                <a:gd name="T26" fmla="*/ 90 w 214"/>
                <a:gd name="T27" fmla="*/ 390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4" h="85">
                  <a:moveTo>
                    <a:pt x="206" y="85"/>
                  </a:moveTo>
                  <a:cubicBezTo>
                    <a:pt x="8" y="85"/>
                    <a:pt x="8" y="85"/>
                    <a:pt x="8" y="85"/>
                  </a:cubicBezTo>
                  <a:cubicBezTo>
                    <a:pt x="3" y="85"/>
                    <a:pt x="0" y="82"/>
                    <a:pt x="0" y="7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11" y="0"/>
                    <a:pt x="214" y="4"/>
                    <a:pt x="214" y="8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82"/>
                    <a:pt x="211" y="85"/>
                    <a:pt x="206" y="85"/>
                  </a:cubicBezTo>
                  <a:close/>
                  <a:moveTo>
                    <a:pt x="16" y="69"/>
                  </a:moveTo>
                  <a:cubicBezTo>
                    <a:pt x="198" y="69"/>
                    <a:pt x="198" y="69"/>
                    <a:pt x="198" y="69"/>
                  </a:cubicBezTo>
                  <a:cubicBezTo>
                    <a:pt x="198" y="16"/>
                    <a:pt x="198" y="16"/>
                    <a:pt x="198" y="1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69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24" name="Rectangle 22"/>
            <p:cNvSpPr>
              <a:spLocks noChangeArrowheads="1"/>
            </p:cNvSpPr>
            <p:nvPr/>
          </p:nvSpPr>
          <p:spPr bwMode="auto">
            <a:xfrm>
              <a:off x="2187575" y="4065587"/>
              <a:ext cx="527050" cy="214313"/>
            </a:xfrm>
            <a:prstGeom prst="rect">
              <a:avLst/>
            </a:prstGeom>
            <a:solidFill>
              <a:srgbClr val="F7923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25" name="Freeform 23"/>
            <p:cNvSpPr>
              <a:spLocks noEditPoints="1"/>
            </p:cNvSpPr>
            <p:nvPr/>
          </p:nvSpPr>
          <p:spPr bwMode="auto">
            <a:xfrm>
              <a:off x="2157413" y="4035424"/>
              <a:ext cx="587375" cy="274638"/>
            </a:xfrm>
            <a:custGeom>
              <a:avLst/>
              <a:gdLst>
                <a:gd name="T0" fmla="*/ 833 w 156"/>
                <a:gd name="T1" fmla="*/ 410 h 73"/>
                <a:gd name="T2" fmla="*/ 45 w 156"/>
                <a:gd name="T3" fmla="*/ 410 h 73"/>
                <a:gd name="T4" fmla="*/ 0 w 156"/>
                <a:gd name="T5" fmla="*/ 365 h 73"/>
                <a:gd name="T6" fmla="*/ 0 w 156"/>
                <a:gd name="T7" fmla="*/ 45 h 73"/>
                <a:gd name="T8" fmla="*/ 45 w 156"/>
                <a:gd name="T9" fmla="*/ 0 h 73"/>
                <a:gd name="T10" fmla="*/ 833 w 156"/>
                <a:gd name="T11" fmla="*/ 0 h 73"/>
                <a:gd name="T12" fmla="*/ 878 w 156"/>
                <a:gd name="T13" fmla="*/ 45 h 73"/>
                <a:gd name="T14" fmla="*/ 878 w 156"/>
                <a:gd name="T15" fmla="*/ 365 h 73"/>
                <a:gd name="T16" fmla="*/ 833 w 156"/>
                <a:gd name="T17" fmla="*/ 410 h 73"/>
                <a:gd name="T18" fmla="*/ 90 w 156"/>
                <a:gd name="T19" fmla="*/ 320 h 73"/>
                <a:gd name="T20" fmla="*/ 787 w 156"/>
                <a:gd name="T21" fmla="*/ 320 h 73"/>
                <a:gd name="T22" fmla="*/ 787 w 156"/>
                <a:gd name="T23" fmla="*/ 90 h 73"/>
                <a:gd name="T24" fmla="*/ 90 w 156"/>
                <a:gd name="T25" fmla="*/ 90 h 73"/>
                <a:gd name="T26" fmla="*/ 90 w 156"/>
                <a:gd name="T27" fmla="*/ 320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6" h="73">
                  <a:moveTo>
                    <a:pt x="148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3" y="0"/>
                    <a:pt x="156" y="4"/>
                    <a:pt x="156" y="8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6" y="69"/>
                    <a:pt x="153" y="73"/>
                    <a:pt x="148" y="73"/>
                  </a:cubicBezTo>
                  <a:close/>
                  <a:moveTo>
                    <a:pt x="16" y="57"/>
                  </a:moveTo>
                  <a:cubicBezTo>
                    <a:pt x="140" y="57"/>
                    <a:pt x="140" y="57"/>
                    <a:pt x="140" y="57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57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26" name="Rectangle 24"/>
            <p:cNvSpPr>
              <a:spLocks noChangeArrowheads="1"/>
            </p:cNvSpPr>
            <p:nvPr/>
          </p:nvSpPr>
          <p:spPr bwMode="auto">
            <a:xfrm>
              <a:off x="2970213" y="4065587"/>
              <a:ext cx="527050" cy="214313"/>
            </a:xfrm>
            <a:prstGeom prst="rect">
              <a:avLst/>
            </a:pr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27" name="Freeform 25"/>
            <p:cNvSpPr>
              <a:spLocks noEditPoints="1"/>
            </p:cNvSpPr>
            <p:nvPr/>
          </p:nvSpPr>
          <p:spPr bwMode="auto">
            <a:xfrm>
              <a:off x="2940050" y="4035424"/>
              <a:ext cx="587375" cy="274638"/>
            </a:xfrm>
            <a:custGeom>
              <a:avLst/>
              <a:gdLst>
                <a:gd name="T0" fmla="*/ 833 w 156"/>
                <a:gd name="T1" fmla="*/ 410 h 73"/>
                <a:gd name="T2" fmla="*/ 45 w 156"/>
                <a:gd name="T3" fmla="*/ 410 h 73"/>
                <a:gd name="T4" fmla="*/ 0 w 156"/>
                <a:gd name="T5" fmla="*/ 365 h 73"/>
                <a:gd name="T6" fmla="*/ 0 w 156"/>
                <a:gd name="T7" fmla="*/ 45 h 73"/>
                <a:gd name="T8" fmla="*/ 45 w 156"/>
                <a:gd name="T9" fmla="*/ 0 h 73"/>
                <a:gd name="T10" fmla="*/ 833 w 156"/>
                <a:gd name="T11" fmla="*/ 0 h 73"/>
                <a:gd name="T12" fmla="*/ 878 w 156"/>
                <a:gd name="T13" fmla="*/ 45 h 73"/>
                <a:gd name="T14" fmla="*/ 878 w 156"/>
                <a:gd name="T15" fmla="*/ 365 h 73"/>
                <a:gd name="T16" fmla="*/ 833 w 156"/>
                <a:gd name="T17" fmla="*/ 410 h 73"/>
                <a:gd name="T18" fmla="*/ 90 w 156"/>
                <a:gd name="T19" fmla="*/ 320 h 73"/>
                <a:gd name="T20" fmla="*/ 787 w 156"/>
                <a:gd name="T21" fmla="*/ 320 h 73"/>
                <a:gd name="T22" fmla="*/ 787 w 156"/>
                <a:gd name="T23" fmla="*/ 90 h 73"/>
                <a:gd name="T24" fmla="*/ 90 w 156"/>
                <a:gd name="T25" fmla="*/ 90 h 73"/>
                <a:gd name="T26" fmla="*/ 90 w 156"/>
                <a:gd name="T27" fmla="*/ 320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6" h="73">
                  <a:moveTo>
                    <a:pt x="148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3" y="0"/>
                    <a:pt x="156" y="4"/>
                    <a:pt x="156" y="8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6" y="69"/>
                    <a:pt x="153" y="73"/>
                    <a:pt x="148" y="73"/>
                  </a:cubicBezTo>
                  <a:close/>
                  <a:moveTo>
                    <a:pt x="16" y="57"/>
                  </a:moveTo>
                  <a:cubicBezTo>
                    <a:pt x="140" y="57"/>
                    <a:pt x="140" y="57"/>
                    <a:pt x="140" y="57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57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28" name="Freeform 26"/>
            <p:cNvSpPr>
              <a:spLocks/>
            </p:cNvSpPr>
            <p:nvPr/>
          </p:nvSpPr>
          <p:spPr bwMode="auto">
            <a:xfrm>
              <a:off x="4241800" y="4243387"/>
              <a:ext cx="68263" cy="66675"/>
            </a:xfrm>
            <a:custGeom>
              <a:avLst/>
              <a:gdLst>
                <a:gd name="T0" fmla="*/ 43 w 43"/>
                <a:gd name="T1" fmla="*/ 42 h 42"/>
                <a:gd name="T2" fmla="*/ 0 w 43"/>
                <a:gd name="T3" fmla="*/ 42 h 42"/>
                <a:gd name="T4" fmla="*/ 0 w 43"/>
                <a:gd name="T5" fmla="*/ 4 h 42"/>
                <a:gd name="T6" fmla="*/ 5 w 43"/>
                <a:gd name="T7" fmla="*/ 4 h 42"/>
                <a:gd name="T8" fmla="*/ 5 w 43"/>
                <a:gd name="T9" fmla="*/ 0 h 42"/>
                <a:gd name="T10" fmla="*/ 43 w 43"/>
                <a:gd name="T11" fmla="*/ 0 h 42"/>
                <a:gd name="T12" fmla="*/ 43 w 43"/>
                <a:gd name="T13" fmla="*/ 4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2">
                  <a:moveTo>
                    <a:pt x="43" y="42"/>
                  </a:moveTo>
                  <a:lnTo>
                    <a:pt x="0" y="42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43" y="0"/>
                  </a:lnTo>
                  <a:lnTo>
                    <a:pt x="43" y="42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29" name="Freeform 27"/>
            <p:cNvSpPr>
              <a:spLocks noEditPoints="1"/>
            </p:cNvSpPr>
            <p:nvPr/>
          </p:nvSpPr>
          <p:spPr bwMode="auto">
            <a:xfrm>
              <a:off x="3819525" y="4249737"/>
              <a:ext cx="392113" cy="60325"/>
            </a:xfrm>
            <a:custGeom>
              <a:avLst/>
              <a:gdLst>
                <a:gd name="T0" fmla="*/ 247 w 247"/>
                <a:gd name="T1" fmla="*/ 38 h 38"/>
                <a:gd name="T2" fmla="*/ 200 w 247"/>
                <a:gd name="T3" fmla="*/ 38 h 38"/>
                <a:gd name="T4" fmla="*/ 200 w 247"/>
                <a:gd name="T5" fmla="*/ 0 h 38"/>
                <a:gd name="T6" fmla="*/ 247 w 247"/>
                <a:gd name="T7" fmla="*/ 0 h 38"/>
                <a:gd name="T8" fmla="*/ 247 w 247"/>
                <a:gd name="T9" fmla="*/ 38 h 38"/>
                <a:gd name="T10" fmla="*/ 181 w 247"/>
                <a:gd name="T11" fmla="*/ 38 h 38"/>
                <a:gd name="T12" fmla="*/ 133 w 247"/>
                <a:gd name="T13" fmla="*/ 38 h 38"/>
                <a:gd name="T14" fmla="*/ 133 w 247"/>
                <a:gd name="T15" fmla="*/ 0 h 38"/>
                <a:gd name="T16" fmla="*/ 181 w 247"/>
                <a:gd name="T17" fmla="*/ 0 h 38"/>
                <a:gd name="T18" fmla="*/ 181 w 247"/>
                <a:gd name="T19" fmla="*/ 38 h 38"/>
                <a:gd name="T20" fmla="*/ 114 w 247"/>
                <a:gd name="T21" fmla="*/ 38 h 38"/>
                <a:gd name="T22" fmla="*/ 67 w 247"/>
                <a:gd name="T23" fmla="*/ 38 h 38"/>
                <a:gd name="T24" fmla="*/ 67 w 247"/>
                <a:gd name="T25" fmla="*/ 0 h 38"/>
                <a:gd name="T26" fmla="*/ 114 w 247"/>
                <a:gd name="T27" fmla="*/ 0 h 38"/>
                <a:gd name="T28" fmla="*/ 114 w 247"/>
                <a:gd name="T29" fmla="*/ 38 h 38"/>
                <a:gd name="T30" fmla="*/ 48 w 247"/>
                <a:gd name="T31" fmla="*/ 38 h 38"/>
                <a:gd name="T32" fmla="*/ 0 w 247"/>
                <a:gd name="T33" fmla="*/ 38 h 38"/>
                <a:gd name="T34" fmla="*/ 0 w 247"/>
                <a:gd name="T35" fmla="*/ 0 h 38"/>
                <a:gd name="T36" fmla="*/ 48 w 247"/>
                <a:gd name="T37" fmla="*/ 0 h 38"/>
                <a:gd name="T38" fmla="*/ 48 w 247"/>
                <a:gd name="T39" fmla="*/ 38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7" h="38">
                  <a:moveTo>
                    <a:pt x="247" y="38"/>
                  </a:moveTo>
                  <a:lnTo>
                    <a:pt x="200" y="38"/>
                  </a:lnTo>
                  <a:lnTo>
                    <a:pt x="200" y="0"/>
                  </a:lnTo>
                  <a:lnTo>
                    <a:pt x="247" y="0"/>
                  </a:lnTo>
                  <a:lnTo>
                    <a:pt x="247" y="38"/>
                  </a:lnTo>
                  <a:close/>
                  <a:moveTo>
                    <a:pt x="181" y="38"/>
                  </a:moveTo>
                  <a:lnTo>
                    <a:pt x="133" y="38"/>
                  </a:lnTo>
                  <a:lnTo>
                    <a:pt x="133" y="0"/>
                  </a:lnTo>
                  <a:lnTo>
                    <a:pt x="181" y="0"/>
                  </a:lnTo>
                  <a:lnTo>
                    <a:pt x="181" y="38"/>
                  </a:lnTo>
                  <a:close/>
                  <a:moveTo>
                    <a:pt x="114" y="38"/>
                  </a:moveTo>
                  <a:lnTo>
                    <a:pt x="67" y="38"/>
                  </a:lnTo>
                  <a:lnTo>
                    <a:pt x="67" y="0"/>
                  </a:lnTo>
                  <a:lnTo>
                    <a:pt x="114" y="0"/>
                  </a:lnTo>
                  <a:lnTo>
                    <a:pt x="114" y="38"/>
                  </a:lnTo>
                  <a:close/>
                  <a:moveTo>
                    <a:pt x="48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30" name="Freeform 28"/>
            <p:cNvSpPr>
              <a:spLocks/>
            </p:cNvSpPr>
            <p:nvPr/>
          </p:nvSpPr>
          <p:spPr bwMode="auto">
            <a:xfrm>
              <a:off x="3722688" y="4243387"/>
              <a:ext cx="66675" cy="66675"/>
            </a:xfrm>
            <a:custGeom>
              <a:avLst/>
              <a:gdLst>
                <a:gd name="T0" fmla="*/ 42 w 42"/>
                <a:gd name="T1" fmla="*/ 42 h 42"/>
                <a:gd name="T2" fmla="*/ 0 w 42"/>
                <a:gd name="T3" fmla="*/ 42 h 42"/>
                <a:gd name="T4" fmla="*/ 0 w 42"/>
                <a:gd name="T5" fmla="*/ 0 h 42"/>
                <a:gd name="T6" fmla="*/ 38 w 42"/>
                <a:gd name="T7" fmla="*/ 0 h 42"/>
                <a:gd name="T8" fmla="*/ 38 w 42"/>
                <a:gd name="T9" fmla="*/ 4 h 42"/>
                <a:gd name="T10" fmla="*/ 42 w 42"/>
                <a:gd name="T11" fmla="*/ 4 h 42"/>
                <a:gd name="T12" fmla="*/ 42 w 42"/>
                <a:gd name="T13" fmla="*/ 4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42" y="42"/>
                  </a:moveTo>
                  <a:lnTo>
                    <a:pt x="0" y="4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31" name="Rectangle 29"/>
            <p:cNvSpPr>
              <a:spLocks noChangeArrowheads="1"/>
            </p:cNvSpPr>
            <p:nvPr/>
          </p:nvSpPr>
          <p:spPr bwMode="auto">
            <a:xfrm>
              <a:off x="3722688" y="4137024"/>
              <a:ext cx="60325" cy="76200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32" name="Freeform 30"/>
            <p:cNvSpPr>
              <a:spLocks/>
            </p:cNvSpPr>
            <p:nvPr/>
          </p:nvSpPr>
          <p:spPr bwMode="auto">
            <a:xfrm>
              <a:off x="3722688" y="4035424"/>
              <a:ext cx="66675" cy="68263"/>
            </a:xfrm>
            <a:custGeom>
              <a:avLst/>
              <a:gdLst>
                <a:gd name="T0" fmla="*/ 38 w 42"/>
                <a:gd name="T1" fmla="*/ 43 h 43"/>
                <a:gd name="T2" fmla="*/ 0 w 42"/>
                <a:gd name="T3" fmla="*/ 43 h 43"/>
                <a:gd name="T4" fmla="*/ 0 w 42"/>
                <a:gd name="T5" fmla="*/ 0 h 43"/>
                <a:gd name="T6" fmla="*/ 42 w 42"/>
                <a:gd name="T7" fmla="*/ 0 h 43"/>
                <a:gd name="T8" fmla="*/ 42 w 42"/>
                <a:gd name="T9" fmla="*/ 38 h 43"/>
                <a:gd name="T10" fmla="*/ 38 w 42"/>
                <a:gd name="T11" fmla="*/ 38 h 43"/>
                <a:gd name="T12" fmla="*/ 38 w 42"/>
                <a:gd name="T13" fmla="*/ 4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3">
                  <a:moveTo>
                    <a:pt x="38" y="43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8" y="43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33" name="Freeform 31"/>
            <p:cNvSpPr>
              <a:spLocks noEditPoints="1"/>
            </p:cNvSpPr>
            <p:nvPr/>
          </p:nvSpPr>
          <p:spPr bwMode="auto">
            <a:xfrm>
              <a:off x="3819525" y="4035424"/>
              <a:ext cx="392113" cy="60325"/>
            </a:xfrm>
            <a:custGeom>
              <a:avLst/>
              <a:gdLst>
                <a:gd name="T0" fmla="*/ 247 w 247"/>
                <a:gd name="T1" fmla="*/ 38 h 38"/>
                <a:gd name="T2" fmla="*/ 200 w 247"/>
                <a:gd name="T3" fmla="*/ 38 h 38"/>
                <a:gd name="T4" fmla="*/ 200 w 247"/>
                <a:gd name="T5" fmla="*/ 0 h 38"/>
                <a:gd name="T6" fmla="*/ 247 w 247"/>
                <a:gd name="T7" fmla="*/ 0 h 38"/>
                <a:gd name="T8" fmla="*/ 247 w 247"/>
                <a:gd name="T9" fmla="*/ 38 h 38"/>
                <a:gd name="T10" fmla="*/ 181 w 247"/>
                <a:gd name="T11" fmla="*/ 38 h 38"/>
                <a:gd name="T12" fmla="*/ 133 w 247"/>
                <a:gd name="T13" fmla="*/ 38 h 38"/>
                <a:gd name="T14" fmla="*/ 133 w 247"/>
                <a:gd name="T15" fmla="*/ 0 h 38"/>
                <a:gd name="T16" fmla="*/ 181 w 247"/>
                <a:gd name="T17" fmla="*/ 0 h 38"/>
                <a:gd name="T18" fmla="*/ 181 w 247"/>
                <a:gd name="T19" fmla="*/ 38 h 38"/>
                <a:gd name="T20" fmla="*/ 114 w 247"/>
                <a:gd name="T21" fmla="*/ 38 h 38"/>
                <a:gd name="T22" fmla="*/ 67 w 247"/>
                <a:gd name="T23" fmla="*/ 38 h 38"/>
                <a:gd name="T24" fmla="*/ 67 w 247"/>
                <a:gd name="T25" fmla="*/ 0 h 38"/>
                <a:gd name="T26" fmla="*/ 114 w 247"/>
                <a:gd name="T27" fmla="*/ 0 h 38"/>
                <a:gd name="T28" fmla="*/ 114 w 247"/>
                <a:gd name="T29" fmla="*/ 38 h 38"/>
                <a:gd name="T30" fmla="*/ 48 w 247"/>
                <a:gd name="T31" fmla="*/ 38 h 38"/>
                <a:gd name="T32" fmla="*/ 0 w 247"/>
                <a:gd name="T33" fmla="*/ 38 h 38"/>
                <a:gd name="T34" fmla="*/ 0 w 247"/>
                <a:gd name="T35" fmla="*/ 0 h 38"/>
                <a:gd name="T36" fmla="*/ 48 w 247"/>
                <a:gd name="T37" fmla="*/ 0 h 38"/>
                <a:gd name="T38" fmla="*/ 48 w 247"/>
                <a:gd name="T39" fmla="*/ 38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7" h="38">
                  <a:moveTo>
                    <a:pt x="247" y="38"/>
                  </a:moveTo>
                  <a:lnTo>
                    <a:pt x="200" y="38"/>
                  </a:lnTo>
                  <a:lnTo>
                    <a:pt x="200" y="0"/>
                  </a:lnTo>
                  <a:lnTo>
                    <a:pt x="247" y="0"/>
                  </a:lnTo>
                  <a:lnTo>
                    <a:pt x="247" y="38"/>
                  </a:lnTo>
                  <a:close/>
                  <a:moveTo>
                    <a:pt x="181" y="38"/>
                  </a:moveTo>
                  <a:lnTo>
                    <a:pt x="133" y="38"/>
                  </a:lnTo>
                  <a:lnTo>
                    <a:pt x="133" y="0"/>
                  </a:lnTo>
                  <a:lnTo>
                    <a:pt x="181" y="0"/>
                  </a:lnTo>
                  <a:lnTo>
                    <a:pt x="181" y="38"/>
                  </a:lnTo>
                  <a:close/>
                  <a:moveTo>
                    <a:pt x="114" y="38"/>
                  </a:moveTo>
                  <a:lnTo>
                    <a:pt x="67" y="38"/>
                  </a:lnTo>
                  <a:lnTo>
                    <a:pt x="67" y="0"/>
                  </a:lnTo>
                  <a:lnTo>
                    <a:pt x="114" y="0"/>
                  </a:lnTo>
                  <a:lnTo>
                    <a:pt x="114" y="38"/>
                  </a:lnTo>
                  <a:close/>
                  <a:moveTo>
                    <a:pt x="48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34" name="Freeform 32"/>
            <p:cNvSpPr>
              <a:spLocks/>
            </p:cNvSpPr>
            <p:nvPr/>
          </p:nvSpPr>
          <p:spPr bwMode="auto">
            <a:xfrm>
              <a:off x="4241800" y="4035424"/>
              <a:ext cx="68263" cy="68263"/>
            </a:xfrm>
            <a:custGeom>
              <a:avLst/>
              <a:gdLst>
                <a:gd name="T0" fmla="*/ 43 w 43"/>
                <a:gd name="T1" fmla="*/ 43 h 43"/>
                <a:gd name="T2" fmla="*/ 5 w 43"/>
                <a:gd name="T3" fmla="*/ 43 h 43"/>
                <a:gd name="T4" fmla="*/ 5 w 43"/>
                <a:gd name="T5" fmla="*/ 38 h 43"/>
                <a:gd name="T6" fmla="*/ 0 w 43"/>
                <a:gd name="T7" fmla="*/ 38 h 43"/>
                <a:gd name="T8" fmla="*/ 0 w 43"/>
                <a:gd name="T9" fmla="*/ 0 h 43"/>
                <a:gd name="T10" fmla="*/ 43 w 43"/>
                <a:gd name="T11" fmla="*/ 0 h 43"/>
                <a:gd name="T12" fmla="*/ 43 w 43"/>
                <a:gd name="T13" fmla="*/ 4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3">
                  <a:moveTo>
                    <a:pt x="43" y="43"/>
                  </a:moveTo>
                  <a:lnTo>
                    <a:pt x="5" y="43"/>
                  </a:lnTo>
                  <a:lnTo>
                    <a:pt x="5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35" name="Rectangle 33"/>
            <p:cNvSpPr>
              <a:spLocks noChangeArrowheads="1"/>
            </p:cNvSpPr>
            <p:nvPr/>
          </p:nvSpPr>
          <p:spPr bwMode="auto">
            <a:xfrm>
              <a:off x="4249738" y="4137024"/>
              <a:ext cx="60325" cy="76200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36" name="Rectangle 34"/>
            <p:cNvSpPr>
              <a:spLocks noChangeArrowheads="1"/>
            </p:cNvSpPr>
            <p:nvPr/>
          </p:nvSpPr>
          <p:spPr bwMode="auto">
            <a:xfrm>
              <a:off x="4535488" y="4065587"/>
              <a:ext cx="527050" cy="214313"/>
            </a:xfrm>
            <a:prstGeom prst="rect">
              <a:avLst/>
            </a:prstGeom>
            <a:solidFill>
              <a:srgbClr val="FFBD1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37" name="Freeform 35"/>
            <p:cNvSpPr>
              <a:spLocks noEditPoints="1"/>
            </p:cNvSpPr>
            <p:nvPr/>
          </p:nvSpPr>
          <p:spPr bwMode="auto">
            <a:xfrm>
              <a:off x="4505325" y="4035424"/>
              <a:ext cx="587375" cy="274638"/>
            </a:xfrm>
            <a:custGeom>
              <a:avLst/>
              <a:gdLst>
                <a:gd name="T0" fmla="*/ 833 w 156"/>
                <a:gd name="T1" fmla="*/ 410 h 73"/>
                <a:gd name="T2" fmla="*/ 45 w 156"/>
                <a:gd name="T3" fmla="*/ 410 h 73"/>
                <a:gd name="T4" fmla="*/ 0 w 156"/>
                <a:gd name="T5" fmla="*/ 365 h 73"/>
                <a:gd name="T6" fmla="*/ 0 w 156"/>
                <a:gd name="T7" fmla="*/ 45 h 73"/>
                <a:gd name="T8" fmla="*/ 45 w 156"/>
                <a:gd name="T9" fmla="*/ 0 h 73"/>
                <a:gd name="T10" fmla="*/ 833 w 156"/>
                <a:gd name="T11" fmla="*/ 0 h 73"/>
                <a:gd name="T12" fmla="*/ 878 w 156"/>
                <a:gd name="T13" fmla="*/ 45 h 73"/>
                <a:gd name="T14" fmla="*/ 878 w 156"/>
                <a:gd name="T15" fmla="*/ 365 h 73"/>
                <a:gd name="T16" fmla="*/ 833 w 156"/>
                <a:gd name="T17" fmla="*/ 410 h 73"/>
                <a:gd name="T18" fmla="*/ 90 w 156"/>
                <a:gd name="T19" fmla="*/ 320 h 73"/>
                <a:gd name="T20" fmla="*/ 787 w 156"/>
                <a:gd name="T21" fmla="*/ 320 h 73"/>
                <a:gd name="T22" fmla="*/ 787 w 156"/>
                <a:gd name="T23" fmla="*/ 90 h 73"/>
                <a:gd name="T24" fmla="*/ 90 w 156"/>
                <a:gd name="T25" fmla="*/ 90 h 73"/>
                <a:gd name="T26" fmla="*/ 90 w 156"/>
                <a:gd name="T27" fmla="*/ 320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6" h="73">
                  <a:moveTo>
                    <a:pt x="148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2" y="0"/>
                    <a:pt x="156" y="4"/>
                    <a:pt x="156" y="8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6" y="69"/>
                    <a:pt x="152" y="73"/>
                    <a:pt x="148" y="73"/>
                  </a:cubicBezTo>
                  <a:close/>
                  <a:moveTo>
                    <a:pt x="16" y="57"/>
                  </a:moveTo>
                  <a:cubicBezTo>
                    <a:pt x="140" y="57"/>
                    <a:pt x="140" y="57"/>
                    <a:pt x="140" y="57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57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38" name="Freeform 36"/>
            <p:cNvSpPr>
              <a:spLocks/>
            </p:cNvSpPr>
            <p:nvPr/>
          </p:nvSpPr>
          <p:spPr bwMode="auto">
            <a:xfrm>
              <a:off x="2424113" y="3609974"/>
              <a:ext cx="1230313" cy="455613"/>
            </a:xfrm>
            <a:custGeom>
              <a:avLst/>
              <a:gdLst>
                <a:gd name="T0" fmla="*/ 90 w 327"/>
                <a:gd name="T1" fmla="*/ 681 h 121"/>
                <a:gd name="T2" fmla="*/ 0 w 327"/>
                <a:gd name="T3" fmla="*/ 681 h 121"/>
                <a:gd name="T4" fmla="*/ 0 w 327"/>
                <a:gd name="T5" fmla="*/ 377 h 121"/>
                <a:gd name="T6" fmla="*/ 45 w 327"/>
                <a:gd name="T7" fmla="*/ 332 h 121"/>
                <a:gd name="T8" fmla="*/ 1747 w 327"/>
                <a:gd name="T9" fmla="*/ 332 h 121"/>
                <a:gd name="T10" fmla="*/ 1747 w 327"/>
                <a:gd name="T11" fmla="*/ 0 h 121"/>
                <a:gd name="T12" fmla="*/ 1837 w 327"/>
                <a:gd name="T13" fmla="*/ 0 h 121"/>
                <a:gd name="T14" fmla="*/ 1837 w 327"/>
                <a:gd name="T15" fmla="*/ 377 h 121"/>
                <a:gd name="T16" fmla="*/ 1792 w 327"/>
                <a:gd name="T17" fmla="*/ 422 h 121"/>
                <a:gd name="T18" fmla="*/ 90 w 327"/>
                <a:gd name="T19" fmla="*/ 422 h 121"/>
                <a:gd name="T20" fmla="*/ 90 w 327"/>
                <a:gd name="T21" fmla="*/ 681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7" h="121">
                  <a:moveTo>
                    <a:pt x="16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3"/>
                    <a:pt x="3" y="59"/>
                    <a:pt x="8" y="59"/>
                  </a:cubicBezTo>
                  <a:cubicBezTo>
                    <a:pt x="311" y="59"/>
                    <a:pt x="311" y="59"/>
                    <a:pt x="311" y="59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327" y="72"/>
                    <a:pt x="323" y="75"/>
                    <a:pt x="319" y="75"/>
                  </a:cubicBezTo>
                  <a:cubicBezTo>
                    <a:pt x="16" y="75"/>
                    <a:pt x="16" y="75"/>
                    <a:pt x="16" y="75"/>
                  </a:cubicBezTo>
                  <a:lnTo>
                    <a:pt x="16" y="121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39" name="Freeform 37"/>
            <p:cNvSpPr>
              <a:spLocks/>
            </p:cNvSpPr>
            <p:nvPr/>
          </p:nvSpPr>
          <p:spPr bwMode="auto">
            <a:xfrm>
              <a:off x="3594100" y="3609974"/>
              <a:ext cx="1230313" cy="455613"/>
            </a:xfrm>
            <a:custGeom>
              <a:avLst/>
              <a:gdLst>
                <a:gd name="T0" fmla="*/ 1837 w 327"/>
                <a:gd name="T1" fmla="*/ 681 h 121"/>
                <a:gd name="T2" fmla="*/ 1747 w 327"/>
                <a:gd name="T3" fmla="*/ 681 h 121"/>
                <a:gd name="T4" fmla="*/ 1747 w 327"/>
                <a:gd name="T5" fmla="*/ 422 h 121"/>
                <a:gd name="T6" fmla="*/ 45 w 327"/>
                <a:gd name="T7" fmla="*/ 422 h 121"/>
                <a:gd name="T8" fmla="*/ 0 w 327"/>
                <a:gd name="T9" fmla="*/ 377 h 121"/>
                <a:gd name="T10" fmla="*/ 0 w 327"/>
                <a:gd name="T11" fmla="*/ 0 h 121"/>
                <a:gd name="T12" fmla="*/ 90 w 327"/>
                <a:gd name="T13" fmla="*/ 0 h 121"/>
                <a:gd name="T14" fmla="*/ 90 w 327"/>
                <a:gd name="T15" fmla="*/ 332 h 121"/>
                <a:gd name="T16" fmla="*/ 1792 w 327"/>
                <a:gd name="T17" fmla="*/ 332 h 121"/>
                <a:gd name="T18" fmla="*/ 1837 w 327"/>
                <a:gd name="T19" fmla="*/ 377 h 121"/>
                <a:gd name="T20" fmla="*/ 1837 w 327"/>
                <a:gd name="T21" fmla="*/ 681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7" h="121">
                  <a:moveTo>
                    <a:pt x="327" y="121"/>
                  </a:moveTo>
                  <a:cubicBezTo>
                    <a:pt x="311" y="121"/>
                    <a:pt x="311" y="121"/>
                    <a:pt x="311" y="121"/>
                  </a:cubicBezTo>
                  <a:cubicBezTo>
                    <a:pt x="311" y="75"/>
                    <a:pt x="311" y="75"/>
                    <a:pt x="31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4" y="75"/>
                    <a:pt x="0" y="72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319" y="59"/>
                    <a:pt x="319" y="59"/>
                    <a:pt x="319" y="59"/>
                  </a:cubicBezTo>
                  <a:cubicBezTo>
                    <a:pt x="324" y="59"/>
                    <a:pt x="327" y="63"/>
                    <a:pt x="327" y="67"/>
                  </a:cubicBezTo>
                  <a:lnTo>
                    <a:pt x="327" y="121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40" name="Rectangle 38"/>
            <p:cNvSpPr>
              <a:spLocks noChangeArrowheads="1"/>
            </p:cNvSpPr>
            <p:nvPr/>
          </p:nvSpPr>
          <p:spPr bwMode="auto">
            <a:xfrm>
              <a:off x="3203575" y="3862387"/>
              <a:ext cx="60325" cy="203200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41" name="Rectangle 39"/>
            <p:cNvSpPr>
              <a:spLocks noChangeArrowheads="1"/>
            </p:cNvSpPr>
            <p:nvPr/>
          </p:nvSpPr>
          <p:spPr bwMode="auto">
            <a:xfrm>
              <a:off x="3986213" y="3862387"/>
              <a:ext cx="60325" cy="203200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42" name="Group 483"/>
          <p:cNvGrpSpPr>
            <a:grpSpLocks noChangeAspect="1"/>
          </p:cNvGrpSpPr>
          <p:nvPr/>
        </p:nvGrpSpPr>
        <p:grpSpPr bwMode="auto">
          <a:xfrm>
            <a:off x="5994250" y="4909441"/>
            <a:ext cx="2001813" cy="1248776"/>
            <a:chOff x="10178" y="5808"/>
            <a:chExt cx="2124" cy="1325"/>
          </a:xfrm>
        </p:grpSpPr>
        <p:sp>
          <p:nvSpPr>
            <p:cNvPr id="143" name="Freeform 484"/>
            <p:cNvSpPr>
              <a:spLocks/>
            </p:cNvSpPr>
            <p:nvPr/>
          </p:nvSpPr>
          <p:spPr bwMode="auto">
            <a:xfrm>
              <a:off x="10178" y="5882"/>
              <a:ext cx="2124" cy="1251"/>
            </a:xfrm>
            <a:custGeom>
              <a:avLst/>
              <a:gdLst>
                <a:gd name="T0" fmla="*/ 0 w 896"/>
                <a:gd name="T1" fmla="*/ 0 h 527"/>
                <a:gd name="T2" fmla="*/ 0 w 896"/>
                <a:gd name="T3" fmla="*/ 0 h 527"/>
                <a:gd name="T4" fmla="*/ 0 w 896"/>
                <a:gd name="T5" fmla="*/ 2839 h 527"/>
                <a:gd name="T6" fmla="*/ 130 w 896"/>
                <a:gd name="T7" fmla="*/ 2970 h 527"/>
                <a:gd name="T8" fmla="*/ 4905 w 896"/>
                <a:gd name="T9" fmla="*/ 2970 h 527"/>
                <a:gd name="T10" fmla="*/ 5035 w 896"/>
                <a:gd name="T11" fmla="*/ 2839 h 527"/>
                <a:gd name="T12" fmla="*/ 5035 w 896"/>
                <a:gd name="T13" fmla="*/ 2794 h 527"/>
                <a:gd name="T14" fmla="*/ 4969 w 896"/>
                <a:gd name="T15" fmla="*/ 2908 h 527"/>
                <a:gd name="T16" fmla="*/ 4924 w 896"/>
                <a:gd name="T17" fmla="*/ 2925 h 527"/>
                <a:gd name="T18" fmla="*/ 2686 w 896"/>
                <a:gd name="T19" fmla="*/ 2925 h 527"/>
                <a:gd name="T20" fmla="*/ 130 w 896"/>
                <a:gd name="T21" fmla="*/ 2925 h 527"/>
                <a:gd name="T22" fmla="*/ 0 w 896"/>
                <a:gd name="T23" fmla="*/ 2794 h 527"/>
                <a:gd name="T24" fmla="*/ 0 w 896"/>
                <a:gd name="T25" fmla="*/ 0 h 5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6" h="5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7"/>
                    <a:pt x="10" y="527"/>
                    <a:pt x="23" y="527"/>
                  </a:cubicBezTo>
                  <a:cubicBezTo>
                    <a:pt x="873" y="527"/>
                    <a:pt x="873" y="527"/>
                    <a:pt x="873" y="527"/>
                  </a:cubicBezTo>
                  <a:cubicBezTo>
                    <a:pt x="886" y="527"/>
                    <a:pt x="896" y="517"/>
                    <a:pt x="896" y="504"/>
                  </a:cubicBezTo>
                  <a:cubicBezTo>
                    <a:pt x="896" y="496"/>
                    <a:pt x="896" y="496"/>
                    <a:pt x="896" y="496"/>
                  </a:cubicBezTo>
                  <a:cubicBezTo>
                    <a:pt x="896" y="505"/>
                    <a:pt x="891" y="512"/>
                    <a:pt x="884" y="516"/>
                  </a:cubicBezTo>
                  <a:cubicBezTo>
                    <a:pt x="882" y="518"/>
                    <a:pt x="879" y="519"/>
                    <a:pt x="876" y="519"/>
                  </a:cubicBezTo>
                  <a:cubicBezTo>
                    <a:pt x="478" y="519"/>
                    <a:pt x="478" y="519"/>
                    <a:pt x="478" y="519"/>
                  </a:cubicBezTo>
                  <a:cubicBezTo>
                    <a:pt x="23" y="519"/>
                    <a:pt x="23" y="519"/>
                    <a:pt x="23" y="519"/>
                  </a:cubicBezTo>
                  <a:cubicBezTo>
                    <a:pt x="10" y="519"/>
                    <a:pt x="0" y="509"/>
                    <a:pt x="0" y="49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44" name="Freeform 485"/>
            <p:cNvSpPr>
              <a:spLocks/>
            </p:cNvSpPr>
            <p:nvPr/>
          </p:nvSpPr>
          <p:spPr bwMode="auto">
            <a:xfrm>
              <a:off x="11311" y="7107"/>
              <a:ext cx="963" cy="7"/>
            </a:xfrm>
            <a:custGeom>
              <a:avLst/>
              <a:gdLst>
                <a:gd name="T0" fmla="*/ 2284 w 406"/>
                <a:gd name="T1" fmla="*/ 0 h 3"/>
                <a:gd name="T2" fmla="*/ 2222 w 406"/>
                <a:gd name="T3" fmla="*/ 16 h 3"/>
                <a:gd name="T4" fmla="*/ 0 w 406"/>
                <a:gd name="T5" fmla="*/ 16 h 3"/>
                <a:gd name="T6" fmla="*/ 0 w 406"/>
                <a:gd name="T7" fmla="*/ 16 h 3"/>
                <a:gd name="T8" fmla="*/ 2239 w 406"/>
                <a:gd name="T9" fmla="*/ 16 h 3"/>
                <a:gd name="T10" fmla="*/ 2284 w 40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6" h="3">
                  <a:moveTo>
                    <a:pt x="406" y="0"/>
                  </a:moveTo>
                  <a:cubicBezTo>
                    <a:pt x="402" y="2"/>
                    <a:pt x="399" y="3"/>
                    <a:pt x="39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98" y="3"/>
                    <a:pt x="398" y="3"/>
                    <a:pt x="398" y="3"/>
                  </a:cubicBezTo>
                  <a:cubicBezTo>
                    <a:pt x="401" y="3"/>
                    <a:pt x="404" y="2"/>
                    <a:pt x="406" y="0"/>
                  </a:cubicBezTo>
                </a:path>
              </a:pathLst>
            </a:cu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45" name="Freeform 486"/>
            <p:cNvSpPr>
              <a:spLocks/>
            </p:cNvSpPr>
            <p:nvPr/>
          </p:nvSpPr>
          <p:spPr bwMode="auto">
            <a:xfrm>
              <a:off x="10197" y="5827"/>
              <a:ext cx="2086" cy="1268"/>
            </a:xfrm>
            <a:custGeom>
              <a:avLst/>
              <a:gdLst>
                <a:gd name="T0" fmla="*/ 4859 w 880"/>
                <a:gd name="T1" fmla="*/ 3011 h 534"/>
                <a:gd name="T2" fmla="*/ 85 w 880"/>
                <a:gd name="T3" fmla="*/ 3011 h 534"/>
                <a:gd name="T4" fmla="*/ 0 w 880"/>
                <a:gd name="T5" fmla="*/ 2925 h 534"/>
                <a:gd name="T6" fmla="*/ 0 w 880"/>
                <a:gd name="T7" fmla="*/ 85 h 534"/>
                <a:gd name="T8" fmla="*/ 85 w 880"/>
                <a:gd name="T9" fmla="*/ 0 h 534"/>
                <a:gd name="T10" fmla="*/ 4859 w 880"/>
                <a:gd name="T11" fmla="*/ 0 h 534"/>
                <a:gd name="T12" fmla="*/ 4945 w 880"/>
                <a:gd name="T13" fmla="*/ 85 h 534"/>
                <a:gd name="T14" fmla="*/ 4945 w 880"/>
                <a:gd name="T15" fmla="*/ 2925 h 534"/>
                <a:gd name="T16" fmla="*/ 4859 w 880"/>
                <a:gd name="T17" fmla="*/ 3011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0" h="534">
                  <a:moveTo>
                    <a:pt x="865" y="534"/>
                  </a:moveTo>
                  <a:cubicBezTo>
                    <a:pt x="15" y="534"/>
                    <a:pt x="15" y="534"/>
                    <a:pt x="15" y="534"/>
                  </a:cubicBezTo>
                  <a:cubicBezTo>
                    <a:pt x="7" y="534"/>
                    <a:pt x="0" y="527"/>
                    <a:pt x="0" y="51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865" y="0"/>
                    <a:pt x="865" y="0"/>
                    <a:pt x="865" y="0"/>
                  </a:cubicBezTo>
                  <a:cubicBezTo>
                    <a:pt x="873" y="0"/>
                    <a:pt x="880" y="7"/>
                    <a:pt x="880" y="15"/>
                  </a:cubicBezTo>
                  <a:cubicBezTo>
                    <a:pt x="880" y="519"/>
                    <a:pt x="880" y="519"/>
                    <a:pt x="880" y="519"/>
                  </a:cubicBezTo>
                  <a:cubicBezTo>
                    <a:pt x="880" y="527"/>
                    <a:pt x="873" y="534"/>
                    <a:pt x="865" y="5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46" name="Freeform 487"/>
            <p:cNvSpPr>
              <a:spLocks noEditPoints="1"/>
            </p:cNvSpPr>
            <p:nvPr/>
          </p:nvSpPr>
          <p:spPr bwMode="auto">
            <a:xfrm>
              <a:off x="10178" y="5808"/>
              <a:ext cx="2124" cy="1306"/>
            </a:xfrm>
            <a:custGeom>
              <a:avLst/>
              <a:gdLst>
                <a:gd name="T0" fmla="*/ 4905 w 896"/>
                <a:gd name="T1" fmla="*/ 3101 h 550"/>
                <a:gd name="T2" fmla="*/ 130 w 896"/>
                <a:gd name="T3" fmla="*/ 3101 h 550"/>
                <a:gd name="T4" fmla="*/ 0 w 896"/>
                <a:gd name="T5" fmla="*/ 2971 h 550"/>
                <a:gd name="T6" fmla="*/ 0 w 896"/>
                <a:gd name="T7" fmla="*/ 131 h 550"/>
                <a:gd name="T8" fmla="*/ 130 w 896"/>
                <a:gd name="T9" fmla="*/ 0 h 550"/>
                <a:gd name="T10" fmla="*/ 4905 w 896"/>
                <a:gd name="T11" fmla="*/ 0 h 550"/>
                <a:gd name="T12" fmla="*/ 5035 w 896"/>
                <a:gd name="T13" fmla="*/ 131 h 550"/>
                <a:gd name="T14" fmla="*/ 5035 w 896"/>
                <a:gd name="T15" fmla="*/ 2971 h 550"/>
                <a:gd name="T16" fmla="*/ 4905 w 896"/>
                <a:gd name="T17" fmla="*/ 3101 h 550"/>
                <a:gd name="T18" fmla="*/ 130 w 896"/>
                <a:gd name="T19" fmla="*/ 90 h 550"/>
                <a:gd name="T20" fmla="*/ 90 w 896"/>
                <a:gd name="T21" fmla="*/ 131 h 550"/>
                <a:gd name="T22" fmla="*/ 90 w 896"/>
                <a:gd name="T23" fmla="*/ 2971 h 550"/>
                <a:gd name="T24" fmla="*/ 130 w 896"/>
                <a:gd name="T25" fmla="*/ 3011 h 550"/>
                <a:gd name="T26" fmla="*/ 4905 w 896"/>
                <a:gd name="T27" fmla="*/ 3011 h 550"/>
                <a:gd name="T28" fmla="*/ 4945 w 896"/>
                <a:gd name="T29" fmla="*/ 2971 h 550"/>
                <a:gd name="T30" fmla="*/ 4945 w 896"/>
                <a:gd name="T31" fmla="*/ 131 h 550"/>
                <a:gd name="T32" fmla="*/ 4905 w 896"/>
                <a:gd name="T33" fmla="*/ 90 h 550"/>
                <a:gd name="T34" fmla="*/ 130 w 896"/>
                <a:gd name="T35" fmla="*/ 90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96" h="550">
                  <a:moveTo>
                    <a:pt x="873" y="550"/>
                  </a:moveTo>
                  <a:cubicBezTo>
                    <a:pt x="23" y="550"/>
                    <a:pt x="23" y="550"/>
                    <a:pt x="23" y="550"/>
                  </a:cubicBezTo>
                  <a:cubicBezTo>
                    <a:pt x="10" y="550"/>
                    <a:pt x="0" y="540"/>
                    <a:pt x="0" y="52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73" y="0"/>
                    <a:pt x="873" y="0"/>
                    <a:pt x="873" y="0"/>
                  </a:cubicBezTo>
                  <a:cubicBezTo>
                    <a:pt x="886" y="0"/>
                    <a:pt x="896" y="10"/>
                    <a:pt x="896" y="23"/>
                  </a:cubicBezTo>
                  <a:cubicBezTo>
                    <a:pt x="896" y="527"/>
                    <a:pt x="896" y="527"/>
                    <a:pt x="896" y="527"/>
                  </a:cubicBezTo>
                  <a:cubicBezTo>
                    <a:pt x="896" y="540"/>
                    <a:pt x="886" y="550"/>
                    <a:pt x="873" y="550"/>
                  </a:cubicBezTo>
                  <a:moveTo>
                    <a:pt x="23" y="16"/>
                  </a:moveTo>
                  <a:cubicBezTo>
                    <a:pt x="19" y="16"/>
                    <a:pt x="16" y="19"/>
                    <a:pt x="16" y="23"/>
                  </a:cubicBezTo>
                  <a:cubicBezTo>
                    <a:pt x="16" y="527"/>
                    <a:pt x="16" y="527"/>
                    <a:pt x="16" y="527"/>
                  </a:cubicBezTo>
                  <a:cubicBezTo>
                    <a:pt x="16" y="531"/>
                    <a:pt x="19" y="534"/>
                    <a:pt x="23" y="534"/>
                  </a:cubicBezTo>
                  <a:cubicBezTo>
                    <a:pt x="873" y="534"/>
                    <a:pt x="873" y="534"/>
                    <a:pt x="873" y="534"/>
                  </a:cubicBezTo>
                  <a:cubicBezTo>
                    <a:pt x="877" y="534"/>
                    <a:pt x="880" y="531"/>
                    <a:pt x="880" y="527"/>
                  </a:cubicBezTo>
                  <a:cubicBezTo>
                    <a:pt x="880" y="23"/>
                    <a:pt x="880" y="23"/>
                    <a:pt x="880" y="23"/>
                  </a:cubicBezTo>
                  <a:cubicBezTo>
                    <a:pt x="880" y="19"/>
                    <a:pt x="877" y="16"/>
                    <a:pt x="873" y="16"/>
                  </a:cubicBezTo>
                  <a:cubicBezTo>
                    <a:pt x="23" y="16"/>
                    <a:pt x="23" y="16"/>
                    <a:pt x="23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47" name="Freeform 488"/>
            <p:cNvSpPr>
              <a:spLocks/>
            </p:cNvSpPr>
            <p:nvPr/>
          </p:nvSpPr>
          <p:spPr bwMode="auto">
            <a:xfrm>
              <a:off x="11311" y="5846"/>
              <a:ext cx="953" cy="1230"/>
            </a:xfrm>
            <a:custGeom>
              <a:avLst/>
              <a:gdLst>
                <a:gd name="T0" fmla="*/ 2219 w 402"/>
                <a:gd name="T1" fmla="*/ 0 h 518"/>
                <a:gd name="T2" fmla="*/ 0 w 402"/>
                <a:gd name="T3" fmla="*/ 0 h 518"/>
                <a:gd name="T4" fmla="*/ 0 w 402"/>
                <a:gd name="T5" fmla="*/ 2921 h 518"/>
                <a:gd name="T6" fmla="*/ 2219 w 402"/>
                <a:gd name="T7" fmla="*/ 2921 h 518"/>
                <a:gd name="T8" fmla="*/ 2259 w 402"/>
                <a:gd name="T9" fmla="*/ 2880 h 518"/>
                <a:gd name="T10" fmla="*/ 2259 w 402"/>
                <a:gd name="T11" fmla="*/ 40 h 518"/>
                <a:gd name="T12" fmla="*/ 2219 w 402"/>
                <a:gd name="T13" fmla="*/ 0 h 5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2" h="518">
                  <a:moveTo>
                    <a:pt x="3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395" y="518"/>
                    <a:pt x="395" y="518"/>
                    <a:pt x="395" y="518"/>
                  </a:cubicBezTo>
                  <a:cubicBezTo>
                    <a:pt x="399" y="518"/>
                    <a:pt x="402" y="515"/>
                    <a:pt x="402" y="511"/>
                  </a:cubicBezTo>
                  <a:cubicBezTo>
                    <a:pt x="402" y="7"/>
                    <a:pt x="402" y="7"/>
                    <a:pt x="402" y="7"/>
                  </a:cubicBezTo>
                  <a:cubicBezTo>
                    <a:pt x="402" y="3"/>
                    <a:pt x="399" y="0"/>
                    <a:pt x="395" y="0"/>
                  </a:cubicBezTo>
                </a:path>
              </a:pathLst>
            </a:custGeom>
            <a:solidFill>
              <a:srgbClr val="E8EDF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48" name="Freeform 489"/>
            <p:cNvSpPr>
              <a:spLocks/>
            </p:cNvSpPr>
            <p:nvPr/>
          </p:nvSpPr>
          <p:spPr bwMode="auto">
            <a:xfrm>
              <a:off x="11311" y="5827"/>
              <a:ext cx="972" cy="1268"/>
            </a:xfrm>
            <a:custGeom>
              <a:avLst/>
              <a:gdLst>
                <a:gd name="T0" fmla="*/ 2238 w 410"/>
                <a:gd name="T1" fmla="*/ 0 h 534"/>
                <a:gd name="T2" fmla="*/ 0 w 410"/>
                <a:gd name="T3" fmla="*/ 0 h 534"/>
                <a:gd name="T4" fmla="*/ 0 w 410"/>
                <a:gd name="T5" fmla="*/ 45 h 534"/>
                <a:gd name="T6" fmla="*/ 2219 w 410"/>
                <a:gd name="T7" fmla="*/ 45 h 534"/>
                <a:gd name="T8" fmla="*/ 2259 w 410"/>
                <a:gd name="T9" fmla="*/ 85 h 534"/>
                <a:gd name="T10" fmla="*/ 2259 w 410"/>
                <a:gd name="T11" fmla="*/ 2925 h 534"/>
                <a:gd name="T12" fmla="*/ 2219 w 410"/>
                <a:gd name="T13" fmla="*/ 2966 h 534"/>
                <a:gd name="T14" fmla="*/ 0 w 410"/>
                <a:gd name="T15" fmla="*/ 2966 h 534"/>
                <a:gd name="T16" fmla="*/ 0 w 410"/>
                <a:gd name="T17" fmla="*/ 3011 h 534"/>
                <a:gd name="T18" fmla="*/ 2238 w 410"/>
                <a:gd name="T19" fmla="*/ 3011 h 534"/>
                <a:gd name="T20" fmla="*/ 2304 w 410"/>
                <a:gd name="T21" fmla="*/ 2944 h 534"/>
                <a:gd name="T22" fmla="*/ 2304 w 410"/>
                <a:gd name="T23" fmla="*/ 66 h 534"/>
                <a:gd name="T24" fmla="*/ 2238 w 410"/>
                <a:gd name="T25" fmla="*/ 0 h 5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0" h="534">
                  <a:moveTo>
                    <a:pt x="3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95" y="8"/>
                    <a:pt x="395" y="8"/>
                    <a:pt x="395" y="8"/>
                  </a:cubicBezTo>
                  <a:cubicBezTo>
                    <a:pt x="399" y="8"/>
                    <a:pt x="402" y="11"/>
                    <a:pt x="402" y="15"/>
                  </a:cubicBezTo>
                  <a:cubicBezTo>
                    <a:pt x="402" y="519"/>
                    <a:pt x="402" y="519"/>
                    <a:pt x="402" y="519"/>
                  </a:cubicBezTo>
                  <a:cubicBezTo>
                    <a:pt x="402" y="523"/>
                    <a:pt x="399" y="526"/>
                    <a:pt x="395" y="526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4"/>
                    <a:pt x="0" y="534"/>
                    <a:pt x="0" y="534"/>
                  </a:cubicBezTo>
                  <a:cubicBezTo>
                    <a:pt x="398" y="534"/>
                    <a:pt x="398" y="534"/>
                    <a:pt x="398" y="534"/>
                  </a:cubicBezTo>
                  <a:cubicBezTo>
                    <a:pt x="405" y="534"/>
                    <a:pt x="410" y="529"/>
                    <a:pt x="410" y="522"/>
                  </a:cubicBezTo>
                  <a:cubicBezTo>
                    <a:pt x="410" y="12"/>
                    <a:pt x="410" y="12"/>
                    <a:pt x="410" y="12"/>
                  </a:cubicBezTo>
                  <a:cubicBezTo>
                    <a:pt x="410" y="5"/>
                    <a:pt x="405" y="0"/>
                    <a:pt x="398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49" name="Freeform 490"/>
            <p:cNvSpPr>
              <a:spLocks noEditPoints="1"/>
            </p:cNvSpPr>
            <p:nvPr/>
          </p:nvSpPr>
          <p:spPr bwMode="auto">
            <a:xfrm>
              <a:off x="11555" y="6392"/>
              <a:ext cx="147" cy="247"/>
            </a:xfrm>
            <a:custGeom>
              <a:avLst/>
              <a:gdLst>
                <a:gd name="T0" fmla="*/ 303 w 62"/>
                <a:gd name="T1" fmla="*/ 587 h 104"/>
                <a:gd name="T2" fmla="*/ 45 w 62"/>
                <a:gd name="T3" fmla="*/ 587 h 104"/>
                <a:gd name="T4" fmla="*/ 0 w 62"/>
                <a:gd name="T5" fmla="*/ 542 h 104"/>
                <a:gd name="T6" fmla="*/ 0 w 62"/>
                <a:gd name="T7" fmla="*/ 45 h 104"/>
                <a:gd name="T8" fmla="*/ 45 w 62"/>
                <a:gd name="T9" fmla="*/ 0 h 104"/>
                <a:gd name="T10" fmla="*/ 303 w 62"/>
                <a:gd name="T11" fmla="*/ 0 h 104"/>
                <a:gd name="T12" fmla="*/ 349 w 62"/>
                <a:gd name="T13" fmla="*/ 45 h 104"/>
                <a:gd name="T14" fmla="*/ 349 w 62"/>
                <a:gd name="T15" fmla="*/ 542 h 104"/>
                <a:gd name="T16" fmla="*/ 303 w 62"/>
                <a:gd name="T17" fmla="*/ 587 h 104"/>
                <a:gd name="T18" fmla="*/ 90 w 62"/>
                <a:gd name="T19" fmla="*/ 496 h 104"/>
                <a:gd name="T20" fmla="*/ 258 w 62"/>
                <a:gd name="T21" fmla="*/ 496 h 104"/>
                <a:gd name="T22" fmla="*/ 258 w 62"/>
                <a:gd name="T23" fmla="*/ 90 h 104"/>
                <a:gd name="T24" fmla="*/ 90 w 62"/>
                <a:gd name="T25" fmla="*/ 90 h 104"/>
                <a:gd name="T26" fmla="*/ 90 w 62"/>
                <a:gd name="T27" fmla="*/ 496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2" h="104">
                  <a:moveTo>
                    <a:pt x="54" y="104"/>
                  </a:moveTo>
                  <a:cubicBezTo>
                    <a:pt x="8" y="104"/>
                    <a:pt x="8" y="104"/>
                    <a:pt x="8" y="104"/>
                  </a:cubicBezTo>
                  <a:cubicBezTo>
                    <a:pt x="3" y="104"/>
                    <a:pt x="0" y="101"/>
                    <a:pt x="0" y="9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2" y="4"/>
                    <a:pt x="62" y="8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101"/>
                    <a:pt x="58" y="104"/>
                    <a:pt x="54" y="104"/>
                  </a:cubicBezTo>
                  <a:close/>
                  <a:moveTo>
                    <a:pt x="16" y="88"/>
                  </a:moveTo>
                  <a:cubicBezTo>
                    <a:pt x="46" y="88"/>
                    <a:pt x="46" y="88"/>
                    <a:pt x="46" y="8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88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50" name="Rectangle 491"/>
            <p:cNvSpPr>
              <a:spLocks noChangeArrowheads="1"/>
            </p:cNvSpPr>
            <p:nvPr/>
          </p:nvSpPr>
          <p:spPr bwMode="auto">
            <a:xfrm>
              <a:off x="11911" y="6366"/>
              <a:ext cx="109" cy="254"/>
            </a:xfrm>
            <a:prstGeom prst="rect">
              <a:avLst/>
            </a:prstGeom>
            <a:solidFill>
              <a:srgbClr val="67AB49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51" name="Freeform 492"/>
            <p:cNvSpPr>
              <a:spLocks noEditPoints="1"/>
            </p:cNvSpPr>
            <p:nvPr/>
          </p:nvSpPr>
          <p:spPr bwMode="auto">
            <a:xfrm>
              <a:off x="11892" y="6347"/>
              <a:ext cx="147" cy="292"/>
            </a:xfrm>
            <a:custGeom>
              <a:avLst/>
              <a:gdLst>
                <a:gd name="T0" fmla="*/ 303 w 62"/>
                <a:gd name="T1" fmla="*/ 693 h 123"/>
                <a:gd name="T2" fmla="*/ 45 w 62"/>
                <a:gd name="T3" fmla="*/ 693 h 123"/>
                <a:gd name="T4" fmla="*/ 0 w 62"/>
                <a:gd name="T5" fmla="*/ 648 h 123"/>
                <a:gd name="T6" fmla="*/ 0 w 62"/>
                <a:gd name="T7" fmla="*/ 45 h 123"/>
                <a:gd name="T8" fmla="*/ 45 w 62"/>
                <a:gd name="T9" fmla="*/ 0 h 123"/>
                <a:gd name="T10" fmla="*/ 303 w 62"/>
                <a:gd name="T11" fmla="*/ 0 h 123"/>
                <a:gd name="T12" fmla="*/ 349 w 62"/>
                <a:gd name="T13" fmla="*/ 45 h 123"/>
                <a:gd name="T14" fmla="*/ 349 w 62"/>
                <a:gd name="T15" fmla="*/ 648 h 123"/>
                <a:gd name="T16" fmla="*/ 303 w 62"/>
                <a:gd name="T17" fmla="*/ 693 h 123"/>
                <a:gd name="T18" fmla="*/ 90 w 62"/>
                <a:gd name="T19" fmla="*/ 603 h 123"/>
                <a:gd name="T20" fmla="*/ 258 w 62"/>
                <a:gd name="T21" fmla="*/ 603 h 123"/>
                <a:gd name="T22" fmla="*/ 258 w 62"/>
                <a:gd name="T23" fmla="*/ 90 h 123"/>
                <a:gd name="T24" fmla="*/ 90 w 62"/>
                <a:gd name="T25" fmla="*/ 90 h 123"/>
                <a:gd name="T26" fmla="*/ 90 w 62"/>
                <a:gd name="T27" fmla="*/ 60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2" h="123">
                  <a:moveTo>
                    <a:pt x="54" y="123"/>
                  </a:moveTo>
                  <a:cubicBezTo>
                    <a:pt x="8" y="123"/>
                    <a:pt x="8" y="123"/>
                    <a:pt x="8" y="123"/>
                  </a:cubicBezTo>
                  <a:cubicBezTo>
                    <a:pt x="4" y="123"/>
                    <a:pt x="0" y="120"/>
                    <a:pt x="0" y="1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2" y="3"/>
                    <a:pt x="62" y="8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2" y="120"/>
                    <a:pt x="59" y="123"/>
                    <a:pt x="54" y="123"/>
                  </a:cubicBezTo>
                  <a:close/>
                  <a:moveTo>
                    <a:pt x="16" y="107"/>
                  </a:moveTo>
                  <a:cubicBezTo>
                    <a:pt x="46" y="107"/>
                    <a:pt x="46" y="107"/>
                    <a:pt x="46" y="10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107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52" name="Freeform 493"/>
            <p:cNvSpPr>
              <a:spLocks noEditPoints="1"/>
            </p:cNvSpPr>
            <p:nvPr/>
          </p:nvSpPr>
          <p:spPr bwMode="auto">
            <a:xfrm>
              <a:off x="11726" y="6283"/>
              <a:ext cx="147" cy="356"/>
            </a:xfrm>
            <a:custGeom>
              <a:avLst/>
              <a:gdLst>
                <a:gd name="T0" fmla="*/ 303 w 62"/>
                <a:gd name="T1" fmla="*/ 845 h 150"/>
                <a:gd name="T2" fmla="*/ 45 w 62"/>
                <a:gd name="T3" fmla="*/ 845 h 150"/>
                <a:gd name="T4" fmla="*/ 0 w 62"/>
                <a:gd name="T5" fmla="*/ 800 h 150"/>
                <a:gd name="T6" fmla="*/ 0 w 62"/>
                <a:gd name="T7" fmla="*/ 45 h 150"/>
                <a:gd name="T8" fmla="*/ 45 w 62"/>
                <a:gd name="T9" fmla="*/ 0 h 150"/>
                <a:gd name="T10" fmla="*/ 303 w 62"/>
                <a:gd name="T11" fmla="*/ 0 h 150"/>
                <a:gd name="T12" fmla="*/ 349 w 62"/>
                <a:gd name="T13" fmla="*/ 45 h 150"/>
                <a:gd name="T14" fmla="*/ 349 w 62"/>
                <a:gd name="T15" fmla="*/ 800 h 150"/>
                <a:gd name="T16" fmla="*/ 303 w 62"/>
                <a:gd name="T17" fmla="*/ 845 h 150"/>
                <a:gd name="T18" fmla="*/ 90 w 62"/>
                <a:gd name="T19" fmla="*/ 755 h 150"/>
                <a:gd name="T20" fmla="*/ 258 w 62"/>
                <a:gd name="T21" fmla="*/ 755 h 150"/>
                <a:gd name="T22" fmla="*/ 258 w 62"/>
                <a:gd name="T23" fmla="*/ 90 h 150"/>
                <a:gd name="T24" fmla="*/ 90 w 62"/>
                <a:gd name="T25" fmla="*/ 90 h 150"/>
                <a:gd name="T26" fmla="*/ 90 w 62"/>
                <a:gd name="T27" fmla="*/ 755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2" h="150">
                  <a:moveTo>
                    <a:pt x="54" y="150"/>
                  </a:moveTo>
                  <a:cubicBezTo>
                    <a:pt x="8" y="150"/>
                    <a:pt x="8" y="150"/>
                    <a:pt x="8" y="150"/>
                  </a:cubicBezTo>
                  <a:cubicBezTo>
                    <a:pt x="3" y="150"/>
                    <a:pt x="0" y="147"/>
                    <a:pt x="0" y="14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2" y="3"/>
                    <a:pt x="62" y="8"/>
                  </a:cubicBezTo>
                  <a:cubicBezTo>
                    <a:pt x="62" y="142"/>
                    <a:pt x="62" y="142"/>
                    <a:pt x="62" y="142"/>
                  </a:cubicBezTo>
                  <a:cubicBezTo>
                    <a:pt x="62" y="147"/>
                    <a:pt x="58" y="150"/>
                    <a:pt x="54" y="150"/>
                  </a:cubicBezTo>
                  <a:close/>
                  <a:moveTo>
                    <a:pt x="16" y="134"/>
                  </a:moveTo>
                  <a:cubicBezTo>
                    <a:pt x="46" y="134"/>
                    <a:pt x="46" y="134"/>
                    <a:pt x="46" y="134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134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53" name="Rectangle 494"/>
            <p:cNvSpPr>
              <a:spLocks noChangeArrowheads="1"/>
            </p:cNvSpPr>
            <p:nvPr/>
          </p:nvSpPr>
          <p:spPr bwMode="auto">
            <a:xfrm>
              <a:off x="10406" y="6053"/>
              <a:ext cx="728" cy="38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54" name="Rectangle 495"/>
            <p:cNvSpPr>
              <a:spLocks noChangeArrowheads="1"/>
            </p:cNvSpPr>
            <p:nvPr/>
          </p:nvSpPr>
          <p:spPr bwMode="auto">
            <a:xfrm>
              <a:off x="10406" y="6945"/>
              <a:ext cx="467" cy="38"/>
            </a:xfrm>
            <a:prstGeom prst="rect">
              <a:avLst/>
            </a:prstGeom>
            <a:solidFill>
              <a:srgbClr val="E8EDF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55" name="Rectangle 496"/>
            <p:cNvSpPr>
              <a:spLocks noChangeArrowheads="1"/>
            </p:cNvSpPr>
            <p:nvPr/>
          </p:nvSpPr>
          <p:spPr bwMode="auto">
            <a:xfrm>
              <a:off x="10406" y="6945"/>
              <a:ext cx="467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56" name="Rectangle 497"/>
            <p:cNvSpPr>
              <a:spLocks noChangeArrowheads="1"/>
            </p:cNvSpPr>
            <p:nvPr/>
          </p:nvSpPr>
          <p:spPr bwMode="auto">
            <a:xfrm>
              <a:off x="10406" y="6347"/>
              <a:ext cx="747" cy="38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57" name="Rectangle 498"/>
            <p:cNvSpPr>
              <a:spLocks noChangeArrowheads="1"/>
            </p:cNvSpPr>
            <p:nvPr/>
          </p:nvSpPr>
          <p:spPr bwMode="auto">
            <a:xfrm>
              <a:off x="10406" y="6520"/>
              <a:ext cx="616" cy="38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58" name="Rectangle 499"/>
            <p:cNvSpPr>
              <a:spLocks noChangeArrowheads="1"/>
            </p:cNvSpPr>
            <p:nvPr/>
          </p:nvSpPr>
          <p:spPr bwMode="auto">
            <a:xfrm>
              <a:off x="10406" y="6691"/>
              <a:ext cx="692" cy="38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59" name="Oval 500"/>
            <p:cNvSpPr>
              <a:spLocks noChangeArrowheads="1"/>
            </p:cNvSpPr>
            <p:nvPr/>
          </p:nvSpPr>
          <p:spPr bwMode="auto">
            <a:xfrm>
              <a:off x="10335" y="6347"/>
              <a:ext cx="38" cy="38"/>
            </a:xfrm>
            <a:prstGeom prst="ellipse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60" name="Oval 501"/>
            <p:cNvSpPr>
              <a:spLocks noChangeArrowheads="1"/>
            </p:cNvSpPr>
            <p:nvPr/>
          </p:nvSpPr>
          <p:spPr bwMode="auto">
            <a:xfrm>
              <a:off x="10335" y="6520"/>
              <a:ext cx="38" cy="38"/>
            </a:xfrm>
            <a:prstGeom prst="ellipse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61" name="Oval 502"/>
            <p:cNvSpPr>
              <a:spLocks noChangeArrowheads="1"/>
            </p:cNvSpPr>
            <p:nvPr/>
          </p:nvSpPr>
          <p:spPr bwMode="auto">
            <a:xfrm>
              <a:off x="10335" y="6691"/>
              <a:ext cx="38" cy="38"/>
            </a:xfrm>
            <a:prstGeom prst="ellipse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62" name="Group 769"/>
          <p:cNvGrpSpPr>
            <a:grpSpLocks noChangeAspect="1"/>
          </p:cNvGrpSpPr>
          <p:nvPr/>
        </p:nvGrpSpPr>
        <p:grpSpPr bwMode="auto">
          <a:xfrm rot="20921810" flipH="1">
            <a:off x="1543589" y="4761854"/>
            <a:ext cx="688255" cy="833652"/>
            <a:chOff x="4366" y="6478"/>
            <a:chExt cx="1084" cy="1313"/>
          </a:xfrm>
        </p:grpSpPr>
        <p:sp>
          <p:nvSpPr>
            <p:cNvPr id="267" name="Freeform 770"/>
            <p:cNvSpPr>
              <a:spLocks/>
            </p:cNvSpPr>
            <p:nvPr/>
          </p:nvSpPr>
          <p:spPr bwMode="auto">
            <a:xfrm>
              <a:off x="4366" y="6556"/>
              <a:ext cx="1084" cy="1235"/>
            </a:xfrm>
            <a:custGeom>
              <a:avLst/>
              <a:gdLst>
                <a:gd name="T0" fmla="*/ 0 w 456"/>
                <a:gd name="T1" fmla="*/ 0 h 520"/>
                <a:gd name="T2" fmla="*/ 0 w 456"/>
                <a:gd name="T3" fmla="*/ 0 h 520"/>
                <a:gd name="T4" fmla="*/ 0 w 456"/>
                <a:gd name="T5" fmla="*/ 2798 h 520"/>
                <a:gd name="T6" fmla="*/ 136 w 456"/>
                <a:gd name="T7" fmla="*/ 2933 h 520"/>
                <a:gd name="T8" fmla="*/ 2441 w 456"/>
                <a:gd name="T9" fmla="*/ 2933 h 520"/>
                <a:gd name="T10" fmla="*/ 2577 w 456"/>
                <a:gd name="T11" fmla="*/ 2798 h 520"/>
                <a:gd name="T12" fmla="*/ 2577 w 456"/>
                <a:gd name="T13" fmla="*/ 2753 h 520"/>
                <a:gd name="T14" fmla="*/ 2441 w 456"/>
                <a:gd name="T15" fmla="*/ 2888 h 520"/>
                <a:gd name="T16" fmla="*/ 136 w 456"/>
                <a:gd name="T17" fmla="*/ 2888 h 520"/>
                <a:gd name="T18" fmla="*/ 0 w 456"/>
                <a:gd name="T19" fmla="*/ 2753 h 520"/>
                <a:gd name="T20" fmla="*/ 0 w 456"/>
                <a:gd name="T21" fmla="*/ 0 h 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6" h="5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10"/>
                    <a:pt x="11" y="520"/>
                    <a:pt x="24" y="520"/>
                  </a:cubicBezTo>
                  <a:cubicBezTo>
                    <a:pt x="432" y="520"/>
                    <a:pt x="432" y="520"/>
                    <a:pt x="432" y="520"/>
                  </a:cubicBezTo>
                  <a:cubicBezTo>
                    <a:pt x="445" y="520"/>
                    <a:pt x="456" y="510"/>
                    <a:pt x="456" y="496"/>
                  </a:cubicBezTo>
                  <a:cubicBezTo>
                    <a:pt x="456" y="488"/>
                    <a:pt x="456" y="488"/>
                    <a:pt x="456" y="488"/>
                  </a:cubicBezTo>
                  <a:cubicBezTo>
                    <a:pt x="456" y="502"/>
                    <a:pt x="445" y="512"/>
                    <a:pt x="432" y="512"/>
                  </a:cubicBezTo>
                  <a:cubicBezTo>
                    <a:pt x="24" y="512"/>
                    <a:pt x="24" y="512"/>
                    <a:pt x="24" y="512"/>
                  </a:cubicBezTo>
                  <a:cubicBezTo>
                    <a:pt x="11" y="512"/>
                    <a:pt x="0" y="502"/>
                    <a:pt x="0" y="4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68" name="Freeform 771"/>
            <p:cNvSpPr>
              <a:spLocks/>
            </p:cNvSpPr>
            <p:nvPr/>
          </p:nvSpPr>
          <p:spPr bwMode="auto">
            <a:xfrm>
              <a:off x="5450" y="6658"/>
              <a:ext cx="0" cy="5"/>
            </a:xfrm>
            <a:custGeom>
              <a:avLst/>
              <a:gdLst>
                <a:gd name="T0" fmla="*/ 0 h 2"/>
                <a:gd name="T1" fmla="*/ 13 h 2"/>
                <a:gd name="T2" fmla="*/ 8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69" name="Freeform 772"/>
            <p:cNvSpPr>
              <a:spLocks/>
            </p:cNvSpPr>
            <p:nvPr/>
          </p:nvSpPr>
          <p:spPr bwMode="auto">
            <a:xfrm>
              <a:off x="4385" y="6499"/>
              <a:ext cx="1046" cy="1254"/>
            </a:xfrm>
            <a:custGeom>
              <a:avLst/>
              <a:gdLst>
                <a:gd name="T0" fmla="*/ 2396 w 440"/>
                <a:gd name="T1" fmla="*/ 2978 h 528"/>
                <a:gd name="T2" fmla="*/ 90 w 440"/>
                <a:gd name="T3" fmla="*/ 2978 h 528"/>
                <a:gd name="T4" fmla="*/ 0 w 440"/>
                <a:gd name="T5" fmla="*/ 2888 h 528"/>
                <a:gd name="T6" fmla="*/ 0 w 440"/>
                <a:gd name="T7" fmla="*/ 90 h 528"/>
                <a:gd name="T8" fmla="*/ 90 w 440"/>
                <a:gd name="T9" fmla="*/ 0 h 528"/>
                <a:gd name="T10" fmla="*/ 2147 w 440"/>
                <a:gd name="T11" fmla="*/ 0 h 528"/>
                <a:gd name="T12" fmla="*/ 2487 w 440"/>
                <a:gd name="T13" fmla="*/ 340 h 528"/>
                <a:gd name="T14" fmla="*/ 2487 w 440"/>
                <a:gd name="T15" fmla="*/ 2888 h 528"/>
                <a:gd name="T16" fmla="*/ 2396 w 440"/>
                <a:gd name="T17" fmla="*/ 2978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" h="528">
                  <a:moveTo>
                    <a:pt x="424" y="528"/>
                  </a:moveTo>
                  <a:cubicBezTo>
                    <a:pt x="16" y="528"/>
                    <a:pt x="16" y="528"/>
                    <a:pt x="16" y="528"/>
                  </a:cubicBezTo>
                  <a:cubicBezTo>
                    <a:pt x="7" y="528"/>
                    <a:pt x="0" y="521"/>
                    <a:pt x="0" y="5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40" y="512"/>
                    <a:pt x="440" y="512"/>
                    <a:pt x="440" y="512"/>
                  </a:cubicBezTo>
                  <a:cubicBezTo>
                    <a:pt x="440" y="521"/>
                    <a:pt x="433" y="528"/>
                    <a:pt x="424" y="5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70" name="Freeform 773"/>
            <p:cNvSpPr>
              <a:spLocks noEditPoints="1"/>
            </p:cNvSpPr>
            <p:nvPr/>
          </p:nvSpPr>
          <p:spPr bwMode="auto">
            <a:xfrm>
              <a:off x="4366" y="6480"/>
              <a:ext cx="1084" cy="1292"/>
            </a:xfrm>
            <a:custGeom>
              <a:avLst/>
              <a:gdLst>
                <a:gd name="T0" fmla="*/ 2441 w 456"/>
                <a:gd name="T1" fmla="*/ 3069 h 544"/>
                <a:gd name="T2" fmla="*/ 136 w 456"/>
                <a:gd name="T3" fmla="*/ 3069 h 544"/>
                <a:gd name="T4" fmla="*/ 0 w 456"/>
                <a:gd name="T5" fmla="*/ 2933 h 544"/>
                <a:gd name="T6" fmla="*/ 0 w 456"/>
                <a:gd name="T7" fmla="*/ 135 h 544"/>
                <a:gd name="T8" fmla="*/ 136 w 456"/>
                <a:gd name="T9" fmla="*/ 0 h 544"/>
                <a:gd name="T10" fmla="*/ 2192 w 456"/>
                <a:gd name="T11" fmla="*/ 0 h 544"/>
                <a:gd name="T12" fmla="*/ 2227 w 456"/>
                <a:gd name="T13" fmla="*/ 12 h 544"/>
                <a:gd name="T14" fmla="*/ 2565 w 456"/>
                <a:gd name="T15" fmla="*/ 356 h 544"/>
                <a:gd name="T16" fmla="*/ 2577 w 456"/>
                <a:gd name="T17" fmla="*/ 385 h 544"/>
                <a:gd name="T18" fmla="*/ 2577 w 456"/>
                <a:gd name="T19" fmla="*/ 2933 h 544"/>
                <a:gd name="T20" fmla="*/ 2441 w 456"/>
                <a:gd name="T21" fmla="*/ 3069 h 544"/>
                <a:gd name="T22" fmla="*/ 136 w 456"/>
                <a:gd name="T23" fmla="*/ 90 h 544"/>
                <a:gd name="T24" fmla="*/ 90 w 456"/>
                <a:gd name="T25" fmla="*/ 135 h 544"/>
                <a:gd name="T26" fmla="*/ 90 w 456"/>
                <a:gd name="T27" fmla="*/ 2933 h 544"/>
                <a:gd name="T28" fmla="*/ 136 w 456"/>
                <a:gd name="T29" fmla="*/ 2978 h 544"/>
                <a:gd name="T30" fmla="*/ 2441 w 456"/>
                <a:gd name="T31" fmla="*/ 2978 h 544"/>
                <a:gd name="T32" fmla="*/ 2487 w 456"/>
                <a:gd name="T33" fmla="*/ 2933 h 544"/>
                <a:gd name="T34" fmla="*/ 2487 w 456"/>
                <a:gd name="T35" fmla="*/ 406 h 544"/>
                <a:gd name="T36" fmla="*/ 2175 w 456"/>
                <a:gd name="T37" fmla="*/ 90 h 544"/>
                <a:gd name="T38" fmla="*/ 136 w 456"/>
                <a:gd name="T39" fmla="*/ 90 h 5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6" h="544">
                  <a:moveTo>
                    <a:pt x="432" y="544"/>
                  </a:moveTo>
                  <a:cubicBezTo>
                    <a:pt x="24" y="544"/>
                    <a:pt x="24" y="544"/>
                    <a:pt x="24" y="544"/>
                  </a:cubicBezTo>
                  <a:cubicBezTo>
                    <a:pt x="11" y="544"/>
                    <a:pt x="0" y="534"/>
                    <a:pt x="0" y="5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90" y="0"/>
                    <a:pt x="392" y="1"/>
                    <a:pt x="394" y="2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64"/>
                    <a:pt x="456" y="66"/>
                    <a:pt x="456" y="68"/>
                  </a:cubicBezTo>
                  <a:cubicBezTo>
                    <a:pt x="456" y="520"/>
                    <a:pt x="456" y="520"/>
                    <a:pt x="456" y="520"/>
                  </a:cubicBezTo>
                  <a:cubicBezTo>
                    <a:pt x="456" y="534"/>
                    <a:pt x="445" y="544"/>
                    <a:pt x="432" y="544"/>
                  </a:cubicBezTo>
                  <a:moveTo>
                    <a:pt x="24" y="16"/>
                  </a:moveTo>
                  <a:cubicBezTo>
                    <a:pt x="20" y="16"/>
                    <a:pt x="16" y="19"/>
                    <a:pt x="16" y="24"/>
                  </a:cubicBezTo>
                  <a:cubicBezTo>
                    <a:pt x="16" y="520"/>
                    <a:pt x="16" y="520"/>
                    <a:pt x="16" y="520"/>
                  </a:cubicBezTo>
                  <a:cubicBezTo>
                    <a:pt x="16" y="525"/>
                    <a:pt x="20" y="528"/>
                    <a:pt x="24" y="528"/>
                  </a:cubicBezTo>
                  <a:cubicBezTo>
                    <a:pt x="432" y="528"/>
                    <a:pt x="432" y="528"/>
                    <a:pt x="432" y="528"/>
                  </a:cubicBezTo>
                  <a:cubicBezTo>
                    <a:pt x="436" y="528"/>
                    <a:pt x="440" y="525"/>
                    <a:pt x="440" y="520"/>
                  </a:cubicBezTo>
                  <a:cubicBezTo>
                    <a:pt x="440" y="72"/>
                    <a:pt x="440" y="72"/>
                    <a:pt x="440" y="72"/>
                  </a:cubicBezTo>
                  <a:cubicBezTo>
                    <a:pt x="385" y="16"/>
                    <a:pt x="385" y="16"/>
                    <a:pt x="385" y="16"/>
                  </a:cubicBezTo>
                  <a:cubicBezTo>
                    <a:pt x="24" y="16"/>
                    <a:pt x="24" y="16"/>
                    <a:pt x="24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71" name="Freeform 774"/>
            <p:cNvSpPr>
              <a:spLocks/>
            </p:cNvSpPr>
            <p:nvPr/>
          </p:nvSpPr>
          <p:spPr bwMode="auto">
            <a:xfrm>
              <a:off x="5288" y="6525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BE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72" name="Freeform 775"/>
            <p:cNvSpPr>
              <a:spLocks/>
            </p:cNvSpPr>
            <p:nvPr/>
          </p:nvSpPr>
          <p:spPr bwMode="auto">
            <a:xfrm>
              <a:off x="5288" y="6525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73" name="Freeform 776"/>
            <p:cNvSpPr>
              <a:spLocks/>
            </p:cNvSpPr>
            <p:nvPr/>
          </p:nvSpPr>
          <p:spPr bwMode="auto">
            <a:xfrm>
              <a:off x="5288" y="6499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8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74" name="Freeform 777"/>
            <p:cNvSpPr>
              <a:spLocks/>
            </p:cNvSpPr>
            <p:nvPr/>
          </p:nvSpPr>
          <p:spPr bwMode="auto">
            <a:xfrm>
              <a:off x="5288" y="6499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75" name="Freeform 778"/>
            <p:cNvSpPr>
              <a:spLocks noEditPoints="1"/>
            </p:cNvSpPr>
            <p:nvPr/>
          </p:nvSpPr>
          <p:spPr bwMode="auto">
            <a:xfrm>
              <a:off x="5269" y="6478"/>
              <a:ext cx="181" cy="183"/>
            </a:xfrm>
            <a:custGeom>
              <a:avLst/>
              <a:gdLst>
                <a:gd name="T0" fmla="*/ 386 w 76"/>
                <a:gd name="T1" fmla="*/ 435 h 77"/>
                <a:gd name="T2" fmla="*/ 386 w 76"/>
                <a:gd name="T3" fmla="*/ 435 h 77"/>
                <a:gd name="T4" fmla="*/ 45 w 76"/>
                <a:gd name="T5" fmla="*/ 435 h 77"/>
                <a:gd name="T6" fmla="*/ 0 w 76"/>
                <a:gd name="T7" fmla="*/ 390 h 77"/>
                <a:gd name="T8" fmla="*/ 0 w 76"/>
                <a:gd name="T9" fmla="*/ 50 h 77"/>
                <a:gd name="T10" fmla="*/ 29 w 76"/>
                <a:gd name="T11" fmla="*/ 5 h 77"/>
                <a:gd name="T12" fmla="*/ 79 w 76"/>
                <a:gd name="T13" fmla="*/ 17 h 77"/>
                <a:gd name="T14" fmla="*/ 414 w 76"/>
                <a:gd name="T15" fmla="*/ 356 h 77"/>
                <a:gd name="T16" fmla="*/ 431 w 76"/>
                <a:gd name="T17" fmla="*/ 390 h 77"/>
                <a:gd name="T18" fmla="*/ 386 w 76"/>
                <a:gd name="T19" fmla="*/ 435 h 77"/>
                <a:gd name="T20" fmla="*/ 91 w 76"/>
                <a:gd name="T21" fmla="*/ 345 h 77"/>
                <a:gd name="T22" fmla="*/ 279 w 76"/>
                <a:gd name="T23" fmla="*/ 345 h 77"/>
                <a:gd name="T24" fmla="*/ 91 w 76"/>
                <a:gd name="T25" fmla="*/ 159 h 77"/>
                <a:gd name="T26" fmla="*/ 91 w 76"/>
                <a:gd name="T27" fmla="*/ 345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6" h="77">
                  <a:moveTo>
                    <a:pt x="68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4" y="77"/>
                    <a:pt x="0" y="74"/>
                    <a:pt x="0" y="6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1"/>
                    <a:pt x="14" y="3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5" y="65"/>
                    <a:pt x="76" y="67"/>
                    <a:pt x="76" y="69"/>
                  </a:cubicBezTo>
                  <a:cubicBezTo>
                    <a:pt x="76" y="74"/>
                    <a:pt x="72" y="77"/>
                    <a:pt x="68" y="77"/>
                  </a:cubicBezTo>
                  <a:close/>
                  <a:moveTo>
                    <a:pt x="16" y="61"/>
                  </a:moveTo>
                  <a:cubicBezTo>
                    <a:pt x="49" y="61"/>
                    <a:pt x="49" y="61"/>
                    <a:pt x="49" y="61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61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76" name="Oval 779"/>
            <p:cNvSpPr>
              <a:spLocks noChangeArrowheads="1"/>
            </p:cNvSpPr>
            <p:nvPr/>
          </p:nvSpPr>
          <p:spPr bwMode="auto">
            <a:xfrm>
              <a:off x="5093" y="6760"/>
              <a:ext cx="133" cy="133"/>
            </a:xfrm>
            <a:prstGeom prst="ellipse">
              <a:avLst/>
            </a:prstGeom>
            <a:solidFill>
              <a:srgbClr val="FFBD1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77" name="Freeform 780"/>
            <p:cNvSpPr>
              <a:spLocks/>
            </p:cNvSpPr>
            <p:nvPr/>
          </p:nvSpPr>
          <p:spPr bwMode="auto">
            <a:xfrm>
              <a:off x="4580" y="6881"/>
              <a:ext cx="656" cy="288"/>
            </a:xfrm>
            <a:custGeom>
              <a:avLst/>
              <a:gdLst>
                <a:gd name="T0" fmla="*/ 1497 w 276"/>
                <a:gd name="T1" fmla="*/ 685 h 121"/>
                <a:gd name="T2" fmla="*/ 62 w 276"/>
                <a:gd name="T3" fmla="*/ 685 h 121"/>
                <a:gd name="T4" fmla="*/ 29 w 276"/>
                <a:gd name="T5" fmla="*/ 612 h 121"/>
                <a:gd name="T6" fmla="*/ 504 w 276"/>
                <a:gd name="T7" fmla="*/ 24 h 121"/>
                <a:gd name="T8" fmla="*/ 566 w 276"/>
                <a:gd name="T9" fmla="*/ 17 h 121"/>
                <a:gd name="T10" fmla="*/ 849 w 276"/>
                <a:gd name="T11" fmla="*/ 278 h 121"/>
                <a:gd name="T12" fmla="*/ 898 w 276"/>
                <a:gd name="T13" fmla="*/ 283 h 121"/>
                <a:gd name="T14" fmla="*/ 1108 w 276"/>
                <a:gd name="T15" fmla="*/ 159 h 121"/>
                <a:gd name="T16" fmla="*/ 1169 w 276"/>
                <a:gd name="T17" fmla="*/ 169 h 121"/>
                <a:gd name="T18" fmla="*/ 1531 w 276"/>
                <a:gd name="T19" fmla="*/ 612 h 121"/>
                <a:gd name="T20" fmla="*/ 1497 w 276"/>
                <a:gd name="T21" fmla="*/ 685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6" h="121">
                  <a:moveTo>
                    <a:pt x="265" y="121"/>
                  </a:moveTo>
                  <a:cubicBezTo>
                    <a:pt x="11" y="121"/>
                    <a:pt x="11" y="121"/>
                    <a:pt x="11" y="121"/>
                  </a:cubicBezTo>
                  <a:cubicBezTo>
                    <a:pt x="4" y="121"/>
                    <a:pt x="0" y="113"/>
                    <a:pt x="5" y="108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2" y="0"/>
                    <a:pt x="97" y="0"/>
                    <a:pt x="100" y="3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2" y="51"/>
                    <a:pt x="156" y="52"/>
                    <a:pt x="159" y="50"/>
                  </a:cubicBezTo>
                  <a:cubicBezTo>
                    <a:pt x="196" y="28"/>
                    <a:pt x="196" y="28"/>
                    <a:pt x="196" y="28"/>
                  </a:cubicBezTo>
                  <a:cubicBezTo>
                    <a:pt x="200" y="26"/>
                    <a:pt x="204" y="27"/>
                    <a:pt x="207" y="30"/>
                  </a:cubicBezTo>
                  <a:cubicBezTo>
                    <a:pt x="271" y="108"/>
                    <a:pt x="271" y="108"/>
                    <a:pt x="271" y="108"/>
                  </a:cubicBezTo>
                  <a:cubicBezTo>
                    <a:pt x="276" y="113"/>
                    <a:pt x="272" y="121"/>
                    <a:pt x="265" y="121"/>
                  </a:cubicBezTo>
                  <a:close/>
                </a:path>
              </a:pathLst>
            </a:cu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78" name="Freeform 781"/>
            <p:cNvSpPr>
              <a:spLocks/>
            </p:cNvSpPr>
            <p:nvPr/>
          </p:nvSpPr>
          <p:spPr bwMode="auto">
            <a:xfrm>
              <a:off x="4594" y="7349"/>
              <a:ext cx="646" cy="38"/>
            </a:xfrm>
            <a:custGeom>
              <a:avLst/>
              <a:gdLst>
                <a:gd name="T0" fmla="*/ 646 w 646"/>
                <a:gd name="T1" fmla="*/ 0 h 38"/>
                <a:gd name="T2" fmla="*/ 0 w 646"/>
                <a:gd name="T3" fmla="*/ 0 h 38"/>
                <a:gd name="T4" fmla="*/ 0 w 646"/>
                <a:gd name="T5" fmla="*/ 19 h 38"/>
                <a:gd name="T6" fmla="*/ 0 w 646"/>
                <a:gd name="T7" fmla="*/ 38 h 38"/>
                <a:gd name="T8" fmla="*/ 646 w 646"/>
                <a:gd name="T9" fmla="*/ 38 h 38"/>
                <a:gd name="T10" fmla="*/ 646 w 646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8">
                  <a:moveTo>
                    <a:pt x="64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646" y="38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79" name="Freeform 782"/>
            <p:cNvSpPr>
              <a:spLocks/>
            </p:cNvSpPr>
            <p:nvPr/>
          </p:nvSpPr>
          <p:spPr bwMode="auto">
            <a:xfrm>
              <a:off x="4594" y="7349"/>
              <a:ext cx="646" cy="38"/>
            </a:xfrm>
            <a:custGeom>
              <a:avLst/>
              <a:gdLst>
                <a:gd name="T0" fmla="*/ 646 w 646"/>
                <a:gd name="T1" fmla="*/ 0 h 38"/>
                <a:gd name="T2" fmla="*/ 0 w 646"/>
                <a:gd name="T3" fmla="*/ 0 h 38"/>
                <a:gd name="T4" fmla="*/ 0 w 646"/>
                <a:gd name="T5" fmla="*/ 19 h 38"/>
                <a:gd name="T6" fmla="*/ 0 w 646"/>
                <a:gd name="T7" fmla="*/ 38 h 38"/>
                <a:gd name="T8" fmla="*/ 646 w 646"/>
                <a:gd name="T9" fmla="*/ 38 h 38"/>
                <a:gd name="T10" fmla="*/ 646 w 646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8">
                  <a:moveTo>
                    <a:pt x="64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646" y="38"/>
                  </a:lnTo>
                  <a:lnTo>
                    <a:pt x="6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80" name="Freeform 783"/>
            <p:cNvSpPr>
              <a:spLocks/>
            </p:cNvSpPr>
            <p:nvPr/>
          </p:nvSpPr>
          <p:spPr bwMode="auto">
            <a:xfrm>
              <a:off x="4594" y="7473"/>
              <a:ext cx="646" cy="38"/>
            </a:xfrm>
            <a:custGeom>
              <a:avLst/>
              <a:gdLst>
                <a:gd name="T0" fmla="*/ 646 w 646"/>
                <a:gd name="T1" fmla="*/ 0 h 38"/>
                <a:gd name="T2" fmla="*/ 0 w 646"/>
                <a:gd name="T3" fmla="*/ 0 h 38"/>
                <a:gd name="T4" fmla="*/ 0 w 646"/>
                <a:gd name="T5" fmla="*/ 19 h 38"/>
                <a:gd name="T6" fmla="*/ 0 w 646"/>
                <a:gd name="T7" fmla="*/ 38 h 38"/>
                <a:gd name="T8" fmla="*/ 646 w 646"/>
                <a:gd name="T9" fmla="*/ 38 h 38"/>
                <a:gd name="T10" fmla="*/ 646 w 646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8">
                  <a:moveTo>
                    <a:pt x="64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646" y="38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81" name="Freeform 784"/>
            <p:cNvSpPr>
              <a:spLocks/>
            </p:cNvSpPr>
            <p:nvPr/>
          </p:nvSpPr>
          <p:spPr bwMode="auto">
            <a:xfrm>
              <a:off x="4594" y="7473"/>
              <a:ext cx="646" cy="38"/>
            </a:xfrm>
            <a:custGeom>
              <a:avLst/>
              <a:gdLst>
                <a:gd name="T0" fmla="*/ 646 w 646"/>
                <a:gd name="T1" fmla="*/ 0 h 38"/>
                <a:gd name="T2" fmla="*/ 0 w 646"/>
                <a:gd name="T3" fmla="*/ 0 h 38"/>
                <a:gd name="T4" fmla="*/ 0 w 646"/>
                <a:gd name="T5" fmla="*/ 19 h 38"/>
                <a:gd name="T6" fmla="*/ 0 w 646"/>
                <a:gd name="T7" fmla="*/ 38 h 38"/>
                <a:gd name="T8" fmla="*/ 646 w 646"/>
                <a:gd name="T9" fmla="*/ 38 h 38"/>
                <a:gd name="T10" fmla="*/ 646 w 646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8">
                  <a:moveTo>
                    <a:pt x="64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646" y="38"/>
                  </a:lnTo>
                  <a:lnTo>
                    <a:pt x="6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64" name="Group 908"/>
          <p:cNvGrpSpPr>
            <a:grpSpLocks noChangeAspect="1"/>
          </p:cNvGrpSpPr>
          <p:nvPr/>
        </p:nvGrpSpPr>
        <p:grpSpPr bwMode="auto">
          <a:xfrm rot="286147" flipH="1">
            <a:off x="2145392" y="4584404"/>
            <a:ext cx="688255" cy="833652"/>
            <a:chOff x="11950" y="5998"/>
            <a:chExt cx="1084" cy="1313"/>
          </a:xfrm>
        </p:grpSpPr>
        <p:sp>
          <p:nvSpPr>
            <p:cNvPr id="231" name="Freeform 909"/>
            <p:cNvSpPr>
              <a:spLocks/>
            </p:cNvSpPr>
            <p:nvPr/>
          </p:nvSpPr>
          <p:spPr bwMode="auto">
            <a:xfrm>
              <a:off x="11950" y="6076"/>
              <a:ext cx="1084" cy="1235"/>
            </a:xfrm>
            <a:custGeom>
              <a:avLst/>
              <a:gdLst>
                <a:gd name="T0" fmla="*/ 0 w 456"/>
                <a:gd name="T1" fmla="*/ 0 h 520"/>
                <a:gd name="T2" fmla="*/ 0 w 456"/>
                <a:gd name="T3" fmla="*/ 0 h 520"/>
                <a:gd name="T4" fmla="*/ 0 w 456"/>
                <a:gd name="T5" fmla="*/ 2798 h 520"/>
                <a:gd name="T6" fmla="*/ 136 w 456"/>
                <a:gd name="T7" fmla="*/ 2933 h 520"/>
                <a:gd name="T8" fmla="*/ 2441 w 456"/>
                <a:gd name="T9" fmla="*/ 2933 h 520"/>
                <a:gd name="T10" fmla="*/ 2577 w 456"/>
                <a:gd name="T11" fmla="*/ 2798 h 520"/>
                <a:gd name="T12" fmla="*/ 2577 w 456"/>
                <a:gd name="T13" fmla="*/ 2753 h 520"/>
                <a:gd name="T14" fmla="*/ 2441 w 456"/>
                <a:gd name="T15" fmla="*/ 2888 h 520"/>
                <a:gd name="T16" fmla="*/ 136 w 456"/>
                <a:gd name="T17" fmla="*/ 2888 h 520"/>
                <a:gd name="T18" fmla="*/ 0 w 456"/>
                <a:gd name="T19" fmla="*/ 2753 h 520"/>
                <a:gd name="T20" fmla="*/ 0 w 456"/>
                <a:gd name="T21" fmla="*/ 0 h 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6" h="5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10"/>
                    <a:pt x="11" y="520"/>
                    <a:pt x="24" y="520"/>
                  </a:cubicBezTo>
                  <a:cubicBezTo>
                    <a:pt x="432" y="520"/>
                    <a:pt x="432" y="520"/>
                    <a:pt x="432" y="520"/>
                  </a:cubicBezTo>
                  <a:cubicBezTo>
                    <a:pt x="445" y="520"/>
                    <a:pt x="456" y="510"/>
                    <a:pt x="456" y="496"/>
                  </a:cubicBezTo>
                  <a:cubicBezTo>
                    <a:pt x="456" y="488"/>
                    <a:pt x="456" y="488"/>
                    <a:pt x="456" y="488"/>
                  </a:cubicBezTo>
                  <a:cubicBezTo>
                    <a:pt x="456" y="502"/>
                    <a:pt x="445" y="512"/>
                    <a:pt x="432" y="512"/>
                  </a:cubicBezTo>
                  <a:cubicBezTo>
                    <a:pt x="24" y="512"/>
                    <a:pt x="24" y="512"/>
                    <a:pt x="24" y="512"/>
                  </a:cubicBezTo>
                  <a:cubicBezTo>
                    <a:pt x="11" y="512"/>
                    <a:pt x="0" y="502"/>
                    <a:pt x="0" y="4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32" name="Freeform 910"/>
            <p:cNvSpPr>
              <a:spLocks/>
            </p:cNvSpPr>
            <p:nvPr/>
          </p:nvSpPr>
          <p:spPr bwMode="auto">
            <a:xfrm>
              <a:off x="13034" y="6178"/>
              <a:ext cx="0" cy="5"/>
            </a:xfrm>
            <a:custGeom>
              <a:avLst/>
              <a:gdLst>
                <a:gd name="T0" fmla="*/ 0 h 2"/>
                <a:gd name="T1" fmla="*/ 13 h 2"/>
                <a:gd name="T2" fmla="*/ 8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33" name="Freeform 911"/>
            <p:cNvSpPr>
              <a:spLocks/>
            </p:cNvSpPr>
            <p:nvPr/>
          </p:nvSpPr>
          <p:spPr bwMode="auto">
            <a:xfrm>
              <a:off x="11969" y="6019"/>
              <a:ext cx="1046" cy="1254"/>
            </a:xfrm>
            <a:custGeom>
              <a:avLst/>
              <a:gdLst>
                <a:gd name="T0" fmla="*/ 2396 w 440"/>
                <a:gd name="T1" fmla="*/ 2978 h 528"/>
                <a:gd name="T2" fmla="*/ 90 w 440"/>
                <a:gd name="T3" fmla="*/ 2978 h 528"/>
                <a:gd name="T4" fmla="*/ 0 w 440"/>
                <a:gd name="T5" fmla="*/ 2888 h 528"/>
                <a:gd name="T6" fmla="*/ 0 w 440"/>
                <a:gd name="T7" fmla="*/ 90 h 528"/>
                <a:gd name="T8" fmla="*/ 90 w 440"/>
                <a:gd name="T9" fmla="*/ 0 h 528"/>
                <a:gd name="T10" fmla="*/ 2147 w 440"/>
                <a:gd name="T11" fmla="*/ 0 h 528"/>
                <a:gd name="T12" fmla="*/ 2487 w 440"/>
                <a:gd name="T13" fmla="*/ 340 h 528"/>
                <a:gd name="T14" fmla="*/ 2487 w 440"/>
                <a:gd name="T15" fmla="*/ 2888 h 528"/>
                <a:gd name="T16" fmla="*/ 2396 w 440"/>
                <a:gd name="T17" fmla="*/ 2978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" h="528">
                  <a:moveTo>
                    <a:pt x="424" y="528"/>
                  </a:moveTo>
                  <a:cubicBezTo>
                    <a:pt x="16" y="528"/>
                    <a:pt x="16" y="528"/>
                    <a:pt x="16" y="528"/>
                  </a:cubicBezTo>
                  <a:cubicBezTo>
                    <a:pt x="7" y="528"/>
                    <a:pt x="0" y="521"/>
                    <a:pt x="0" y="5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40" y="512"/>
                    <a:pt x="440" y="512"/>
                    <a:pt x="440" y="512"/>
                  </a:cubicBezTo>
                  <a:cubicBezTo>
                    <a:pt x="440" y="521"/>
                    <a:pt x="433" y="528"/>
                    <a:pt x="424" y="5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34" name="Freeform 912"/>
            <p:cNvSpPr>
              <a:spLocks noEditPoints="1"/>
            </p:cNvSpPr>
            <p:nvPr/>
          </p:nvSpPr>
          <p:spPr bwMode="auto">
            <a:xfrm>
              <a:off x="11950" y="6000"/>
              <a:ext cx="1084" cy="1292"/>
            </a:xfrm>
            <a:custGeom>
              <a:avLst/>
              <a:gdLst>
                <a:gd name="T0" fmla="*/ 2441 w 456"/>
                <a:gd name="T1" fmla="*/ 3069 h 544"/>
                <a:gd name="T2" fmla="*/ 136 w 456"/>
                <a:gd name="T3" fmla="*/ 3069 h 544"/>
                <a:gd name="T4" fmla="*/ 0 w 456"/>
                <a:gd name="T5" fmla="*/ 2933 h 544"/>
                <a:gd name="T6" fmla="*/ 0 w 456"/>
                <a:gd name="T7" fmla="*/ 135 h 544"/>
                <a:gd name="T8" fmla="*/ 136 w 456"/>
                <a:gd name="T9" fmla="*/ 0 h 544"/>
                <a:gd name="T10" fmla="*/ 2192 w 456"/>
                <a:gd name="T11" fmla="*/ 0 h 544"/>
                <a:gd name="T12" fmla="*/ 2227 w 456"/>
                <a:gd name="T13" fmla="*/ 12 h 544"/>
                <a:gd name="T14" fmla="*/ 2565 w 456"/>
                <a:gd name="T15" fmla="*/ 356 h 544"/>
                <a:gd name="T16" fmla="*/ 2577 w 456"/>
                <a:gd name="T17" fmla="*/ 385 h 544"/>
                <a:gd name="T18" fmla="*/ 2577 w 456"/>
                <a:gd name="T19" fmla="*/ 2933 h 544"/>
                <a:gd name="T20" fmla="*/ 2441 w 456"/>
                <a:gd name="T21" fmla="*/ 3069 h 544"/>
                <a:gd name="T22" fmla="*/ 136 w 456"/>
                <a:gd name="T23" fmla="*/ 90 h 544"/>
                <a:gd name="T24" fmla="*/ 90 w 456"/>
                <a:gd name="T25" fmla="*/ 135 h 544"/>
                <a:gd name="T26" fmla="*/ 90 w 456"/>
                <a:gd name="T27" fmla="*/ 2933 h 544"/>
                <a:gd name="T28" fmla="*/ 136 w 456"/>
                <a:gd name="T29" fmla="*/ 2978 h 544"/>
                <a:gd name="T30" fmla="*/ 2441 w 456"/>
                <a:gd name="T31" fmla="*/ 2978 h 544"/>
                <a:gd name="T32" fmla="*/ 2487 w 456"/>
                <a:gd name="T33" fmla="*/ 2933 h 544"/>
                <a:gd name="T34" fmla="*/ 2487 w 456"/>
                <a:gd name="T35" fmla="*/ 406 h 544"/>
                <a:gd name="T36" fmla="*/ 2175 w 456"/>
                <a:gd name="T37" fmla="*/ 90 h 544"/>
                <a:gd name="T38" fmla="*/ 136 w 456"/>
                <a:gd name="T39" fmla="*/ 90 h 5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6" h="544">
                  <a:moveTo>
                    <a:pt x="432" y="544"/>
                  </a:moveTo>
                  <a:cubicBezTo>
                    <a:pt x="24" y="544"/>
                    <a:pt x="24" y="544"/>
                    <a:pt x="24" y="544"/>
                  </a:cubicBezTo>
                  <a:cubicBezTo>
                    <a:pt x="11" y="544"/>
                    <a:pt x="0" y="534"/>
                    <a:pt x="0" y="5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90" y="0"/>
                    <a:pt x="392" y="1"/>
                    <a:pt x="394" y="2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64"/>
                    <a:pt x="456" y="66"/>
                    <a:pt x="456" y="68"/>
                  </a:cubicBezTo>
                  <a:cubicBezTo>
                    <a:pt x="456" y="520"/>
                    <a:pt x="456" y="520"/>
                    <a:pt x="456" y="520"/>
                  </a:cubicBezTo>
                  <a:cubicBezTo>
                    <a:pt x="456" y="534"/>
                    <a:pt x="445" y="544"/>
                    <a:pt x="432" y="544"/>
                  </a:cubicBezTo>
                  <a:moveTo>
                    <a:pt x="24" y="16"/>
                  </a:moveTo>
                  <a:cubicBezTo>
                    <a:pt x="20" y="16"/>
                    <a:pt x="16" y="19"/>
                    <a:pt x="16" y="24"/>
                  </a:cubicBezTo>
                  <a:cubicBezTo>
                    <a:pt x="16" y="520"/>
                    <a:pt x="16" y="520"/>
                    <a:pt x="16" y="520"/>
                  </a:cubicBezTo>
                  <a:cubicBezTo>
                    <a:pt x="16" y="525"/>
                    <a:pt x="20" y="528"/>
                    <a:pt x="24" y="528"/>
                  </a:cubicBezTo>
                  <a:cubicBezTo>
                    <a:pt x="432" y="528"/>
                    <a:pt x="432" y="528"/>
                    <a:pt x="432" y="528"/>
                  </a:cubicBezTo>
                  <a:cubicBezTo>
                    <a:pt x="436" y="528"/>
                    <a:pt x="440" y="525"/>
                    <a:pt x="440" y="520"/>
                  </a:cubicBezTo>
                  <a:cubicBezTo>
                    <a:pt x="440" y="72"/>
                    <a:pt x="440" y="72"/>
                    <a:pt x="440" y="72"/>
                  </a:cubicBezTo>
                  <a:cubicBezTo>
                    <a:pt x="385" y="16"/>
                    <a:pt x="385" y="16"/>
                    <a:pt x="385" y="16"/>
                  </a:cubicBezTo>
                  <a:cubicBezTo>
                    <a:pt x="24" y="16"/>
                    <a:pt x="24" y="16"/>
                    <a:pt x="24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35" name="Freeform 913"/>
            <p:cNvSpPr>
              <a:spLocks/>
            </p:cNvSpPr>
            <p:nvPr/>
          </p:nvSpPr>
          <p:spPr bwMode="auto">
            <a:xfrm>
              <a:off x="12872" y="6045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BE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36" name="Freeform 914"/>
            <p:cNvSpPr>
              <a:spLocks/>
            </p:cNvSpPr>
            <p:nvPr/>
          </p:nvSpPr>
          <p:spPr bwMode="auto">
            <a:xfrm>
              <a:off x="12872" y="6045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37" name="Freeform 915"/>
            <p:cNvSpPr>
              <a:spLocks/>
            </p:cNvSpPr>
            <p:nvPr/>
          </p:nvSpPr>
          <p:spPr bwMode="auto">
            <a:xfrm>
              <a:off x="12872" y="6019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8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38" name="Freeform 916"/>
            <p:cNvSpPr>
              <a:spLocks/>
            </p:cNvSpPr>
            <p:nvPr/>
          </p:nvSpPr>
          <p:spPr bwMode="auto">
            <a:xfrm>
              <a:off x="12872" y="6019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39" name="Freeform 917"/>
            <p:cNvSpPr>
              <a:spLocks noEditPoints="1"/>
            </p:cNvSpPr>
            <p:nvPr/>
          </p:nvSpPr>
          <p:spPr bwMode="auto">
            <a:xfrm>
              <a:off x="12853" y="5998"/>
              <a:ext cx="181" cy="183"/>
            </a:xfrm>
            <a:custGeom>
              <a:avLst/>
              <a:gdLst>
                <a:gd name="T0" fmla="*/ 386 w 76"/>
                <a:gd name="T1" fmla="*/ 435 h 77"/>
                <a:gd name="T2" fmla="*/ 386 w 76"/>
                <a:gd name="T3" fmla="*/ 435 h 77"/>
                <a:gd name="T4" fmla="*/ 45 w 76"/>
                <a:gd name="T5" fmla="*/ 435 h 77"/>
                <a:gd name="T6" fmla="*/ 0 w 76"/>
                <a:gd name="T7" fmla="*/ 390 h 77"/>
                <a:gd name="T8" fmla="*/ 0 w 76"/>
                <a:gd name="T9" fmla="*/ 50 h 77"/>
                <a:gd name="T10" fmla="*/ 29 w 76"/>
                <a:gd name="T11" fmla="*/ 5 h 77"/>
                <a:gd name="T12" fmla="*/ 79 w 76"/>
                <a:gd name="T13" fmla="*/ 17 h 77"/>
                <a:gd name="T14" fmla="*/ 414 w 76"/>
                <a:gd name="T15" fmla="*/ 356 h 77"/>
                <a:gd name="T16" fmla="*/ 431 w 76"/>
                <a:gd name="T17" fmla="*/ 390 h 77"/>
                <a:gd name="T18" fmla="*/ 386 w 76"/>
                <a:gd name="T19" fmla="*/ 435 h 77"/>
                <a:gd name="T20" fmla="*/ 91 w 76"/>
                <a:gd name="T21" fmla="*/ 345 h 77"/>
                <a:gd name="T22" fmla="*/ 279 w 76"/>
                <a:gd name="T23" fmla="*/ 345 h 77"/>
                <a:gd name="T24" fmla="*/ 91 w 76"/>
                <a:gd name="T25" fmla="*/ 159 h 77"/>
                <a:gd name="T26" fmla="*/ 91 w 76"/>
                <a:gd name="T27" fmla="*/ 345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6" h="77">
                  <a:moveTo>
                    <a:pt x="68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4" y="77"/>
                    <a:pt x="0" y="74"/>
                    <a:pt x="0" y="6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1"/>
                    <a:pt x="14" y="3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5" y="65"/>
                    <a:pt x="76" y="67"/>
                    <a:pt x="76" y="69"/>
                  </a:cubicBezTo>
                  <a:cubicBezTo>
                    <a:pt x="76" y="74"/>
                    <a:pt x="73" y="77"/>
                    <a:pt x="68" y="77"/>
                  </a:cubicBezTo>
                  <a:close/>
                  <a:moveTo>
                    <a:pt x="16" y="61"/>
                  </a:moveTo>
                  <a:cubicBezTo>
                    <a:pt x="49" y="61"/>
                    <a:pt x="49" y="61"/>
                    <a:pt x="49" y="61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61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40" name="Freeform 918"/>
            <p:cNvSpPr>
              <a:spLocks/>
            </p:cNvSpPr>
            <p:nvPr/>
          </p:nvSpPr>
          <p:spPr bwMode="auto">
            <a:xfrm>
              <a:off x="12349" y="6371"/>
              <a:ext cx="485" cy="38"/>
            </a:xfrm>
            <a:custGeom>
              <a:avLst/>
              <a:gdLst>
                <a:gd name="T0" fmla="*/ 485 w 485"/>
                <a:gd name="T1" fmla="*/ 0 h 38"/>
                <a:gd name="T2" fmla="*/ 0 w 485"/>
                <a:gd name="T3" fmla="*/ 0 h 38"/>
                <a:gd name="T4" fmla="*/ 0 w 485"/>
                <a:gd name="T5" fmla="*/ 19 h 38"/>
                <a:gd name="T6" fmla="*/ 0 w 485"/>
                <a:gd name="T7" fmla="*/ 38 h 38"/>
                <a:gd name="T8" fmla="*/ 485 w 485"/>
                <a:gd name="T9" fmla="*/ 38 h 38"/>
                <a:gd name="T10" fmla="*/ 485 w 485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5" h="38">
                  <a:moveTo>
                    <a:pt x="4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485" y="38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41" name="Freeform 919"/>
            <p:cNvSpPr>
              <a:spLocks/>
            </p:cNvSpPr>
            <p:nvPr/>
          </p:nvSpPr>
          <p:spPr bwMode="auto">
            <a:xfrm>
              <a:off x="12349" y="6371"/>
              <a:ext cx="485" cy="38"/>
            </a:xfrm>
            <a:custGeom>
              <a:avLst/>
              <a:gdLst>
                <a:gd name="T0" fmla="*/ 485 w 485"/>
                <a:gd name="T1" fmla="*/ 0 h 38"/>
                <a:gd name="T2" fmla="*/ 0 w 485"/>
                <a:gd name="T3" fmla="*/ 0 h 38"/>
                <a:gd name="T4" fmla="*/ 0 w 485"/>
                <a:gd name="T5" fmla="*/ 19 h 38"/>
                <a:gd name="T6" fmla="*/ 0 w 485"/>
                <a:gd name="T7" fmla="*/ 38 h 38"/>
                <a:gd name="T8" fmla="*/ 485 w 485"/>
                <a:gd name="T9" fmla="*/ 38 h 38"/>
                <a:gd name="T10" fmla="*/ 485 w 485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5" h="38">
                  <a:moveTo>
                    <a:pt x="4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485" y="38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42" name="Freeform 920"/>
            <p:cNvSpPr>
              <a:spLocks/>
            </p:cNvSpPr>
            <p:nvPr/>
          </p:nvSpPr>
          <p:spPr bwMode="auto">
            <a:xfrm>
              <a:off x="12121" y="6304"/>
              <a:ext cx="171" cy="171"/>
            </a:xfrm>
            <a:custGeom>
              <a:avLst/>
              <a:gdLst>
                <a:gd name="T0" fmla="*/ 204 w 72"/>
                <a:gd name="T1" fmla="*/ 406 h 72"/>
                <a:gd name="T2" fmla="*/ 204 w 72"/>
                <a:gd name="T3" fmla="*/ 406 h 72"/>
                <a:gd name="T4" fmla="*/ 0 w 72"/>
                <a:gd name="T5" fmla="*/ 204 h 72"/>
                <a:gd name="T6" fmla="*/ 204 w 72"/>
                <a:gd name="T7" fmla="*/ 0 h 72"/>
                <a:gd name="T8" fmla="*/ 406 w 72"/>
                <a:gd name="T9" fmla="*/ 204 h 72"/>
                <a:gd name="T10" fmla="*/ 204 w 72"/>
                <a:gd name="T11" fmla="*/ 406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</a:path>
              </a:pathLst>
            </a:cu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43" name="Freeform 921"/>
            <p:cNvSpPr>
              <a:spLocks noEditPoints="1"/>
            </p:cNvSpPr>
            <p:nvPr/>
          </p:nvSpPr>
          <p:spPr bwMode="auto">
            <a:xfrm>
              <a:off x="12111" y="6575"/>
              <a:ext cx="190" cy="190"/>
            </a:xfrm>
            <a:custGeom>
              <a:avLst/>
              <a:gdLst>
                <a:gd name="T0" fmla="*/ 226 w 80"/>
                <a:gd name="T1" fmla="*/ 451 h 80"/>
                <a:gd name="T2" fmla="*/ 0 w 80"/>
                <a:gd name="T3" fmla="*/ 226 h 80"/>
                <a:gd name="T4" fmla="*/ 226 w 80"/>
                <a:gd name="T5" fmla="*/ 0 h 80"/>
                <a:gd name="T6" fmla="*/ 451 w 80"/>
                <a:gd name="T7" fmla="*/ 226 h 80"/>
                <a:gd name="T8" fmla="*/ 226 w 80"/>
                <a:gd name="T9" fmla="*/ 451 h 80"/>
                <a:gd name="T10" fmla="*/ 226 w 80"/>
                <a:gd name="T11" fmla="*/ 90 h 80"/>
                <a:gd name="T12" fmla="*/ 90 w 80"/>
                <a:gd name="T13" fmla="*/ 226 h 80"/>
                <a:gd name="T14" fmla="*/ 226 w 80"/>
                <a:gd name="T15" fmla="*/ 361 h 80"/>
                <a:gd name="T16" fmla="*/ 361 w 80"/>
                <a:gd name="T17" fmla="*/ 226 h 80"/>
                <a:gd name="T18" fmla="*/ 226 w 80"/>
                <a:gd name="T19" fmla="*/ 90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lose/>
                  <a:moveTo>
                    <a:pt x="40" y="16"/>
                  </a:moveTo>
                  <a:cubicBezTo>
                    <a:pt x="27" y="16"/>
                    <a:pt x="16" y="27"/>
                    <a:pt x="16" y="40"/>
                  </a:cubicBezTo>
                  <a:cubicBezTo>
                    <a:pt x="16" y="53"/>
                    <a:pt x="27" y="64"/>
                    <a:pt x="40" y="64"/>
                  </a:cubicBezTo>
                  <a:cubicBezTo>
                    <a:pt x="53" y="64"/>
                    <a:pt x="64" y="53"/>
                    <a:pt x="64" y="40"/>
                  </a:cubicBezTo>
                  <a:cubicBezTo>
                    <a:pt x="64" y="27"/>
                    <a:pt x="53" y="16"/>
                    <a:pt x="40" y="16"/>
                  </a:cubicBezTo>
                  <a:close/>
                </a:path>
              </a:pathLst>
            </a:cu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44" name="Freeform 922"/>
            <p:cNvSpPr>
              <a:spLocks/>
            </p:cNvSpPr>
            <p:nvPr/>
          </p:nvSpPr>
          <p:spPr bwMode="auto">
            <a:xfrm>
              <a:off x="12349" y="6651"/>
              <a:ext cx="485" cy="38"/>
            </a:xfrm>
            <a:custGeom>
              <a:avLst/>
              <a:gdLst>
                <a:gd name="T0" fmla="*/ 485 w 485"/>
                <a:gd name="T1" fmla="*/ 0 h 38"/>
                <a:gd name="T2" fmla="*/ 0 w 485"/>
                <a:gd name="T3" fmla="*/ 0 h 38"/>
                <a:gd name="T4" fmla="*/ 0 w 485"/>
                <a:gd name="T5" fmla="*/ 19 h 38"/>
                <a:gd name="T6" fmla="*/ 0 w 485"/>
                <a:gd name="T7" fmla="*/ 38 h 38"/>
                <a:gd name="T8" fmla="*/ 485 w 485"/>
                <a:gd name="T9" fmla="*/ 38 h 38"/>
                <a:gd name="T10" fmla="*/ 485 w 485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5" h="38">
                  <a:moveTo>
                    <a:pt x="4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485" y="38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45" name="Freeform 923"/>
            <p:cNvSpPr>
              <a:spLocks/>
            </p:cNvSpPr>
            <p:nvPr/>
          </p:nvSpPr>
          <p:spPr bwMode="auto">
            <a:xfrm>
              <a:off x="12349" y="6651"/>
              <a:ext cx="485" cy="38"/>
            </a:xfrm>
            <a:custGeom>
              <a:avLst/>
              <a:gdLst>
                <a:gd name="T0" fmla="*/ 485 w 485"/>
                <a:gd name="T1" fmla="*/ 0 h 38"/>
                <a:gd name="T2" fmla="*/ 0 w 485"/>
                <a:gd name="T3" fmla="*/ 0 h 38"/>
                <a:gd name="T4" fmla="*/ 0 w 485"/>
                <a:gd name="T5" fmla="*/ 19 h 38"/>
                <a:gd name="T6" fmla="*/ 0 w 485"/>
                <a:gd name="T7" fmla="*/ 38 h 38"/>
                <a:gd name="T8" fmla="*/ 485 w 485"/>
                <a:gd name="T9" fmla="*/ 38 h 38"/>
                <a:gd name="T10" fmla="*/ 485 w 485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5" h="38">
                  <a:moveTo>
                    <a:pt x="4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485" y="38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46" name="Freeform 924"/>
            <p:cNvSpPr>
              <a:spLocks/>
            </p:cNvSpPr>
            <p:nvPr/>
          </p:nvSpPr>
          <p:spPr bwMode="auto">
            <a:xfrm>
              <a:off x="12349" y="6931"/>
              <a:ext cx="485" cy="38"/>
            </a:xfrm>
            <a:custGeom>
              <a:avLst/>
              <a:gdLst>
                <a:gd name="T0" fmla="*/ 485 w 485"/>
                <a:gd name="T1" fmla="*/ 0 h 38"/>
                <a:gd name="T2" fmla="*/ 0 w 485"/>
                <a:gd name="T3" fmla="*/ 0 h 38"/>
                <a:gd name="T4" fmla="*/ 0 w 485"/>
                <a:gd name="T5" fmla="*/ 19 h 38"/>
                <a:gd name="T6" fmla="*/ 0 w 485"/>
                <a:gd name="T7" fmla="*/ 38 h 38"/>
                <a:gd name="T8" fmla="*/ 485 w 485"/>
                <a:gd name="T9" fmla="*/ 38 h 38"/>
                <a:gd name="T10" fmla="*/ 485 w 485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5" h="38">
                  <a:moveTo>
                    <a:pt x="4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485" y="38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47" name="Freeform 925"/>
            <p:cNvSpPr>
              <a:spLocks/>
            </p:cNvSpPr>
            <p:nvPr/>
          </p:nvSpPr>
          <p:spPr bwMode="auto">
            <a:xfrm>
              <a:off x="12349" y="6931"/>
              <a:ext cx="485" cy="38"/>
            </a:xfrm>
            <a:custGeom>
              <a:avLst/>
              <a:gdLst>
                <a:gd name="T0" fmla="*/ 485 w 485"/>
                <a:gd name="T1" fmla="*/ 0 h 38"/>
                <a:gd name="T2" fmla="*/ 0 w 485"/>
                <a:gd name="T3" fmla="*/ 0 h 38"/>
                <a:gd name="T4" fmla="*/ 0 w 485"/>
                <a:gd name="T5" fmla="*/ 19 h 38"/>
                <a:gd name="T6" fmla="*/ 0 w 485"/>
                <a:gd name="T7" fmla="*/ 38 h 38"/>
                <a:gd name="T8" fmla="*/ 485 w 485"/>
                <a:gd name="T9" fmla="*/ 38 h 38"/>
                <a:gd name="T10" fmla="*/ 485 w 485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5" h="38">
                  <a:moveTo>
                    <a:pt x="4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485" y="38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48" name="Freeform 926"/>
            <p:cNvSpPr>
              <a:spLocks noEditPoints="1"/>
            </p:cNvSpPr>
            <p:nvPr/>
          </p:nvSpPr>
          <p:spPr bwMode="auto">
            <a:xfrm>
              <a:off x="12111" y="6855"/>
              <a:ext cx="190" cy="190"/>
            </a:xfrm>
            <a:custGeom>
              <a:avLst/>
              <a:gdLst>
                <a:gd name="T0" fmla="*/ 226 w 80"/>
                <a:gd name="T1" fmla="*/ 451 h 80"/>
                <a:gd name="T2" fmla="*/ 0 w 80"/>
                <a:gd name="T3" fmla="*/ 226 h 80"/>
                <a:gd name="T4" fmla="*/ 226 w 80"/>
                <a:gd name="T5" fmla="*/ 0 h 80"/>
                <a:gd name="T6" fmla="*/ 451 w 80"/>
                <a:gd name="T7" fmla="*/ 226 h 80"/>
                <a:gd name="T8" fmla="*/ 226 w 80"/>
                <a:gd name="T9" fmla="*/ 451 h 80"/>
                <a:gd name="T10" fmla="*/ 226 w 80"/>
                <a:gd name="T11" fmla="*/ 90 h 80"/>
                <a:gd name="T12" fmla="*/ 90 w 80"/>
                <a:gd name="T13" fmla="*/ 226 h 80"/>
                <a:gd name="T14" fmla="*/ 226 w 80"/>
                <a:gd name="T15" fmla="*/ 361 h 80"/>
                <a:gd name="T16" fmla="*/ 361 w 80"/>
                <a:gd name="T17" fmla="*/ 226 h 80"/>
                <a:gd name="T18" fmla="*/ 226 w 80"/>
                <a:gd name="T19" fmla="*/ 90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lose/>
                  <a:moveTo>
                    <a:pt x="40" y="16"/>
                  </a:moveTo>
                  <a:cubicBezTo>
                    <a:pt x="27" y="16"/>
                    <a:pt x="16" y="27"/>
                    <a:pt x="16" y="40"/>
                  </a:cubicBezTo>
                  <a:cubicBezTo>
                    <a:pt x="16" y="53"/>
                    <a:pt x="27" y="64"/>
                    <a:pt x="40" y="64"/>
                  </a:cubicBezTo>
                  <a:cubicBezTo>
                    <a:pt x="53" y="64"/>
                    <a:pt x="64" y="53"/>
                    <a:pt x="64" y="40"/>
                  </a:cubicBezTo>
                  <a:cubicBezTo>
                    <a:pt x="64" y="27"/>
                    <a:pt x="53" y="16"/>
                    <a:pt x="40" y="16"/>
                  </a:cubicBezTo>
                  <a:close/>
                </a:path>
              </a:pathLst>
            </a:cu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67" name="Group 170"/>
          <p:cNvGrpSpPr>
            <a:grpSpLocks noChangeAspect="1"/>
          </p:cNvGrpSpPr>
          <p:nvPr/>
        </p:nvGrpSpPr>
        <p:grpSpPr bwMode="auto">
          <a:xfrm rot="449324" flipH="1">
            <a:off x="1713679" y="5678541"/>
            <a:ext cx="688255" cy="833652"/>
            <a:chOff x="12382" y="1774"/>
            <a:chExt cx="1084" cy="1313"/>
          </a:xfrm>
        </p:grpSpPr>
        <p:sp>
          <p:nvSpPr>
            <p:cNvPr id="168" name="Freeform 171"/>
            <p:cNvSpPr>
              <a:spLocks/>
            </p:cNvSpPr>
            <p:nvPr/>
          </p:nvSpPr>
          <p:spPr bwMode="auto">
            <a:xfrm>
              <a:off x="12382" y="1852"/>
              <a:ext cx="1084" cy="1235"/>
            </a:xfrm>
            <a:custGeom>
              <a:avLst/>
              <a:gdLst>
                <a:gd name="T0" fmla="*/ 0 w 456"/>
                <a:gd name="T1" fmla="*/ 0 h 520"/>
                <a:gd name="T2" fmla="*/ 0 w 456"/>
                <a:gd name="T3" fmla="*/ 0 h 520"/>
                <a:gd name="T4" fmla="*/ 0 w 456"/>
                <a:gd name="T5" fmla="*/ 2798 h 520"/>
                <a:gd name="T6" fmla="*/ 136 w 456"/>
                <a:gd name="T7" fmla="*/ 2933 h 520"/>
                <a:gd name="T8" fmla="*/ 2441 w 456"/>
                <a:gd name="T9" fmla="*/ 2933 h 520"/>
                <a:gd name="T10" fmla="*/ 2577 w 456"/>
                <a:gd name="T11" fmla="*/ 2798 h 520"/>
                <a:gd name="T12" fmla="*/ 2577 w 456"/>
                <a:gd name="T13" fmla="*/ 2753 h 520"/>
                <a:gd name="T14" fmla="*/ 2441 w 456"/>
                <a:gd name="T15" fmla="*/ 2888 h 520"/>
                <a:gd name="T16" fmla="*/ 136 w 456"/>
                <a:gd name="T17" fmla="*/ 2888 h 520"/>
                <a:gd name="T18" fmla="*/ 0 w 456"/>
                <a:gd name="T19" fmla="*/ 2753 h 520"/>
                <a:gd name="T20" fmla="*/ 0 w 456"/>
                <a:gd name="T21" fmla="*/ 0 h 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6" h="5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10"/>
                    <a:pt x="11" y="520"/>
                    <a:pt x="24" y="520"/>
                  </a:cubicBezTo>
                  <a:cubicBezTo>
                    <a:pt x="432" y="520"/>
                    <a:pt x="432" y="520"/>
                    <a:pt x="432" y="520"/>
                  </a:cubicBezTo>
                  <a:cubicBezTo>
                    <a:pt x="445" y="520"/>
                    <a:pt x="456" y="510"/>
                    <a:pt x="456" y="496"/>
                  </a:cubicBezTo>
                  <a:cubicBezTo>
                    <a:pt x="456" y="488"/>
                    <a:pt x="456" y="488"/>
                    <a:pt x="456" y="488"/>
                  </a:cubicBezTo>
                  <a:cubicBezTo>
                    <a:pt x="456" y="502"/>
                    <a:pt x="445" y="512"/>
                    <a:pt x="432" y="512"/>
                  </a:cubicBezTo>
                  <a:cubicBezTo>
                    <a:pt x="24" y="512"/>
                    <a:pt x="24" y="512"/>
                    <a:pt x="24" y="512"/>
                  </a:cubicBezTo>
                  <a:cubicBezTo>
                    <a:pt x="11" y="512"/>
                    <a:pt x="0" y="502"/>
                    <a:pt x="0" y="4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69" name="Freeform 172"/>
            <p:cNvSpPr>
              <a:spLocks/>
            </p:cNvSpPr>
            <p:nvPr/>
          </p:nvSpPr>
          <p:spPr bwMode="auto">
            <a:xfrm>
              <a:off x="13466" y="1954"/>
              <a:ext cx="0" cy="5"/>
            </a:xfrm>
            <a:custGeom>
              <a:avLst/>
              <a:gdLst>
                <a:gd name="T0" fmla="*/ 0 h 2"/>
                <a:gd name="T1" fmla="*/ 13 h 2"/>
                <a:gd name="T2" fmla="*/ 8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70" name="Freeform 173"/>
            <p:cNvSpPr>
              <a:spLocks/>
            </p:cNvSpPr>
            <p:nvPr/>
          </p:nvSpPr>
          <p:spPr bwMode="auto">
            <a:xfrm>
              <a:off x="12401" y="1795"/>
              <a:ext cx="1046" cy="1254"/>
            </a:xfrm>
            <a:custGeom>
              <a:avLst/>
              <a:gdLst>
                <a:gd name="T0" fmla="*/ 2396 w 440"/>
                <a:gd name="T1" fmla="*/ 2978 h 528"/>
                <a:gd name="T2" fmla="*/ 90 w 440"/>
                <a:gd name="T3" fmla="*/ 2978 h 528"/>
                <a:gd name="T4" fmla="*/ 0 w 440"/>
                <a:gd name="T5" fmla="*/ 2888 h 528"/>
                <a:gd name="T6" fmla="*/ 0 w 440"/>
                <a:gd name="T7" fmla="*/ 90 h 528"/>
                <a:gd name="T8" fmla="*/ 90 w 440"/>
                <a:gd name="T9" fmla="*/ 0 h 528"/>
                <a:gd name="T10" fmla="*/ 2147 w 440"/>
                <a:gd name="T11" fmla="*/ 0 h 528"/>
                <a:gd name="T12" fmla="*/ 2487 w 440"/>
                <a:gd name="T13" fmla="*/ 340 h 528"/>
                <a:gd name="T14" fmla="*/ 2487 w 440"/>
                <a:gd name="T15" fmla="*/ 2888 h 528"/>
                <a:gd name="T16" fmla="*/ 2396 w 440"/>
                <a:gd name="T17" fmla="*/ 2978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" h="528">
                  <a:moveTo>
                    <a:pt x="424" y="528"/>
                  </a:moveTo>
                  <a:cubicBezTo>
                    <a:pt x="16" y="528"/>
                    <a:pt x="16" y="528"/>
                    <a:pt x="16" y="528"/>
                  </a:cubicBezTo>
                  <a:cubicBezTo>
                    <a:pt x="7" y="528"/>
                    <a:pt x="0" y="521"/>
                    <a:pt x="0" y="5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40" y="512"/>
                    <a:pt x="440" y="512"/>
                    <a:pt x="440" y="512"/>
                  </a:cubicBezTo>
                  <a:cubicBezTo>
                    <a:pt x="440" y="521"/>
                    <a:pt x="433" y="528"/>
                    <a:pt x="424" y="5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71" name="Freeform 174"/>
            <p:cNvSpPr>
              <a:spLocks noEditPoints="1"/>
            </p:cNvSpPr>
            <p:nvPr/>
          </p:nvSpPr>
          <p:spPr bwMode="auto">
            <a:xfrm>
              <a:off x="12382" y="1776"/>
              <a:ext cx="1084" cy="1292"/>
            </a:xfrm>
            <a:custGeom>
              <a:avLst/>
              <a:gdLst>
                <a:gd name="T0" fmla="*/ 2441 w 456"/>
                <a:gd name="T1" fmla="*/ 3069 h 544"/>
                <a:gd name="T2" fmla="*/ 136 w 456"/>
                <a:gd name="T3" fmla="*/ 3069 h 544"/>
                <a:gd name="T4" fmla="*/ 0 w 456"/>
                <a:gd name="T5" fmla="*/ 2933 h 544"/>
                <a:gd name="T6" fmla="*/ 0 w 456"/>
                <a:gd name="T7" fmla="*/ 135 h 544"/>
                <a:gd name="T8" fmla="*/ 136 w 456"/>
                <a:gd name="T9" fmla="*/ 0 h 544"/>
                <a:gd name="T10" fmla="*/ 2192 w 456"/>
                <a:gd name="T11" fmla="*/ 0 h 544"/>
                <a:gd name="T12" fmla="*/ 2227 w 456"/>
                <a:gd name="T13" fmla="*/ 12 h 544"/>
                <a:gd name="T14" fmla="*/ 2565 w 456"/>
                <a:gd name="T15" fmla="*/ 356 h 544"/>
                <a:gd name="T16" fmla="*/ 2577 w 456"/>
                <a:gd name="T17" fmla="*/ 385 h 544"/>
                <a:gd name="T18" fmla="*/ 2577 w 456"/>
                <a:gd name="T19" fmla="*/ 2933 h 544"/>
                <a:gd name="T20" fmla="*/ 2441 w 456"/>
                <a:gd name="T21" fmla="*/ 3069 h 544"/>
                <a:gd name="T22" fmla="*/ 136 w 456"/>
                <a:gd name="T23" fmla="*/ 90 h 544"/>
                <a:gd name="T24" fmla="*/ 90 w 456"/>
                <a:gd name="T25" fmla="*/ 135 h 544"/>
                <a:gd name="T26" fmla="*/ 90 w 456"/>
                <a:gd name="T27" fmla="*/ 2933 h 544"/>
                <a:gd name="T28" fmla="*/ 136 w 456"/>
                <a:gd name="T29" fmla="*/ 2978 h 544"/>
                <a:gd name="T30" fmla="*/ 2441 w 456"/>
                <a:gd name="T31" fmla="*/ 2978 h 544"/>
                <a:gd name="T32" fmla="*/ 2487 w 456"/>
                <a:gd name="T33" fmla="*/ 2933 h 544"/>
                <a:gd name="T34" fmla="*/ 2487 w 456"/>
                <a:gd name="T35" fmla="*/ 406 h 544"/>
                <a:gd name="T36" fmla="*/ 2175 w 456"/>
                <a:gd name="T37" fmla="*/ 90 h 544"/>
                <a:gd name="T38" fmla="*/ 136 w 456"/>
                <a:gd name="T39" fmla="*/ 90 h 5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6" h="544">
                  <a:moveTo>
                    <a:pt x="432" y="544"/>
                  </a:moveTo>
                  <a:cubicBezTo>
                    <a:pt x="24" y="544"/>
                    <a:pt x="24" y="544"/>
                    <a:pt x="24" y="544"/>
                  </a:cubicBezTo>
                  <a:cubicBezTo>
                    <a:pt x="11" y="544"/>
                    <a:pt x="0" y="534"/>
                    <a:pt x="0" y="5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90" y="0"/>
                    <a:pt x="392" y="1"/>
                    <a:pt x="394" y="2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64"/>
                    <a:pt x="456" y="66"/>
                    <a:pt x="456" y="68"/>
                  </a:cubicBezTo>
                  <a:cubicBezTo>
                    <a:pt x="456" y="520"/>
                    <a:pt x="456" y="520"/>
                    <a:pt x="456" y="520"/>
                  </a:cubicBezTo>
                  <a:cubicBezTo>
                    <a:pt x="456" y="534"/>
                    <a:pt x="445" y="544"/>
                    <a:pt x="432" y="544"/>
                  </a:cubicBezTo>
                  <a:moveTo>
                    <a:pt x="24" y="16"/>
                  </a:moveTo>
                  <a:cubicBezTo>
                    <a:pt x="20" y="16"/>
                    <a:pt x="16" y="19"/>
                    <a:pt x="16" y="24"/>
                  </a:cubicBezTo>
                  <a:cubicBezTo>
                    <a:pt x="16" y="520"/>
                    <a:pt x="16" y="520"/>
                    <a:pt x="16" y="520"/>
                  </a:cubicBezTo>
                  <a:cubicBezTo>
                    <a:pt x="16" y="525"/>
                    <a:pt x="20" y="528"/>
                    <a:pt x="24" y="528"/>
                  </a:cubicBezTo>
                  <a:cubicBezTo>
                    <a:pt x="432" y="528"/>
                    <a:pt x="432" y="528"/>
                    <a:pt x="432" y="528"/>
                  </a:cubicBezTo>
                  <a:cubicBezTo>
                    <a:pt x="436" y="528"/>
                    <a:pt x="440" y="525"/>
                    <a:pt x="440" y="520"/>
                  </a:cubicBezTo>
                  <a:cubicBezTo>
                    <a:pt x="440" y="72"/>
                    <a:pt x="440" y="72"/>
                    <a:pt x="440" y="72"/>
                  </a:cubicBezTo>
                  <a:cubicBezTo>
                    <a:pt x="385" y="16"/>
                    <a:pt x="385" y="16"/>
                    <a:pt x="385" y="16"/>
                  </a:cubicBezTo>
                  <a:cubicBezTo>
                    <a:pt x="24" y="16"/>
                    <a:pt x="24" y="16"/>
                    <a:pt x="24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72" name="Freeform 175"/>
            <p:cNvSpPr>
              <a:spLocks/>
            </p:cNvSpPr>
            <p:nvPr/>
          </p:nvSpPr>
          <p:spPr bwMode="auto">
            <a:xfrm>
              <a:off x="13304" y="1821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BE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73" name="Freeform 176"/>
            <p:cNvSpPr>
              <a:spLocks/>
            </p:cNvSpPr>
            <p:nvPr/>
          </p:nvSpPr>
          <p:spPr bwMode="auto">
            <a:xfrm>
              <a:off x="13304" y="1821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74" name="Freeform 177"/>
            <p:cNvSpPr>
              <a:spLocks/>
            </p:cNvSpPr>
            <p:nvPr/>
          </p:nvSpPr>
          <p:spPr bwMode="auto">
            <a:xfrm>
              <a:off x="13304" y="1795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8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75" name="Freeform 178"/>
            <p:cNvSpPr>
              <a:spLocks/>
            </p:cNvSpPr>
            <p:nvPr/>
          </p:nvSpPr>
          <p:spPr bwMode="auto">
            <a:xfrm>
              <a:off x="13304" y="1795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76" name="Freeform 179"/>
            <p:cNvSpPr>
              <a:spLocks noEditPoints="1"/>
            </p:cNvSpPr>
            <p:nvPr/>
          </p:nvSpPr>
          <p:spPr bwMode="auto">
            <a:xfrm>
              <a:off x="13285" y="1774"/>
              <a:ext cx="181" cy="183"/>
            </a:xfrm>
            <a:custGeom>
              <a:avLst/>
              <a:gdLst>
                <a:gd name="T0" fmla="*/ 386 w 76"/>
                <a:gd name="T1" fmla="*/ 435 h 77"/>
                <a:gd name="T2" fmla="*/ 386 w 76"/>
                <a:gd name="T3" fmla="*/ 435 h 77"/>
                <a:gd name="T4" fmla="*/ 45 w 76"/>
                <a:gd name="T5" fmla="*/ 435 h 77"/>
                <a:gd name="T6" fmla="*/ 0 w 76"/>
                <a:gd name="T7" fmla="*/ 390 h 77"/>
                <a:gd name="T8" fmla="*/ 0 w 76"/>
                <a:gd name="T9" fmla="*/ 50 h 77"/>
                <a:gd name="T10" fmla="*/ 29 w 76"/>
                <a:gd name="T11" fmla="*/ 5 h 77"/>
                <a:gd name="T12" fmla="*/ 79 w 76"/>
                <a:gd name="T13" fmla="*/ 17 h 77"/>
                <a:gd name="T14" fmla="*/ 414 w 76"/>
                <a:gd name="T15" fmla="*/ 356 h 77"/>
                <a:gd name="T16" fmla="*/ 431 w 76"/>
                <a:gd name="T17" fmla="*/ 390 h 77"/>
                <a:gd name="T18" fmla="*/ 386 w 76"/>
                <a:gd name="T19" fmla="*/ 435 h 77"/>
                <a:gd name="T20" fmla="*/ 91 w 76"/>
                <a:gd name="T21" fmla="*/ 345 h 77"/>
                <a:gd name="T22" fmla="*/ 279 w 76"/>
                <a:gd name="T23" fmla="*/ 345 h 77"/>
                <a:gd name="T24" fmla="*/ 91 w 76"/>
                <a:gd name="T25" fmla="*/ 159 h 77"/>
                <a:gd name="T26" fmla="*/ 91 w 76"/>
                <a:gd name="T27" fmla="*/ 345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6" h="77">
                  <a:moveTo>
                    <a:pt x="68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4" y="77"/>
                    <a:pt x="0" y="74"/>
                    <a:pt x="0" y="6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1"/>
                    <a:pt x="14" y="3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5" y="65"/>
                    <a:pt x="76" y="67"/>
                    <a:pt x="76" y="69"/>
                  </a:cubicBezTo>
                  <a:cubicBezTo>
                    <a:pt x="76" y="74"/>
                    <a:pt x="73" y="77"/>
                    <a:pt x="68" y="77"/>
                  </a:cubicBezTo>
                  <a:close/>
                  <a:moveTo>
                    <a:pt x="16" y="61"/>
                  </a:moveTo>
                  <a:cubicBezTo>
                    <a:pt x="49" y="61"/>
                    <a:pt x="49" y="61"/>
                    <a:pt x="49" y="61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61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77" name="Rectangle 180"/>
            <p:cNvSpPr>
              <a:spLocks noChangeArrowheads="1"/>
            </p:cNvSpPr>
            <p:nvPr/>
          </p:nvSpPr>
          <p:spPr bwMode="auto">
            <a:xfrm>
              <a:off x="12600" y="2346"/>
              <a:ext cx="148" cy="352"/>
            </a:xfrm>
            <a:prstGeom prst="rect">
              <a:avLst/>
            </a:pr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78" name="Rectangle 181"/>
            <p:cNvSpPr>
              <a:spLocks noChangeArrowheads="1"/>
            </p:cNvSpPr>
            <p:nvPr/>
          </p:nvSpPr>
          <p:spPr bwMode="auto">
            <a:xfrm>
              <a:off x="13099" y="2301"/>
              <a:ext cx="148" cy="397"/>
            </a:xfrm>
            <a:prstGeom prst="rect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179" name="Rectangle 182"/>
            <p:cNvSpPr>
              <a:spLocks noChangeArrowheads="1"/>
            </p:cNvSpPr>
            <p:nvPr/>
          </p:nvSpPr>
          <p:spPr bwMode="auto">
            <a:xfrm>
              <a:off x="12850" y="2163"/>
              <a:ext cx="147" cy="535"/>
            </a:xfrm>
            <a:prstGeom prst="rect">
              <a:avLst/>
            </a:prstGeom>
            <a:solidFill>
              <a:srgbClr val="FDBC1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82" name="Group 233"/>
          <p:cNvGrpSpPr>
            <a:grpSpLocks noChangeAspect="1"/>
          </p:cNvGrpSpPr>
          <p:nvPr/>
        </p:nvGrpSpPr>
        <p:grpSpPr bwMode="auto">
          <a:xfrm>
            <a:off x="3558109" y="4554311"/>
            <a:ext cx="1385851" cy="1106937"/>
            <a:chOff x="4370" y="3504"/>
            <a:chExt cx="2067" cy="1651"/>
          </a:xfrm>
        </p:grpSpPr>
        <p:sp>
          <p:nvSpPr>
            <p:cNvPr id="283" name="Freeform 234"/>
            <p:cNvSpPr>
              <a:spLocks/>
            </p:cNvSpPr>
            <p:nvPr/>
          </p:nvSpPr>
          <p:spPr bwMode="auto">
            <a:xfrm>
              <a:off x="4370" y="3948"/>
              <a:ext cx="965" cy="1164"/>
            </a:xfrm>
            <a:custGeom>
              <a:avLst/>
              <a:gdLst>
                <a:gd name="T0" fmla="*/ 0 w 407"/>
                <a:gd name="T1" fmla="*/ 0 h 491"/>
                <a:gd name="T2" fmla="*/ 0 w 407"/>
                <a:gd name="T3" fmla="*/ 0 h 491"/>
                <a:gd name="T4" fmla="*/ 0 w 407"/>
                <a:gd name="T5" fmla="*/ 2612 h 491"/>
                <a:gd name="T6" fmla="*/ 147 w 407"/>
                <a:gd name="T7" fmla="*/ 2759 h 491"/>
                <a:gd name="T8" fmla="*/ 2141 w 407"/>
                <a:gd name="T9" fmla="*/ 2759 h 491"/>
                <a:gd name="T10" fmla="*/ 2288 w 407"/>
                <a:gd name="T11" fmla="*/ 2612 h 491"/>
                <a:gd name="T12" fmla="*/ 2288 w 407"/>
                <a:gd name="T13" fmla="*/ 2567 h 491"/>
                <a:gd name="T14" fmla="*/ 2141 w 407"/>
                <a:gd name="T15" fmla="*/ 2714 h 491"/>
                <a:gd name="T16" fmla="*/ 147 w 407"/>
                <a:gd name="T17" fmla="*/ 2714 h 491"/>
                <a:gd name="T18" fmla="*/ 0 w 407"/>
                <a:gd name="T19" fmla="*/ 2567 h 491"/>
                <a:gd name="T20" fmla="*/ 0 w 407"/>
                <a:gd name="T21" fmla="*/ 0 h 4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7" h="4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79"/>
                    <a:pt x="12" y="491"/>
                    <a:pt x="26" y="491"/>
                  </a:cubicBezTo>
                  <a:cubicBezTo>
                    <a:pt x="381" y="491"/>
                    <a:pt x="381" y="491"/>
                    <a:pt x="381" y="491"/>
                  </a:cubicBezTo>
                  <a:cubicBezTo>
                    <a:pt x="395" y="491"/>
                    <a:pt x="407" y="479"/>
                    <a:pt x="407" y="465"/>
                  </a:cubicBezTo>
                  <a:cubicBezTo>
                    <a:pt x="407" y="457"/>
                    <a:pt x="407" y="457"/>
                    <a:pt x="407" y="457"/>
                  </a:cubicBezTo>
                  <a:cubicBezTo>
                    <a:pt x="407" y="471"/>
                    <a:pt x="395" y="483"/>
                    <a:pt x="381" y="483"/>
                  </a:cubicBezTo>
                  <a:cubicBezTo>
                    <a:pt x="26" y="483"/>
                    <a:pt x="26" y="483"/>
                    <a:pt x="26" y="483"/>
                  </a:cubicBezTo>
                  <a:cubicBezTo>
                    <a:pt x="12" y="483"/>
                    <a:pt x="0" y="471"/>
                    <a:pt x="0" y="45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84" name="Freeform 235"/>
            <p:cNvSpPr>
              <a:spLocks/>
            </p:cNvSpPr>
            <p:nvPr/>
          </p:nvSpPr>
          <p:spPr bwMode="auto">
            <a:xfrm>
              <a:off x="4389" y="3886"/>
              <a:ext cx="927" cy="1188"/>
            </a:xfrm>
            <a:custGeom>
              <a:avLst/>
              <a:gdLst>
                <a:gd name="T0" fmla="*/ 102 w 391"/>
                <a:gd name="T1" fmla="*/ 2817 h 501"/>
                <a:gd name="T2" fmla="*/ 0 w 391"/>
                <a:gd name="T3" fmla="*/ 2715 h 501"/>
                <a:gd name="T4" fmla="*/ 0 w 391"/>
                <a:gd name="T5" fmla="*/ 102 h 501"/>
                <a:gd name="T6" fmla="*/ 102 w 391"/>
                <a:gd name="T7" fmla="*/ 0 h 501"/>
                <a:gd name="T8" fmla="*/ 1845 w 391"/>
                <a:gd name="T9" fmla="*/ 0 h 501"/>
                <a:gd name="T10" fmla="*/ 1911 w 391"/>
                <a:gd name="T11" fmla="*/ 28 h 501"/>
                <a:gd name="T12" fmla="*/ 2165 w 391"/>
                <a:gd name="T13" fmla="*/ 282 h 501"/>
                <a:gd name="T14" fmla="*/ 2198 w 391"/>
                <a:gd name="T15" fmla="*/ 353 h 501"/>
                <a:gd name="T16" fmla="*/ 2198 w 391"/>
                <a:gd name="T17" fmla="*/ 2715 h 501"/>
                <a:gd name="T18" fmla="*/ 2096 w 391"/>
                <a:gd name="T19" fmla="*/ 2817 h 501"/>
                <a:gd name="T20" fmla="*/ 102 w 391"/>
                <a:gd name="T21" fmla="*/ 2817 h 5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01">
                  <a:moveTo>
                    <a:pt x="18" y="501"/>
                  </a:moveTo>
                  <a:cubicBezTo>
                    <a:pt x="8" y="501"/>
                    <a:pt x="0" y="493"/>
                    <a:pt x="0" y="48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33" y="0"/>
                    <a:pt x="337" y="2"/>
                    <a:pt x="340" y="5"/>
                  </a:cubicBezTo>
                  <a:cubicBezTo>
                    <a:pt x="385" y="50"/>
                    <a:pt x="385" y="50"/>
                    <a:pt x="385" y="50"/>
                  </a:cubicBezTo>
                  <a:cubicBezTo>
                    <a:pt x="389" y="53"/>
                    <a:pt x="391" y="58"/>
                    <a:pt x="391" y="63"/>
                  </a:cubicBezTo>
                  <a:cubicBezTo>
                    <a:pt x="391" y="483"/>
                    <a:pt x="391" y="483"/>
                    <a:pt x="391" y="483"/>
                  </a:cubicBezTo>
                  <a:cubicBezTo>
                    <a:pt x="391" y="493"/>
                    <a:pt x="383" y="501"/>
                    <a:pt x="373" y="501"/>
                  </a:cubicBezTo>
                  <a:cubicBezTo>
                    <a:pt x="18" y="501"/>
                    <a:pt x="18" y="501"/>
                    <a:pt x="18" y="501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85" name="Freeform 236"/>
            <p:cNvSpPr>
              <a:spLocks noEditPoints="1"/>
            </p:cNvSpPr>
            <p:nvPr/>
          </p:nvSpPr>
          <p:spPr bwMode="auto">
            <a:xfrm>
              <a:off x="4370" y="3867"/>
              <a:ext cx="965" cy="1226"/>
            </a:xfrm>
            <a:custGeom>
              <a:avLst/>
              <a:gdLst>
                <a:gd name="T0" fmla="*/ 1890 w 407"/>
                <a:gd name="T1" fmla="*/ 90 h 517"/>
                <a:gd name="T2" fmla="*/ 1928 w 407"/>
                <a:gd name="T3" fmla="*/ 107 h 517"/>
                <a:gd name="T4" fmla="*/ 2181 w 407"/>
                <a:gd name="T5" fmla="*/ 360 h 517"/>
                <a:gd name="T6" fmla="*/ 2198 w 407"/>
                <a:gd name="T7" fmla="*/ 398 h 517"/>
                <a:gd name="T8" fmla="*/ 2198 w 407"/>
                <a:gd name="T9" fmla="*/ 2760 h 517"/>
                <a:gd name="T10" fmla="*/ 2141 w 407"/>
                <a:gd name="T11" fmla="*/ 2817 h 517"/>
                <a:gd name="T12" fmla="*/ 147 w 407"/>
                <a:gd name="T13" fmla="*/ 2817 h 517"/>
                <a:gd name="T14" fmla="*/ 90 w 407"/>
                <a:gd name="T15" fmla="*/ 2760 h 517"/>
                <a:gd name="T16" fmla="*/ 90 w 407"/>
                <a:gd name="T17" fmla="*/ 147 h 517"/>
                <a:gd name="T18" fmla="*/ 147 w 407"/>
                <a:gd name="T19" fmla="*/ 90 h 517"/>
                <a:gd name="T20" fmla="*/ 1890 w 407"/>
                <a:gd name="T21" fmla="*/ 90 h 517"/>
                <a:gd name="T22" fmla="*/ 1890 w 407"/>
                <a:gd name="T23" fmla="*/ 0 h 517"/>
                <a:gd name="T24" fmla="*/ 147 w 407"/>
                <a:gd name="T25" fmla="*/ 0 h 517"/>
                <a:gd name="T26" fmla="*/ 0 w 407"/>
                <a:gd name="T27" fmla="*/ 147 h 517"/>
                <a:gd name="T28" fmla="*/ 0 w 407"/>
                <a:gd name="T29" fmla="*/ 2760 h 517"/>
                <a:gd name="T30" fmla="*/ 147 w 407"/>
                <a:gd name="T31" fmla="*/ 2907 h 517"/>
                <a:gd name="T32" fmla="*/ 2141 w 407"/>
                <a:gd name="T33" fmla="*/ 2907 h 517"/>
                <a:gd name="T34" fmla="*/ 2288 w 407"/>
                <a:gd name="T35" fmla="*/ 2760 h 517"/>
                <a:gd name="T36" fmla="*/ 2288 w 407"/>
                <a:gd name="T37" fmla="*/ 398 h 517"/>
                <a:gd name="T38" fmla="*/ 2243 w 407"/>
                <a:gd name="T39" fmla="*/ 292 h 517"/>
                <a:gd name="T40" fmla="*/ 1989 w 407"/>
                <a:gd name="T41" fmla="*/ 40 h 517"/>
                <a:gd name="T42" fmla="*/ 1890 w 407"/>
                <a:gd name="T43" fmla="*/ 0 h 5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7" h="517">
                  <a:moveTo>
                    <a:pt x="336" y="16"/>
                  </a:moveTo>
                  <a:cubicBezTo>
                    <a:pt x="338" y="16"/>
                    <a:pt x="341" y="17"/>
                    <a:pt x="343" y="19"/>
                  </a:cubicBezTo>
                  <a:cubicBezTo>
                    <a:pt x="388" y="64"/>
                    <a:pt x="388" y="64"/>
                    <a:pt x="388" y="64"/>
                  </a:cubicBezTo>
                  <a:cubicBezTo>
                    <a:pt x="390" y="66"/>
                    <a:pt x="391" y="68"/>
                    <a:pt x="391" y="71"/>
                  </a:cubicBezTo>
                  <a:cubicBezTo>
                    <a:pt x="391" y="491"/>
                    <a:pt x="391" y="491"/>
                    <a:pt x="391" y="491"/>
                  </a:cubicBezTo>
                  <a:cubicBezTo>
                    <a:pt x="391" y="496"/>
                    <a:pt x="386" y="501"/>
                    <a:pt x="381" y="501"/>
                  </a:cubicBezTo>
                  <a:cubicBezTo>
                    <a:pt x="26" y="501"/>
                    <a:pt x="26" y="501"/>
                    <a:pt x="26" y="501"/>
                  </a:cubicBezTo>
                  <a:cubicBezTo>
                    <a:pt x="20" y="501"/>
                    <a:pt x="16" y="496"/>
                    <a:pt x="16" y="49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0"/>
                    <a:pt x="20" y="16"/>
                    <a:pt x="26" y="16"/>
                  </a:cubicBezTo>
                  <a:cubicBezTo>
                    <a:pt x="336" y="16"/>
                    <a:pt x="336" y="16"/>
                    <a:pt x="336" y="16"/>
                  </a:cubicBezTo>
                  <a:moveTo>
                    <a:pt x="33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91"/>
                    <a:pt x="0" y="491"/>
                    <a:pt x="0" y="491"/>
                  </a:cubicBezTo>
                  <a:cubicBezTo>
                    <a:pt x="0" y="505"/>
                    <a:pt x="12" y="517"/>
                    <a:pt x="26" y="517"/>
                  </a:cubicBezTo>
                  <a:cubicBezTo>
                    <a:pt x="381" y="517"/>
                    <a:pt x="381" y="517"/>
                    <a:pt x="381" y="517"/>
                  </a:cubicBezTo>
                  <a:cubicBezTo>
                    <a:pt x="395" y="517"/>
                    <a:pt x="407" y="505"/>
                    <a:pt x="407" y="491"/>
                  </a:cubicBezTo>
                  <a:cubicBezTo>
                    <a:pt x="407" y="71"/>
                    <a:pt x="407" y="71"/>
                    <a:pt x="407" y="71"/>
                  </a:cubicBezTo>
                  <a:cubicBezTo>
                    <a:pt x="407" y="64"/>
                    <a:pt x="404" y="57"/>
                    <a:pt x="399" y="52"/>
                  </a:cubicBezTo>
                  <a:cubicBezTo>
                    <a:pt x="354" y="7"/>
                    <a:pt x="354" y="7"/>
                    <a:pt x="354" y="7"/>
                  </a:cubicBezTo>
                  <a:cubicBezTo>
                    <a:pt x="349" y="2"/>
                    <a:pt x="343" y="0"/>
                    <a:pt x="336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86" name="Freeform 237"/>
            <p:cNvSpPr>
              <a:spLocks/>
            </p:cNvSpPr>
            <p:nvPr/>
          </p:nvSpPr>
          <p:spPr bwMode="auto">
            <a:xfrm>
              <a:off x="5176" y="3907"/>
              <a:ext cx="119" cy="119"/>
            </a:xfrm>
            <a:custGeom>
              <a:avLst/>
              <a:gdLst>
                <a:gd name="T0" fmla="*/ 0 w 50"/>
                <a:gd name="T1" fmla="*/ 0 h 50"/>
                <a:gd name="T2" fmla="*/ 0 w 50"/>
                <a:gd name="T3" fmla="*/ 226 h 50"/>
                <a:gd name="T4" fmla="*/ 57 w 50"/>
                <a:gd name="T5" fmla="*/ 283 h 50"/>
                <a:gd name="T6" fmla="*/ 283 w 50"/>
                <a:gd name="T7" fmla="*/ 283 h 50"/>
                <a:gd name="T8" fmla="*/ 271 w 50"/>
                <a:gd name="T9" fmla="*/ 267 h 50"/>
                <a:gd name="T10" fmla="*/ 271 w 50"/>
                <a:gd name="T11" fmla="*/ 267 h 50"/>
                <a:gd name="T12" fmla="*/ 17 w 50"/>
                <a:gd name="T13" fmla="*/ 5 h 50"/>
                <a:gd name="T14" fmla="*/ 0 w 50"/>
                <a:gd name="T15" fmla="*/ 0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" h="5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4" y="50"/>
                    <a:pt x="1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49"/>
                    <a:pt x="49" y="48"/>
                    <a:pt x="48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CFDBE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87" name="Freeform 238"/>
            <p:cNvSpPr>
              <a:spLocks noEditPoints="1"/>
            </p:cNvSpPr>
            <p:nvPr/>
          </p:nvSpPr>
          <p:spPr bwMode="auto">
            <a:xfrm>
              <a:off x="5176" y="3905"/>
              <a:ext cx="121" cy="121"/>
            </a:xfrm>
            <a:custGeom>
              <a:avLst/>
              <a:gdLst>
                <a:gd name="T0" fmla="*/ 270 w 51"/>
                <a:gd name="T1" fmla="*/ 270 h 51"/>
                <a:gd name="T2" fmla="*/ 270 w 51"/>
                <a:gd name="T3" fmla="*/ 270 h 51"/>
                <a:gd name="T4" fmla="*/ 282 w 51"/>
                <a:gd name="T5" fmla="*/ 287 h 51"/>
                <a:gd name="T6" fmla="*/ 287 w 51"/>
                <a:gd name="T7" fmla="*/ 287 h 51"/>
                <a:gd name="T8" fmla="*/ 270 w 51"/>
                <a:gd name="T9" fmla="*/ 270 h 51"/>
                <a:gd name="T10" fmla="*/ 0 w 51"/>
                <a:gd name="T11" fmla="*/ 0 h 51"/>
                <a:gd name="T12" fmla="*/ 0 w 51"/>
                <a:gd name="T13" fmla="*/ 5 h 51"/>
                <a:gd name="T14" fmla="*/ 17 w 51"/>
                <a:gd name="T15" fmla="*/ 12 h 51"/>
                <a:gd name="T16" fmla="*/ 0 w 51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51">
                  <a:moveTo>
                    <a:pt x="48" y="48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49" y="49"/>
                    <a:pt x="49" y="50"/>
                    <a:pt x="50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48" y="48"/>
                    <a:pt x="48" y="48"/>
                    <a:pt x="48" y="48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4578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88" name="Freeform 239"/>
            <p:cNvSpPr>
              <a:spLocks/>
            </p:cNvSpPr>
            <p:nvPr/>
          </p:nvSpPr>
          <p:spPr bwMode="auto">
            <a:xfrm>
              <a:off x="5157" y="3886"/>
              <a:ext cx="159" cy="159"/>
            </a:xfrm>
            <a:custGeom>
              <a:avLst/>
              <a:gdLst>
                <a:gd name="T0" fmla="*/ 332 w 67"/>
                <a:gd name="T1" fmla="*/ 377 h 67"/>
                <a:gd name="T2" fmla="*/ 102 w 67"/>
                <a:gd name="T3" fmla="*/ 377 h 67"/>
                <a:gd name="T4" fmla="*/ 0 w 67"/>
                <a:gd name="T5" fmla="*/ 275 h 67"/>
                <a:gd name="T6" fmla="*/ 0 w 67"/>
                <a:gd name="T7" fmla="*/ 45 h 67"/>
                <a:gd name="T8" fmla="*/ 45 w 67"/>
                <a:gd name="T9" fmla="*/ 0 h 67"/>
                <a:gd name="T10" fmla="*/ 90 w 67"/>
                <a:gd name="T11" fmla="*/ 45 h 67"/>
                <a:gd name="T12" fmla="*/ 90 w 67"/>
                <a:gd name="T13" fmla="*/ 275 h 67"/>
                <a:gd name="T14" fmla="*/ 102 w 67"/>
                <a:gd name="T15" fmla="*/ 287 h 67"/>
                <a:gd name="T16" fmla="*/ 332 w 67"/>
                <a:gd name="T17" fmla="*/ 287 h 67"/>
                <a:gd name="T18" fmla="*/ 377 w 67"/>
                <a:gd name="T19" fmla="*/ 332 h 67"/>
                <a:gd name="T20" fmla="*/ 332 w 67"/>
                <a:gd name="T21" fmla="*/ 377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7" h="67">
                  <a:moveTo>
                    <a:pt x="59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8" y="67"/>
                    <a:pt x="0" y="59"/>
                    <a:pt x="0" y="4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7" y="51"/>
                    <a:pt x="1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3" y="51"/>
                    <a:pt x="67" y="54"/>
                    <a:pt x="67" y="59"/>
                  </a:cubicBezTo>
                  <a:cubicBezTo>
                    <a:pt x="67" y="63"/>
                    <a:pt x="63" y="67"/>
                    <a:pt x="59" y="67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89" name="Rectangle 240"/>
            <p:cNvSpPr>
              <a:spLocks noChangeArrowheads="1"/>
            </p:cNvSpPr>
            <p:nvPr/>
          </p:nvSpPr>
          <p:spPr bwMode="auto">
            <a:xfrm>
              <a:off x="4714" y="4090"/>
              <a:ext cx="287" cy="159"/>
            </a:xfrm>
            <a:prstGeom prst="rect">
              <a:avLst/>
            </a:pr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90" name="Freeform 241"/>
            <p:cNvSpPr>
              <a:spLocks noEditPoints="1"/>
            </p:cNvSpPr>
            <p:nvPr/>
          </p:nvSpPr>
          <p:spPr bwMode="auto">
            <a:xfrm>
              <a:off x="4695" y="4071"/>
              <a:ext cx="325" cy="197"/>
            </a:xfrm>
            <a:custGeom>
              <a:avLst/>
              <a:gdLst>
                <a:gd name="T0" fmla="*/ 726 w 137"/>
                <a:gd name="T1" fmla="*/ 468 h 83"/>
                <a:gd name="T2" fmla="*/ 45 w 137"/>
                <a:gd name="T3" fmla="*/ 468 h 83"/>
                <a:gd name="T4" fmla="*/ 0 w 137"/>
                <a:gd name="T5" fmla="*/ 422 h 83"/>
                <a:gd name="T6" fmla="*/ 0 w 137"/>
                <a:gd name="T7" fmla="*/ 45 h 83"/>
                <a:gd name="T8" fmla="*/ 45 w 137"/>
                <a:gd name="T9" fmla="*/ 0 h 83"/>
                <a:gd name="T10" fmla="*/ 726 w 137"/>
                <a:gd name="T11" fmla="*/ 0 h 83"/>
                <a:gd name="T12" fmla="*/ 771 w 137"/>
                <a:gd name="T13" fmla="*/ 45 h 83"/>
                <a:gd name="T14" fmla="*/ 771 w 137"/>
                <a:gd name="T15" fmla="*/ 422 h 83"/>
                <a:gd name="T16" fmla="*/ 726 w 137"/>
                <a:gd name="T17" fmla="*/ 468 h 83"/>
                <a:gd name="T18" fmla="*/ 90 w 137"/>
                <a:gd name="T19" fmla="*/ 377 h 83"/>
                <a:gd name="T20" fmla="*/ 681 w 137"/>
                <a:gd name="T21" fmla="*/ 377 h 83"/>
                <a:gd name="T22" fmla="*/ 681 w 137"/>
                <a:gd name="T23" fmla="*/ 90 h 83"/>
                <a:gd name="T24" fmla="*/ 90 w 137"/>
                <a:gd name="T25" fmla="*/ 90 h 83"/>
                <a:gd name="T26" fmla="*/ 90 w 137"/>
                <a:gd name="T27" fmla="*/ 377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7" h="83">
                  <a:moveTo>
                    <a:pt x="129" y="83"/>
                  </a:moveTo>
                  <a:cubicBezTo>
                    <a:pt x="8" y="83"/>
                    <a:pt x="8" y="83"/>
                    <a:pt x="8" y="83"/>
                  </a:cubicBezTo>
                  <a:cubicBezTo>
                    <a:pt x="3" y="83"/>
                    <a:pt x="0" y="79"/>
                    <a:pt x="0" y="7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3" y="0"/>
                    <a:pt x="137" y="3"/>
                    <a:pt x="137" y="8"/>
                  </a:cubicBezTo>
                  <a:cubicBezTo>
                    <a:pt x="137" y="75"/>
                    <a:pt x="137" y="75"/>
                    <a:pt x="137" y="75"/>
                  </a:cubicBezTo>
                  <a:cubicBezTo>
                    <a:pt x="137" y="79"/>
                    <a:pt x="133" y="83"/>
                    <a:pt x="129" y="83"/>
                  </a:cubicBezTo>
                  <a:close/>
                  <a:moveTo>
                    <a:pt x="16" y="67"/>
                  </a:moveTo>
                  <a:cubicBezTo>
                    <a:pt x="121" y="67"/>
                    <a:pt x="121" y="67"/>
                    <a:pt x="121" y="67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67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91" name="Oval 242"/>
            <p:cNvSpPr>
              <a:spLocks noChangeArrowheads="1"/>
            </p:cNvSpPr>
            <p:nvPr/>
          </p:nvSpPr>
          <p:spPr bwMode="auto">
            <a:xfrm>
              <a:off x="4510" y="4469"/>
              <a:ext cx="169" cy="169"/>
            </a:xfrm>
            <a:prstGeom prst="ellipse">
              <a:avLst/>
            </a:pr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92" name="Freeform 243"/>
            <p:cNvSpPr>
              <a:spLocks noEditPoints="1"/>
            </p:cNvSpPr>
            <p:nvPr/>
          </p:nvSpPr>
          <p:spPr bwMode="auto">
            <a:xfrm>
              <a:off x="4491" y="4450"/>
              <a:ext cx="206" cy="207"/>
            </a:xfrm>
            <a:custGeom>
              <a:avLst/>
              <a:gdLst>
                <a:gd name="T0" fmla="*/ 246 w 87"/>
                <a:gd name="T1" fmla="*/ 493 h 87"/>
                <a:gd name="T2" fmla="*/ 0 w 87"/>
                <a:gd name="T3" fmla="*/ 250 h 87"/>
                <a:gd name="T4" fmla="*/ 246 w 87"/>
                <a:gd name="T5" fmla="*/ 0 h 87"/>
                <a:gd name="T6" fmla="*/ 488 w 87"/>
                <a:gd name="T7" fmla="*/ 250 h 87"/>
                <a:gd name="T8" fmla="*/ 246 w 87"/>
                <a:gd name="T9" fmla="*/ 493 h 87"/>
                <a:gd name="T10" fmla="*/ 246 w 87"/>
                <a:gd name="T11" fmla="*/ 90 h 87"/>
                <a:gd name="T12" fmla="*/ 90 w 87"/>
                <a:gd name="T13" fmla="*/ 250 h 87"/>
                <a:gd name="T14" fmla="*/ 246 w 87"/>
                <a:gd name="T15" fmla="*/ 402 h 87"/>
                <a:gd name="T16" fmla="*/ 398 w 87"/>
                <a:gd name="T17" fmla="*/ 250 h 87"/>
                <a:gd name="T18" fmla="*/ 246 w 87"/>
                <a:gd name="T19" fmla="*/ 90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87">
                  <a:moveTo>
                    <a:pt x="44" y="87"/>
                  </a:moveTo>
                  <a:cubicBezTo>
                    <a:pt x="20" y="87"/>
                    <a:pt x="0" y="68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8" y="0"/>
                    <a:pt x="87" y="20"/>
                    <a:pt x="87" y="44"/>
                  </a:cubicBezTo>
                  <a:cubicBezTo>
                    <a:pt x="87" y="68"/>
                    <a:pt x="68" y="87"/>
                    <a:pt x="44" y="87"/>
                  </a:cubicBezTo>
                  <a:close/>
                  <a:moveTo>
                    <a:pt x="44" y="16"/>
                  </a:moveTo>
                  <a:cubicBezTo>
                    <a:pt x="28" y="16"/>
                    <a:pt x="16" y="28"/>
                    <a:pt x="16" y="44"/>
                  </a:cubicBezTo>
                  <a:cubicBezTo>
                    <a:pt x="16" y="59"/>
                    <a:pt x="28" y="71"/>
                    <a:pt x="44" y="71"/>
                  </a:cubicBezTo>
                  <a:cubicBezTo>
                    <a:pt x="59" y="71"/>
                    <a:pt x="71" y="59"/>
                    <a:pt x="71" y="44"/>
                  </a:cubicBezTo>
                  <a:cubicBezTo>
                    <a:pt x="71" y="28"/>
                    <a:pt x="59" y="16"/>
                    <a:pt x="44" y="16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93" name="Rectangle 244"/>
            <p:cNvSpPr>
              <a:spLocks noChangeArrowheads="1"/>
            </p:cNvSpPr>
            <p:nvPr/>
          </p:nvSpPr>
          <p:spPr bwMode="auto">
            <a:xfrm>
              <a:off x="4747" y="4427"/>
              <a:ext cx="221" cy="140"/>
            </a:xfrm>
            <a:prstGeom prst="rect">
              <a:avLst/>
            </a:pr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94" name="Freeform 245"/>
            <p:cNvSpPr>
              <a:spLocks noEditPoints="1"/>
            </p:cNvSpPr>
            <p:nvPr/>
          </p:nvSpPr>
          <p:spPr bwMode="auto">
            <a:xfrm>
              <a:off x="4728" y="4408"/>
              <a:ext cx="259" cy="178"/>
            </a:xfrm>
            <a:custGeom>
              <a:avLst/>
              <a:gdLst>
                <a:gd name="T0" fmla="*/ 570 w 109"/>
                <a:gd name="T1" fmla="*/ 422 h 75"/>
                <a:gd name="T2" fmla="*/ 45 w 109"/>
                <a:gd name="T3" fmla="*/ 422 h 75"/>
                <a:gd name="T4" fmla="*/ 0 w 109"/>
                <a:gd name="T5" fmla="*/ 377 h 75"/>
                <a:gd name="T6" fmla="*/ 0 w 109"/>
                <a:gd name="T7" fmla="*/ 45 h 75"/>
                <a:gd name="T8" fmla="*/ 45 w 109"/>
                <a:gd name="T9" fmla="*/ 0 h 75"/>
                <a:gd name="T10" fmla="*/ 570 w 109"/>
                <a:gd name="T11" fmla="*/ 0 h 75"/>
                <a:gd name="T12" fmla="*/ 615 w 109"/>
                <a:gd name="T13" fmla="*/ 45 h 75"/>
                <a:gd name="T14" fmla="*/ 615 w 109"/>
                <a:gd name="T15" fmla="*/ 377 h 75"/>
                <a:gd name="T16" fmla="*/ 570 w 109"/>
                <a:gd name="T17" fmla="*/ 422 h 75"/>
                <a:gd name="T18" fmla="*/ 90 w 109"/>
                <a:gd name="T19" fmla="*/ 332 h 75"/>
                <a:gd name="T20" fmla="*/ 525 w 109"/>
                <a:gd name="T21" fmla="*/ 332 h 75"/>
                <a:gd name="T22" fmla="*/ 525 w 109"/>
                <a:gd name="T23" fmla="*/ 90 h 75"/>
                <a:gd name="T24" fmla="*/ 90 w 109"/>
                <a:gd name="T25" fmla="*/ 90 h 75"/>
                <a:gd name="T26" fmla="*/ 90 w 109"/>
                <a:gd name="T27" fmla="*/ 332 h 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75">
                  <a:moveTo>
                    <a:pt x="101" y="75"/>
                  </a:moveTo>
                  <a:cubicBezTo>
                    <a:pt x="8" y="75"/>
                    <a:pt x="8" y="75"/>
                    <a:pt x="8" y="75"/>
                  </a:cubicBezTo>
                  <a:cubicBezTo>
                    <a:pt x="4" y="75"/>
                    <a:pt x="0" y="71"/>
                    <a:pt x="0" y="6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9" y="3"/>
                    <a:pt x="109" y="8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09" y="71"/>
                    <a:pt x="105" y="75"/>
                    <a:pt x="101" y="75"/>
                  </a:cubicBezTo>
                  <a:close/>
                  <a:moveTo>
                    <a:pt x="16" y="59"/>
                  </a:moveTo>
                  <a:cubicBezTo>
                    <a:pt x="93" y="59"/>
                    <a:pt x="93" y="59"/>
                    <a:pt x="93" y="59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59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95" name="Rectangle 246"/>
            <p:cNvSpPr>
              <a:spLocks noChangeArrowheads="1"/>
            </p:cNvSpPr>
            <p:nvPr/>
          </p:nvSpPr>
          <p:spPr bwMode="auto">
            <a:xfrm>
              <a:off x="5058" y="4429"/>
              <a:ext cx="137" cy="135"/>
            </a:xfrm>
            <a:prstGeom prst="rect">
              <a:avLst/>
            </a:pr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96" name="Freeform 247"/>
            <p:cNvSpPr>
              <a:spLocks noEditPoints="1"/>
            </p:cNvSpPr>
            <p:nvPr/>
          </p:nvSpPr>
          <p:spPr bwMode="auto">
            <a:xfrm>
              <a:off x="5039" y="4410"/>
              <a:ext cx="175" cy="173"/>
            </a:xfrm>
            <a:custGeom>
              <a:avLst/>
              <a:gdLst>
                <a:gd name="T0" fmla="*/ 369 w 74"/>
                <a:gd name="T1" fmla="*/ 410 h 73"/>
                <a:gd name="T2" fmla="*/ 45 w 74"/>
                <a:gd name="T3" fmla="*/ 410 h 73"/>
                <a:gd name="T4" fmla="*/ 0 w 74"/>
                <a:gd name="T5" fmla="*/ 365 h 73"/>
                <a:gd name="T6" fmla="*/ 0 w 74"/>
                <a:gd name="T7" fmla="*/ 45 h 73"/>
                <a:gd name="T8" fmla="*/ 45 w 74"/>
                <a:gd name="T9" fmla="*/ 0 h 73"/>
                <a:gd name="T10" fmla="*/ 369 w 74"/>
                <a:gd name="T11" fmla="*/ 0 h 73"/>
                <a:gd name="T12" fmla="*/ 414 w 74"/>
                <a:gd name="T13" fmla="*/ 45 h 73"/>
                <a:gd name="T14" fmla="*/ 414 w 74"/>
                <a:gd name="T15" fmla="*/ 365 h 73"/>
                <a:gd name="T16" fmla="*/ 369 w 74"/>
                <a:gd name="T17" fmla="*/ 410 h 73"/>
                <a:gd name="T18" fmla="*/ 90 w 74"/>
                <a:gd name="T19" fmla="*/ 320 h 73"/>
                <a:gd name="T20" fmla="*/ 324 w 74"/>
                <a:gd name="T21" fmla="*/ 320 h 73"/>
                <a:gd name="T22" fmla="*/ 324 w 74"/>
                <a:gd name="T23" fmla="*/ 90 h 73"/>
                <a:gd name="T24" fmla="*/ 90 w 74"/>
                <a:gd name="T25" fmla="*/ 90 h 73"/>
                <a:gd name="T26" fmla="*/ 90 w 74"/>
                <a:gd name="T27" fmla="*/ 320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" h="73">
                  <a:moveTo>
                    <a:pt x="66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0" y="0"/>
                    <a:pt x="74" y="3"/>
                    <a:pt x="74" y="8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9"/>
                    <a:pt x="70" y="73"/>
                    <a:pt x="66" y="73"/>
                  </a:cubicBezTo>
                  <a:close/>
                  <a:moveTo>
                    <a:pt x="16" y="57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57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97" name="Freeform 248"/>
            <p:cNvSpPr>
              <a:spLocks/>
            </p:cNvSpPr>
            <p:nvPr/>
          </p:nvSpPr>
          <p:spPr bwMode="auto">
            <a:xfrm>
              <a:off x="4856" y="4249"/>
              <a:ext cx="0" cy="178"/>
            </a:xfrm>
            <a:custGeom>
              <a:avLst/>
              <a:gdLst>
                <a:gd name="T0" fmla="*/ 0 h 178"/>
                <a:gd name="T1" fmla="*/ 178 h 178"/>
                <a:gd name="T2" fmla="*/ 0 h 178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78">
                  <a:moveTo>
                    <a:pt x="0" y="0"/>
                  </a:move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98" name="Line 249"/>
            <p:cNvSpPr>
              <a:spLocks noChangeShapeType="1"/>
            </p:cNvSpPr>
            <p:nvPr/>
          </p:nvSpPr>
          <p:spPr bwMode="auto">
            <a:xfrm>
              <a:off x="4856" y="4249"/>
              <a:ext cx="0" cy="17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99" name="Rectangle 250"/>
            <p:cNvSpPr>
              <a:spLocks noChangeArrowheads="1"/>
            </p:cNvSpPr>
            <p:nvPr/>
          </p:nvSpPr>
          <p:spPr bwMode="auto">
            <a:xfrm>
              <a:off x="4837" y="4249"/>
              <a:ext cx="38" cy="178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00" name="Freeform 251"/>
            <p:cNvSpPr>
              <a:spLocks/>
            </p:cNvSpPr>
            <p:nvPr/>
          </p:nvSpPr>
          <p:spPr bwMode="auto">
            <a:xfrm>
              <a:off x="4577" y="4258"/>
              <a:ext cx="246" cy="211"/>
            </a:xfrm>
            <a:custGeom>
              <a:avLst/>
              <a:gdLst>
                <a:gd name="T0" fmla="*/ 90 w 104"/>
                <a:gd name="T1" fmla="*/ 500 h 89"/>
                <a:gd name="T2" fmla="*/ 0 w 104"/>
                <a:gd name="T3" fmla="*/ 500 h 89"/>
                <a:gd name="T4" fmla="*/ 0 w 104"/>
                <a:gd name="T5" fmla="*/ 185 h 89"/>
                <a:gd name="T6" fmla="*/ 45 w 104"/>
                <a:gd name="T7" fmla="*/ 140 h 89"/>
                <a:gd name="T8" fmla="*/ 492 w 104"/>
                <a:gd name="T9" fmla="*/ 140 h 89"/>
                <a:gd name="T10" fmla="*/ 492 w 104"/>
                <a:gd name="T11" fmla="*/ 0 h 89"/>
                <a:gd name="T12" fmla="*/ 582 w 104"/>
                <a:gd name="T13" fmla="*/ 0 h 89"/>
                <a:gd name="T14" fmla="*/ 582 w 104"/>
                <a:gd name="T15" fmla="*/ 185 h 89"/>
                <a:gd name="T16" fmla="*/ 537 w 104"/>
                <a:gd name="T17" fmla="*/ 230 h 89"/>
                <a:gd name="T18" fmla="*/ 90 w 104"/>
                <a:gd name="T19" fmla="*/ 230 h 89"/>
                <a:gd name="T20" fmla="*/ 90 w 104"/>
                <a:gd name="T21" fmla="*/ 50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89">
                  <a:moveTo>
                    <a:pt x="16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9"/>
                    <a:pt x="3" y="25"/>
                    <a:pt x="8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8"/>
                    <a:pt x="101" y="41"/>
                    <a:pt x="96" y="41"/>
                  </a:cubicBezTo>
                  <a:cubicBezTo>
                    <a:pt x="16" y="41"/>
                    <a:pt x="16" y="41"/>
                    <a:pt x="16" y="41"/>
                  </a:cubicBezTo>
                  <a:lnTo>
                    <a:pt x="16" y="89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01" name="Freeform 252"/>
            <p:cNvSpPr>
              <a:spLocks/>
            </p:cNvSpPr>
            <p:nvPr/>
          </p:nvSpPr>
          <p:spPr bwMode="auto">
            <a:xfrm>
              <a:off x="4911" y="4249"/>
              <a:ext cx="215" cy="178"/>
            </a:xfrm>
            <a:custGeom>
              <a:avLst/>
              <a:gdLst>
                <a:gd name="T0" fmla="*/ 0 w 215"/>
                <a:gd name="T1" fmla="*/ 0 h 178"/>
                <a:gd name="T2" fmla="*/ 0 w 215"/>
                <a:gd name="T3" fmla="*/ 88 h 178"/>
                <a:gd name="T4" fmla="*/ 215 w 215"/>
                <a:gd name="T5" fmla="*/ 88 h 178"/>
                <a:gd name="T6" fmla="*/ 215 w 215"/>
                <a:gd name="T7" fmla="*/ 178 h 178"/>
                <a:gd name="T8" fmla="*/ 0 w 215"/>
                <a:gd name="T9" fmla="*/ 0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" h="178">
                  <a:moveTo>
                    <a:pt x="0" y="0"/>
                  </a:moveTo>
                  <a:lnTo>
                    <a:pt x="0" y="88"/>
                  </a:lnTo>
                  <a:lnTo>
                    <a:pt x="215" y="88"/>
                  </a:lnTo>
                  <a:lnTo>
                    <a:pt x="215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02" name="Freeform 253"/>
            <p:cNvSpPr>
              <a:spLocks/>
            </p:cNvSpPr>
            <p:nvPr/>
          </p:nvSpPr>
          <p:spPr bwMode="auto">
            <a:xfrm>
              <a:off x="4911" y="4249"/>
              <a:ext cx="215" cy="178"/>
            </a:xfrm>
            <a:custGeom>
              <a:avLst/>
              <a:gdLst>
                <a:gd name="T0" fmla="*/ 0 w 215"/>
                <a:gd name="T1" fmla="*/ 0 h 178"/>
                <a:gd name="T2" fmla="*/ 0 w 215"/>
                <a:gd name="T3" fmla="*/ 88 h 178"/>
                <a:gd name="T4" fmla="*/ 215 w 215"/>
                <a:gd name="T5" fmla="*/ 88 h 178"/>
                <a:gd name="T6" fmla="*/ 215 w 215"/>
                <a:gd name="T7" fmla="*/ 178 h 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" h="178">
                  <a:moveTo>
                    <a:pt x="0" y="0"/>
                  </a:moveTo>
                  <a:lnTo>
                    <a:pt x="0" y="88"/>
                  </a:lnTo>
                  <a:lnTo>
                    <a:pt x="215" y="88"/>
                  </a:lnTo>
                  <a:lnTo>
                    <a:pt x="215" y="1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03" name="Freeform 254"/>
            <p:cNvSpPr>
              <a:spLocks/>
            </p:cNvSpPr>
            <p:nvPr/>
          </p:nvSpPr>
          <p:spPr bwMode="auto">
            <a:xfrm>
              <a:off x="4892" y="4249"/>
              <a:ext cx="253" cy="178"/>
            </a:xfrm>
            <a:custGeom>
              <a:avLst/>
              <a:gdLst>
                <a:gd name="T0" fmla="*/ 598 w 107"/>
                <a:gd name="T1" fmla="*/ 422 h 75"/>
                <a:gd name="T2" fmla="*/ 508 w 107"/>
                <a:gd name="T3" fmla="*/ 422 h 75"/>
                <a:gd name="T4" fmla="*/ 508 w 107"/>
                <a:gd name="T5" fmla="*/ 254 h 75"/>
                <a:gd name="T6" fmla="*/ 45 w 107"/>
                <a:gd name="T7" fmla="*/ 254 h 75"/>
                <a:gd name="T8" fmla="*/ 0 w 107"/>
                <a:gd name="T9" fmla="*/ 209 h 75"/>
                <a:gd name="T10" fmla="*/ 0 w 107"/>
                <a:gd name="T11" fmla="*/ 0 h 75"/>
                <a:gd name="T12" fmla="*/ 90 w 107"/>
                <a:gd name="T13" fmla="*/ 0 h 75"/>
                <a:gd name="T14" fmla="*/ 90 w 107"/>
                <a:gd name="T15" fmla="*/ 164 h 75"/>
                <a:gd name="T16" fmla="*/ 553 w 107"/>
                <a:gd name="T17" fmla="*/ 164 h 75"/>
                <a:gd name="T18" fmla="*/ 598 w 107"/>
                <a:gd name="T19" fmla="*/ 209 h 75"/>
                <a:gd name="T20" fmla="*/ 598 w 107"/>
                <a:gd name="T21" fmla="*/ 422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75">
                  <a:moveTo>
                    <a:pt x="107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3" y="45"/>
                    <a:pt x="0" y="42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4" y="29"/>
                    <a:pt x="107" y="33"/>
                    <a:pt x="107" y="37"/>
                  </a:cubicBezTo>
                  <a:lnTo>
                    <a:pt x="107" y="75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04" name="Rectangle 255"/>
            <p:cNvSpPr>
              <a:spLocks noChangeArrowheads="1"/>
            </p:cNvSpPr>
            <p:nvPr/>
          </p:nvSpPr>
          <p:spPr bwMode="auto">
            <a:xfrm>
              <a:off x="4572" y="4825"/>
              <a:ext cx="609" cy="38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05" name="Rectangle 256"/>
            <p:cNvSpPr>
              <a:spLocks noChangeArrowheads="1"/>
            </p:cNvSpPr>
            <p:nvPr/>
          </p:nvSpPr>
          <p:spPr bwMode="auto">
            <a:xfrm>
              <a:off x="4572" y="4825"/>
              <a:ext cx="609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06" name="Rectangle 257"/>
            <p:cNvSpPr>
              <a:spLocks noChangeArrowheads="1"/>
            </p:cNvSpPr>
            <p:nvPr/>
          </p:nvSpPr>
          <p:spPr bwMode="auto">
            <a:xfrm>
              <a:off x="4572" y="4745"/>
              <a:ext cx="609" cy="38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07" name="Rectangle 258"/>
            <p:cNvSpPr>
              <a:spLocks noChangeArrowheads="1"/>
            </p:cNvSpPr>
            <p:nvPr/>
          </p:nvSpPr>
          <p:spPr bwMode="auto">
            <a:xfrm>
              <a:off x="4572" y="4745"/>
              <a:ext cx="609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08" name="Rectangle 259"/>
            <p:cNvSpPr>
              <a:spLocks noChangeArrowheads="1"/>
            </p:cNvSpPr>
            <p:nvPr/>
          </p:nvSpPr>
          <p:spPr bwMode="auto">
            <a:xfrm>
              <a:off x="4572" y="4906"/>
              <a:ext cx="609" cy="38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09" name="Rectangle 260"/>
            <p:cNvSpPr>
              <a:spLocks noChangeArrowheads="1"/>
            </p:cNvSpPr>
            <p:nvPr/>
          </p:nvSpPr>
          <p:spPr bwMode="auto">
            <a:xfrm>
              <a:off x="4572" y="4906"/>
              <a:ext cx="609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10" name="Oval 261"/>
            <p:cNvSpPr>
              <a:spLocks noChangeArrowheads="1"/>
            </p:cNvSpPr>
            <p:nvPr/>
          </p:nvSpPr>
          <p:spPr bwMode="auto">
            <a:xfrm>
              <a:off x="5619" y="3561"/>
              <a:ext cx="605" cy="607"/>
            </a:xfrm>
            <a:prstGeom prst="ellipse">
              <a:avLst/>
            </a:prstGeom>
            <a:solidFill>
              <a:srgbClr val="D7E3E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11" name="Freeform 262"/>
            <p:cNvSpPr>
              <a:spLocks noEditPoints="1"/>
            </p:cNvSpPr>
            <p:nvPr/>
          </p:nvSpPr>
          <p:spPr bwMode="auto">
            <a:xfrm>
              <a:off x="5581" y="3523"/>
              <a:ext cx="681" cy="683"/>
            </a:xfrm>
            <a:custGeom>
              <a:avLst/>
              <a:gdLst>
                <a:gd name="T0" fmla="*/ 812 w 287"/>
                <a:gd name="T1" fmla="*/ 1530 h 288"/>
                <a:gd name="T2" fmla="*/ 90 w 287"/>
                <a:gd name="T3" fmla="*/ 811 h 288"/>
                <a:gd name="T4" fmla="*/ 812 w 287"/>
                <a:gd name="T5" fmla="*/ 90 h 288"/>
                <a:gd name="T6" fmla="*/ 1526 w 287"/>
                <a:gd name="T7" fmla="*/ 811 h 288"/>
                <a:gd name="T8" fmla="*/ 812 w 287"/>
                <a:gd name="T9" fmla="*/ 1530 h 288"/>
                <a:gd name="T10" fmla="*/ 812 w 287"/>
                <a:gd name="T11" fmla="*/ 0 h 288"/>
                <a:gd name="T12" fmla="*/ 0 w 287"/>
                <a:gd name="T13" fmla="*/ 811 h 288"/>
                <a:gd name="T14" fmla="*/ 812 w 287"/>
                <a:gd name="T15" fmla="*/ 1620 h 288"/>
                <a:gd name="T16" fmla="*/ 1616 w 287"/>
                <a:gd name="T17" fmla="*/ 811 h 288"/>
                <a:gd name="T18" fmla="*/ 812 w 287"/>
                <a:gd name="T19" fmla="*/ 0 h 2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7" h="288">
                  <a:moveTo>
                    <a:pt x="144" y="272"/>
                  </a:moveTo>
                  <a:cubicBezTo>
                    <a:pt x="73" y="272"/>
                    <a:pt x="16" y="214"/>
                    <a:pt x="16" y="144"/>
                  </a:cubicBezTo>
                  <a:cubicBezTo>
                    <a:pt x="16" y="73"/>
                    <a:pt x="73" y="16"/>
                    <a:pt x="144" y="16"/>
                  </a:cubicBezTo>
                  <a:cubicBezTo>
                    <a:pt x="214" y="16"/>
                    <a:pt x="271" y="73"/>
                    <a:pt x="271" y="144"/>
                  </a:cubicBezTo>
                  <a:cubicBezTo>
                    <a:pt x="271" y="214"/>
                    <a:pt x="214" y="272"/>
                    <a:pt x="144" y="272"/>
                  </a:cubicBezTo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223"/>
                    <a:pt x="64" y="288"/>
                    <a:pt x="144" y="288"/>
                  </a:cubicBezTo>
                  <a:cubicBezTo>
                    <a:pt x="223" y="288"/>
                    <a:pt x="287" y="223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12" name="Oval 263"/>
            <p:cNvSpPr>
              <a:spLocks noChangeArrowheads="1"/>
            </p:cNvSpPr>
            <p:nvPr/>
          </p:nvSpPr>
          <p:spPr bwMode="auto">
            <a:xfrm>
              <a:off x="5600" y="3523"/>
              <a:ext cx="643" cy="6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13" name="Freeform 264"/>
            <p:cNvSpPr>
              <a:spLocks noEditPoints="1"/>
            </p:cNvSpPr>
            <p:nvPr/>
          </p:nvSpPr>
          <p:spPr bwMode="auto">
            <a:xfrm>
              <a:off x="5581" y="3504"/>
              <a:ext cx="681" cy="683"/>
            </a:xfrm>
            <a:custGeom>
              <a:avLst/>
              <a:gdLst>
                <a:gd name="T0" fmla="*/ 812 w 287"/>
                <a:gd name="T1" fmla="*/ 90 h 288"/>
                <a:gd name="T2" fmla="*/ 1526 w 287"/>
                <a:gd name="T3" fmla="*/ 811 h 288"/>
                <a:gd name="T4" fmla="*/ 812 w 287"/>
                <a:gd name="T5" fmla="*/ 1530 h 288"/>
                <a:gd name="T6" fmla="*/ 90 w 287"/>
                <a:gd name="T7" fmla="*/ 811 h 288"/>
                <a:gd name="T8" fmla="*/ 812 w 287"/>
                <a:gd name="T9" fmla="*/ 90 h 288"/>
                <a:gd name="T10" fmla="*/ 812 w 287"/>
                <a:gd name="T11" fmla="*/ 0 h 288"/>
                <a:gd name="T12" fmla="*/ 0 w 287"/>
                <a:gd name="T13" fmla="*/ 811 h 288"/>
                <a:gd name="T14" fmla="*/ 812 w 287"/>
                <a:gd name="T15" fmla="*/ 1620 h 288"/>
                <a:gd name="T16" fmla="*/ 1616 w 287"/>
                <a:gd name="T17" fmla="*/ 811 h 288"/>
                <a:gd name="T18" fmla="*/ 812 w 287"/>
                <a:gd name="T19" fmla="*/ 0 h 2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7" h="288">
                  <a:moveTo>
                    <a:pt x="144" y="16"/>
                  </a:moveTo>
                  <a:cubicBezTo>
                    <a:pt x="214" y="16"/>
                    <a:pt x="271" y="73"/>
                    <a:pt x="271" y="144"/>
                  </a:cubicBezTo>
                  <a:cubicBezTo>
                    <a:pt x="271" y="214"/>
                    <a:pt x="214" y="272"/>
                    <a:pt x="144" y="272"/>
                  </a:cubicBezTo>
                  <a:cubicBezTo>
                    <a:pt x="73" y="272"/>
                    <a:pt x="16" y="214"/>
                    <a:pt x="16" y="144"/>
                  </a:cubicBezTo>
                  <a:cubicBezTo>
                    <a:pt x="16" y="73"/>
                    <a:pt x="73" y="16"/>
                    <a:pt x="144" y="16"/>
                  </a:cubicBezTo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223"/>
                    <a:pt x="64" y="288"/>
                    <a:pt x="144" y="288"/>
                  </a:cubicBezTo>
                  <a:cubicBezTo>
                    <a:pt x="223" y="288"/>
                    <a:pt x="287" y="223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14" name="Freeform 265"/>
            <p:cNvSpPr>
              <a:spLocks/>
            </p:cNvSpPr>
            <p:nvPr/>
          </p:nvSpPr>
          <p:spPr bwMode="auto">
            <a:xfrm>
              <a:off x="5901" y="3604"/>
              <a:ext cx="342" cy="261"/>
            </a:xfrm>
            <a:custGeom>
              <a:avLst/>
              <a:gdLst>
                <a:gd name="T0" fmla="*/ 50 w 144"/>
                <a:gd name="T1" fmla="*/ 619 h 110"/>
                <a:gd name="T2" fmla="*/ 5 w 144"/>
                <a:gd name="T3" fmla="*/ 591 h 110"/>
                <a:gd name="T4" fmla="*/ 17 w 144"/>
                <a:gd name="T5" fmla="*/ 546 h 110"/>
                <a:gd name="T6" fmla="*/ 501 w 144"/>
                <a:gd name="T7" fmla="*/ 12 h 110"/>
                <a:gd name="T8" fmla="*/ 530 w 144"/>
                <a:gd name="T9" fmla="*/ 0 h 110"/>
                <a:gd name="T10" fmla="*/ 537 w 144"/>
                <a:gd name="T11" fmla="*/ 0 h 110"/>
                <a:gd name="T12" fmla="*/ 565 w 144"/>
                <a:gd name="T13" fmla="*/ 12 h 110"/>
                <a:gd name="T14" fmla="*/ 812 w 144"/>
                <a:gd name="T15" fmla="*/ 574 h 110"/>
                <a:gd name="T16" fmla="*/ 767 w 144"/>
                <a:gd name="T17" fmla="*/ 619 h 110"/>
                <a:gd name="T18" fmla="*/ 50 w 144"/>
                <a:gd name="T19" fmla="*/ 619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4" h="110">
                  <a:moveTo>
                    <a:pt x="9" y="110"/>
                  </a:moveTo>
                  <a:cubicBezTo>
                    <a:pt x="5" y="110"/>
                    <a:pt x="2" y="108"/>
                    <a:pt x="1" y="105"/>
                  </a:cubicBezTo>
                  <a:cubicBezTo>
                    <a:pt x="0" y="102"/>
                    <a:pt x="0" y="99"/>
                    <a:pt x="3" y="97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1"/>
                    <a:pt x="92" y="0"/>
                    <a:pt x="9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7" y="0"/>
                    <a:pt x="99" y="1"/>
                    <a:pt x="100" y="2"/>
                  </a:cubicBezTo>
                  <a:cubicBezTo>
                    <a:pt x="128" y="28"/>
                    <a:pt x="144" y="64"/>
                    <a:pt x="144" y="102"/>
                  </a:cubicBezTo>
                  <a:cubicBezTo>
                    <a:pt x="144" y="106"/>
                    <a:pt x="141" y="110"/>
                    <a:pt x="136" y="110"/>
                  </a:cubicBezTo>
                  <a:lnTo>
                    <a:pt x="9" y="110"/>
                  </a:ln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15" name="Freeform 266"/>
            <p:cNvSpPr>
              <a:spLocks noEditPoints="1"/>
            </p:cNvSpPr>
            <p:nvPr/>
          </p:nvSpPr>
          <p:spPr bwMode="auto">
            <a:xfrm>
              <a:off x="5880" y="3585"/>
              <a:ext cx="382" cy="299"/>
            </a:xfrm>
            <a:custGeom>
              <a:avLst/>
              <a:gdLst>
                <a:gd name="T0" fmla="*/ 586 w 161"/>
                <a:gd name="T1" fmla="*/ 90 h 126"/>
                <a:gd name="T2" fmla="*/ 816 w 161"/>
                <a:gd name="T3" fmla="*/ 619 h 126"/>
                <a:gd name="T4" fmla="*/ 102 w 161"/>
                <a:gd name="T5" fmla="*/ 619 h 126"/>
                <a:gd name="T6" fmla="*/ 586 w 161"/>
                <a:gd name="T7" fmla="*/ 90 h 126"/>
                <a:gd name="T8" fmla="*/ 586 w 161"/>
                <a:gd name="T9" fmla="*/ 0 h 126"/>
                <a:gd name="T10" fmla="*/ 579 w 161"/>
                <a:gd name="T11" fmla="*/ 0 h 126"/>
                <a:gd name="T12" fmla="*/ 517 w 161"/>
                <a:gd name="T13" fmla="*/ 28 h 126"/>
                <a:gd name="T14" fmla="*/ 33 w 161"/>
                <a:gd name="T15" fmla="*/ 558 h 126"/>
                <a:gd name="T16" fmla="*/ 17 w 161"/>
                <a:gd name="T17" fmla="*/ 653 h 126"/>
                <a:gd name="T18" fmla="*/ 102 w 161"/>
                <a:gd name="T19" fmla="*/ 710 h 126"/>
                <a:gd name="T20" fmla="*/ 816 w 161"/>
                <a:gd name="T21" fmla="*/ 710 h 126"/>
                <a:gd name="T22" fmla="*/ 906 w 161"/>
                <a:gd name="T23" fmla="*/ 619 h 126"/>
                <a:gd name="T24" fmla="*/ 648 w 161"/>
                <a:gd name="T25" fmla="*/ 21 h 126"/>
                <a:gd name="T26" fmla="*/ 586 w 161"/>
                <a:gd name="T27" fmla="*/ 0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1" h="126">
                  <a:moveTo>
                    <a:pt x="104" y="16"/>
                  </a:moveTo>
                  <a:cubicBezTo>
                    <a:pt x="129" y="39"/>
                    <a:pt x="145" y="73"/>
                    <a:pt x="145" y="110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04" y="16"/>
                    <a:pt x="104" y="16"/>
                    <a:pt x="104" y="16"/>
                  </a:cubicBezTo>
                  <a:moveTo>
                    <a:pt x="104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99" y="0"/>
                    <a:pt x="95" y="2"/>
                    <a:pt x="92" y="5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1" y="104"/>
                    <a:pt x="0" y="111"/>
                    <a:pt x="3" y="116"/>
                  </a:cubicBezTo>
                  <a:cubicBezTo>
                    <a:pt x="5" y="122"/>
                    <a:pt x="11" y="126"/>
                    <a:pt x="18" y="126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54" y="126"/>
                    <a:pt x="161" y="119"/>
                    <a:pt x="161" y="110"/>
                  </a:cubicBezTo>
                  <a:cubicBezTo>
                    <a:pt x="161" y="70"/>
                    <a:pt x="144" y="31"/>
                    <a:pt x="115" y="4"/>
                  </a:cubicBezTo>
                  <a:cubicBezTo>
                    <a:pt x="112" y="1"/>
                    <a:pt x="108" y="0"/>
                    <a:pt x="104" y="0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16" name="Freeform 267"/>
            <p:cNvSpPr>
              <a:spLocks/>
            </p:cNvSpPr>
            <p:nvPr/>
          </p:nvSpPr>
          <p:spPr bwMode="auto">
            <a:xfrm>
              <a:off x="5904" y="3523"/>
              <a:ext cx="244" cy="342"/>
            </a:xfrm>
            <a:custGeom>
              <a:avLst/>
              <a:gdLst>
                <a:gd name="T0" fmla="*/ 45 w 103"/>
                <a:gd name="T1" fmla="*/ 812 h 144"/>
                <a:gd name="T2" fmla="*/ 28 w 103"/>
                <a:gd name="T3" fmla="*/ 808 h 144"/>
                <a:gd name="T4" fmla="*/ 0 w 103"/>
                <a:gd name="T5" fmla="*/ 767 h 144"/>
                <a:gd name="T6" fmla="*/ 0 w 103"/>
                <a:gd name="T7" fmla="*/ 45 h 144"/>
                <a:gd name="T8" fmla="*/ 45 w 103"/>
                <a:gd name="T9" fmla="*/ 0 h 144"/>
                <a:gd name="T10" fmla="*/ 557 w 103"/>
                <a:gd name="T11" fmla="*/ 204 h 144"/>
                <a:gd name="T12" fmla="*/ 561 w 103"/>
                <a:gd name="T13" fmla="*/ 266 h 144"/>
                <a:gd name="T14" fmla="*/ 73 w 103"/>
                <a:gd name="T15" fmla="*/ 796 h 144"/>
                <a:gd name="T16" fmla="*/ 45 w 103"/>
                <a:gd name="T17" fmla="*/ 812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44">
                  <a:moveTo>
                    <a:pt x="8" y="144"/>
                  </a:moveTo>
                  <a:cubicBezTo>
                    <a:pt x="7" y="144"/>
                    <a:pt x="6" y="144"/>
                    <a:pt x="5" y="143"/>
                  </a:cubicBezTo>
                  <a:cubicBezTo>
                    <a:pt x="2" y="142"/>
                    <a:pt x="0" y="139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42" y="0"/>
                    <a:pt x="74" y="13"/>
                    <a:pt x="99" y="36"/>
                  </a:cubicBezTo>
                  <a:cubicBezTo>
                    <a:pt x="102" y="39"/>
                    <a:pt x="103" y="44"/>
                    <a:pt x="100" y="47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12" y="143"/>
                    <a:pt x="10" y="144"/>
                    <a:pt x="8" y="144"/>
                  </a:cubicBezTo>
                  <a:close/>
                </a:path>
              </a:pathLst>
            </a:custGeom>
            <a:solidFill>
              <a:srgbClr val="67AB49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17" name="Freeform 268"/>
            <p:cNvSpPr>
              <a:spLocks noEditPoints="1"/>
            </p:cNvSpPr>
            <p:nvPr/>
          </p:nvSpPr>
          <p:spPr bwMode="auto">
            <a:xfrm>
              <a:off x="5885" y="3504"/>
              <a:ext cx="284" cy="380"/>
            </a:xfrm>
            <a:custGeom>
              <a:avLst/>
              <a:gdLst>
                <a:gd name="T0" fmla="*/ 90 w 120"/>
                <a:gd name="T1" fmla="*/ 90 h 160"/>
                <a:gd name="T2" fmla="*/ 570 w 120"/>
                <a:gd name="T3" fmla="*/ 283 h 160"/>
                <a:gd name="T4" fmla="*/ 90 w 120"/>
                <a:gd name="T5" fmla="*/ 812 h 160"/>
                <a:gd name="T6" fmla="*/ 90 w 120"/>
                <a:gd name="T7" fmla="*/ 90 h 160"/>
                <a:gd name="T8" fmla="*/ 90 w 120"/>
                <a:gd name="T9" fmla="*/ 0 h 160"/>
                <a:gd name="T10" fmla="*/ 0 w 120"/>
                <a:gd name="T11" fmla="*/ 90 h 160"/>
                <a:gd name="T12" fmla="*/ 0 w 120"/>
                <a:gd name="T13" fmla="*/ 812 h 160"/>
                <a:gd name="T14" fmla="*/ 57 w 120"/>
                <a:gd name="T15" fmla="*/ 898 h 160"/>
                <a:gd name="T16" fmla="*/ 90 w 120"/>
                <a:gd name="T17" fmla="*/ 903 h 160"/>
                <a:gd name="T18" fmla="*/ 151 w 120"/>
                <a:gd name="T19" fmla="*/ 874 h 160"/>
                <a:gd name="T20" fmla="*/ 639 w 120"/>
                <a:gd name="T21" fmla="*/ 344 h 160"/>
                <a:gd name="T22" fmla="*/ 632 w 120"/>
                <a:gd name="T23" fmla="*/ 214 h 160"/>
                <a:gd name="T24" fmla="*/ 90 w 120"/>
                <a:gd name="T25" fmla="*/ 0 h 1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0" h="160">
                  <a:moveTo>
                    <a:pt x="16" y="16"/>
                  </a:moveTo>
                  <a:cubicBezTo>
                    <a:pt x="49" y="16"/>
                    <a:pt x="79" y="29"/>
                    <a:pt x="102" y="50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6" y="16"/>
                    <a:pt x="16" y="16"/>
                    <a:pt x="16" y="16"/>
                  </a:cubicBezTo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1"/>
                    <a:pt x="4" y="156"/>
                    <a:pt x="10" y="159"/>
                  </a:cubicBezTo>
                  <a:cubicBezTo>
                    <a:pt x="12" y="160"/>
                    <a:pt x="14" y="160"/>
                    <a:pt x="16" y="160"/>
                  </a:cubicBezTo>
                  <a:cubicBezTo>
                    <a:pt x="20" y="160"/>
                    <a:pt x="24" y="158"/>
                    <a:pt x="27" y="155"/>
                  </a:cubicBezTo>
                  <a:cubicBezTo>
                    <a:pt x="114" y="61"/>
                    <a:pt x="114" y="61"/>
                    <a:pt x="114" y="61"/>
                  </a:cubicBezTo>
                  <a:cubicBezTo>
                    <a:pt x="120" y="54"/>
                    <a:pt x="119" y="44"/>
                    <a:pt x="113" y="38"/>
                  </a:cubicBezTo>
                  <a:cubicBezTo>
                    <a:pt x="86" y="14"/>
                    <a:pt x="52" y="0"/>
                    <a:pt x="16" y="0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18" name="Freeform 269"/>
            <p:cNvSpPr>
              <a:spLocks/>
            </p:cNvSpPr>
            <p:nvPr/>
          </p:nvSpPr>
          <p:spPr bwMode="auto">
            <a:xfrm>
              <a:off x="5472" y="4472"/>
              <a:ext cx="965" cy="683"/>
            </a:xfrm>
            <a:custGeom>
              <a:avLst/>
              <a:gdLst>
                <a:gd name="T0" fmla="*/ 0 w 407"/>
                <a:gd name="T1" fmla="*/ 0 h 288"/>
                <a:gd name="T2" fmla="*/ 0 w 407"/>
                <a:gd name="T3" fmla="*/ 0 h 288"/>
                <a:gd name="T4" fmla="*/ 0 w 407"/>
                <a:gd name="T5" fmla="*/ 1473 h 288"/>
                <a:gd name="T6" fmla="*/ 147 w 407"/>
                <a:gd name="T7" fmla="*/ 1620 h 288"/>
                <a:gd name="T8" fmla="*/ 2141 w 407"/>
                <a:gd name="T9" fmla="*/ 1620 h 288"/>
                <a:gd name="T10" fmla="*/ 2288 w 407"/>
                <a:gd name="T11" fmla="*/ 1473 h 288"/>
                <a:gd name="T12" fmla="*/ 2288 w 407"/>
                <a:gd name="T13" fmla="*/ 1428 h 288"/>
                <a:gd name="T14" fmla="*/ 2141 w 407"/>
                <a:gd name="T15" fmla="*/ 1575 h 288"/>
                <a:gd name="T16" fmla="*/ 147 w 407"/>
                <a:gd name="T17" fmla="*/ 1575 h 288"/>
                <a:gd name="T18" fmla="*/ 0 w 407"/>
                <a:gd name="T19" fmla="*/ 1428 h 288"/>
                <a:gd name="T20" fmla="*/ 0 w 407"/>
                <a:gd name="T21" fmla="*/ 0 h 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7" h="2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76"/>
                    <a:pt x="12" y="288"/>
                    <a:pt x="26" y="288"/>
                  </a:cubicBezTo>
                  <a:cubicBezTo>
                    <a:pt x="381" y="288"/>
                    <a:pt x="381" y="288"/>
                    <a:pt x="381" y="288"/>
                  </a:cubicBezTo>
                  <a:cubicBezTo>
                    <a:pt x="395" y="288"/>
                    <a:pt x="407" y="276"/>
                    <a:pt x="407" y="262"/>
                  </a:cubicBezTo>
                  <a:cubicBezTo>
                    <a:pt x="407" y="254"/>
                    <a:pt x="407" y="254"/>
                    <a:pt x="407" y="254"/>
                  </a:cubicBezTo>
                  <a:cubicBezTo>
                    <a:pt x="407" y="268"/>
                    <a:pt x="395" y="280"/>
                    <a:pt x="381" y="280"/>
                  </a:cubicBezTo>
                  <a:cubicBezTo>
                    <a:pt x="26" y="280"/>
                    <a:pt x="26" y="280"/>
                    <a:pt x="26" y="280"/>
                  </a:cubicBezTo>
                  <a:cubicBezTo>
                    <a:pt x="12" y="280"/>
                    <a:pt x="0" y="268"/>
                    <a:pt x="0" y="25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19" name="Freeform 270"/>
            <p:cNvSpPr>
              <a:spLocks/>
            </p:cNvSpPr>
            <p:nvPr/>
          </p:nvSpPr>
          <p:spPr bwMode="auto">
            <a:xfrm>
              <a:off x="5491" y="4410"/>
              <a:ext cx="927" cy="707"/>
            </a:xfrm>
            <a:custGeom>
              <a:avLst/>
              <a:gdLst>
                <a:gd name="T0" fmla="*/ 102 w 391"/>
                <a:gd name="T1" fmla="*/ 1677 h 298"/>
                <a:gd name="T2" fmla="*/ 0 w 391"/>
                <a:gd name="T3" fmla="*/ 1575 h 298"/>
                <a:gd name="T4" fmla="*/ 0 w 391"/>
                <a:gd name="T5" fmla="*/ 102 h 298"/>
                <a:gd name="T6" fmla="*/ 102 w 391"/>
                <a:gd name="T7" fmla="*/ 0 h 298"/>
                <a:gd name="T8" fmla="*/ 1845 w 391"/>
                <a:gd name="T9" fmla="*/ 0 h 298"/>
                <a:gd name="T10" fmla="*/ 1916 w 391"/>
                <a:gd name="T11" fmla="*/ 33 h 298"/>
                <a:gd name="T12" fmla="*/ 2169 w 391"/>
                <a:gd name="T13" fmla="*/ 287 h 298"/>
                <a:gd name="T14" fmla="*/ 2198 w 391"/>
                <a:gd name="T15" fmla="*/ 354 h 298"/>
                <a:gd name="T16" fmla="*/ 2198 w 391"/>
                <a:gd name="T17" fmla="*/ 1575 h 298"/>
                <a:gd name="T18" fmla="*/ 2096 w 391"/>
                <a:gd name="T19" fmla="*/ 1677 h 298"/>
                <a:gd name="T20" fmla="*/ 102 w 391"/>
                <a:gd name="T21" fmla="*/ 1677 h 2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33" y="0"/>
                    <a:pt x="337" y="2"/>
                    <a:pt x="341" y="6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9" y="54"/>
                    <a:pt x="391" y="59"/>
                    <a:pt x="391" y="63"/>
                  </a:cubicBezTo>
                  <a:cubicBezTo>
                    <a:pt x="391" y="280"/>
                    <a:pt x="391" y="280"/>
                    <a:pt x="391" y="280"/>
                  </a:cubicBezTo>
                  <a:cubicBezTo>
                    <a:pt x="391" y="290"/>
                    <a:pt x="383" y="298"/>
                    <a:pt x="373" y="298"/>
                  </a:cubicBezTo>
                  <a:cubicBezTo>
                    <a:pt x="18" y="298"/>
                    <a:pt x="18" y="298"/>
                    <a:pt x="18" y="29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20" name="Freeform 271"/>
            <p:cNvSpPr>
              <a:spLocks noEditPoints="1"/>
            </p:cNvSpPr>
            <p:nvPr/>
          </p:nvSpPr>
          <p:spPr bwMode="auto">
            <a:xfrm>
              <a:off x="5472" y="4391"/>
              <a:ext cx="965" cy="745"/>
            </a:xfrm>
            <a:custGeom>
              <a:avLst/>
              <a:gdLst>
                <a:gd name="T0" fmla="*/ 1890 w 407"/>
                <a:gd name="T1" fmla="*/ 90 h 314"/>
                <a:gd name="T2" fmla="*/ 1928 w 407"/>
                <a:gd name="T3" fmla="*/ 107 h 314"/>
                <a:gd name="T4" fmla="*/ 2181 w 407"/>
                <a:gd name="T5" fmla="*/ 361 h 314"/>
                <a:gd name="T6" fmla="*/ 2198 w 407"/>
                <a:gd name="T7" fmla="*/ 399 h 314"/>
                <a:gd name="T8" fmla="*/ 2198 w 407"/>
                <a:gd name="T9" fmla="*/ 1620 h 314"/>
                <a:gd name="T10" fmla="*/ 2141 w 407"/>
                <a:gd name="T11" fmla="*/ 1677 h 314"/>
                <a:gd name="T12" fmla="*/ 147 w 407"/>
                <a:gd name="T13" fmla="*/ 1677 h 314"/>
                <a:gd name="T14" fmla="*/ 90 w 407"/>
                <a:gd name="T15" fmla="*/ 1620 h 314"/>
                <a:gd name="T16" fmla="*/ 90 w 407"/>
                <a:gd name="T17" fmla="*/ 147 h 314"/>
                <a:gd name="T18" fmla="*/ 147 w 407"/>
                <a:gd name="T19" fmla="*/ 90 h 314"/>
                <a:gd name="T20" fmla="*/ 1890 w 407"/>
                <a:gd name="T21" fmla="*/ 90 h 314"/>
                <a:gd name="T22" fmla="*/ 1890 w 407"/>
                <a:gd name="T23" fmla="*/ 0 h 314"/>
                <a:gd name="T24" fmla="*/ 147 w 407"/>
                <a:gd name="T25" fmla="*/ 0 h 314"/>
                <a:gd name="T26" fmla="*/ 0 w 407"/>
                <a:gd name="T27" fmla="*/ 147 h 314"/>
                <a:gd name="T28" fmla="*/ 0 w 407"/>
                <a:gd name="T29" fmla="*/ 1620 h 314"/>
                <a:gd name="T30" fmla="*/ 147 w 407"/>
                <a:gd name="T31" fmla="*/ 1768 h 314"/>
                <a:gd name="T32" fmla="*/ 2141 w 407"/>
                <a:gd name="T33" fmla="*/ 1768 h 314"/>
                <a:gd name="T34" fmla="*/ 2288 w 407"/>
                <a:gd name="T35" fmla="*/ 1620 h 314"/>
                <a:gd name="T36" fmla="*/ 2288 w 407"/>
                <a:gd name="T37" fmla="*/ 399 h 314"/>
                <a:gd name="T38" fmla="*/ 2243 w 407"/>
                <a:gd name="T39" fmla="*/ 299 h 314"/>
                <a:gd name="T40" fmla="*/ 1989 w 407"/>
                <a:gd name="T41" fmla="*/ 45 h 314"/>
                <a:gd name="T42" fmla="*/ 1890 w 407"/>
                <a:gd name="T43" fmla="*/ 0 h 3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7" h="314">
                  <a:moveTo>
                    <a:pt x="336" y="16"/>
                  </a:moveTo>
                  <a:cubicBezTo>
                    <a:pt x="339" y="16"/>
                    <a:pt x="341" y="17"/>
                    <a:pt x="343" y="19"/>
                  </a:cubicBezTo>
                  <a:cubicBezTo>
                    <a:pt x="388" y="64"/>
                    <a:pt x="388" y="64"/>
                    <a:pt x="388" y="64"/>
                  </a:cubicBezTo>
                  <a:cubicBezTo>
                    <a:pt x="390" y="66"/>
                    <a:pt x="391" y="69"/>
                    <a:pt x="391" y="71"/>
                  </a:cubicBezTo>
                  <a:cubicBezTo>
                    <a:pt x="391" y="288"/>
                    <a:pt x="391" y="288"/>
                    <a:pt x="391" y="288"/>
                  </a:cubicBezTo>
                  <a:cubicBezTo>
                    <a:pt x="391" y="293"/>
                    <a:pt x="387" y="298"/>
                    <a:pt x="381" y="298"/>
                  </a:cubicBezTo>
                  <a:cubicBezTo>
                    <a:pt x="26" y="298"/>
                    <a:pt x="26" y="298"/>
                    <a:pt x="26" y="298"/>
                  </a:cubicBezTo>
                  <a:cubicBezTo>
                    <a:pt x="21" y="298"/>
                    <a:pt x="16" y="293"/>
                    <a:pt x="16" y="288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1"/>
                    <a:pt x="21" y="16"/>
                    <a:pt x="26" y="16"/>
                  </a:cubicBezTo>
                  <a:cubicBezTo>
                    <a:pt x="336" y="16"/>
                    <a:pt x="336" y="16"/>
                    <a:pt x="336" y="16"/>
                  </a:cubicBezTo>
                  <a:moveTo>
                    <a:pt x="33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0" y="302"/>
                    <a:pt x="12" y="314"/>
                    <a:pt x="26" y="314"/>
                  </a:cubicBezTo>
                  <a:cubicBezTo>
                    <a:pt x="381" y="314"/>
                    <a:pt x="381" y="314"/>
                    <a:pt x="381" y="314"/>
                  </a:cubicBezTo>
                  <a:cubicBezTo>
                    <a:pt x="395" y="314"/>
                    <a:pt x="407" y="302"/>
                    <a:pt x="407" y="288"/>
                  </a:cubicBezTo>
                  <a:cubicBezTo>
                    <a:pt x="407" y="71"/>
                    <a:pt x="407" y="71"/>
                    <a:pt x="407" y="71"/>
                  </a:cubicBezTo>
                  <a:cubicBezTo>
                    <a:pt x="407" y="64"/>
                    <a:pt x="404" y="58"/>
                    <a:pt x="399" y="53"/>
                  </a:cubicBezTo>
                  <a:cubicBezTo>
                    <a:pt x="354" y="8"/>
                    <a:pt x="354" y="8"/>
                    <a:pt x="354" y="8"/>
                  </a:cubicBezTo>
                  <a:cubicBezTo>
                    <a:pt x="349" y="3"/>
                    <a:pt x="343" y="0"/>
                    <a:pt x="336" y="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21" name="Freeform 272"/>
            <p:cNvSpPr>
              <a:spLocks/>
            </p:cNvSpPr>
            <p:nvPr/>
          </p:nvSpPr>
          <p:spPr bwMode="auto">
            <a:xfrm>
              <a:off x="6278" y="4432"/>
              <a:ext cx="119" cy="118"/>
            </a:xfrm>
            <a:custGeom>
              <a:avLst/>
              <a:gdLst>
                <a:gd name="T0" fmla="*/ 0 w 50"/>
                <a:gd name="T1" fmla="*/ 0 h 50"/>
                <a:gd name="T2" fmla="*/ 0 w 50"/>
                <a:gd name="T3" fmla="*/ 222 h 50"/>
                <a:gd name="T4" fmla="*/ 57 w 50"/>
                <a:gd name="T5" fmla="*/ 278 h 50"/>
                <a:gd name="T6" fmla="*/ 283 w 50"/>
                <a:gd name="T7" fmla="*/ 278 h 50"/>
                <a:gd name="T8" fmla="*/ 271 w 50"/>
                <a:gd name="T9" fmla="*/ 262 h 50"/>
                <a:gd name="T10" fmla="*/ 17 w 50"/>
                <a:gd name="T11" fmla="*/ 12 h 50"/>
                <a:gd name="T12" fmla="*/ 0 w 50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5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6"/>
                    <a:pt x="5" y="50"/>
                    <a:pt x="1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9"/>
                    <a:pt x="49" y="48"/>
                    <a:pt x="48" y="4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CFDBE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22" name="Freeform 273"/>
            <p:cNvSpPr>
              <a:spLocks/>
            </p:cNvSpPr>
            <p:nvPr/>
          </p:nvSpPr>
          <p:spPr bwMode="auto">
            <a:xfrm>
              <a:off x="6278" y="4429"/>
              <a:ext cx="121" cy="121"/>
            </a:xfrm>
            <a:custGeom>
              <a:avLst/>
              <a:gdLst>
                <a:gd name="T0" fmla="*/ 0 w 51"/>
                <a:gd name="T1" fmla="*/ 0 h 51"/>
                <a:gd name="T2" fmla="*/ 0 w 51"/>
                <a:gd name="T3" fmla="*/ 5 h 51"/>
                <a:gd name="T4" fmla="*/ 17 w 51"/>
                <a:gd name="T5" fmla="*/ 17 h 51"/>
                <a:gd name="T6" fmla="*/ 270 w 51"/>
                <a:gd name="T7" fmla="*/ 270 h 51"/>
                <a:gd name="T8" fmla="*/ 282 w 51"/>
                <a:gd name="T9" fmla="*/ 287 h 51"/>
                <a:gd name="T10" fmla="*/ 287 w 51"/>
                <a:gd name="T11" fmla="*/ 287 h 51"/>
                <a:gd name="T12" fmla="*/ 0 w 51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2"/>
                    <a:pt x="3" y="3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9" y="49"/>
                    <a:pt x="50" y="50"/>
                    <a:pt x="50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4578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23" name="Freeform 274"/>
            <p:cNvSpPr>
              <a:spLocks/>
            </p:cNvSpPr>
            <p:nvPr/>
          </p:nvSpPr>
          <p:spPr bwMode="auto">
            <a:xfrm>
              <a:off x="6259" y="4410"/>
              <a:ext cx="159" cy="159"/>
            </a:xfrm>
            <a:custGeom>
              <a:avLst/>
              <a:gdLst>
                <a:gd name="T0" fmla="*/ 332 w 67"/>
                <a:gd name="T1" fmla="*/ 377 h 67"/>
                <a:gd name="T2" fmla="*/ 102 w 67"/>
                <a:gd name="T3" fmla="*/ 377 h 67"/>
                <a:gd name="T4" fmla="*/ 0 w 67"/>
                <a:gd name="T5" fmla="*/ 275 h 67"/>
                <a:gd name="T6" fmla="*/ 0 w 67"/>
                <a:gd name="T7" fmla="*/ 45 h 67"/>
                <a:gd name="T8" fmla="*/ 45 w 67"/>
                <a:gd name="T9" fmla="*/ 0 h 67"/>
                <a:gd name="T10" fmla="*/ 90 w 67"/>
                <a:gd name="T11" fmla="*/ 45 h 67"/>
                <a:gd name="T12" fmla="*/ 90 w 67"/>
                <a:gd name="T13" fmla="*/ 275 h 67"/>
                <a:gd name="T14" fmla="*/ 102 w 67"/>
                <a:gd name="T15" fmla="*/ 287 h 67"/>
                <a:gd name="T16" fmla="*/ 332 w 67"/>
                <a:gd name="T17" fmla="*/ 287 h 67"/>
                <a:gd name="T18" fmla="*/ 377 w 67"/>
                <a:gd name="T19" fmla="*/ 332 h 67"/>
                <a:gd name="T20" fmla="*/ 332 w 67"/>
                <a:gd name="T21" fmla="*/ 377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7" h="67">
                  <a:moveTo>
                    <a:pt x="59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8" y="67"/>
                    <a:pt x="0" y="59"/>
                    <a:pt x="0" y="4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7" y="51"/>
                    <a:pt x="1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3" y="51"/>
                    <a:pt x="67" y="55"/>
                    <a:pt x="67" y="59"/>
                  </a:cubicBezTo>
                  <a:cubicBezTo>
                    <a:pt x="67" y="64"/>
                    <a:pt x="63" y="67"/>
                    <a:pt x="59" y="67"/>
                  </a:cubicBez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24" name="Rectangle 275"/>
            <p:cNvSpPr>
              <a:spLocks noChangeArrowheads="1"/>
            </p:cNvSpPr>
            <p:nvPr/>
          </p:nvSpPr>
          <p:spPr bwMode="auto">
            <a:xfrm>
              <a:off x="5650" y="4652"/>
              <a:ext cx="612" cy="2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25" name="Rectangle 276"/>
            <p:cNvSpPr>
              <a:spLocks noChangeArrowheads="1"/>
            </p:cNvSpPr>
            <p:nvPr/>
          </p:nvSpPr>
          <p:spPr bwMode="auto">
            <a:xfrm>
              <a:off x="5650" y="4652"/>
              <a:ext cx="6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26" name="Freeform 277"/>
            <p:cNvSpPr>
              <a:spLocks noEditPoints="1"/>
            </p:cNvSpPr>
            <p:nvPr/>
          </p:nvSpPr>
          <p:spPr bwMode="auto">
            <a:xfrm>
              <a:off x="5631" y="4633"/>
              <a:ext cx="650" cy="323"/>
            </a:xfrm>
            <a:custGeom>
              <a:avLst/>
              <a:gdLst>
                <a:gd name="T0" fmla="*/ 1497 w 274"/>
                <a:gd name="T1" fmla="*/ 767 h 136"/>
                <a:gd name="T2" fmla="*/ 45 w 274"/>
                <a:gd name="T3" fmla="*/ 767 h 136"/>
                <a:gd name="T4" fmla="*/ 0 w 274"/>
                <a:gd name="T5" fmla="*/ 722 h 136"/>
                <a:gd name="T6" fmla="*/ 0 w 274"/>
                <a:gd name="T7" fmla="*/ 45 h 136"/>
                <a:gd name="T8" fmla="*/ 45 w 274"/>
                <a:gd name="T9" fmla="*/ 0 h 136"/>
                <a:gd name="T10" fmla="*/ 1497 w 274"/>
                <a:gd name="T11" fmla="*/ 0 h 136"/>
                <a:gd name="T12" fmla="*/ 1542 w 274"/>
                <a:gd name="T13" fmla="*/ 45 h 136"/>
                <a:gd name="T14" fmla="*/ 1542 w 274"/>
                <a:gd name="T15" fmla="*/ 722 h 136"/>
                <a:gd name="T16" fmla="*/ 1497 w 274"/>
                <a:gd name="T17" fmla="*/ 767 h 136"/>
                <a:gd name="T18" fmla="*/ 90 w 274"/>
                <a:gd name="T19" fmla="*/ 677 h 136"/>
                <a:gd name="T20" fmla="*/ 1452 w 274"/>
                <a:gd name="T21" fmla="*/ 677 h 136"/>
                <a:gd name="T22" fmla="*/ 1452 w 274"/>
                <a:gd name="T23" fmla="*/ 90 h 136"/>
                <a:gd name="T24" fmla="*/ 90 w 274"/>
                <a:gd name="T25" fmla="*/ 90 h 136"/>
                <a:gd name="T26" fmla="*/ 90 w 274"/>
                <a:gd name="T27" fmla="*/ 677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4" h="136">
                  <a:moveTo>
                    <a:pt x="266" y="136"/>
                  </a:moveTo>
                  <a:cubicBezTo>
                    <a:pt x="8" y="136"/>
                    <a:pt x="8" y="136"/>
                    <a:pt x="8" y="136"/>
                  </a:cubicBezTo>
                  <a:cubicBezTo>
                    <a:pt x="3" y="136"/>
                    <a:pt x="0" y="133"/>
                    <a:pt x="0" y="12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70" y="0"/>
                    <a:pt x="274" y="4"/>
                    <a:pt x="274" y="8"/>
                  </a:cubicBezTo>
                  <a:cubicBezTo>
                    <a:pt x="274" y="128"/>
                    <a:pt x="274" y="128"/>
                    <a:pt x="274" y="128"/>
                  </a:cubicBezTo>
                  <a:cubicBezTo>
                    <a:pt x="274" y="133"/>
                    <a:pt x="270" y="136"/>
                    <a:pt x="266" y="136"/>
                  </a:cubicBezTo>
                  <a:moveTo>
                    <a:pt x="16" y="120"/>
                  </a:moveTo>
                  <a:cubicBezTo>
                    <a:pt x="258" y="120"/>
                    <a:pt x="258" y="120"/>
                    <a:pt x="258" y="120"/>
                  </a:cubicBezTo>
                  <a:cubicBezTo>
                    <a:pt x="258" y="16"/>
                    <a:pt x="258" y="16"/>
                    <a:pt x="258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20"/>
                    <a:pt x="16" y="120"/>
                    <a:pt x="16" y="120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27" name="Rectangle 278"/>
            <p:cNvSpPr>
              <a:spLocks noChangeArrowheads="1"/>
            </p:cNvSpPr>
            <p:nvPr/>
          </p:nvSpPr>
          <p:spPr bwMode="auto">
            <a:xfrm>
              <a:off x="5650" y="4652"/>
              <a:ext cx="612" cy="74"/>
            </a:xfrm>
            <a:prstGeom prst="rect">
              <a:avLst/>
            </a:pr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28" name="Freeform 279"/>
            <p:cNvSpPr>
              <a:spLocks noEditPoints="1"/>
            </p:cNvSpPr>
            <p:nvPr/>
          </p:nvSpPr>
          <p:spPr bwMode="auto">
            <a:xfrm>
              <a:off x="5631" y="4633"/>
              <a:ext cx="650" cy="112"/>
            </a:xfrm>
            <a:custGeom>
              <a:avLst/>
              <a:gdLst>
                <a:gd name="T0" fmla="*/ 1497 w 274"/>
                <a:gd name="T1" fmla="*/ 267 h 47"/>
                <a:gd name="T2" fmla="*/ 45 w 274"/>
                <a:gd name="T3" fmla="*/ 267 h 47"/>
                <a:gd name="T4" fmla="*/ 0 w 274"/>
                <a:gd name="T5" fmla="*/ 222 h 47"/>
                <a:gd name="T6" fmla="*/ 0 w 274"/>
                <a:gd name="T7" fmla="*/ 45 h 47"/>
                <a:gd name="T8" fmla="*/ 45 w 274"/>
                <a:gd name="T9" fmla="*/ 0 h 47"/>
                <a:gd name="T10" fmla="*/ 1497 w 274"/>
                <a:gd name="T11" fmla="*/ 0 h 47"/>
                <a:gd name="T12" fmla="*/ 1542 w 274"/>
                <a:gd name="T13" fmla="*/ 45 h 47"/>
                <a:gd name="T14" fmla="*/ 1542 w 274"/>
                <a:gd name="T15" fmla="*/ 222 h 47"/>
                <a:gd name="T16" fmla="*/ 1497 w 274"/>
                <a:gd name="T17" fmla="*/ 267 h 47"/>
                <a:gd name="T18" fmla="*/ 90 w 274"/>
                <a:gd name="T19" fmla="*/ 176 h 47"/>
                <a:gd name="T20" fmla="*/ 1452 w 274"/>
                <a:gd name="T21" fmla="*/ 176 h 47"/>
                <a:gd name="T22" fmla="*/ 1452 w 274"/>
                <a:gd name="T23" fmla="*/ 91 h 47"/>
                <a:gd name="T24" fmla="*/ 90 w 274"/>
                <a:gd name="T25" fmla="*/ 91 h 47"/>
                <a:gd name="T26" fmla="*/ 90 w 274"/>
                <a:gd name="T27" fmla="*/ 176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4" h="47">
                  <a:moveTo>
                    <a:pt x="266" y="47"/>
                  </a:moveTo>
                  <a:cubicBezTo>
                    <a:pt x="8" y="47"/>
                    <a:pt x="8" y="47"/>
                    <a:pt x="8" y="47"/>
                  </a:cubicBezTo>
                  <a:cubicBezTo>
                    <a:pt x="3" y="47"/>
                    <a:pt x="0" y="43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70" y="0"/>
                    <a:pt x="274" y="4"/>
                    <a:pt x="274" y="8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4" y="43"/>
                    <a:pt x="270" y="47"/>
                    <a:pt x="266" y="47"/>
                  </a:cubicBezTo>
                  <a:close/>
                  <a:moveTo>
                    <a:pt x="16" y="31"/>
                  </a:moveTo>
                  <a:cubicBezTo>
                    <a:pt x="258" y="31"/>
                    <a:pt x="258" y="31"/>
                    <a:pt x="258" y="31"/>
                  </a:cubicBezTo>
                  <a:cubicBezTo>
                    <a:pt x="258" y="16"/>
                    <a:pt x="258" y="16"/>
                    <a:pt x="258" y="1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31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29" name="Rectangle 280"/>
            <p:cNvSpPr>
              <a:spLocks noChangeArrowheads="1"/>
            </p:cNvSpPr>
            <p:nvPr/>
          </p:nvSpPr>
          <p:spPr bwMode="auto">
            <a:xfrm>
              <a:off x="5669" y="4797"/>
              <a:ext cx="185" cy="71"/>
            </a:xfrm>
            <a:prstGeom prst="rect">
              <a:avLst/>
            </a:prstGeom>
            <a:solidFill>
              <a:srgbClr val="E8EDF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30" name="Rectangle 281"/>
            <p:cNvSpPr>
              <a:spLocks noChangeArrowheads="1"/>
            </p:cNvSpPr>
            <p:nvPr/>
          </p:nvSpPr>
          <p:spPr bwMode="auto">
            <a:xfrm>
              <a:off x="5669" y="4797"/>
              <a:ext cx="18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31" name="Rectangle 282"/>
            <p:cNvSpPr>
              <a:spLocks noChangeArrowheads="1"/>
            </p:cNvSpPr>
            <p:nvPr/>
          </p:nvSpPr>
          <p:spPr bwMode="auto">
            <a:xfrm>
              <a:off x="5650" y="4797"/>
              <a:ext cx="19" cy="71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32" name="Rectangle 283"/>
            <p:cNvSpPr>
              <a:spLocks noChangeArrowheads="1"/>
            </p:cNvSpPr>
            <p:nvPr/>
          </p:nvSpPr>
          <p:spPr bwMode="auto">
            <a:xfrm>
              <a:off x="5650" y="4797"/>
              <a:ext cx="19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33" name="Rectangle 284"/>
            <p:cNvSpPr>
              <a:spLocks noChangeArrowheads="1"/>
            </p:cNvSpPr>
            <p:nvPr/>
          </p:nvSpPr>
          <p:spPr bwMode="auto">
            <a:xfrm>
              <a:off x="5854" y="4868"/>
              <a:ext cx="389" cy="50"/>
            </a:xfrm>
            <a:prstGeom prst="rect">
              <a:avLst/>
            </a:prstGeom>
            <a:solidFill>
              <a:srgbClr val="E8EDF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34" name="Rectangle 285"/>
            <p:cNvSpPr>
              <a:spLocks noChangeArrowheads="1"/>
            </p:cNvSpPr>
            <p:nvPr/>
          </p:nvSpPr>
          <p:spPr bwMode="auto">
            <a:xfrm>
              <a:off x="5854" y="4868"/>
              <a:ext cx="389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35" name="Freeform 286"/>
            <p:cNvSpPr>
              <a:spLocks/>
            </p:cNvSpPr>
            <p:nvPr/>
          </p:nvSpPr>
          <p:spPr bwMode="auto">
            <a:xfrm>
              <a:off x="5854" y="4868"/>
              <a:ext cx="408" cy="69"/>
            </a:xfrm>
            <a:custGeom>
              <a:avLst/>
              <a:gdLst>
                <a:gd name="T0" fmla="*/ 408 w 408"/>
                <a:gd name="T1" fmla="*/ 0 h 69"/>
                <a:gd name="T2" fmla="*/ 389 w 408"/>
                <a:gd name="T3" fmla="*/ 0 h 69"/>
                <a:gd name="T4" fmla="*/ 389 w 408"/>
                <a:gd name="T5" fmla="*/ 50 h 69"/>
                <a:gd name="T6" fmla="*/ 0 w 408"/>
                <a:gd name="T7" fmla="*/ 50 h 69"/>
                <a:gd name="T8" fmla="*/ 0 w 408"/>
                <a:gd name="T9" fmla="*/ 69 h 69"/>
                <a:gd name="T10" fmla="*/ 408 w 408"/>
                <a:gd name="T11" fmla="*/ 69 h 69"/>
                <a:gd name="T12" fmla="*/ 408 w 408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8" h="69">
                  <a:moveTo>
                    <a:pt x="408" y="0"/>
                  </a:moveTo>
                  <a:lnTo>
                    <a:pt x="389" y="0"/>
                  </a:lnTo>
                  <a:lnTo>
                    <a:pt x="389" y="50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408" y="69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36" name="Freeform 287"/>
            <p:cNvSpPr>
              <a:spLocks/>
            </p:cNvSpPr>
            <p:nvPr/>
          </p:nvSpPr>
          <p:spPr bwMode="auto">
            <a:xfrm>
              <a:off x="5854" y="4868"/>
              <a:ext cx="408" cy="69"/>
            </a:xfrm>
            <a:custGeom>
              <a:avLst/>
              <a:gdLst>
                <a:gd name="T0" fmla="*/ 408 w 408"/>
                <a:gd name="T1" fmla="*/ 0 h 69"/>
                <a:gd name="T2" fmla="*/ 389 w 408"/>
                <a:gd name="T3" fmla="*/ 0 h 69"/>
                <a:gd name="T4" fmla="*/ 389 w 408"/>
                <a:gd name="T5" fmla="*/ 50 h 69"/>
                <a:gd name="T6" fmla="*/ 0 w 408"/>
                <a:gd name="T7" fmla="*/ 50 h 69"/>
                <a:gd name="T8" fmla="*/ 0 w 408"/>
                <a:gd name="T9" fmla="*/ 69 h 69"/>
                <a:gd name="T10" fmla="*/ 408 w 408"/>
                <a:gd name="T11" fmla="*/ 69 h 69"/>
                <a:gd name="T12" fmla="*/ 408 w 408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8" h="69">
                  <a:moveTo>
                    <a:pt x="408" y="0"/>
                  </a:moveTo>
                  <a:lnTo>
                    <a:pt x="389" y="0"/>
                  </a:lnTo>
                  <a:lnTo>
                    <a:pt x="389" y="50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408" y="69"/>
                  </a:lnTo>
                  <a:lnTo>
                    <a:pt x="4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37" name="Rectangle 288"/>
            <p:cNvSpPr>
              <a:spLocks noChangeArrowheads="1"/>
            </p:cNvSpPr>
            <p:nvPr/>
          </p:nvSpPr>
          <p:spPr bwMode="auto">
            <a:xfrm>
              <a:off x="5835" y="4652"/>
              <a:ext cx="38" cy="285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38" name="Rectangle 289"/>
            <p:cNvSpPr>
              <a:spLocks noChangeArrowheads="1"/>
            </p:cNvSpPr>
            <p:nvPr/>
          </p:nvSpPr>
          <p:spPr bwMode="auto">
            <a:xfrm>
              <a:off x="6039" y="4652"/>
              <a:ext cx="38" cy="285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39" name="Rectangle 290"/>
            <p:cNvSpPr>
              <a:spLocks noChangeArrowheads="1"/>
            </p:cNvSpPr>
            <p:nvPr/>
          </p:nvSpPr>
          <p:spPr bwMode="auto">
            <a:xfrm>
              <a:off x="5650" y="4778"/>
              <a:ext cx="612" cy="38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340" name="Rectangle 291"/>
            <p:cNvSpPr>
              <a:spLocks noChangeArrowheads="1"/>
            </p:cNvSpPr>
            <p:nvPr/>
          </p:nvSpPr>
          <p:spPr bwMode="auto">
            <a:xfrm>
              <a:off x="5650" y="4849"/>
              <a:ext cx="612" cy="38"/>
            </a:xfrm>
            <a:prstGeom prst="rect">
              <a:avLst/>
            </a:pr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63" name="Group 806"/>
          <p:cNvGrpSpPr>
            <a:grpSpLocks noChangeAspect="1"/>
          </p:cNvGrpSpPr>
          <p:nvPr/>
        </p:nvGrpSpPr>
        <p:grpSpPr bwMode="auto">
          <a:xfrm rot="21383007" flipH="1">
            <a:off x="1042328" y="5258018"/>
            <a:ext cx="688255" cy="833652"/>
            <a:chOff x="7150" y="6478"/>
            <a:chExt cx="1084" cy="1313"/>
          </a:xfrm>
        </p:grpSpPr>
        <p:sp>
          <p:nvSpPr>
            <p:cNvPr id="249" name="Freeform 807"/>
            <p:cNvSpPr>
              <a:spLocks/>
            </p:cNvSpPr>
            <p:nvPr/>
          </p:nvSpPr>
          <p:spPr bwMode="auto">
            <a:xfrm>
              <a:off x="7150" y="6556"/>
              <a:ext cx="1084" cy="1235"/>
            </a:xfrm>
            <a:custGeom>
              <a:avLst/>
              <a:gdLst>
                <a:gd name="T0" fmla="*/ 0 w 456"/>
                <a:gd name="T1" fmla="*/ 0 h 520"/>
                <a:gd name="T2" fmla="*/ 0 w 456"/>
                <a:gd name="T3" fmla="*/ 0 h 520"/>
                <a:gd name="T4" fmla="*/ 0 w 456"/>
                <a:gd name="T5" fmla="*/ 2798 h 520"/>
                <a:gd name="T6" fmla="*/ 136 w 456"/>
                <a:gd name="T7" fmla="*/ 2933 h 520"/>
                <a:gd name="T8" fmla="*/ 2441 w 456"/>
                <a:gd name="T9" fmla="*/ 2933 h 520"/>
                <a:gd name="T10" fmla="*/ 2577 w 456"/>
                <a:gd name="T11" fmla="*/ 2798 h 520"/>
                <a:gd name="T12" fmla="*/ 2577 w 456"/>
                <a:gd name="T13" fmla="*/ 2753 h 520"/>
                <a:gd name="T14" fmla="*/ 2441 w 456"/>
                <a:gd name="T15" fmla="*/ 2888 h 520"/>
                <a:gd name="T16" fmla="*/ 136 w 456"/>
                <a:gd name="T17" fmla="*/ 2888 h 520"/>
                <a:gd name="T18" fmla="*/ 0 w 456"/>
                <a:gd name="T19" fmla="*/ 2753 h 520"/>
                <a:gd name="T20" fmla="*/ 0 w 456"/>
                <a:gd name="T21" fmla="*/ 0 h 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6" h="5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10"/>
                    <a:pt x="11" y="520"/>
                    <a:pt x="24" y="520"/>
                  </a:cubicBezTo>
                  <a:cubicBezTo>
                    <a:pt x="432" y="520"/>
                    <a:pt x="432" y="520"/>
                    <a:pt x="432" y="520"/>
                  </a:cubicBezTo>
                  <a:cubicBezTo>
                    <a:pt x="445" y="520"/>
                    <a:pt x="456" y="510"/>
                    <a:pt x="456" y="496"/>
                  </a:cubicBezTo>
                  <a:cubicBezTo>
                    <a:pt x="456" y="488"/>
                    <a:pt x="456" y="488"/>
                    <a:pt x="456" y="488"/>
                  </a:cubicBezTo>
                  <a:cubicBezTo>
                    <a:pt x="456" y="502"/>
                    <a:pt x="445" y="512"/>
                    <a:pt x="432" y="512"/>
                  </a:cubicBezTo>
                  <a:cubicBezTo>
                    <a:pt x="24" y="512"/>
                    <a:pt x="24" y="512"/>
                    <a:pt x="24" y="512"/>
                  </a:cubicBezTo>
                  <a:cubicBezTo>
                    <a:pt x="11" y="512"/>
                    <a:pt x="0" y="502"/>
                    <a:pt x="0" y="4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50" name="Freeform 808"/>
            <p:cNvSpPr>
              <a:spLocks/>
            </p:cNvSpPr>
            <p:nvPr/>
          </p:nvSpPr>
          <p:spPr bwMode="auto">
            <a:xfrm>
              <a:off x="8234" y="6658"/>
              <a:ext cx="0" cy="5"/>
            </a:xfrm>
            <a:custGeom>
              <a:avLst/>
              <a:gdLst>
                <a:gd name="T0" fmla="*/ 0 h 2"/>
                <a:gd name="T1" fmla="*/ 13 h 2"/>
                <a:gd name="T2" fmla="*/ 8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51" name="Freeform 809"/>
            <p:cNvSpPr>
              <a:spLocks/>
            </p:cNvSpPr>
            <p:nvPr/>
          </p:nvSpPr>
          <p:spPr bwMode="auto">
            <a:xfrm>
              <a:off x="7169" y="6499"/>
              <a:ext cx="1046" cy="1254"/>
            </a:xfrm>
            <a:custGeom>
              <a:avLst/>
              <a:gdLst>
                <a:gd name="T0" fmla="*/ 2396 w 440"/>
                <a:gd name="T1" fmla="*/ 2978 h 528"/>
                <a:gd name="T2" fmla="*/ 90 w 440"/>
                <a:gd name="T3" fmla="*/ 2978 h 528"/>
                <a:gd name="T4" fmla="*/ 0 w 440"/>
                <a:gd name="T5" fmla="*/ 2888 h 528"/>
                <a:gd name="T6" fmla="*/ 0 w 440"/>
                <a:gd name="T7" fmla="*/ 90 h 528"/>
                <a:gd name="T8" fmla="*/ 90 w 440"/>
                <a:gd name="T9" fmla="*/ 0 h 528"/>
                <a:gd name="T10" fmla="*/ 2147 w 440"/>
                <a:gd name="T11" fmla="*/ 0 h 528"/>
                <a:gd name="T12" fmla="*/ 2487 w 440"/>
                <a:gd name="T13" fmla="*/ 340 h 528"/>
                <a:gd name="T14" fmla="*/ 2487 w 440"/>
                <a:gd name="T15" fmla="*/ 2888 h 528"/>
                <a:gd name="T16" fmla="*/ 2396 w 440"/>
                <a:gd name="T17" fmla="*/ 2978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" h="528">
                  <a:moveTo>
                    <a:pt x="424" y="528"/>
                  </a:moveTo>
                  <a:cubicBezTo>
                    <a:pt x="16" y="528"/>
                    <a:pt x="16" y="528"/>
                    <a:pt x="16" y="528"/>
                  </a:cubicBezTo>
                  <a:cubicBezTo>
                    <a:pt x="7" y="528"/>
                    <a:pt x="0" y="521"/>
                    <a:pt x="0" y="5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40" y="512"/>
                    <a:pt x="440" y="512"/>
                    <a:pt x="440" y="512"/>
                  </a:cubicBezTo>
                  <a:cubicBezTo>
                    <a:pt x="440" y="521"/>
                    <a:pt x="433" y="528"/>
                    <a:pt x="424" y="5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52" name="Freeform 810"/>
            <p:cNvSpPr>
              <a:spLocks noEditPoints="1"/>
            </p:cNvSpPr>
            <p:nvPr/>
          </p:nvSpPr>
          <p:spPr bwMode="auto">
            <a:xfrm>
              <a:off x="7150" y="6480"/>
              <a:ext cx="1084" cy="1292"/>
            </a:xfrm>
            <a:custGeom>
              <a:avLst/>
              <a:gdLst>
                <a:gd name="T0" fmla="*/ 2441 w 456"/>
                <a:gd name="T1" fmla="*/ 3069 h 544"/>
                <a:gd name="T2" fmla="*/ 136 w 456"/>
                <a:gd name="T3" fmla="*/ 3069 h 544"/>
                <a:gd name="T4" fmla="*/ 0 w 456"/>
                <a:gd name="T5" fmla="*/ 2933 h 544"/>
                <a:gd name="T6" fmla="*/ 0 w 456"/>
                <a:gd name="T7" fmla="*/ 135 h 544"/>
                <a:gd name="T8" fmla="*/ 136 w 456"/>
                <a:gd name="T9" fmla="*/ 0 h 544"/>
                <a:gd name="T10" fmla="*/ 2192 w 456"/>
                <a:gd name="T11" fmla="*/ 0 h 544"/>
                <a:gd name="T12" fmla="*/ 2227 w 456"/>
                <a:gd name="T13" fmla="*/ 12 h 544"/>
                <a:gd name="T14" fmla="*/ 2565 w 456"/>
                <a:gd name="T15" fmla="*/ 356 h 544"/>
                <a:gd name="T16" fmla="*/ 2577 w 456"/>
                <a:gd name="T17" fmla="*/ 385 h 544"/>
                <a:gd name="T18" fmla="*/ 2577 w 456"/>
                <a:gd name="T19" fmla="*/ 2933 h 544"/>
                <a:gd name="T20" fmla="*/ 2441 w 456"/>
                <a:gd name="T21" fmla="*/ 3069 h 544"/>
                <a:gd name="T22" fmla="*/ 136 w 456"/>
                <a:gd name="T23" fmla="*/ 90 h 544"/>
                <a:gd name="T24" fmla="*/ 90 w 456"/>
                <a:gd name="T25" fmla="*/ 135 h 544"/>
                <a:gd name="T26" fmla="*/ 90 w 456"/>
                <a:gd name="T27" fmla="*/ 2933 h 544"/>
                <a:gd name="T28" fmla="*/ 136 w 456"/>
                <a:gd name="T29" fmla="*/ 2978 h 544"/>
                <a:gd name="T30" fmla="*/ 2441 w 456"/>
                <a:gd name="T31" fmla="*/ 2978 h 544"/>
                <a:gd name="T32" fmla="*/ 2487 w 456"/>
                <a:gd name="T33" fmla="*/ 2933 h 544"/>
                <a:gd name="T34" fmla="*/ 2487 w 456"/>
                <a:gd name="T35" fmla="*/ 406 h 544"/>
                <a:gd name="T36" fmla="*/ 2175 w 456"/>
                <a:gd name="T37" fmla="*/ 90 h 544"/>
                <a:gd name="T38" fmla="*/ 136 w 456"/>
                <a:gd name="T39" fmla="*/ 90 h 5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6" h="544">
                  <a:moveTo>
                    <a:pt x="432" y="544"/>
                  </a:moveTo>
                  <a:cubicBezTo>
                    <a:pt x="24" y="544"/>
                    <a:pt x="24" y="544"/>
                    <a:pt x="24" y="544"/>
                  </a:cubicBezTo>
                  <a:cubicBezTo>
                    <a:pt x="11" y="544"/>
                    <a:pt x="0" y="534"/>
                    <a:pt x="0" y="5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90" y="0"/>
                    <a:pt x="392" y="1"/>
                    <a:pt x="394" y="2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64"/>
                    <a:pt x="456" y="66"/>
                    <a:pt x="456" y="68"/>
                  </a:cubicBezTo>
                  <a:cubicBezTo>
                    <a:pt x="456" y="520"/>
                    <a:pt x="456" y="520"/>
                    <a:pt x="456" y="520"/>
                  </a:cubicBezTo>
                  <a:cubicBezTo>
                    <a:pt x="456" y="534"/>
                    <a:pt x="445" y="544"/>
                    <a:pt x="432" y="544"/>
                  </a:cubicBezTo>
                  <a:moveTo>
                    <a:pt x="24" y="16"/>
                  </a:moveTo>
                  <a:cubicBezTo>
                    <a:pt x="20" y="16"/>
                    <a:pt x="16" y="19"/>
                    <a:pt x="16" y="24"/>
                  </a:cubicBezTo>
                  <a:cubicBezTo>
                    <a:pt x="16" y="520"/>
                    <a:pt x="16" y="520"/>
                    <a:pt x="16" y="520"/>
                  </a:cubicBezTo>
                  <a:cubicBezTo>
                    <a:pt x="16" y="525"/>
                    <a:pt x="20" y="528"/>
                    <a:pt x="24" y="528"/>
                  </a:cubicBezTo>
                  <a:cubicBezTo>
                    <a:pt x="432" y="528"/>
                    <a:pt x="432" y="528"/>
                    <a:pt x="432" y="528"/>
                  </a:cubicBezTo>
                  <a:cubicBezTo>
                    <a:pt x="436" y="528"/>
                    <a:pt x="440" y="525"/>
                    <a:pt x="440" y="520"/>
                  </a:cubicBezTo>
                  <a:cubicBezTo>
                    <a:pt x="440" y="72"/>
                    <a:pt x="440" y="72"/>
                    <a:pt x="440" y="72"/>
                  </a:cubicBezTo>
                  <a:cubicBezTo>
                    <a:pt x="385" y="16"/>
                    <a:pt x="385" y="16"/>
                    <a:pt x="385" y="16"/>
                  </a:cubicBezTo>
                  <a:cubicBezTo>
                    <a:pt x="24" y="16"/>
                    <a:pt x="24" y="16"/>
                    <a:pt x="24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53" name="Freeform 811"/>
            <p:cNvSpPr>
              <a:spLocks/>
            </p:cNvSpPr>
            <p:nvPr/>
          </p:nvSpPr>
          <p:spPr bwMode="auto">
            <a:xfrm>
              <a:off x="8072" y="6525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BE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54" name="Freeform 812"/>
            <p:cNvSpPr>
              <a:spLocks/>
            </p:cNvSpPr>
            <p:nvPr/>
          </p:nvSpPr>
          <p:spPr bwMode="auto">
            <a:xfrm>
              <a:off x="8072" y="6525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55" name="Freeform 813"/>
            <p:cNvSpPr>
              <a:spLocks/>
            </p:cNvSpPr>
            <p:nvPr/>
          </p:nvSpPr>
          <p:spPr bwMode="auto">
            <a:xfrm>
              <a:off x="8072" y="6499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8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56" name="Freeform 814"/>
            <p:cNvSpPr>
              <a:spLocks/>
            </p:cNvSpPr>
            <p:nvPr/>
          </p:nvSpPr>
          <p:spPr bwMode="auto">
            <a:xfrm>
              <a:off x="8072" y="6499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57" name="Freeform 815"/>
            <p:cNvSpPr>
              <a:spLocks noEditPoints="1"/>
            </p:cNvSpPr>
            <p:nvPr/>
          </p:nvSpPr>
          <p:spPr bwMode="auto">
            <a:xfrm>
              <a:off x="8053" y="6478"/>
              <a:ext cx="181" cy="183"/>
            </a:xfrm>
            <a:custGeom>
              <a:avLst/>
              <a:gdLst>
                <a:gd name="T0" fmla="*/ 386 w 76"/>
                <a:gd name="T1" fmla="*/ 435 h 77"/>
                <a:gd name="T2" fmla="*/ 386 w 76"/>
                <a:gd name="T3" fmla="*/ 435 h 77"/>
                <a:gd name="T4" fmla="*/ 45 w 76"/>
                <a:gd name="T5" fmla="*/ 435 h 77"/>
                <a:gd name="T6" fmla="*/ 0 w 76"/>
                <a:gd name="T7" fmla="*/ 390 h 77"/>
                <a:gd name="T8" fmla="*/ 0 w 76"/>
                <a:gd name="T9" fmla="*/ 50 h 77"/>
                <a:gd name="T10" fmla="*/ 29 w 76"/>
                <a:gd name="T11" fmla="*/ 5 h 77"/>
                <a:gd name="T12" fmla="*/ 79 w 76"/>
                <a:gd name="T13" fmla="*/ 17 h 77"/>
                <a:gd name="T14" fmla="*/ 414 w 76"/>
                <a:gd name="T15" fmla="*/ 356 h 77"/>
                <a:gd name="T16" fmla="*/ 431 w 76"/>
                <a:gd name="T17" fmla="*/ 390 h 77"/>
                <a:gd name="T18" fmla="*/ 386 w 76"/>
                <a:gd name="T19" fmla="*/ 435 h 77"/>
                <a:gd name="T20" fmla="*/ 91 w 76"/>
                <a:gd name="T21" fmla="*/ 345 h 77"/>
                <a:gd name="T22" fmla="*/ 279 w 76"/>
                <a:gd name="T23" fmla="*/ 345 h 77"/>
                <a:gd name="T24" fmla="*/ 91 w 76"/>
                <a:gd name="T25" fmla="*/ 159 h 77"/>
                <a:gd name="T26" fmla="*/ 91 w 76"/>
                <a:gd name="T27" fmla="*/ 345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6" h="77">
                  <a:moveTo>
                    <a:pt x="68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4" y="77"/>
                    <a:pt x="0" y="74"/>
                    <a:pt x="0" y="6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1"/>
                    <a:pt x="14" y="3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5" y="65"/>
                    <a:pt x="76" y="67"/>
                    <a:pt x="76" y="69"/>
                  </a:cubicBezTo>
                  <a:cubicBezTo>
                    <a:pt x="76" y="74"/>
                    <a:pt x="73" y="77"/>
                    <a:pt x="68" y="77"/>
                  </a:cubicBezTo>
                  <a:close/>
                  <a:moveTo>
                    <a:pt x="16" y="61"/>
                  </a:moveTo>
                  <a:cubicBezTo>
                    <a:pt x="49" y="61"/>
                    <a:pt x="49" y="61"/>
                    <a:pt x="49" y="61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61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58" name="Freeform 816"/>
            <p:cNvSpPr>
              <a:spLocks/>
            </p:cNvSpPr>
            <p:nvPr/>
          </p:nvSpPr>
          <p:spPr bwMode="auto">
            <a:xfrm>
              <a:off x="7368" y="7404"/>
              <a:ext cx="647" cy="38"/>
            </a:xfrm>
            <a:custGeom>
              <a:avLst/>
              <a:gdLst>
                <a:gd name="T0" fmla="*/ 647 w 647"/>
                <a:gd name="T1" fmla="*/ 0 h 38"/>
                <a:gd name="T2" fmla="*/ 0 w 647"/>
                <a:gd name="T3" fmla="*/ 0 h 38"/>
                <a:gd name="T4" fmla="*/ 0 w 647"/>
                <a:gd name="T5" fmla="*/ 19 h 38"/>
                <a:gd name="T6" fmla="*/ 0 w 647"/>
                <a:gd name="T7" fmla="*/ 38 h 38"/>
                <a:gd name="T8" fmla="*/ 647 w 647"/>
                <a:gd name="T9" fmla="*/ 38 h 38"/>
                <a:gd name="T10" fmla="*/ 647 w 647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7" h="38">
                  <a:moveTo>
                    <a:pt x="647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647" y="3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59" name="Freeform 817"/>
            <p:cNvSpPr>
              <a:spLocks/>
            </p:cNvSpPr>
            <p:nvPr/>
          </p:nvSpPr>
          <p:spPr bwMode="auto">
            <a:xfrm>
              <a:off x="7368" y="7404"/>
              <a:ext cx="647" cy="38"/>
            </a:xfrm>
            <a:custGeom>
              <a:avLst/>
              <a:gdLst>
                <a:gd name="T0" fmla="*/ 647 w 647"/>
                <a:gd name="T1" fmla="*/ 0 h 38"/>
                <a:gd name="T2" fmla="*/ 0 w 647"/>
                <a:gd name="T3" fmla="*/ 0 h 38"/>
                <a:gd name="T4" fmla="*/ 0 w 647"/>
                <a:gd name="T5" fmla="*/ 19 h 38"/>
                <a:gd name="T6" fmla="*/ 0 w 647"/>
                <a:gd name="T7" fmla="*/ 38 h 38"/>
                <a:gd name="T8" fmla="*/ 647 w 647"/>
                <a:gd name="T9" fmla="*/ 38 h 38"/>
                <a:gd name="T10" fmla="*/ 647 w 647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7" h="38">
                  <a:moveTo>
                    <a:pt x="647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647" y="38"/>
                  </a:lnTo>
                  <a:lnTo>
                    <a:pt x="6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60" name="Freeform 818"/>
            <p:cNvSpPr>
              <a:spLocks/>
            </p:cNvSpPr>
            <p:nvPr/>
          </p:nvSpPr>
          <p:spPr bwMode="auto">
            <a:xfrm>
              <a:off x="7368" y="7527"/>
              <a:ext cx="647" cy="38"/>
            </a:xfrm>
            <a:custGeom>
              <a:avLst/>
              <a:gdLst>
                <a:gd name="T0" fmla="*/ 647 w 647"/>
                <a:gd name="T1" fmla="*/ 0 h 38"/>
                <a:gd name="T2" fmla="*/ 0 w 647"/>
                <a:gd name="T3" fmla="*/ 0 h 38"/>
                <a:gd name="T4" fmla="*/ 0 w 647"/>
                <a:gd name="T5" fmla="*/ 19 h 38"/>
                <a:gd name="T6" fmla="*/ 0 w 647"/>
                <a:gd name="T7" fmla="*/ 38 h 38"/>
                <a:gd name="T8" fmla="*/ 647 w 647"/>
                <a:gd name="T9" fmla="*/ 38 h 38"/>
                <a:gd name="T10" fmla="*/ 647 w 647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7" h="38">
                  <a:moveTo>
                    <a:pt x="647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647" y="3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61" name="Freeform 819"/>
            <p:cNvSpPr>
              <a:spLocks/>
            </p:cNvSpPr>
            <p:nvPr/>
          </p:nvSpPr>
          <p:spPr bwMode="auto">
            <a:xfrm>
              <a:off x="7368" y="7527"/>
              <a:ext cx="647" cy="38"/>
            </a:xfrm>
            <a:custGeom>
              <a:avLst/>
              <a:gdLst>
                <a:gd name="T0" fmla="*/ 647 w 647"/>
                <a:gd name="T1" fmla="*/ 0 h 38"/>
                <a:gd name="T2" fmla="*/ 0 w 647"/>
                <a:gd name="T3" fmla="*/ 0 h 38"/>
                <a:gd name="T4" fmla="*/ 0 w 647"/>
                <a:gd name="T5" fmla="*/ 19 h 38"/>
                <a:gd name="T6" fmla="*/ 0 w 647"/>
                <a:gd name="T7" fmla="*/ 38 h 38"/>
                <a:gd name="T8" fmla="*/ 647 w 647"/>
                <a:gd name="T9" fmla="*/ 38 h 38"/>
                <a:gd name="T10" fmla="*/ 647 w 647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7" h="38">
                  <a:moveTo>
                    <a:pt x="647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647" y="38"/>
                  </a:lnTo>
                  <a:lnTo>
                    <a:pt x="6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62" name="Freeform 820"/>
            <p:cNvSpPr>
              <a:spLocks noEditPoints="1"/>
            </p:cNvSpPr>
            <p:nvPr/>
          </p:nvSpPr>
          <p:spPr bwMode="auto">
            <a:xfrm>
              <a:off x="7406" y="6706"/>
              <a:ext cx="571" cy="570"/>
            </a:xfrm>
            <a:custGeom>
              <a:avLst/>
              <a:gdLst>
                <a:gd name="T0" fmla="*/ 680 w 240"/>
                <a:gd name="T1" fmla="*/ 0 h 240"/>
                <a:gd name="T2" fmla="*/ 0 w 240"/>
                <a:gd name="T3" fmla="*/ 677 h 240"/>
                <a:gd name="T4" fmla="*/ 680 w 240"/>
                <a:gd name="T5" fmla="*/ 1354 h 240"/>
                <a:gd name="T6" fmla="*/ 1359 w 240"/>
                <a:gd name="T7" fmla="*/ 677 h 240"/>
                <a:gd name="T8" fmla="*/ 680 w 240"/>
                <a:gd name="T9" fmla="*/ 0 h 240"/>
                <a:gd name="T10" fmla="*/ 680 w 240"/>
                <a:gd name="T11" fmla="*/ 1128 h 240"/>
                <a:gd name="T12" fmla="*/ 226 w 240"/>
                <a:gd name="T13" fmla="*/ 677 h 240"/>
                <a:gd name="T14" fmla="*/ 680 w 240"/>
                <a:gd name="T15" fmla="*/ 226 h 240"/>
                <a:gd name="T16" fmla="*/ 1132 w 240"/>
                <a:gd name="T17" fmla="*/ 677 h 240"/>
                <a:gd name="T18" fmla="*/ 680 w 240"/>
                <a:gd name="T19" fmla="*/ 1128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00"/>
                  </a:moveTo>
                  <a:cubicBezTo>
                    <a:pt x="76" y="200"/>
                    <a:pt x="40" y="164"/>
                    <a:pt x="40" y="120"/>
                  </a:cubicBezTo>
                  <a:cubicBezTo>
                    <a:pt x="40" y="76"/>
                    <a:pt x="76" y="40"/>
                    <a:pt x="120" y="40"/>
                  </a:cubicBezTo>
                  <a:cubicBezTo>
                    <a:pt x="164" y="40"/>
                    <a:pt x="200" y="76"/>
                    <a:pt x="200" y="120"/>
                  </a:cubicBezTo>
                  <a:cubicBezTo>
                    <a:pt x="200" y="164"/>
                    <a:pt x="164" y="200"/>
                    <a:pt x="120" y="200"/>
                  </a:cubicBezTo>
                  <a:close/>
                </a:path>
              </a:pathLst>
            </a:custGeom>
            <a:solidFill>
              <a:srgbClr val="FDBC1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63" name="Freeform 821"/>
            <p:cNvSpPr>
              <a:spLocks/>
            </p:cNvSpPr>
            <p:nvPr/>
          </p:nvSpPr>
          <p:spPr bwMode="auto">
            <a:xfrm>
              <a:off x="7692" y="7126"/>
              <a:ext cx="202" cy="150"/>
            </a:xfrm>
            <a:custGeom>
              <a:avLst/>
              <a:gdLst>
                <a:gd name="T0" fmla="*/ 321 w 85"/>
                <a:gd name="T1" fmla="*/ 0 h 63"/>
                <a:gd name="T2" fmla="*/ 0 w 85"/>
                <a:gd name="T3" fmla="*/ 131 h 63"/>
                <a:gd name="T4" fmla="*/ 0 w 85"/>
                <a:gd name="T5" fmla="*/ 357 h 63"/>
                <a:gd name="T6" fmla="*/ 480 w 85"/>
                <a:gd name="T7" fmla="*/ 160 h 63"/>
                <a:gd name="T8" fmla="*/ 321 w 85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3">
                  <a:moveTo>
                    <a:pt x="57" y="0"/>
                  </a:moveTo>
                  <a:cubicBezTo>
                    <a:pt x="42" y="14"/>
                    <a:pt x="22" y="23"/>
                    <a:pt x="0" y="2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3" y="63"/>
                    <a:pt x="63" y="50"/>
                    <a:pt x="85" y="28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64" name="Freeform 822"/>
            <p:cNvSpPr>
              <a:spLocks/>
            </p:cNvSpPr>
            <p:nvPr/>
          </p:nvSpPr>
          <p:spPr bwMode="auto">
            <a:xfrm>
              <a:off x="7827" y="6991"/>
              <a:ext cx="150" cy="202"/>
            </a:xfrm>
            <a:custGeom>
              <a:avLst/>
              <a:gdLst>
                <a:gd name="T0" fmla="*/ 0 w 63"/>
                <a:gd name="T1" fmla="*/ 321 h 85"/>
                <a:gd name="T2" fmla="*/ 160 w 63"/>
                <a:gd name="T3" fmla="*/ 480 h 85"/>
                <a:gd name="T4" fmla="*/ 357 w 63"/>
                <a:gd name="T5" fmla="*/ 0 h 85"/>
                <a:gd name="T6" fmla="*/ 131 w 63"/>
                <a:gd name="T7" fmla="*/ 0 h 85"/>
                <a:gd name="T8" fmla="*/ 0 w 63"/>
                <a:gd name="T9" fmla="*/ 321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85">
                  <a:moveTo>
                    <a:pt x="0" y="57"/>
                  </a:moveTo>
                  <a:cubicBezTo>
                    <a:pt x="28" y="85"/>
                    <a:pt x="28" y="85"/>
                    <a:pt x="28" y="85"/>
                  </a:cubicBezTo>
                  <a:cubicBezTo>
                    <a:pt x="50" y="63"/>
                    <a:pt x="63" y="33"/>
                    <a:pt x="6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2"/>
                    <a:pt x="14" y="42"/>
                    <a:pt x="0" y="57"/>
                  </a:cubicBezTo>
                  <a:close/>
                </a:path>
              </a:pathLst>
            </a:custGeom>
            <a:solidFill>
              <a:srgbClr val="FF4E4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65" name="Freeform 823"/>
            <p:cNvSpPr>
              <a:spLocks/>
            </p:cNvSpPr>
            <p:nvPr/>
          </p:nvSpPr>
          <p:spPr bwMode="auto">
            <a:xfrm>
              <a:off x="7406" y="6706"/>
              <a:ext cx="286" cy="285"/>
            </a:xfrm>
            <a:custGeom>
              <a:avLst/>
              <a:gdLst>
                <a:gd name="T0" fmla="*/ 682 w 120"/>
                <a:gd name="T1" fmla="*/ 226 h 120"/>
                <a:gd name="T2" fmla="*/ 682 w 120"/>
                <a:gd name="T3" fmla="*/ 0 h 120"/>
                <a:gd name="T4" fmla="*/ 0 w 120"/>
                <a:gd name="T5" fmla="*/ 677 h 120"/>
                <a:gd name="T6" fmla="*/ 226 w 120"/>
                <a:gd name="T7" fmla="*/ 677 h 120"/>
                <a:gd name="T8" fmla="*/ 682 w 120"/>
                <a:gd name="T9" fmla="*/ 226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120">
                  <a:moveTo>
                    <a:pt x="120" y="4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54" y="0"/>
                    <a:pt x="0" y="54"/>
                    <a:pt x="0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76"/>
                    <a:pt x="76" y="40"/>
                    <a:pt x="120" y="40"/>
                  </a:cubicBez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66" name="Freeform 824"/>
            <p:cNvSpPr>
              <a:spLocks/>
            </p:cNvSpPr>
            <p:nvPr/>
          </p:nvSpPr>
          <p:spPr bwMode="auto">
            <a:xfrm>
              <a:off x="7406" y="6991"/>
              <a:ext cx="286" cy="285"/>
            </a:xfrm>
            <a:custGeom>
              <a:avLst/>
              <a:gdLst>
                <a:gd name="T0" fmla="*/ 226 w 120"/>
                <a:gd name="T1" fmla="*/ 0 h 120"/>
                <a:gd name="T2" fmla="*/ 0 w 120"/>
                <a:gd name="T3" fmla="*/ 0 h 120"/>
                <a:gd name="T4" fmla="*/ 682 w 120"/>
                <a:gd name="T5" fmla="*/ 677 h 120"/>
                <a:gd name="T6" fmla="*/ 682 w 120"/>
                <a:gd name="T7" fmla="*/ 451 h 120"/>
                <a:gd name="T8" fmla="*/ 226 w 120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120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54" y="120"/>
                    <a:pt x="120" y="12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76" y="80"/>
                    <a:pt x="40" y="44"/>
                    <a:pt x="40" y="0"/>
                  </a:cubicBezTo>
                  <a:close/>
                </a:path>
              </a:pathLst>
            </a:custGeom>
            <a:solidFill>
              <a:srgbClr val="3572B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65" name="Group 929"/>
          <p:cNvGrpSpPr>
            <a:grpSpLocks noChangeAspect="1"/>
          </p:cNvGrpSpPr>
          <p:nvPr/>
        </p:nvGrpSpPr>
        <p:grpSpPr bwMode="auto">
          <a:xfrm rot="21246320" flipH="1">
            <a:off x="2307572" y="5470039"/>
            <a:ext cx="688255" cy="833652"/>
            <a:chOff x="-1682" y="3550"/>
            <a:chExt cx="1084" cy="1313"/>
          </a:xfrm>
        </p:grpSpPr>
        <p:sp>
          <p:nvSpPr>
            <p:cNvPr id="209" name="Freeform 930"/>
            <p:cNvSpPr>
              <a:spLocks/>
            </p:cNvSpPr>
            <p:nvPr/>
          </p:nvSpPr>
          <p:spPr bwMode="auto">
            <a:xfrm>
              <a:off x="-1682" y="3628"/>
              <a:ext cx="1084" cy="1235"/>
            </a:xfrm>
            <a:custGeom>
              <a:avLst/>
              <a:gdLst>
                <a:gd name="T0" fmla="*/ 0 w 456"/>
                <a:gd name="T1" fmla="*/ 0 h 520"/>
                <a:gd name="T2" fmla="*/ 0 w 456"/>
                <a:gd name="T3" fmla="*/ 0 h 520"/>
                <a:gd name="T4" fmla="*/ 0 w 456"/>
                <a:gd name="T5" fmla="*/ 2798 h 520"/>
                <a:gd name="T6" fmla="*/ 136 w 456"/>
                <a:gd name="T7" fmla="*/ 2933 h 520"/>
                <a:gd name="T8" fmla="*/ 2441 w 456"/>
                <a:gd name="T9" fmla="*/ 2933 h 520"/>
                <a:gd name="T10" fmla="*/ 2577 w 456"/>
                <a:gd name="T11" fmla="*/ 2798 h 520"/>
                <a:gd name="T12" fmla="*/ 2577 w 456"/>
                <a:gd name="T13" fmla="*/ 2753 h 520"/>
                <a:gd name="T14" fmla="*/ 2441 w 456"/>
                <a:gd name="T15" fmla="*/ 2888 h 520"/>
                <a:gd name="T16" fmla="*/ 136 w 456"/>
                <a:gd name="T17" fmla="*/ 2888 h 520"/>
                <a:gd name="T18" fmla="*/ 0 w 456"/>
                <a:gd name="T19" fmla="*/ 2753 h 520"/>
                <a:gd name="T20" fmla="*/ 0 w 456"/>
                <a:gd name="T21" fmla="*/ 0 h 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6" h="5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10"/>
                    <a:pt x="11" y="520"/>
                    <a:pt x="24" y="520"/>
                  </a:cubicBezTo>
                  <a:cubicBezTo>
                    <a:pt x="432" y="520"/>
                    <a:pt x="432" y="520"/>
                    <a:pt x="432" y="520"/>
                  </a:cubicBezTo>
                  <a:cubicBezTo>
                    <a:pt x="445" y="520"/>
                    <a:pt x="456" y="510"/>
                    <a:pt x="456" y="496"/>
                  </a:cubicBezTo>
                  <a:cubicBezTo>
                    <a:pt x="456" y="488"/>
                    <a:pt x="456" y="488"/>
                    <a:pt x="456" y="488"/>
                  </a:cubicBezTo>
                  <a:cubicBezTo>
                    <a:pt x="456" y="502"/>
                    <a:pt x="445" y="512"/>
                    <a:pt x="432" y="512"/>
                  </a:cubicBezTo>
                  <a:cubicBezTo>
                    <a:pt x="24" y="512"/>
                    <a:pt x="24" y="512"/>
                    <a:pt x="24" y="512"/>
                  </a:cubicBezTo>
                  <a:cubicBezTo>
                    <a:pt x="11" y="512"/>
                    <a:pt x="0" y="502"/>
                    <a:pt x="0" y="4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10" name="Freeform 931"/>
            <p:cNvSpPr>
              <a:spLocks/>
            </p:cNvSpPr>
            <p:nvPr/>
          </p:nvSpPr>
          <p:spPr bwMode="auto">
            <a:xfrm>
              <a:off x="-598" y="3730"/>
              <a:ext cx="0" cy="5"/>
            </a:xfrm>
            <a:custGeom>
              <a:avLst/>
              <a:gdLst>
                <a:gd name="T0" fmla="*/ 0 h 2"/>
                <a:gd name="T1" fmla="*/ 13 h 2"/>
                <a:gd name="T2" fmla="*/ 8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D2DCE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11" name="Freeform 932"/>
            <p:cNvSpPr>
              <a:spLocks/>
            </p:cNvSpPr>
            <p:nvPr/>
          </p:nvSpPr>
          <p:spPr bwMode="auto">
            <a:xfrm>
              <a:off x="-1663" y="3571"/>
              <a:ext cx="1046" cy="1254"/>
            </a:xfrm>
            <a:custGeom>
              <a:avLst/>
              <a:gdLst>
                <a:gd name="T0" fmla="*/ 2396 w 440"/>
                <a:gd name="T1" fmla="*/ 2978 h 528"/>
                <a:gd name="T2" fmla="*/ 90 w 440"/>
                <a:gd name="T3" fmla="*/ 2978 h 528"/>
                <a:gd name="T4" fmla="*/ 0 w 440"/>
                <a:gd name="T5" fmla="*/ 2888 h 528"/>
                <a:gd name="T6" fmla="*/ 0 w 440"/>
                <a:gd name="T7" fmla="*/ 90 h 528"/>
                <a:gd name="T8" fmla="*/ 90 w 440"/>
                <a:gd name="T9" fmla="*/ 0 h 528"/>
                <a:gd name="T10" fmla="*/ 2147 w 440"/>
                <a:gd name="T11" fmla="*/ 0 h 528"/>
                <a:gd name="T12" fmla="*/ 2487 w 440"/>
                <a:gd name="T13" fmla="*/ 340 h 528"/>
                <a:gd name="T14" fmla="*/ 2487 w 440"/>
                <a:gd name="T15" fmla="*/ 2888 h 528"/>
                <a:gd name="T16" fmla="*/ 2396 w 440"/>
                <a:gd name="T17" fmla="*/ 2978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" h="528">
                  <a:moveTo>
                    <a:pt x="424" y="528"/>
                  </a:moveTo>
                  <a:cubicBezTo>
                    <a:pt x="16" y="528"/>
                    <a:pt x="16" y="528"/>
                    <a:pt x="16" y="528"/>
                  </a:cubicBezTo>
                  <a:cubicBezTo>
                    <a:pt x="7" y="528"/>
                    <a:pt x="0" y="521"/>
                    <a:pt x="0" y="5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40" y="512"/>
                    <a:pt x="440" y="512"/>
                    <a:pt x="440" y="512"/>
                  </a:cubicBezTo>
                  <a:cubicBezTo>
                    <a:pt x="440" y="521"/>
                    <a:pt x="433" y="528"/>
                    <a:pt x="424" y="5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12" name="Freeform 933"/>
            <p:cNvSpPr>
              <a:spLocks noEditPoints="1"/>
            </p:cNvSpPr>
            <p:nvPr/>
          </p:nvSpPr>
          <p:spPr bwMode="auto">
            <a:xfrm>
              <a:off x="-1682" y="3552"/>
              <a:ext cx="1084" cy="1292"/>
            </a:xfrm>
            <a:custGeom>
              <a:avLst/>
              <a:gdLst>
                <a:gd name="T0" fmla="*/ 2441 w 456"/>
                <a:gd name="T1" fmla="*/ 3069 h 544"/>
                <a:gd name="T2" fmla="*/ 136 w 456"/>
                <a:gd name="T3" fmla="*/ 3069 h 544"/>
                <a:gd name="T4" fmla="*/ 0 w 456"/>
                <a:gd name="T5" fmla="*/ 2933 h 544"/>
                <a:gd name="T6" fmla="*/ 0 w 456"/>
                <a:gd name="T7" fmla="*/ 135 h 544"/>
                <a:gd name="T8" fmla="*/ 136 w 456"/>
                <a:gd name="T9" fmla="*/ 0 h 544"/>
                <a:gd name="T10" fmla="*/ 2192 w 456"/>
                <a:gd name="T11" fmla="*/ 0 h 544"/>
                <a:gd name="T12" fmla="*/ 2227 w 456"/>
                <a:gd name="T13" fmla="*/ 12 h 544"/>
                <a:gd name="T14" fmla="*/ 2565 w 456"/>
                <a:gd name="T15" fmla="*/ 356 h 544"/>
                <a:gd name="T16" fmla="*/ 2577 w 456"/>
                <a:gd name="T17" fmla="*/ 385 h 544"/>
                <a:gd name="T18" fmla="*/ 2577 w 456"/>
                <a:gd name="T19" fmla="*/ 2933 h 544"/>
                <a:gd name="T20" fmla="*/ 2441 w 456"/>
                <a:gd name="T21" fmla="*/ 3069 h 544"/>
                <a:gd name="T22" fmla="*/ 136 w 456"/>
                <a:gd name="T23" fmla="*/ 90 h 544"/>
                <a:gd name="T24" fmla="*/ 90 w 456"/>
                <a:gd name="T25" fmla="*/ 135 h 544"/>
                <a:gd name="T26" fmla="*/ 90 w 456"/>
                <a:gd name="T27" fmla="*/ 2933 h 544"/>
                <a:gd name="T28" fmla="*/ 136 w 456"/>
                <a:gd name="T29" fmla="*/ 2978 h 544"/>
                <a:gd name="T30" fmla="*/ 2441 w 456"/>
                <a:gd name="T31" fmla="*/ 2978 h 544"/>
                <a:gd name="T32" fmla="*/ 2487 w 456"/>
                <a:gd name="T33" fmla="*/ 2933 h 544"/>
                <a:gd name="T34" fmla="*/ 2487 w 456"/>
                <a:gd name="T35" fmla="*/ 406 h 544"/>
                <a:gd name="T36" fmla="*/ 2175 w 456"/>
                <a:gd name="T37" fmla="*/ 90 h 544"/>
                <a:gd name="T38" fmla="*/ 136 w 456"/>
                <a:gd name="T39" fmla="*/ 90 h 5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6" h="544">
                  <a:moveTo>
                    <a:pt x="432" y="544"/>
                  </a:moveTo>
                  <a:cubicBezTo>
                    <a:pt x="24" y="544"/>
                    <a:pt x="24" y="544"/>
                    <a:pt x="24" y="544"/>
                  </a:cubicBezTo>
                  <a:cubicBezTo>
                    <a:pt x="11" y="544"/>
                    <a:pt x="0" y="534"/>
                    <a:pt x="0" y="5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90" y="0"/>
                    <a:pt x="392" y="1"/>
                    <a:pt x="394" y="2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64"/>
                    <a:pt x="456" y="66"/>
                    <a:pt x="456" y="68"/>
                  </a:cubicBezTo>
                  <a:cubicBezTo>
                    <a:pt x="456" y="520"/>
                    <a:pt x="456" y="520"/>
                    <a:pt x="456" y="520"/>
                  </a:cubicBezTo>
                  <a:cubicBezTo>
                    <a:pt x="456" y="534"/>
                    <a:pt x="445" y="544"/>
                    <a:pt x="432" y="544"/>
                  </a:cubicBezTo>
                  <a:moveTo>
                    <a:pt x="24" y="16"/>
                  </a:moveTo>
                  <a:cubicBezTo>
                    <a:pt x="20" y="16"/>
                    <a:pt x="16" y="19"/>
                    <a:pt x="16" y="24"/>
                  </a:cubicBezTo>
                  <a:cubicBezTo>
                    <a:pt x="16" y="520"/>
                    <a:pt x="16" y="520"/>
                    <a:pt x="16" y="520"/>
                  </a:cubicBezTo>
                  <a:cubicBezTo>
                    <a:pt x="16" y="525"/>
                    <a:pt x="20" y="528"/>
                    <a:pt x="24" y="528"/>
                  </a:cubicBezTo>
                  <a:cubicBezTo>
                    <a:pt x="432" y="528"/>
                    <a:pt x="432" y="528"/>
                    <a:pt x="432" y="528"/>
                  </a:cubicBezTo>
                  <a:cubicBezTo>
                    <a:pt x="436" y="528"/>
                    <a:pt x="440" y="525"/>
                    <a:pt x="440" y="520"/>
                  </a:cubicBezTo>
                  <a:cubicBezTo>
                    <a:pt x="440" y="72"/>
                    <a:pt x="440" y="72"/>
                    <a:pt x="440" y="72"/>
                  </a:cubicBezTo>
                  <a:cubicBezTo>
                    <a:pt x="385" y="16"/>
                    <a:pt x="385" y="16"/>
                    <a:pt x="385" y="16"/>
                  </a:cubicBezTo>
                  <a:cubicBezTo>
                    <a:pt x="24" y="16"/>
                    <a:pt x="24" y="16"/>
                    <a:pt x="24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13" name="Freeform 934"/>
            <p:cNvSpPr>
              <a:spLocks/>
            </p:cNvSpPr>
            <p:nvPr/>
          </p:nvSpPr>
          <p:spPr bwMode="auto">
            <a:xfrm>
              <a:off x="-760" y="3597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BE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14" name="Freeform 935"/>
            <p:cNvSpPr>
              <a:spLocks/>
            </p:cNvSpPr>
            <p:nvPr/>
          </p:nvSpPr>
          <p:spPr bwMode="auto">
            <a:xfrm>
              <a:off x="-760" y="3597"/>
              <a:ext cx="116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15" name="Freeform 936"/>
            <p:cNvSpPr>
              <a:spLocks/>
            </p:cNvSpPr>
            <p:nvPr/>
          </p:nvSpPr>
          <p:spPr bwMode="auto">
            <a:xfrm>
              <a:off x="-760" y="3571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8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16" name="Freeform 937"/>
            <p:cNvSpPr>
              <a:spLocks/>
            </p:cNvSpPr>
            <p:nvPr/>
          </p:nvSpPr>
          <p:spPr bwMode="auto">
            <a:xfrm>
              <a:off x="-760" y="3571"/>
              <a:ext cx="143" cy="143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17" name="Freeform 938"/>
            <p:cNvSpPr>
              <a:spLocks noEditPoints="1"/>
            </p:cNvSpPr>
            <p:nvPr/>
          </p:nvSpPr>
          <p:spPr bwMode="auto">
            <a:xfrm>
              <a:off x="-779" y="3550"/>
              <a:ext cx="181" cy="183"/>
            </a:xfrm>
            <a:custGeom>
              <a:avLst/>
              <a:gdLst>
                <a:gd name="T0" fmla="*/ 386 w 76"/>
                <a:gd name="T1" fmla="*/ 435 h 77"/>
                <a:gd name="T2" fmla="*/ 386 w 76"/>
                <a:gd name="T3" fmla="*/ 435 h 77"/>
                <a:gd name="T4" fmla="*/ 45 w 76"/>
                <a:gd name="T5" fmla="*/ 435 h 77"/>
                <a:gd name="T6" fmla="*/ 0 w 76"/>
                <a:gd name="T7" fmla="*/ 390 h 77"/>
                <a:gd name="T8" fmla="*/ 0 w 76"/>
                <a:gd name="T9" fmla="*/ 50 h 77"/>
                <a:gd name="T10" fmla="*/ 29 w 76"/>
                <a:gd name="T11" fmla="*/ 5 h 77"/>
                <a:gd name="T12" fmla="*/ 79 w 76"/>
                <a:gd name="T13" fmla="*/ 17 h 77"/>
                <a:gd name="T14" fmla="*/ 414 w 76"/>
                <a:gd name="T15" fmla="*/ 356 h 77"/>
                <a:gd name="T16" fmla="*/ 431 w 76"/>
                <a:gd name="T17" fmla="*/ 390 h 77"/>
                <a:gd name="T18" fmla="*/ 386 w 76"/>
                <a:gd name="T19" fmla="*/ 435 h 77"/>
                <a:gd name="T20" fmla="*/ 91 w 76"/>
                <a:gd name="T21" fmla="*/ 345 h 77"/>
                <a:gd name="T22" fmla="*/ 279 w 76"/>
                <a:gd name="T23" fmla="*/ 345 h 77"/>
                <a:gd name="T24" fmla="*/ 91 w 76"/>
                <a:gd name="T25" fmla="*/ 159 h 77"/>
                <a:gd name="T26" fmla="*/ 91 w 76"/>
                <a:gd name="T27" fmla="*/ 345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6" h="77">
                  <a:moveTo>
                    <a:pt x="68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4" y="77"/>
                    <a:pt x="0" y="74"/>
                    <a:pt x="0" y="6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1"/>
                    <a:pt x="14" y="3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5" y="65"/>
                    <a:pt x="76" y="67"/>
                    <a:pt x="76" y="69"/>
                  </a:cubicBezTo>
                  <a:cubicBezTo>
                    <a:pt x="76" y="74"/>
                    <a:pt x="73" y="77"/>
                    <a:pt x="68" y="77"/>
                  </a:cubicBezTo>
                  <a:close/>
                  <a:moveTo>
                    <a:pt x="16" y="61"/>
                  </a:moveTo>
                  <a:cubicBezTo>
                    <a:pt x="49" y="61"/>
                    <a:pt x="49" y="61"/>
                    <a:pt x="49" y="61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61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18" name="Rectangle 939"/>
            <p:cNvSpPr>
              <a:spLocks noChangeArrowheads="1"/>
            </p:cNvSpPr>
            <p:nvPr/>
          </p:nvSpPr>
          <p:spPr bwMode="auto">
            <a:xfrm>
              <a:off x="-1397" y="4167"/>
              <a:ext cx="242" cy="38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19" name="Rectangle 940"/>
            <p:cNvSpPr>
              <a:spLocks noChangeArrowheads="1"/>
            </p:cNvSpPr>
            <p:nvPr/>
          </p:nvSpPr>
          <p:spPr bwMode="auto">
            <a:xfrm>
              <a:off x="-1397" y="4167"/>
              <a:ext cx="242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20" name="Rectangle 941"/>
            <p:cNvSpPr>
              <a:spLocks noChangeArrowheads="1"/>
            </p:cNvSpPr>
            <p:nvPr/>
          </p:nvSpPr>
          <p:spPr bwMode="auto">
            <a:xfrm>
              <a:off x="-1419" y="3920"/>
              <a:ext cx="38" cy="209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21" name="Rectangle 942"/>
            <p:cNvSpPr>
              <a:spLocks noChangeArrowheads="1"/>
            </p:cNvSpPr>
            <p:nvPr/>
          </p:nvSpPr>
          <p:spPr bwMode="auto">
            <a:xfrm>
              <a:off x="-1419" y="3920"/>
              <a:ext cx="3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22" name="Rectangle 943"/>
            <p:cNvSpPr>
              <a:spLocks noChangeArrowheads="1"/>
            </p:cNvSpPr>
            <p:nvPr/>
          </p:nvSpPr>
          <p:spPr bwMode="auto">
            <a:xfrm>
              <a:off x="-1076" y="3930"/>
              <a:ext cx="38" cy="249"/>
            </a:xfrm>
            <a:prstGeom prst="rect">
              <a:avLst/>
            </a:pr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23" name="Rectangle 944"/>
            <p:cNvSpPr>
              <a:spLocks noChangeArrowheads="1"/>
            </p:cNvSpPr>
            <p:nvPr/>
          </p:nvSpPr>
          <p:spPr bwMode="auto">
            <a:xfrm>
              <a:off x="-1076" y="3930"/>
              <a:ext cx="38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24" name="Freeform 945"/>
            <p:cNvSpPr>
              <a:spLocks noEditPoints="1"/>
            </p:cNvSpPr>
            <p:nvPr/>
          </p:nvSpPr>
          <p:spPr bwMode="auto">
            <a:xfrm>
              <a:off x="-1076" y="4196"/>
              <a:ext cx="38" cy="342"/>
            </a:xfrm>
            <a:custGeom>
              <a:avLst/>
              <a:gdLst>
                <a:gd name="T0" fmla="*/ 38 w 38"/>
                <a:gd name="T1" fmla="*/ 266 h 342"/>
                <a:gd name="T2" fmla="*/ 0 w 38"/>
                <a:gd name="T3" fmla="*/ 266 h 342"/>
                <a:gd name="T4" fmla="*/ 0 w 38"/>
                <a:gd name="T5" fmla="*/ 342 h 342"/>
                <a:gd name="T6" fmla="*/ 38 w 38"/>
                <a:gd name="T7" fmla="*/ 342 h 342"/>
                <a:gd name="T8" fmla="*/ 38 w 38"/>
                <a:gd name="T9" fmla="*/ 266 h 342"/>
                <a:gd name="T10" fmla="*/ 38 w 38"/>
                <a:gd name="T11" fmla="*/ 133 h 342"/>
                <a:gd name="T12" fmla="*/ 0 w 38"/>
                <a:gd name="T13" fmla="*/ 133 h 342"/>
                <a:gd name="T14" fmla="*/ 0 w 38"/>
                <a:gd name="T15" fmla="*/ 209 h 342"/>
                <a:gd name="T16" fmla="*/ 38 w 38"/>
                <a:gd name="T17" fmla="*/ 209 h 342"/>
                <a:gd name="T18" fmla="*/ 38 w 38"/>
                <a:gd name="T19" fmla="*/ 133 h 342"/>
                <a:gd name="T20" fmla="*/ 38 w 38"/>
                <a:gd name="T21" fmla="*/ 0 h 342"/>
                <a:gd name="T22" fmla="*/ 0 w 38"/>
                <a:gd name="T23" fmla="*/ 0 h 342"/>
                <a:gd name="T24" fmla="*/ 0 w 38"/>
                <a:gd name="T25" fmla="*/ 76 h 342"/>
                <a:gd name="T26" fmla="*/ 38 w 38"/>
                <a:gd name="T27" fmla="*/ 76 h 342"/>
                <a:gd name="T28" fmla="*/ 38 w 38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8" h="342">
                  <a:moveTo>
                    <a:pt x="38" y="266"/>
                  </a:moveTo>
                  <a:lnTo>
                    <a:pt x="0" y="266"/>
                  </a:lnTo>
                  <a:lnTo>
                    <a:pt x="0" y="342"/>
                  </a:lnTo>
                  <a:lnTo>
                    <a:pt x="38" y="342"/>
                  </a:lnTo>
                  <a:lnTo>
                    <a:pt x="38" y="266"/>
                  </a:lnTo>
                  <a:close/>
                  <a:moveTo>
                    <a:pt x="38" y="133"/>
                  </a:moveTo>
                  <a:lnTo>
                    <a:pt x="0" y="133"/>
                  </a:lnTo>
                  <a:lnTo>
                    <a:pt x="0" y="209"/>
                  </a:lnTo>
                  <a:lnTo>
                    <a:pt x="38" y="209"/>
                  </a:lnTo>
                  <a:lnTo>
                    <a:pt x="38" y="133"/>
                  </a:lnTo>
                  <a:close/>
                  <a:moveTo>
                    <a:pt x="3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38" y="7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AD4D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25" name="Freeform 946"/>
            <p:cNvSpPr>
              <a:spLocks noEditPoints="1"/>
            </p:cNvSpPr>
            <p:nvPr/>
          </p:nvSpPr>
          <p:spPr bwMode="auto">
            <a:xfrm>
              <a:off x="-1076" y="4196"/>
              <a:ext cx="38" cy="342"/>
            </a:xfrm>
            <a:custGeom>
              <a:avLst/>
              <a:gdLst>
                <a:gd name="T0" fmla="*/ 38 w 38"/>
                <a:gd name="T1" fmla="*/ 266 h 342"/>
                <a:gd name="T2" fmla="*/ 0 w 38"/>
                <a:gd name="T3" fmla="*/ 266 h 342"/>
                <a:gd name="T4" fmla="*/ 0 w 38"/>
                <a:gd name="T5" fmla="*/ 342 h 342"/>
                <a:gd name="T6" fmla="*/ 38 w 38"/>
                <a:gd name="T7" fmla="*/ 342 h 342"/>
                <a:gd name="T8" fmla="*/ 38 w 38"/>
                <a:gd name="T9" fmla="*/ 266 h 342"/>
                <a:gd name="T10" fmla="*/ 38 w 38"/>
                <a:gd name="T11" fmla="*/ 133 h 342"/>
                <a:gd name="T12" fmla="*/ 0 w 38"/>
                <a:gd name="T13" fmla="*/ 133 h 342"/>
                <a:gd name="T14" fmla="*/ 0 w 38"/>
                <a:gd name="T15" fmla="*/ 209 h 342"/>
                <a:gd name="T16" fmla="*/ 38 w 38"/>
                <a:gd name="T17" fmla="*/ 209 h 342"/>
                <a:gd name="T18" fmla="*/ 38 w 38"/>
                <a:gd name="T19" fmla="*/ 133 h 342"/>
                <a:gd name="T20" fmla="*/ 38 w 38"/>
                <a:gd name="T21" fmla="*/ 0 h 342"/>
                <a:gd name="T22" fmla="*/ 0 w 38"/>
                <a:gd name="T23" fmla="*/ 0 h 342"/>
                <a:gd name="T24" fmla="*/ 0 w 38"/>
                <a:gd name="T25" fmla="*/ 76 h 342"/>
                <a:gd name="T26" fmla="*/ 38 w 38"/>
                <a:gd name="T27" fmla="*/ 76 h 342"/>
                <a:gd name="T28" fmla="*/ 38 w 38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8" h="342">
                  <a:moveTo>
                    <a:pt x="38" y="266"/>
                  </a:moveTo>
                  <a:lnTo>
                    <a:pt x="0" y="266"/>
                  </a:lnTo>
                  <a:lnTo>
                    <a:pt x="0" y="342"/>
                  </a:lnTo>
                  <a:lnTo>
                    <a:pt x="38" y="342"/>
                  </a:lnTo>
                  <a:lnTo>
                    <a:pt x="38" y="266"/>
                  </a:lnTo>
                  <a:moveTo>
                    <a:pt x="38" y="133"/>
                  </a:moveTo>
                  <a:lnTo>
                    <a:pt x="0" y="133"/>
                  </a:lnTo>
                  <a:lnTo>
                    <a:pt x="0" y="209"/>
                  </a:lnTo>
                  <a:lnTo>
                    <a:pt x="38" y="209"/>
                  </a:lnTo>
                  <a:lnTo>
                    <a:pt x="38" y="133"/>
                  </a:lnTo>
                  <a:moveTo>
                    <a:pt x="3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38" y="76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26" name="Freeform 947"/>
            <p:cNvSpPr>
              <a:spLocks/>
            </p:cNvSpPr>
            <p:nvPr/>
          </p:nvSpPr>
          <p:spPr bwMode="auto">
            <a:xfrm>
              <a:off x="-1490" y="3828"/>
              <a:ext cx="178" cy="180"/>
            </a:xfrm>
            <a:custGeom>
              <a:avLst/>
              <a:gdLst>
                <a:gd name="T0" fmla="*/ 164 w 75"/>
                <a:gd name="T1" fmla="*/ 398 h 76"/>
                <a:gd name="T2" fmla="*/ 28 w 75"/>
                <a:gd name="T3" fmla="*/ 258 h 76"/>
                <a:gd name="T4" fmla="*/ 28 w 75"/>
                <a:gd name="T5" fmla="*/ 168 h 76"/>
                <a:gd name="T6" fmla="*/ 164 w 75"/>
                <a:gd name="T7" fmla="*/ 28 h 76"/>
                <a:gd name="T8" fmla="*/ 259 w 75"/>
                <a:gd name="T9" fmla="*/ 28 h 76"/>
                <a:gd name="T10" fmla="*/ 401 w 75"/>
                <a:gd name="T11" fmla="*/ 168 h 76"/>
                <a:gd name="T12" fmla="*/ 401 w 75"/>
                <a:gd name="T13" fmla="*/ 258 h 76"/>
                <a:gd name="T14" fmla="*/ 259 w 75"/>
                <a:gd name="T15" fmla="*/ 398 h 76"/>
                <a:gd name="T16" fmla="*/ 164 w 75"/>
                <a:gd name="T17" fmla="*/ 398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76">
                  <a:moveTo>
                    <a:pt x="29" y="71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0" y="42"/>
                    <a:pt x="0" y="34"/>
                    <a:pt x="5" y="3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0"/>
                    <a:pt x="41" y="0"/>
                    <a:pt x="46" y="5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5" y="34"/>
                    <a:pt x="75" y="42"/>
                    <a:pt x="71" y="46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6"/>
                    <a:pt x="34" y="76"/>
                    <a:pt x="29" y="71"/>
                  </a:cubicBezTo>
                  <a:close/>
                </a:path>
              </a:pathLst>
            </a:cu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27" name="Freeform 948"/>
            <p:cNvSpPr>
              <a:spLocks/>
            </p:cNvSpPr>
            <p:nvPr/>
          </p:nvSpPr>
          <p:spPr bwMode="auto">
            <a:xfrm>
              <a:off x="-1487" y="4096"/>
              <a:ext cx="173" cy="173"/>
            </a:xfrm>
            <a:custGeom>
              <a:avLst/>
              <a:gdLst>
                <a:gd name="T0" fmla="*/ 344 w 73"/>
                <a:gd name="T1" fmla="*/ 410 h 73"/>
                <a:gd name="T2" fmla="*/ 66 w 73"/>
                <a:gd name="T3" fmla="*/ 410 h 73"/>
                <a:gd name="T4" fmla="*/ 0 w 73"/>
                <a:gd name="T5" fmla="*/ 344 h 73"/>
                <a:gd name="T6" fmla="*/ 0 w 73"/>
                <a:gd name="T7" fmla="*/ 62 h 73"/>
                <a:gd name="T8" fmla="*/ 66 w 73"/>
                <a:gd name="T9" fmla="*/ 0 h 73"/>
                <a:gd name="T10" fmla="*/ 344 w 73"/>
                <a:gd name="T11" fmla="*/ 0 h 73"/>
                <a:gd name="T12" fmla="*/ 410 w 73"/>
                <a:gd name="T13" fmla="*/ 62 h 73"/>
                <a:gd name="T14" fmla="*/ 410 w 73"/>
                <a:gd name="T15" fmla="*/ 344 h 73"/>
                <a:gd name="T16" fmla="*/ 344 w 73"/>
                <a:gd name="T17" fmla="*/ 41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73">
                  <a:moveTo>
                    <a:pt x="61" y="73"/>
                  </a:moveTo>
                  <a:cubicBezTo>
                    <a:pt x="12" y="73"/>
                    <a:pt x="12" y="73"/>
                    <a:pt x="12" y="73"/>
                  </a:cubicBezTo>
                  <a:cubicBezTo>
                    <a:pt x="5" y="73"/>
                    <a:pt x="0" y="68"/>
                    <a:pt x="0" y="6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8" y="0"/>
                    <a:pt x="73" y="5"/>
                    <a:pt x="73" y="1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8"/>
                    <a:pt x="68" y="73"/>
                    <a:pt x="61" y="73"/>
                  </a:cubicBezTo>
                  <a:close/>
                </a:path>
              </a:pathLst>
            </a:custGeom>
            <a:solidFill>
              <a:srgbClr val="FF4E4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28" name="Freeform 949"/>
            <p:cNvSpPr>
              <a:spLocks/>
            </p:cNvSpPr>
            <p:nvPr/>
          </p:nvSpPr>
          <p:spPr bwMode="auto">
            <a:xfrm>
              <a:off x="-1238" y="3782"/>
              <a:ext cx="361" cy="148"/>
            </a:xfrm>
            <a:custGeom>
              <a:avLst/>
              <a:gdLst>
                <a:gd name="T0" fmla="*/ 796 w 152"/>
                <a:gd name="T1" fmla="*/ 353 h 62"/>
                <a:gd name="T2" fmla="*/ 69 w 152"/>
                <a:gd name="T3" fmla="*/ 353 h 62"/>
                <a:gd name="T4" fmla="*/ 0 w 152"/>
                <a:gd name="T5" fmla="*/ 284 h 62"/>
                <a:gd name="T6" fmla="*/ 0 w 152"/>
                <a:gd name="T7" fmla="*/ 69 h 62"/>
                <a:gd name="T8" fmla="*/ 69 w 152"/>
                <a:gd name="T9" fmla="*/ 0 h 62"/>
                <a:gd name="T10" fmla="*/ 796 w 152"/>
                <a:gd name="T11" fmla="*/ 0 h 62"/>
                <a:gd name="T12" fmla="*/ 857 w 152"/>
                <a:gd name="T13" fmla="*/ 69 h 62"/>
                <a:gd name="T14" fmla="*/ 857 w 152"/>
                <a:gd name="T15" fmla="*/ 284 h 62"/>
                <a:gd name="T16" fmla="*/ 796 w 152"/>
                <a:gd name="T17" fmla="*/ 353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62">
                  <a:moveTo>
                    <a:pt x="141" y="62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6"/>
                    <a:pt x="0" y="5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7" y="0"/>
                    <a:pt x="152" y="5"/>
                    <a:pt x="152" y="12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2" y="56"/>
                    <a:pt x="147" y="62"/>
                    <a:pt x="141" y="62"/>
                  </a:cubicBezTo>
                  <a:close/>
                </a:path>
              </a:pathLst>
            </a:custGeom>
            <a:solidFill>
              <a:srgbClr val="FFBD1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29" name="Freeform 950"/>
            <p:cNvSpPr>
              <a:spLocks/>
            </p:cNvSpPr>
            <p:nvPr/>
          </p:nvSpPr>
          <p:spPr bwMode="auto">
            <a:xfrm>
              <a:off x="-1214" y="4025"/>
              <a:ext cx="316" cy="316"/>
            </a:xfrm>
            <a:custGeom>
              <a:avLst/>
              <a:gdLst>
                <a:gd name="T0" fmla="*/ 328 w 133"/>
                <a:gd name="T1" fmla="*/ 722 h 133"/>
                <a:gd name="T2" fmla="*/ 24 w 133"/>
                <a:gd name="T3" fmla="*/ 418 h 133"/>
                <a:gd name="T4" fmla="*/ 24 w 133"/>
                <a:gd name="T5" fmla="*/ 328 h 133"/>
                <a:gd name="T6" fmla="*/ 328 w 133"/>
                <a:gd name="T7" fmla="*/ 24 h 133"/>
                <a:gd name="T8" fmla="*/ 423 w 133"/>
                <a:gd name="T9" fmla="*/ 24 h 133"/>
                <a:gd name="T10" fmla="*/ 722 w 133"/>
                <a:gd name="T11" fmla="*/ 328 h 133"/>
                <a:gd name="T12" fmla="*/ 722 w 133"/>
                <a:gd name="T13" fmla="*/ 418 h 133"/>
                <a:gd name="T14" fmla="*/ 423 w 133"/>
                <a:gd name="T15" fmla="*/ 722 h 133"/>
                <a:gd name="T16" fmla="*/ 328 w 133"/>
                <a:gd name="T17" fmla="*/ 722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3" h="133">
                  <a:moveTo>
                    <a:pt x="58" y="128"/>
                  </a:moveTo>
                  <a:cubicBezTo>
                    <a:pt x="4" y="74"/>
                    <a:pt x="4" y="74"/>
                    <a:pt x="4" y="74"/>
                  </a:cubicBezTo>
                  <a:cubicBezTo>
                    <a:pt x="0" y="70"/>
                    <a:pt x="0" y="63"/>
                    <a:pt x="4" y="58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63" y="0"/>
                    <a:pt x="70" y="0"/>
                    <a:pt x="75" y="4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33" y="63"/>
                    <a:pt x="133" y="70"/>
                    <a:pt x="128" y="74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0" y="133"/>
                    <a:pt x="63" y="133"/>
                    <a:pt x="58" y="128"/>
                  </a:cubicBez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  <p:sp>
          <p:nvSpPr>
            <p:cNvPr id="230" name="Oval 951"/>
            <p:cNvSpPr>
              <a:spLocks noChangeArrowheads="1"/>
            </p:cNvSpPr>
            <p:nvPr/>
          </p:nvSpPr>
          <p:spPr bwMode="auto">
            <a:xfrm>
              <a:off x="-1148" y="4523"/>
              <a:ext cx="181" cy="181"/>
            </a:xfrm>
            <a:prstGeom prst="ellipse">
              <a:avLst/>
            </a:prstGeom>
            <a:solidFill>
              <a:srgbClr val="4AC6C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228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2pPr>
              <a:lvl3pPr indent="457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3pPr>
              <a:lvl4pPr indent="6858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4pPr>
              <a:lvl5pPr indent="914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5pPr>
              <a:lvl6pPr indent="22860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6pPr>
              <a:lvl7pPr indent="27432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7pPr>
              <a:lvl8pPr indent="32004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8pPr>
              <a:lvl9pPr indent="3657600"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lvl9pPr>
            </a:lstStyle>
            <a:p>
              <a:endParaRPr lang="en-US"/>
            </a:p>
          </p:txBody>
        </p:sp>
      </p:grpSp>
      <p:sp>
        <p:nvSpPr>
          <p:cNvPr id="341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r>
              <a:rPr lang="fr-FR" altLang="zh-TW" dirty="0" smtClean="0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13023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基本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114</Template>
  <TotalTime>2843</TotalTime>
  <Words>328</Words>
  <Application>Microsoft Office PowerPoint</Application>
  <PresentationFormat>如螢幕大小 (4:3)</PresentationFormat>
  <Paragraphs>100</Paragraphs>
  <Slides>26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7" baseType="lpstr">
      <vt:lpstr>Circular Pro Bold</vt:lpstr>
      <vt:lpstr>Circular Pro Book</vt:lpstr>
      <vt:lpstr>Gill Sans</vt:lpstr>
      <vt:lpstr>MS PGothic</vt:lpstr>
      <vt:lpstr>Microsoft JhengHei</vt:lpstr>
      <vt:lpstr>Microsoft JhengHei</vt:lpstr>
      <vt:lpstr>新細明體</vt:lpstr>
      <vt:lpstr>Arial</vt:lpstr>
      <vt:lpstr>Calibri</vt:lpstr>
      <vt:lpstr>Helvetica</vt:lpstr>
      <vt:lpstr>基本</vt:lpstr>
      <vt:lpstr>PowerPoint 簡報</vt:lpstr>
      <vt:lpstr>PowerPoint 簡報</vt:lpstr>
      <vt:lpstr>Who use the TEMPO</vt:lpstr>
      <vt:lpstr>Who use TEMPO Timesheet</vt:lpstr>
      <vt:lpstr>How it works</vt:lpstr>
      <vt:lpstr>Time tracking and planning</vt:lpstr>
      <vt:lpstr>Team Members</vt:lpstr>
      <vt:lpstr>Project Managers</vt:lpstr>
      <vt:lpstr>Executives</vt:lpstr>
      <vt:lpstr>Tempo Advantage</vt:lpstr>
      <vt:lpstr>What can tempo do</vt:lpstr>
      <vt:lpstr>Overviews</vt:lpstr>
      <vt:lpstr>Plan times</vt:lpstr>
      <vt:lpstr>Real-time response</vt:lpstr>
      <vt:lpstr>Traking bar by member</vt:lpstr>
      <vt:lpstr>Traking bar by Issue</vt:lpstr>
      <vt:lpstr>Traking bar by Project</vt:lpstr>
      <vt:lpstr>Traking bar by …</vt:lpstr>
      <vt:lpstr>Working time Calendar</vt:lpstr>
      <vt:lpstr>Time report</vt:lpstr>
      <vt:lpstr>Click and run</vt:lpstr>
      <vt:lpstr>Okay, now...</vt:lpstr>
      <vt:lpstr>PowerPoint 簡報</vt:lpstr>
      <vt:lpstr>What’s more?</vt:lpstr>
      <vt:lpstr>Q&amp;A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Leon</dc:creator>
  <cp:lastModifiedBy>Vic</cp:lastModifiedBy>
  <cp:revision>158</cp:revision>
  <dcterms:created xsi:type="dcterms:W3CDTF">2012-08-21T16:10:26Z</dcterms:created>
  <dcterms:modified xsi:type="dcterms:W3CDTF">2017-09-05T02:04:04Z</dcterms:modified>
</cp:coreProperties>
</file>