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05" r:id="rId2"/>
    <p:sldId id="441" r:id="rId3"/>
    <p:sldId id="442" r:id="rId4"/>
    <p:sldId id="447" r:id="rId5"/>
    <p:sldId id="448" r:id="rId6"/>
    <p:sldId id="449" r:id="rId7"/>
    <p:sldId id="443" r:id="rId8"/>
    <p:sldId id="444" r:id="rId9"/>
    <p:sldId id="445" r:id="rId10"/>
    <p:sldId id="446" r:id="rId11"/>
    <p:sldId id="406" r:id="rId12"/>
    <p:sldId id="407" r:id="rId13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94660"/>
  </p:normalViewPr>
  <p:slideViewPr>
    <p:cSldViewPr>
      <p:cViewPr varScale="1">
        <p:scale>
          <a:sx n="107" d="100"/>
          <a:sy n="107" d="100"/>
        </p:scale>
        <p:origin x="186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ea typeface="微軟正黑體" panose="020B0604030504040204" pitchFamily="34" charset="-120"/>
              </a:rPr>
              <a:t>www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86839-249D-459A-99BA-E624813789DE}" type="datetimeFigureOut">
              <a:rPr lang="zh-TW" altLang="en-US" smtClean="0">
                <a:ea typeface="微軟正黑體" panose="020B0604030504040204" pitchFamily="34" charset="-120"/>
              </a:rPr>
              <a:t>2018/7/9</a:t>
            </a:fld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F4817-56E8-4F0A-B93C-F99F94404F54}" type="slidenum">
              <a:rPr lang="zh-TW" altLang="en-US" smtClean="0">
                <a:ea typeface="微軟正黑體" panose="020B0604030504040204" pitchFamily="34" charset="-120"/>
              </a:rPr>
              <a:t>‹#›</a:t>
            </a:fld>
            <a:endParaRPr lang="zh-TW" altLang="en-US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3786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 smtClean="0"/>
              <a:t>www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fld id="{52E3D38C-860A-4993-937A-44A351DAF30E}" type="datetimeFigureOut">
              <a:rPr lang="zh-TW" altLang="en-US" smtClean="0"/>
              <a:pPr/>
              <a:t>2018/7/9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fld id="{7C76C089-166B-48E2-AF5E-EDBDBE0331B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6641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首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425" y="2533534"/>
            <a:ext cx="7772400" cy="620980"/>
          </a:xfrm>
        </p:spPr>
        <p:txBody>
          <a:bodyPr/>
          <a:lstStyle>
            <a:lvl1pPr algn="ctr" rtl="0" eaLnBrk="1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defRPr lang="fr-FR" sz="4000" b="1" kern="1200" dirty="0">
                <a:solidFill>
                  <a:srgbClr val="FFFFFF"/>
                </a:solidFill>
                <a:latin typeface="Circular Pro Bold" charset="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en-US" dirty="0" smtClean="0"/>
              <a:t>Course Name CN-#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225" y="3517697"/>
            <a:ext cx="6400800" cy="528464"/>
          </a:xfrm>
        </p:spPr>
        <p:txBody>
          <a:bodyPr/>
          <a:lstStyle>
            <a:lvl1pPr marL="0" indent="0" algn="ctr" rtl="0" eaLnBrk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 lang="fr-FR" sz="3200" kern="1200" dirty="0">
                <a:solidFill>
                  <a:srgbClr val="FFFFFF"/>
                </a:solidFill>
                <a:latin typeface="Circular Pro Book" charset="0"/>
                <a:ea typeface="微軟正黑體" panose="020B0604030504040204" pitchFamily="34" charset="-120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 smtClean="0"/>
              <a:t>Subtitle</a:t>
            </a:r>
            <a:endParaRPr lang="fr-FR" dirty="0"/>
          </a:p>
        </p:txBody>
      </p:sp>
      <p:sp>
        <p:nvSpPr>
          <p:cNvPr id="7" name="頁尾版面配置區 3"/>
          <p:cNvSpPr txBox="1">
            <a:spLocks/>
          </p:cNvSpPr>
          <p:nvPr userDrawn="1"/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CA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  <p:pic>
        <p:nvPicPr>
          <p:cNvPr id="10" name="Picture 38" descr="jira_rbg_white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93096"/>
            <a:ext cx="129539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pPr/>
              <a:t>09/07/2018</a:t>
            </a:fld>
            <a:endParaRPr lang="fr-FR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2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44823"/>
            <a:ext cx="4040188" cy="3300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844823"/>
            <a:ext cx="4041775" cy="33005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B60C79-FF31-4569-A7AC-79746F38DA6C}" type="datetime1">
              <a:rPr lang="fr-FR" altLang="zh-TW" smtClean="0"/>
              <a:t>09/07/2018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www.linksoft.com.tw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8CBA9-F685-4310-90A0-987DC37A405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60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65A507-3392-48C3-8B7A-5A68AE141336}" type="datetime1">
              <a:rPr lang="fr-FR" altLang="zh-TW" smtClean="0"/>
              <a:t>09/07/2018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www.linksoft.com.tw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CD46D-3519-4F49-A14E-86D14A0D93B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6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7CA206-B8D7-4865-8C84-31ACE3CF5480}" type="datetime1">
              <a:rPr lang="fr-FR" altLang="zh-TW" smtClean="0"/>
              <a:t>09/07/2018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www.linksoft.com.tw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153D6-E33E-47C9-97E9-BD362C33C25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43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916831"/>
            <a:ext cx="5486400" cy="2810743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 dirty="0" smtClean="0"/>
              <a:t>按一下圖示以新增圖片</a:t>
            </a:r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950207-A8CB-4818-88D8-CEF2A8D625F6}" type="datetime1">
              <a:rPr lang="fr-FR" altLang="zh-TW" smtClean="0"/>
              <a:t>09/07/2018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www.linksoft.com.tw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27C40-153E-4660-86E0-30575DF0A81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043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pPr/>
              <a:t>09/07/2018</a:t>
            </a:fld>
            <a:endParaRPr lang="fr-FR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29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格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09/07/2018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08721"/>
            <a:ext cx="8229600" cy="525713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lang="zh-TW" altLang="en-US" sz="2200" b="1" smtClean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>
              <a:defRPr b="1">
                <a:solidFill>
                  <a:schemeClr val="bg1"/>
                </a:solidFill>
              </a:defRPr>
            </a:lvl2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b="1" dirty="0" smtClean="0">
                <a:solidFill>
                  <a:schemeClr val="bg1"/>
                </a:solidFill>
                <a:latin typeface="+mj-lt"/>
              </a:rPr>
              <a:t>Your</a:t>
            </a:r>
            <a:r>
              <a:rPr lang="en-US" altLang="zh-TW" sz="2400" b="1" baseline="0" dirty="0" smtClean="0">
                <a:solidFill>
                  <a:schemeClr val="bg1"/>
                </a:solidFill>
                <a:latin typeface="+mj-lt"/>
              </a:rPr>
              <a:t> Agenda</a:t>
            </a:r>
            <a:endParaRPr lang="zh-TW" altLang="en-US" sz="2400" b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en-US" altLang="zh-TW" dirty="0" smtClean="0"/>
              <a:t>Agenda 2th 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8485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深藍色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09/07/2018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300192" y="6356353"/>
            <a:ext cx="2133600" cy="365125"/>
          </a:xfrm>
        </p:spPr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60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藍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TW" dirty="0" smtClean="0"/>
              <a:t>Note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09/07/2018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99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TW" dirty="0" smtClean="0"/>
              <a:t>Note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09/07/2018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74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TW" dirty="0" smtClean="0"/>
              <a:t>Note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09/07/2018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57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43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D9BE1E-8DAC-49D9-8265-87474F8A3742}" type="datetime1">
              <a:rPr lang="fr-FR" altLang="zh-TW" smtClean="0"/>
              <a:t>09/07/2018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28184" y="635635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905BE90-2982-40B5-8311-7AD0797CD60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8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838B0A-E6BB-4A4A-8FE4-E73D85DEC031}" type="datetime1">
              <a:rPr lang="fr-FR" altLang="zh-TW" smtClean="0"/>
              <a:t>09/07/2018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www.linksoft.com.tw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403B8-A8C2-4434-9908-3C269E81093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67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2093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B31686-5B16-4064-BF61-9537570DF288}" type="datetime1">
              <a:rPr lang="fr-FR" altLang="zh-TW" smtClean="0"/>
              <a:t>09/07/2018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www.linksoft.com.tw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1563A-BD99-488C-A92A-05381A0000A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5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zh-TW" dirty="0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844824"/>
            <a:ext cx="8229600" cy="428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zh-TW" dirty="0" smtClean="0"/>
              <a:t>Cliquez pour modifier les styles du texte du masque</a:t>
            </a:r>
          </a:p>
          <a:p>
            <a:pPr lvl="1"/>
            <a:r>
              <a:rPr lang="fr-CA" altLang="zh-TW" dirty="0" smtClean="0"/>
              <a:t>Deuxième niveau</a:t>
            </a:r>
          </a:p>
          <a:p>
            <a:pPr lvl="2"/>
            <a:r>
              <a:rPr lang="fr-CA" altLang="zh-TW" dirty="0" smtClean="0"/>
              <a:t>Troisième niveau</a:t>
            </a:r>
          </a:p>
          <a:p>
            <a:pPr lvl="3"/>
            <a:r>
              <a:rPr lang="fr-CA" altLang="zh-TW" dirty="0" smtClean="0"/>
              <a:t>Quatrième niveau</a:t>
            </a:r>
          </a:p>
          <a:p>
            <a:pPr lvl="4"/>
            <a:r>
              <a:rPr lang="fr-CA" altLang="zh-TW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Calibri" pitchFamily="34" charset="0"/>
                <a:ea typeface="微軟正黑體" panose="020B0604030504040204" pitchFamily="34" charset="-120"/>
              </a:defRPr>
            </a:lvl1pPr>
          </a:lstStyle>
          <a:p>
            <a:fld id="{F24BB5EB-6E13-444B-B545-D85CC84B0C0D}" type="datetime1">
              <a:rPr lang="fr-FR" altLang="zh-TW" smtClean="0"/>
              <a:pPr/>
              <a:t>09/07/2018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fr-FR" dirty="0" smtClean="0"/>
              <a:t>www.linktech.com.tw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63A2A86-BB4C-4EF3-B5FE-70223D7216CF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7" r:id="rId13"/>
    <p:sldLayoutId id="2147483665" r:id="rId1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fr-CA" altLang="zh-TW" sz="4000" kern="1200" dirty="0" smtClean="0">
          <a:solidFill>
            <a:schemeClr val="accent1">
              <a:lumMod val="50000"/>
            </a:schemeClr>
          </a:solidFill>
          <a:latin typeface="MS PGothic" panose="020B0600070205080204" pitchFamily="34" charset="-128"/>
          <a:ea typeface="MS PGothic" panose="020B0600070205080204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fr-CA" altLang="zh-TW" sz="24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CA" altLang="zh-TW" sz="21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fr-CA" altLang="zh-TW" sz="18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CA" altLang="zh-TW" sz="15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fr-CA" altLang="zh-TW" sz="15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425" y="2802115"/>
            <a:ext cx="7772400" cy="620980"/>
          </a:xfrm>
        </p:spPr>
        <p:txBody>
          <a:bodyPr/>
          <a:lstStyle/>
          <a:p>
            <a:r>
              <a:rPr lang="en-US" altLang="zh-TW" dirty="0" err="1" smtClean="0">
                <a:sym typeface="Circular Pro Bold" charset="0"/>
              </a:rPr>
              <a:t>Testflo</a:t>
            </a:r>
            <a:r>
              <a:rPr lang="en-US" altLang="zh-TW" dirty="0" smtClean="0">
                <a:sym typeface="Circular Pro Bold" charset="0"/>
              </a:rPr>
              <a:t> for JIRA</a:t>
            </a:r>
            <a:endParaRPr lang="en-US" altLang="zh-TW" dirty="0">
              <a:solidFill>
                <a:srgbClr val="000000"/>
              </a:solidFill>
              <a:sym typeface="Circular Pro Bold" charset="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>
                <a:sym typeface="Circular Pro Book" charset="0"/>
              </a:rPr>
              <a:t>Dream it Plan it Do it</a:t>
            </a:r>
            <a:endParaRPr lang="en-US" altLang="zh-TW" dirty="0">
              <a:solidFill>
                <a:srgbClr val="000000"/>
              </a:solidFill>
              <a:sym typeface="Circular Pro Book" charset="0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 altLang="zh-TW" smtClean="0"/>
              <a:t>www.linktech.com.tw</a:t>
            </a:r>
            <a:endParaRPr lang="fr-FR" altLang="zh-TW" dirty="0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1801376" y="5789793"/>
            <a:ext cx="6624736" cy="37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859" tIns="17859" rIns="17859" bIns="17859">
            <a:spAutoFit/>
          </a:bodyPr>
          <a:lstStyle>
            <a:lvl1pPr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eaLnBrk="1">
              <a:lnSpc>
                <a:spcPct val="110000"/>
              </a:lnSpc>
              <a:spcBef>
                <a:spcPts val="300"/>
              </a:spcBef>
            </a:pPr>
            <a:r>
              <a:rPr lang="en-US" altLang="zh-TW" sz="2000" b="1" dirty="0" smtClean="0">
                <a:solidFill>
                  <a:srgbClr val="FFFFFF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Klus </a:t>
            </a:r>
            <a:r>
              <a:rPr lang="en-US" altLang="zh-TW" sz="2000" b="1" dirty="0">
                <a:solidFill>
                  <a:srgbClr val="FFFFFF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•  </a:t>
            </a:r>
            <a:r>
              <a:rPr lang="en-US" altLang="zh-TW" sz="2000" b="1" dirty="0" err="1">
                <a:solidFill>
                  <a:srgbClr val="FFFFFF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Linktech</a:t>
            </a:r>
            <a:r>
              <a:rPr lang="en-US" altLang="zh-TW" sz="2000" b="1" dirty="0">
                <a:solidFill>
                  <a:srgbClr val="FFFFFF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Inc  •  @ </a:t>
            </a:r>
            <a:r>
              <a:rPr lang="en-US" altLang="zh-TW" sz="2000" b="1" dirty="0" err="1" smtClean="0">
                <a:solidFill>
                  <a:srgbClr val="FFFFFF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CyberTan</a:t>
            </a:r>
            <a:endParaRPr lang="en-US" altLang="zh-TW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7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93" y="5298619"/>
            <a:ext cx="635735" cy="111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8028384" y="6237312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smtClean="0">
                <a:solidFill>
                  <a:schemeClr val="bg1"/>
                </a:solidFill>
                <a:ea typeface="微軟正黑體" panose="020B0604030504040204" pitchFamily="34" charset="-120"/>
              </a:rPr>
              <a:t>V2.1</a:t>
            </a:r>
            <a:endParaRPr lang="zh-TW" altLang="en-US" sz="14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6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Testflo</a:t>
            </a:r>
            <a:r>
              <a:rPr lang="en-US" altLang="zh-TW" dirty="0" smtClean="0"/>
              <a:t> Project Organization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Test Cases Repository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smtClean="0"/>
              <a:t>www.linktech.com.tw</a:t>
            </a:r>
            <a:endParaRPr lang="fr-FR" altLang="zh-TW" dirty="0"/>
          </a:p>
        </p:txBody>
      </p:sp>
      <p:pic>
        <p:nvPicPr>
          <p:cNvPr id="3074" name="Picture 2" descr="https://intenso.atlassian.net/wiki/download/thumbnails/21987477/03.%20Test%20Cases%20Repository.png?version=1&amp;modificationDate=1444982355194&amp;cacheVersion=1&amp;api=v2&amp;width=640&amp;height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33778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57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smtClean="0"/>
              <a:t>www.linktech.com.tw</a:t>
            </a:r>
            <a:endParaRPr lang="fr-FR" altLang="zh-TW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bg1"/>
                </a:solidFill>
                <a:latin typeface="+mj-lt"/>
              </a:rPr>
              <a:t>Q&amp;A</a:t>
            </a:r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2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188" y="3496005"/>
            <a:ext cx="525462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3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00" y="3494418"/>
            <a:ext cx="52387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4" descr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13" y="3494418"/>
            <a:ext cx="525462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5" descr="pasted-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88" y="3496005"/>
            <a:ext cx="523875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6" descr="pasted-imag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500" y="3494418"/>
            <a:ext cx="51435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7" descr="pasted-imag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75" y="3496005"/>
            <a:ext cx="579438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43" descr="pasted-image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50" y="3494418"/>
            <a:ext cx="51435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44" descr="pasted-image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563" y="3496005"/>
            <a:ext cx="5810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964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3563294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smtClean="0"/>
              <a:t>www.linktech.com.tw</a:t>
            </a:r>
            <a:endParaRPr lang="fr-FR" alt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altLang="zh-TW" dirty="0" smtClean="0"/>
              <a:t>Testflo Concept</a:t>
            </a:r>
            <a:endParaRPr lang="fr-FR" altLang="zh-TW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altLang="zh-TW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altLang="zh-TW" dirty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43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Issue Type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524660"/>
              </p:ext>
            </p:extLst>
          </p:nvPr>
        </p:nvGraphicFramePr>
        <p:xfrm>
          <a:off x="457200" y="1844672"/>
          <a:ext cx="8229600" cy="3600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00092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Standard Issue Type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Sub-Task</a:t>
                      </a:r>
                      <a:endParaRPr lang="zh-TW" altLang="en-US" dirty="0"/>
                    </a:p>
                  </a:txBody>
                  <a:tcPr/>
                </a:tc>
              </a:tr>
              <a:tr h="112825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TW" dirty="0" smtClean="0"/>
                        <a:t>Epic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TW" dirty="0" smtClean="0"/>
                        <a:t>Story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TW" dirty="0" smtClean="0"/>
                        <a:t>Bug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TW" dirty="0" smtClean="0"/>
                        <a:t>Task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TW" dirty="0" smtClean="0"/>
                        <a:t>Sub-Task</a:t>
                      </a:r>
                      <a:endParaRPr lang="zh-TW" altLang="en-US" dirty="0"/>
                    </a:p>
                  </a:txBody>
                  <a:tcPr/>
                </a:tc>
              </a:tr>
              <a:tr h="600092">
                <a:tc>
                  <a:txBody>
                    <a:bodyPr/>
                    <a:lstStyle/>
                    <a:p>
                      <a:r>
                        <a:rPr lang="en-US" altLang="zh-TW" dirty="0" err="1" smtClean="0">
                          <a:solidFill>
                            <a:srgbClr val="FF0000"/>
                          </a:solidFill>
                        </a:rPr>
                        <a:t>Testflo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 Function Standard Issue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Type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>
                          <a:solidFill>
                            <a:srgbClr val="FF0000"/>
                          </a:solidFill>
                        </a:rPr>
                        <a:t>Testflo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 Function Sub-Task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27211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TW" dirty="0" smtClean="0"/>
                        <a:t>Test</a:t>
                      </a:r>
                      <a:r>
                        <a:rPr lang="en-US" altLang="zh-TW" baseline="0" dirty="0" smtClean="0"/>
                        <a:t> Cast Template(TCT)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TW" baseline="0" dirty="0" smtClean="0"/>
                        <a:t>Test Plan (TP)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TW" dirty="0" smtClean="0"/>
                        <a:t>Test</a:t>
                      </a:r>
                      <a:r>
                        <a:rPr lang="en-US" altLang="zh-TW" baseline="0" dirty="0" smtClean="0"/>
                        <a:t> Case (TC)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smtClean="0"/>
              <a:t>www.linktech.com.tw</a:t>
            </a:r>
            <a:endParaRPr lang="fr-FR" altLang="zh-TW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479817"/>
            <a:ext cx="1828800" cy="9334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891" y="2458350"/>
            <a:ext cx="1196622" cy="140779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600" y="2616228"/>
            <a:ext cx="1485900" cy="5143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4694129"/>
            <a:ext cx="165735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72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Test Case Template(TCT)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 Consider it as reusable TC definitions. One TCT can be used as template for many TCs under Test Plans.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382533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Test Plan(TP)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Step Progress 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smtClean="0"/>
              <a:t>www.linktech.com.tw</a:t>
            </a:r>
            <a:endParaRPr lang="fr-FR" altLang="zh-TW" dirty="0"/>
          </a:p>
        </p:txBody>
      </p:sp>
      <p:pic>
        <p:nvPicPr>
          <p:cNvPr id="5122" name="Picture 2" descr="https://intenso.atlassian.net/wiki/download/thumbnails/71762005/screenshot-localhost%207120%202016-08-05%2012-57-53.png?version=1&amp;modificationDate=1470395164916&amp;cacheVersion=1&amp;api=v2&amp;width=800&amp;height=5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86533"/>
            <a:ext cx="5544616" cy="405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64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Test Case(TC)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Test Step 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smtClean="0"/>
              <a:t>www.linktech.com.tw</a:t>
            </a:r>
            <a:endParaRPr lang="fr-FR" alt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852936"/>
            <a:ext cx="690589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Testflo</a:t>
            </a:r>
            <a:r>
              <a:rPr lang="en-US" altLang="zh-TW" dirty="0" smtClean="0"/>
              <a:t> Project Organization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Simple Solution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smtClean="0"/>
              <a:t>www.linktech.com.tw</a:t>
            </a:r>
            <a:endParaRPr lang="fr-FR" altLang="zh-TW" dirty="0"/>
          </a:p>
        </p:txBody>
      </p:sp>
      <p:pic>
        <p:nvPicPr>
          <p:cNvPr id="1026" name="Picture 2" descr="https://intenso.atlassian.net/wiki/download/thumbnails/21987477/01.%20Simple%20Solution.png?version=1&amp;modificationDate=1444982355148&amp;cacheVersion=1&amp;api=v2&amp;width=640&amp;height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31261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164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Testflo</a:t>
            </a:r>
            <a:r>
              <a:rPr lang="en-US" altLang="zh-TW" dirty="0" smtClean="0"/>
              <a:t> Project Organization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Test Management Project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smtClean="0"/>
              <a:t>www.linktech.com.tw</a:t>
            </a:r>
            <a:endParaRPr lang="fr-FR" altLang="zh-TW" dirty="0"/>
          </a:p>
        </p:txBody>
      </p:sp>
      <p:pic>
        <p:nvPicPr>
          <p:cNvPr id="2050" name="Picture 2" descr="https://intenso.atlassian.net/wiki/download/thumbnails/21987477/04.%20Test%20Management%20Project.png?version=1&amp;modificationDate=1444982355207&amp;cacheVersion=1&amp;api=v2&amp;width=640&amp;height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46354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58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Testflo</a:t>
            </a:r>
            <a:r>
              <a:rPr lang="en-US" altLang="zh-TW" dirty="0" smtClean="0"/>
              <a:t> Project Organization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Test Management Project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smtClean="0"/>
              <a:t>www.linktech.com.tw</a:t>
            </a:r>
            <a:endParaRPr lang="fr-FR" altLang="zh-TW" dirty="0"/>
          </a:p>
        </p:txBody>
      </p:sp>
      <p:pic>
        <p:nvPicPr>
          <p:cNvPr id="2050" name="Picture 2" descr="https://intenso.atlassian.net/wiki/download/thumbnails/21987477/04.%20Test%20Management%20Project.png?version=1&amp;modificationDate=1444982355207&amp;cacheVersion=1&amp;api=v2&amp;width=640&amp;height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46354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410343"/>
      </p:ext>
    </p:extLst>
  </p:cSld>
  <p:clrMapOvr>
    <a:masterClrMapping/>
  </p:clrMapOvr>
</p:sld>
</file>

<file path=ppt/theme/theme1.xml><?xml version="1.0" encoding="utf-8"?>
<a:theme xmlns:a="http://schemas.openxmlformats.org/drawingml/2006/main" name="基本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114</Template>
  <TotalTime>5771</TotalTime>
  <Words>102</Words>
  <Application>Microsoft Office PowerPoint</Application>
  <PresentationFormat>如螢幕大小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1" baseType="lpstr">
      <vt:lpstr>Circular Pro Bold</vt:lpstr>
      <vt:lpstr>Circular Pro Book</vt:lpstr>
      <vt:lpstr>MS PGothic</vt:lpstr>
      <vt:lpstr>微軟正黑體</vt:lpstr>
      <vt:lpstr>新細明體</vt:lpstr>
      <vt:lpstr>Arial</vt:lpstr>
      <vt:lpstr>Calibri</vt:lpstr>
      <vt:lpstr>Helvetica</vt:lpstr>
      <vt:lpstr>基本</vt:lpstr>
      <vt:lpstr>Testflo for JIRA</vt:lpstr>
      <vt:lpstr>PowerPoint 簡報</vt:lpstr>
      <vt:lpstr>Issue Type</vt:lpstr>
      <vt:lpstr>Test Case Template(TCT)</vt:lpstr>
      <vt:lpstr>Test Plan(TP)</vt:lpstr>
      <vt:lpstr>Test Case(TC)</vt:lpstr>
      <vt:lpstr>Testflo Project Organization</vt:lpstr>
      <vt:lpstr>Testflo Project Organization</vt:lpstr>
      <vt:lpstr>Testflo Project Organization</vt:lpstr>
      <vt:lpstr>Testflo Project Organization</vt:lpstr>
      <vt:lpstr>Q&amp;A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Leon</dc:creator>
  <cp:lastModifiedBy>Klus</cp:lastModifiedBy>
  <cp:revision>240</cp:revision>
  <dcterms:created xsi:type="dcterms:W3CDTF">2012-08-21T16:10:26Z</dcterms:created>
  <dcterms:modified xsi:type="dcterms:W3CDTF">2018-07-09T05:55:56Z</dcterms:modified>
</cp:coreProperties>
</file>